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Override ContentType="application/vnd.ms-office.webextensiontaskpanes+xml" PartName="/ppt/webextensions/taskpanes.xml"/>
  <Override ContentType="application/vnd.ms-office.webextension+xml" PartName="/ppt/webextensions/webextension1.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ppt/webextensions/taskpanes.xml" Type="http://schemas.microsoft.com/office/2011/relationships/webextensiontaskpanes"/><Relationship Id="rId3" Target="docProps/core.xml" Type="http://schemas.openxmlformats.org/package/2006/relationships/metadata/core-properties"/><Relationship Id="rId4" Target="docProps/app.xml" Type="http://schemas.openxmlformats.org/officeDocument/2006/relationships/extended-properties"/><Relationship Id="rId5"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258" r:id="rId7"/>
    <p:sldId id="260" r:id="rId8"/>
    <p:sldId id="288" r:id="rId9"/>
    <p:sldId id="289" r:id="rId10"/>
    <p:sldId id="286" r:id="rId11"/>
    <p:sldId id="263" r:id="rId12"/>
    <p:sldId id="261" r:id="rId13"/>
    <p:sldId id="262" r:id="rId14"/>
    <p:sldId id="287" r:id="rId15"/>
    <p:sldId id="290" r:id="rId16"/>
    <p:sldId id="264" r:id="rId17"/>
    <p:sldId id="291" r:id="rId18"/>
    <p:sldId id="292" r:id="rId19"/>
    <p:sldId id="293" r:id="rId20"/>
    <p:sldId id="294" r:id="rId21"/>
    <p:sldId id="267" r:id="rId22"/>
    <p:sldId id="295" r:id="rId23"/>
    <p:sldId id="296" r:id="rId24"/>
    <p:sldId id="297" r:id="rId25"/>
    <p:sldId id="272"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438" userDrawn="1">
          <p15:clr>
            <a:srgbClr val="A4A3A4"/>
          </p15:clr>
        </p15:guide>
        <p15:guide id="3" pos="7242" userDrawn="1">
          <p15:clr>
            <a:srgbClr val="A4A3A4"/>
          </p15:clr>
        </p15:guide>
        <p15:guide id="5" orient="horz" pos="640" userDrawn="1">
          <p15:clr>
            <a:srgbClr val="A4A3A4"/>
          </p15:clr>
        </p15:guide>
        <p15:guide id="6" orient="horz" pos="3793" userDrawn="1">
          <p15:clr>
            <a:srgbClr val="A4A3A4"/>
          </p15:clr>
        </p15:guide>
        <p15:guide id="7" orient="horz" pos="1321" userDrawn="1">
          <p15:clr>
            <a:srgbClr val="A4A3A4"/>
          </p15:clr>
        </p15:guide>
        <p15:guide id="8" orient="horz" pos="3453" userDrawn="1">
          <p15:clr>
            <a:srgbClr val="A4A3A4"/>
          </p15:clr>
        </p15:guide>
        <p15:guide id="9" pos="801" userDrawn="1">
          <p15:clr>
            <a:srgbClr val="A4A3A4"/>
          </p15:clr>
        </p15:guide>
        <p15:guide id="10" orient="horz" pos="2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73" autoAdjust="0"/>
  </p:normalViewPr>
  <p:slideViewPr>
    <p:cSldViewPr snapToGrid="0">
      <p:cViewPr varScale="1">
        <p:scale>
          <a:sx n="87" d="100"/>
          <a:sy n="87" d="100"/>
        </p:scale>
        <p:origin x="258" y="84"/>
      </p:cViewPr>
      <p:guideLst>
        <p:guide orient="horz" pos="2251"/>
        <p:guide pos="438"/>
        <p:guide pos="7242"/>
        <p:guide orient="horz" pos="640"/>
        <p:guide orient="horz" pos="3793"/>
        <p:guide orient="horz" pos="1321"/>
        <p:guide orient="horz" pos="3453"/>
        <p:guide pos="801"/>
        <p:guide orient="horz" pos="2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12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46.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11AAF-1CCE-4EE7-9347-D69718A217C6}" type="datetimeFigureOut">
              <a:rPr lang="zh-CN" altLang="en-US" smtClean="0"/>
              <a:t>2015/12/3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278B8-C99B-453D-93AD-A061DD390242}" type="slidenum">
              <a:rPr lang="zh-CN" altLang="en-US" smtClean="0"/>
              <a:t>‹#›</a:t>
            </a:fld>
            <a:endParaRPr lang="zh-CN" altLang="en-US"/>
          </a:p>
        </p:txBody>
      </p:sp>
    </p:spTree>
    <p:extLst>
      <p:ext uri="{BB962C8B-B14F-4D97-AF65-F5344CB8AC3E}">
        <p14:creationId val="319119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9679912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321513001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321236569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391116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231973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94358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003454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456955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854569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581519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364683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241146363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9593156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997444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04262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16803628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332886149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289029730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202884704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24120172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3234031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7CB6437-0E4A-43F1-8A3E-AAEE12376FB1}" type="datetimeFigureOut">
              <a:rPr lang="zh-CN" altLang="en-US" smtClean="0"/>
              <a:t>2015/12/3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2CFA1C-8618-425F-84DD-E6ED0757B0B9}" type="slidenum">
              <a:rPr lang="zh-CN" altLang="en-US" smtClean="0"/>
              <a:t>‹#›</a:t>
            </a:fld>
            <a:endParaRPr lang="zh-CN" altLang="en-US"/>
          </a:p>
        </p:txBody>
      </p:sp>
    </p:spTree>
    <p:extLst>
      <p:ext uri="{BB962C8B-B14F-4D97-AF65-F5344CB8AC3E}">
        <p14:creationId val="253998321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B6437-0E4A-43F1-8A3E-AAEE12376FB1}" type="datetimeFigureOut">
              <a:rPr lang="zh-CN" altLang="en-US" smtClean="0"/>
              <a:t>2015/12/3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CFA1C-8618-425F-84DD-E6ED0757B0B9}" type="slidenum">
              <a:rPr lang="zh-CN" altLang="en-US" smtClean="0"/>
              <a:t>‹#›</a:t>
            </a:fld>
            <a:endParaRPr lang="zh-CN" altLang="en-US"/>
          </a:p>
        </p:txBody>
      </p:sp>
    </p:spTree>
    <p:extLst>
      <p:ext uri="{BB962C8B-B14F-4D97-AF65-F5344CB8AC3E}">
        <p14:creationId val="3773101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2622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wdp" Type="http://schemas.microsoft.com/office/2007/relationships/hdphoto"/></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0.xml" Type="http://schemas.openxmlformats.org/officeDocument/2006/relationships/tags"/><Relationship Id="rId11" Target="../tags/tag51.xml" Type="http://schemas.openxmlformats.org/officeDocument/2006/relationships/tags"/><Relationship Id="rId12" Target="../tags/tag52.xml" Type="http://schemas.openxmlformats.org/officeDocument/2006/relationships/tags"/><Relationship Id="rId13" Target="../tags/tag53.xml" Type="http://schemas.openxmlformats.org/officeDocument/2006/relationships/tags"/><Relationship Id="rId14" Target="../tags/tag54.xml" Type="http://schemas.openxmlformats.org/officeDocument/2006/relationships/tags"/><Relationship Id="rId15" Target="../tags/tag55.xml" Type="http://schemas.openxmlformats.org/officeDocument/2006/relationships/tags"/><Relationship Id="rId2" Target="../media/image6.png" Type="http://schemas.openxmlformats.org/officeDocument/2006/relationships/image"/><Relationship Id="rId3" Target="../media/image12.wdp" Type="http://schemas.microsoft.com/office/2007/relationships/hdphoto"/><Relationship Id="rId4" Target="../tags/tag44.xml" Type="http://schemas.openxmlformats.org/officeDocument/2006/relationships/tags"/><Relationship Id="rId5" Target="../tags/tag45.xml" Type="http://schemas.openxmlformats.org/officeDocument/2006/relationships/tags"/><Relationship Id="rId6" Target="../tags/tag46.xml" Type="http://schemas.openxmlformats.org/officeDocument/2006/relationships/tags"/><Relationship Id="rId7" Target="../tags/tag47.xml" Type="http://schemas.openxmlformats.org/officeDocument/2006/relationships/tags"/><Relationship Id="rId8" Target="../tags/tag48.xml" Type="http://schemas.openxmlformats.org/officeDocument/2006/relationships/tags"/><Relationship Id="rId9" Target="../tags/tag49.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3.wdp" Type="http://schemas.microsoft.com/office/2007/relationships/hdphoto"/><Relationship Id="rId4" Target="../tags/tag56.xml" Type="http://schemas.openxmlformats.org/officeDocument/2006/relationships/tags"/><Relationship Id="rId5" Target="../tags/tag57.xml" Type="http://schemas.openxmlformats.org/officeDocument/2006/relationships/tags"/><Relationship Id="rId6"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wdp" Type="http://schemas.microsoft.com/office/2007/relationships/hdphoto"/><Relationship Id="rId4" Target="../tags/tag58.xml" Type="http://schemas.openxmlformats.org/officeDocument/2006/relationships/tags"/><Relationship Id="rId5" Target="../media/image16.jpeg" Type="http://schemas.openxmlformats.org/officeDocument/2006/relationships/image"/><Relationship Id="rId6" Target="../tags/tag59.xml" Type="http://schemas.openxmlformats.org/officeDocument/2006/relationships/tags"/><Relationship Id="rId7" Target="../tags/tag60.xml" Type="http://schemas.openxmlformats.org/officeDocument/2006/relationships/tags"/><Relationship Id="rId8" Target="../tags/tag61.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wdp" Type="http://schemas.microsoft.com/office/2007/relationships/hdphoto"/><Relationship Id="rId4" Target="../tags/tag62.xml" Type="http://schemas.openxmlformats.org/officeDocument/2006/relationships/tags"/><Relationship Id="rId5" Target="../media/image18.jpeg" Type="http://schemas.openxmlformats.org/officeDocument/2006/relationships/image"/><Relationship Id="rId6" Target="../tags/tag63.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0.xml" Type="http://schemas.openxmlformats.org/officeDocument/2006/relationships/tags"/><Relationship Id="rId2" Target="../media/image6.png" Type="http://schemas.openxmlformats.org/officeDocument/2006/relationships/image"/><Relationship Id="rId3" Target="../media/image19.wdp" Type="http://schemas.microsoft.com/office/2007/relationships/hdphoto"/><Relationship Id="rId4" Target="../tags/tag64.xml" Type="http://schemas.openxmlformats.org/officeDocument/2006/relationships/tags"/><Relationship Id="rId5" Target="../tags/tag65.xml" Type="http://schemas.openxmlformats.org/officeDocument/2006/relationships/tags"/><Relationship Id="rId6" Target="../tags/tag66.xml" Type="http://schemas.openxmlformats.org/officeDocument/2006/relationships/tags"/><Relationship Id="rId7" Target="../tags/tag67.xml" Type="http://schemas.openxmlformats.org/officeDocument/2006/relationships/tags"/><Relationship Id="rId8" Target="../tags/tag68.xml" Type="http://schemas.openxmlformats.org/officeDocument/2006/relationships/tags"/><Relationship Id="rId9" Target="../tags/tag69.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7.xml" Type="http://schemas.openxmlformats.org/officeDocument/2006/relationships/tags"/><Relationship Id="rId11" Target="../tags/tag78.xml" Type="http://schemas.openxmlformats.org/officeDocument/2006/relationships/tags"/><Relationship Id="rId12" Target="../tags/tag79.xml" Type="http://schemas.openxmlformats.org/officeDocument/2006/relationships/tags"/><Relationship Id="rId13" Target="../tags/tag80.xml" Type="http://schemas.openxmlformats.org/officeDocument/2006/relationships/tags"/><Relationship Id="rId14" Target="../tags/tag81.xml" Type="http://schemas.openxmlformats.org/officeDocument/2006/relationships/tags"/><Relationship Id="rId15" Target="../tags/tag82.xml" Type="http://schemas.openxmlformats.org/officeDocument/2006/relationships/tags"/><Relationship Id="rId16" Target="../tags/tag83.xml" Type="http://schemas.openxmlformats.org/officeDocument/2006/relationships/tags"/><Relationship Id="rId17" Target="../tags/tag84.xml" Type="http://schemas.openxmlformats.org/officeDocument/2006/relationships/tags"/><Relationship Id="rId18" Target="../tags/tag85.xml" Type="http://schemas.openxmlformats.org/officeDocument/2006/relationships/tags"/><Relationship Id="rId19" Target="../tags/tag86.xml" Type="http://schemas.openxmlformats.org/officeDocument/2006/relationships/tags"/><Relationship Id="rId2" Target="../media/image6.png" Type="http://schemas.openxmlformats.org/officeDocument/2006/relationships/image"/><Relationship Id="rId20" Target="../tags/tag87.xml" Type="http://schemas.openxmlformats.org/officeDocument/2006/relationships/tags"/><Relationship Id="rId3" Target="../media/image20.wdp" Type="http://schemas.microsoft.com/office/2007/relationships/hdphoto"/><Relationship Id="rId4" Target="../tags/tag71.xml" Type="http://schemas.openxmlformats.org/officeDocument/2006/relationships/tags"/><Relationship Id="rId5" Target="../tags/tag72.xml" Type="http://schemas.openxmlformats.org/officeDocument/2006/relationships/tags"/><Relationship Id="rId6" Target="../tags/tag73.xml" Type="http://schemas.openxmlformats.org/officeDocument/2006/relationships/tags"/><Relationship Id="rId7" Target="../tags/tag74.xml" Type="http://schemas.openxmlformats.org/officeDocument/2006/relationships/tags"/><Relationship Id="rId8" Target="../tags/tag75.xml" Type="http://schemas.openxmlformats.org/officeDocument/2006/relationships/tags"/><Relationship Id="rId9" Target="../tags/tag7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94.xml" Type="http://schemas.openxmlformats.org/officeDocument/2006/relationships/tags"/><Relationship Id="rId11" Target="../tags/tag95.xml" Type="http://schemas.openxmlformats.org/officeDocument/2006/relationships/tags"/><Relationship Id="rId12" Target="../tags/tag96.xml" Type="http://schemas.openxmlformats.org/officeDocument/2006/relationships/tags"/><Relationship Id="rId13" Target="../tags/tag97.xml" Type="http://schemas.openxmlformats.org/officeDocument/2006/relationships/tags"/><Relationship Id="rId14" Target="../tags/tag98.xml" Type="http://schemas.openxmlformats.org/officeDocument/2006/relationships/tags"/><Relationship Id="rId15" Target="../tags/tag99.xml" Type="http://schemas.openxmlformats.org/officeDocument/2006/relationships/tags"/><Relationship Id="rId16" Target="../tags/tag100.xml" Type="http://schemas.openxmlformats.org/officeDocument/2006/relationships/tags"/><Relationship Id="rId17" Target="../tags/tag101.xml" Type="http://schemas.openxmlformats.org/officeDocument/2006/relationships/tags"/><Relationship Id="rId18" Target="../tags/tag102.xml" Type="http://schemas.openxmlformats.org/officeDocument/2006/relationships/tags"/><Relationship Id="rId19" Target="../tags/tag103.xml" Type="http://schemas.openxmlformats.org/officeDocument/2006/relationships/tags"/><Relationship Id="rId2" Target="../media/image6.png" Type="http://schemas.openxmlformats.org/officeDocument/2006/relationships/image"/><Relationship Id="rId20" Target="../tags/tag104.xml" Type="http://schemas.openxmlformats.org/officeDocument/2006/relationships/tags"/><Relationship Id="rId21" Target="../tags/tag105.xml" Type="http://schemas.openxmlformats.org/officeDocument/2006/relationships/tags"/><Relationship Id="rId22" Target="../tags/tag106.xml" Type="http://schemas.openxmlformats.org/officeDocument/2006/relationships/tags"/><Relationship Id="rId23" Target="../tags/tag107.xml" Type="http://schemas.openxmlformats.org/officeDocument/2006/relationships/tags"/><Relationship Id="rId24" Target="../tags/tag108.xml" Type="http://schemas.openxmlformats.org/officeDocument/2006/relationships/tags"/><Relationship Id="rId3" Target="../media/image21.wdp" Type="http://schemas.microsoft.com/office/2007/relationships/hdphoto"/><Relationship Id="rId4" Target="../tags/tag88.xml" Type="http://schemas.openxmlformats.org/officeDocument/2006/relationships/tags"/><Relationship Id="rId5" Target="../tags/tag89.xml" Type="http://schemas.openxmlformats.org/officeDocument/2006/relationships/tags"/><Relationship Id="rId6" Target="../tags/tag90.xml" Type="http://schemas.openxmlformats.org/officeDocument/2006/relationships/tags"/><Relationship Id="rId7" Target="../tags/tag91.xml" Type="http://schemas.openxmlformats.org/officeDocument/2006/relationships/tags"/><Relationship Id="rId8" Target="../tags/tag92.xml" Type="http://schemas.openxmlformats.org/officeDocument/2006/relationships/tags"/><Relationship Id="rId9" Target="../tags/tag93.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22.wdp" Type="http://schemas.microsoft.com/office/2007/relationships/hdphoto"/><Relationship Id="rId5" Target="../tags/tag109.xml" Type="http://schemas.openxmlformats.org/officeDocument/2006/relationships/tags"/><Relationship Id="rId6" Target="../tags/tag110.xml" Type="http://schemas.openxmlformats.org/officeDocument/2006/relationships/tags"/><Relationship Id="rId7" Target="../tags/tag111.xml" Type="http://schemas.openxmlformats.org/officeDocument/2006/relationships/tags"/><Relationship Id="rId8" Target="../tags/tag11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19.xml" Type="http://schemas.openxmlformats.org/officeDocument/2006/relationships/tags"/><Relationship Id="rId11" Target="../tags/tag120.xml" Type="http://schemas.openxmlformats.org/officeDocument/2006/relationships/tags"/><Relationship Id="rId12" Target="../tags/tag121.xml" Type="http://schemas.openxmlformats.org/officeDocument/2006/relationships/tags"/><Relationship Id="rId13" Target="../tags/tag122.xml" Type="http://schemas.openxmlformats.org/officeDocument/2006/relationships/tags"/><Relationship Id="rId14" Target="../tags/tag123.xml" Type="http://schemas.openxmlformats.org/officeDocument/2006/relationships/tags"/><Relationship Id="rId15" Target="../tags/tag124.xml" Type="http://schemas.openxmlformats.org/officeDocument/2006/relationships/tags"/><Relationship Id="rId16" Target="../tags/tag125.xml" Type="http://schemas.openxmlformats.org/officeDocument/2006/relationships/tags"/><Relationship Id="rId2" Target="../media/image6.png" Type="http://schemas.openxmlformats.org/officeDocument/2006/relationships/image"/><Relationship Id="rId3" Target="../media/image23.wdp" Type="http://schemas.microsoft.com/office/2007/relationships/hdphoto"/><Relationship Id="rId4" Target="../tags/tag113.xml" Type="http://schemas.openxmlformats.org/officeDocument/2006/relationships/tags"/><Relationship Id="rId5" Target="../tags/tag114.xml" Type="http://schemas.openxmlformats.org/officeDocument/2006/relationships/tags"/><Relationship Id="rId6" Target="../tags/tag115.xml" Type="http://schemas.openxmlformats.org/officeDocument/2006/relationships/tags"/><Relationship Id="rId7" Target="../tags/tag116.xml" Type="http://schemas.openxmlformats.org/officeDocument/2006/relationships/tags"/><Relationship Id="rId8" Target="../tags/tag117.xml" Type="http://schemas.openxmlformats.org/officeDocument/2006/relationships/tags"/><Relationship Id="rId9" Target="../tags/tag11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4.wdp" Type="http://schemas.microsoft.com/office/2007/relationships/hdphoto"/><Relationship Id="rId4" Target="../tags/tag126.xml" Type="http://schemas.openxmlformats.org/officeDocument/2006/relationships/tags"/><Relationship Id="rId5" Target="../media/image25.jpe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image2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33.xml" Type="http://schemas.openxmlformats.org/officeDocument/2006/relationships/tags"/><Relationship Id="rId11" Target="../tags/tag134.xml" Type="http://schemas.openxmlformats.org/officeDocument/2006/relationships/tags"/><Relationship Id="rId12" Target="../tags/tag135.xml" Type="http://schemas.openxmlformats.org/officeDocument/2006/relationships/tags"/><Relationship Id="rId13" Target="../tags/tag136.xml" Type="http://schemas.openxmlformats.org/officeDocument/2006/relationships/tags"/><Relationship Id="rId14" Target="../tags/tag137.xml" Type="http://schemas.openxmlformats.org/officeDocument/2006/relationships/tags"/><Relationship Id="rId15" Target="../tags/tag138.xml" Type="http://schemas.openxmlformats.org/officeDocument/2006/relationships/tags"/><Relationship Id="rId16" Target="../tags/tag139.xml" Type="http://schemas.openxmlformats.org/officeDocument/2006/relationships/tags"/><Relationship Id="rId17" Target="../tags/tag140.xml" Type="http://schemas.openxmlformats.org/officeDocument/2006/relationships/tags"/><Relationship Id="rId2" Target="../media/image6.png" Type="http://schemas.openxmlformats.org/officeDocument/2006/relationships/image"/><Relationship Id="rId3" Target="../media/image29.wdp" Type="http://schemas.microsoft.com/office/2007/relationships/hdphoto"/><Relationship Id="rId4" Target="../tags/tag127.xml" Type="http://schemas.openxmlformats.org/officeDocument/2006/relationships/tags"/><Relationship Id="rId5" Target="../tags/tag128.xml" Type="http://schemas.openxmlformats.org/officeDocument/2006/relationships/tags"/><Relationship Id="rId6" Target="../tags/tag129.xml" Type="http://schemas.openxmlformats.org/officeDocument/2006/relationships/tags"/><Relationship Id="rId7" Target="../tags/tag130.xml" Type="http://schemas.openxmlformats.org/officeDocument/2006/relationships/tags"/><Relationship Id="rId8" Target="../tags/tag131.xml" Type="http://schemas.openxmlformats.org/officeDocument/2006/relationships/tags"/><Relationship Id="rId9" Target="../tags/tag13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41.xml" Type="http://schemas.openxmlformats.org/officeDocument/2006/relationships/tags"/><Relationship Id="rId3" Target="../tags/tag142.xml" Type="http://schemas.openxmlformats.org/officeDocument/2006/relationships/tags"/><Relationship Id="rId4" Target="../tags/tag143.xml" Type="http://schemas.openxmlformats.org/officeDocument/2006/relationships/tags"/><Relationship Id="rId5" Target="../tags/tag144.xml" Type="http://schemas.openxmlformats.org/officeDocument/2006/relationships/tags"/><Relationship Id="rId6" Target="../tags/tag14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2" Target="../media/image6.png" Type="http://schemas.openxmlformats.org/officeDocument/2006/relationships/image"/><Relationship Id="rId3" Target="../media/image7.wdp" Type="http://schemas.microsoft.com/office/2007/relationships/hdphoto"/><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8.xml" Type="http://schemas.openxmlformats.org/officeDocument/2006/relationships/tags"/><Relationship Id="rId11" Target="../tags/tag19.xml" Type="http://schemas.openxmlformats.org/officeDocument/2006/relationships/tags"/><Relationship Id="rId12" Target="../tags/tag20.xml" Type="http://schemas.openxmlformats.org/officeDocument/2006/relationships/tags"/><Relationship Id="rId13" Target="../tags/tag21.xml" Type="http://schemas.openxmlformats.org/officeDocument/2006/relationships/tags"/><Relationship Id="rId14" Target="../tags/tag22.xml" Type="http://schemas.openxmlformats.org/officeDocument/2006/relationships/tags"/><Relationship Id="rId15" Target="../tags/tag23.xml" Type="http://schemas.openxmlformats.org/officeDocument/2006/relationships/tags"/><Relationship Id="rId16" Target="../tags/tag24.xml" Type="http://schemas.openxmlformats.org/officeDocument/2006/relationships/tags"/><Relationship Id="rId17" Target="../tags/tag25.xml" Type="http://schemas.openxmlformats.org/officeDocument/2006/relationships/tags"/><Relationship Id="rId18" Target="../tags/tag26.xml" Type="http://schemas.openxmlformats.org/officeDocument/2006/relationships/tags"/><Relationship Id="rId19" Target="../tags/tag27.xml" Type="http://schemas.openxmlformats.org/officeDocument/2006/relationships/tags"/><Relationship Id="rId2" Target="../media/image6.png" Type="http://schemas.openxmlformats.org/officeDocument/2006/relationships/image"/><Relationship Id="rId3" Target="../media/image8.wdp" Type="http://schemas.microsoft.com/office/2007/relationships/hdphoto"/><Relationship Id="rId4" Target="../tags/tag12.xml" Type="http://schemas.openxmlformats.org/officeDocument/2006/relationships/tags"/><Relationship Id="rId5" Target="../tags/tag13.xml" Type="http://schemas.openxmlformats.org/officeDocument/2006/relationships/tags"/><Relationship Id="rId6" Target="../tags/tag14.xml" Type="http://schemas.openxmlformats.org/officeDocument/2006/relationships/tags"/><Relationship Id="rId7" Target="../tags/tag15.xml" Type="http://schemas.openxmlformats.org/officeDocument/2006/relationships/tags"/><Relationship Id="rId8" Target="../tags/tag16.xml" Type="http://schemas.openxmlformats.org/officeDocument/2006/relationships/tags"/><Relationship Id="rId9" Target="../tags/tag17.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9.wdp" Type="http://schemas.microsoft.com/office/2007/relationships/hdphoto"/><Relationship Id="rId4" Target="../tags/tag28.xml" Type="http://schemas.openxmlformats.org/officeDocument/2006/relationships/tags"/><Relationship Id="rId5" Target="../tags/tag2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wdp" Type="http://schemas.microsoft.com/office/2007/relationships/hdphoto"/><Relationship Id="rId4" Target="../tags/tag30.xml" Type="http://schemas.openxmlformats.org/officeDocument/2006/relationships/tags"/><Relationship Id="rId5" Target="../tags/tag31.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8.xml" Type="http://schemas.openxmlformats.org/officeDocument/2006/relationships/tags"/><Relationship Id="rId11" Target="../tags/tag39.xml" Type="http://schemas.openxmlformats.org/officeDocument/2006/relationships/tags"/><Relationship Id="rId12" Target="../tags/tag40.xml" Type="http://schemas.openxmlformats.org/officeDocument/2006/relationships/tags"/><Relationship Id="rId13" Target="../tags/tag41.xml" Type="http://schemas.openxmlformats.org/officeDocument/2006/relationships/tags"/><Relationship Id="rId14" Target="../tags/tag42.xml" Type="http://schemas.openxmlformats.org/officeDocument/2006/relationships/tags"/><Relationship Id="rId15" Target="../tags/tag43.xml" Type="http://schemas.openxmlformats.org/officeDocument/2006/relationships/tags"/><Relationship Id="rId2" Target="../media/image6.png" Type="http://schemas.openxmlformats.org/officeDocument/2006/relationships/image"/><Relationship Id="rId3" Target="../media/image11.wdp" Type="http://schemas.microsoft.com/office/2007/relationships/hdphoto"/><Relationship Id="rId4" Target="../tags/tag32.xml" Type="http://schemas.openxmlformats.org/officeDocument/2006/relationships/tags"/><Relationship Id="rId5" Target="../tags/tag33.xml" Type="http://schemas.openxmlformats.org/officeDocument/2006/relationships/tags"/><Relationship Id="rId6" Target="../tags/tag34.xml" Type="http://schemas.openxmlformats.org/officeDocument/2006/relationships/tags"/><Relationship Id="rId7" Target="../tags/tag35.xml" Type="http://schemas.openxmlformats.org/officeDocument/2006/relationships/tags"/><Relationship Id="rId8" Target="../tags/tag36.xml" Type="http://schemas.openxmlformats.org/officeDocument/2006/relationships/tags"/><Relationship Id="rId9" Target="../tags/tag3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0" y="0"/>
            <a:ext cx="12192000" cy="6832600"/>
          </a:xfrm>
          <a:prstGeom prst="rect">
            <a:avLst/>
          </a:prstGeom>
        </p:spPr>
      </p:pic>
      <p:grpSp>
        <p:nvGrpSpPr>
          <p:cNvPr id="13" name="组合 12"/>
          <p:cNvGrpSpPr/>
          <p:nvPr/>
        </p:nvGrpSpPr>
        <p:grpSpPr>
          <a:xfrm>
            <a:off x="6556629" y="-12700"/>
            <a:ext cx="5635371" cy="6096000"/>
            <a:chOff x="6556629" y="12700"/>
            <a:chExt cx="5635371" cy="6096000"/>
          </a:xfrm>
        </p:grpSpPr>
        <p:sp>
          <p:nvSpPr>
            <p:cNvPr id="10" name="平行四边形 9"/>
            <p:cNvSpPr/>
            <p:nvPr/>
          </p:nvSpPr>
          <p:spPr>
            <a:xfrm>
              <a:off x="6556629" y="25400"/>
              <a:ext cx="3200400" cy="6083300"/>
            </a:xfrm>
            <a:prstGeom prst="parallelogram">
              <a:avLst>
                <a:gd fmla="val 47619" name="adj"/>
              </a:avLst>
            </a:prstGeom>
            <a:solidFill>
              <a:srgbClr val="FF99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平行四边形 10"/>
            <p:cNvSpPr/>
            <p:nvPr/>
          </p:nvSpPr>
          <p:spPr>
            <a:xfrm>
              <a:off x="8991600" y="12700"/>
              <a:ext cx="3200400" cy="6067626"/>
            </a:xfrm>
            <a:prstGeom prst="parallelogram">
              <a:avLst>
                <a:gd fmla="val 47619" name="adj"/>
              </a:avLst>
            </a:prstGeom>
            <a:solidFill>
              <a:srgbClr val="FF99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0" y="9939"/>
            <a:ext cx="12192000" cy="6858000"/>
            <a:chOff x="0" y="9939"/>
            <a:chExt cx="12192000" cy="6858000"/>
          </a:xfrm>
        </p:grpSpPr>
        <p:sp>
          <p:nvSpPr>
            <p:cNvPr id="7" name="平行四边形 6"/>
            <p:cNvSpPr/>
            <p:nvPr/>
          </p:nvSpPr>
          <p:spPr>
            <a:xfrm>
              <a:off x="0" y="9939"/>
              <a:ext cx="7322058" cy="6858000"/>
            </a:xfrm>
            <a:custGeom>
              <a:gdLst>
                <a:gd fmla="*/ 0 w 7322058" name="connsiteX0"/>
                <a:gd fmla="*/ 6845300 h 6858000" name="connsiteY0"/>
                <a:gd fmla="*/ 12700 w 7322058" name="connsiteX1"/>
                <a:gd fmla="*/ 0 h 6858000" name="connsiteY1"/>
                <a:gd fmla="*/ 7322058 w 7322058" name="connsiteX2"/>
                <a:gd fmla="*/ 0 h 6858000" name="connsiteY2"/>
                <a:gd fmla="*/ 5607558 w 7322058" name="connsiteX3"/>
                <a:gd fmla="*/ 6858000 h 6858000" name="connsiteY3"/>
                <a:gd fmla="*/ 0 w 7322058" name="connsiteX4"/>
                <a:gd fmla="*/ 68453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7322058">
                  <a:moveTo>
                    <a:pt x="0" y="6845300"/>
                  </a:moveTo>
                  <a:cubicBezTo>
                    <a:pt x="4233" y="4563533"/>
                    <a:pt x="8467" y="2281767"/>
                    <a:pt x="12700" y="0"/>
                  </a:cubicBezTo>
                  <a:lnTo>
                    <a:pt x="7322058" y="0"/>
                  </a:lnTo>
                  <a:lnTo>
                    <a:pt x="5607558" y="6858000"/>
                  </a:lnTo>
                  <a:lnTo>
                    <a:pt x="0" y="684530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5308600" y="6054926"/>
              <a:ext cx="6883400" cy="803074"/>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文本框 16"/>
          <p:cNvSpPr txBox="1"/>
          <p:nvPr/>
        </p:nvSpPr>
        <p:spPr>
          <a:xfrm>
            <a:off x="729478" y="3226114"/>
            <a:ext cx="4609142" cy="518160"/>
          </a:xfrm>
          <a:prstGeom prst="rect">
            <a:avLst/>
          </a:prstGeom>
          <a:noFill/>
        </p:spPr>
        <p:txBody>
          <a:bodyPr rtlCol="0" wrap="square">
            <a:spAutoFit/>
          </a:bodyPr>
          <a:lstStyle/>
          <a:p>
            <a:r>
              <a:rPr altLang="en-US" lang="zh-CN" smtClean="0" spc="100" sz="2800">
                <a:solidFill>
                  <a:schemeClr val="bg1"/>
                </a:solidFill>
                <a:latin charset="-122" panose="020b0503020204020204" pitchFamily="34" typeface="微软雅黑"/>
                <a:ea charset="-122" panose="020b0503020204020204" pitchFamily="34" typeface="微软雅黑"/>
              </a:rPr>
              <a:t>年终总结暨2016工作计划</a:t>
            </a:r>
          </a:p>
        </p:txBody>
      </p:sp>
      <p:sp>
        <p:nvSpPr>
          <p:cNvPr id="18" name="文本框 17"/>
          <p:cNvSpPr txBox="1"/>
          <p:nvPr/>
        </p:nvSpPr>
        <p:spPr>
          <a:xfrm>
            <a:off x="729478" y="3823671"/>
            <a:ext cx="4579122" cy="518160"/>
          </a:xfrm>
          <a:prstGeom prst="rect">
            <a:avLst/>
          </a:prstGeom>
          <a:noFill/>
        </p:spPr>
        <p:txBody>
          <a:bodyPr rtlCol="0" wrap="square">
            <a:spAutoFit/>
          </a:bodyPr>
          <a:lstStyle/>
          <a:p>
            <a:r>
              <a:rPr altLang="en-US" lang="zh-CN" smtClean="0" spc="100" sz="2800">
                <a:solidFill>
                  <a:schemeClr val="bg1"/>
                </a:solidFill>
                <a:latin charset="-122" panose="020b0503020204020204" pitchFamily="34" typeface="微软雅黑"/>
                <a:ea charset="-122" panose="020b0503020204020204" pitchFamily="34" typeface="微软雅黑"/>
              </a:rPr>
              <a:t>总结人：ORANGE初设计</a:t>
            </a:r>
          </a:p>
        </p:txBody>
      </p:sp>
      <p:sp>
        <p:nvSpPr>
          <p:cNvPr id="19" name="文本框 18"/>
          <p:cNvSpPr txBox="1"/>
          <p:nvPr/>
        </p:nvSpPr>
        <p:spPr>
          <a:xfrm>
            <a:off x="5754756" y="6164076"/>
            <a:ext cx="6616148" cy="579120"/>
          </a:xfrm>
          <a:prstGeom prst="rect">
            <a:avLst/>
          </a:prstGeom>
          <a:noFill/>
        </p:spPr>
        <p:txBody>
          <a:bodyPr rtlCol="0" wrap="square">
            <a:spAutoFit/>
          </a:bodyPr>
          <a:lstStyle/>
          <a:p>
            <a:pPr algn="ctr"/>
            <a:r>
              <a:rPr altLang="zh-CN" lang="en-US" smtClean="0" sz="3200">
                <a:solidFill>
                  <a:schemeClr val="bg1"/>
                </a:solidFill>
              </a:rPr>
              <a:t>ORANGE原创PPT设计工作室</a:t>
            </a:r>
          </a:p>
        </p:txBody>
      </p:sp>
      <p:pic>
        <p:nvPicPr>
          <p:cNvPr id="16" name="图片 15"/>
          <p:cNvPicPr>
            <a:picLocks noChangeAspect="1"/>
          </p:cNvPicPr>
          <p:nvPr/>
        </p:nvPicPr>
        <p:blipFill>
          <a:blip r:embed="rId3">
            <a:extLst>
              <a:ext uri="{BEBA8EAE-BF5A-486C-A8C5-ECC9F3942E4B}">
                <a14:imgProps>
                  <a14:imgLayer r:embed="rId4">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1041864" y="1026349"/>
            <a:ext cx="3984371" cy="3028817"/>
          </a:xfrm>
          <a:prstGeom prst="rect">
            <a:avLst/>
          </a:prstGeom>
        </p:spPr>
      </p:pic>
      <p:cxnSp>
        <p:nvCxnSpPr>
          <p:cNvPr id="28" name="直接连接符 27"/>
          <p:cNvCxnSpPr/>
          <p:nvPr/>
        </p:nvCxnSpPr>
        <p:spPr>
          <a:xfrm>
            <a:off x="863600" y="3067050"/>
            <a:ext cx="4137235" cy="0"/>
          </a:xfrm>
          <a:prstGeom prst="line">
            <a:avLst/>
          </a:prstGeom>
          <a:ln>
            <a:solidFill>
              <a:srgbClr val="FF99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val="208159304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5" y="241300"/>
            <a:ext cx="4048123"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0" y="286434"/>
            <a:ext cx="3414259"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部门强弱项对比</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6" name="组合 5"/>
          <p:cNvGrpSpPr/>
          <p:nvPr/>
        </p:nvGrpSpPr>
        <p:grpSpPr>
          <a:xfrm>
            <a:off x="1853802" y="1993900"/>
            <a:ext cx="8484396" cy="2870200"/>
            <a:chOff x="1893093" y="2428875"/>
            <a:chExt cx="8484396" cy="2870200"/>
          </a:xfrm>
        </p:grpSpPr>
        <p:sp>
          <p:nvSpPr>
            <p:cNvPr id="25" name="MH_Other_1"/>
            <p:cNvSpPr/>
            <p:nvPr>
              <p:custDataLst>
                <p:tags r:id="rId4"/>
              </p:custDataLst>
            </p:nvPr>
          </p:nvSpPr>
          <p:spPr>
            <a:xfrm>
              <a:off x="6483350" y="2428875"/>
              <a:ext cx="649288" cy="2870200"/>
            </a:xfrm>
            <a:custGeom>
              <a:gdLst>
                <a:gd fmla="*/ 324000 w 648000" name="connsiteX0"/>
                <a:gd fmla="*/ 0 h 2869425" name="connsiteY0"/>
                <a:gd fmla="*/ 540000 w 648000" name="connsiteX1"/>
                <a:gd fmla="*/ 216000 h 2869425" name="connsiteY1"/>
                <a:gd fmla="*/ 540000 w 648000" name="connsiteX2"/>
                <a:gd fmla="*/ 2305512 h 2869425" name="connsiteY2"/>
                <a:gd fmla="*/ 553103 w 648000" name="connsiteX3"/>
                <a:gd fmla="*/ 2316323 h 2869425" name="connsiteY3"/>
                <a:gd fmla="*/ 648000 w 648000" name="connsiteX4"/>
                <a:gd fmla="*/ 2545425 h 2869425" name="connsiteY4"/>
                <a:gd fmla="*/ 324000 w 648000" name="connsiteX5"/>
                <a:gd fmla="*/ 2869425 h 2869425" name="connsiteY5"/>
                <a:gd fmla="*/ 0 w 648000" name="connsiteX6"/>
                <a:gd fmla="*/ 2545425 h 2869425" name="connsiteY6"/>
                <a:gd fmla="*/ 94897 w 648000" name="connsiteX7"/>
                <a:gd fmla="*/ 2316323 h 2869425" name="connsiteY7"/>
                <a:gd fmla="*/ 108000 w 648000" name="connsiteX8"/>
                <a:gd fmla="*/ 2305512 h 2869425" name="connsiteY8"/>
                <a:gd fmla="*/ 108000 w 648000" name="connsiteX9"/>
                <a:gd fmla="*/ 216000 h 2869425" name="connsiteY9"/>
                <a:gd fmla="*/ 324000 w 648000" name="connsiteX10"/>
                <a:gd fmla="*/ 0 h 28694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869425" w="648000">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6" name="MH_Other_2"/>
            <p:cNvSpPr/>
            <p:nvPr>
              <p:custDataLst>
                <p:tags r:id="rId5"/>
              </p:custDataLst>
            </p:nvPr>
          </p:nvSpPr>
          <p:spPr>
            <a:xfrm>
              <a:off x="6573838" y="4740276"/>
              <a:ext cx="468312"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7" name="MH_Other_3"/>
            <p:cNvSpPr/>
            <p:nvPr>
              <p:custDataLst>
                <p:tags r:id="rId6"/>
              </p:custDataLst>
            </p:nvPr>
          </p:nvSpPr>
          <p:spPr>
            <a:xfrm flipV="1">
              <a:off x="6689726" y="3990975"/>
              <a:ext cx="244475" cy="939800"/>
            </a:xfrm>
            <a:prstGeom prst="roundRect">
              <a:avLst>
                <a:gd fmla="val 50000" name="adj"/>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8" name="MH_Other_4"/>
            <p:cNvSpPr/>
            <p:nvPr>
              <p:custDataLst>
                <p:tags r:id="rId7"/>
              </p:custDataLst>
            </p:nvPr>
          </p:nvSpPr>
          <p:spPr>
            <a:xfrm>
              <a:off x="5084763" y="2428875"/>
              <a:ext cx="647700" cy="2870200"/>
            </a:xfrm>
            <a:custGeom>
              <a:gdLst>
                <a:gd fmla="*/ 324000 w 648000" name="connsiteX0"/>
                <a:gd fmla="*/ 0 h 2869425" name="connsiteY0"/>
                <a:gd fmla="*/ 540000 w 648000" name="connsiteX1"/>
                <a:gd fmla="*/ 216000 h 2869425" name="connsiteY1"/>
                <a:gd fmla="*/ 540000 w 648000" name="connsiteX2"/>
                <a:gd fmla="*/ 2305512 h 2869425" name="connsiteY2"/>
                <a:gd fmla="*/ 553103 w 648000" name="connsiteX3"/>
                <a:gd fmla="*/ 2316323 h 2869425" name="connsiteY3"/>
                <a:gd fmla="*/ 648000 w 648000" name="connsiteX4"/>
                <a:gd fmla="*/ 2545425 h 2869425" name="connsiteY4"/>
                <a:gd fmla="*/ 324000 w 648000" name="connsiteX5"/>
                <a:gd fmla="*/ 2869425 h 2869425" name="connsiteY5"/>
                <a:gd fmla="*/ 0 w 648000" name="connsiteX6"/>
                <a:gd fmla="*/ 2545425 h 2869425" name="connsiteY6"/>
                <a:gd fmla="*/ 94897 w 648000" name="connsiteX7"/>
                <a:gd fmla="*/ 2316323 h 2869425" name="connsiteY7"/>
                <a:gd fmla="*/ 108000 w 648000" name="connsiteX8"/>
                <a:gd fmla="*/ 2305512 h 2869425" name="connsiteY8"/>
                <a:gd fmla="*/ 108000 w 648000" name="connsiteX9"/>
                <a:gd fmla="*/ 216000 h 2869425" name="connsiteY9"/>
                <a:gd fmla="*/ 324000 w 648000" name="connsiteX10"/>
                <a:gd fmla="*/ 0 h 286942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869425" w="648000">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9" name="MH_Other_5"/>
            <p:cNvSpPr/>
            <p:nvPr>
              <p:custDataLst>
                <p:tags r:id="rId8"/>
              </p:custDataLst>
            </p:nvPr>
          </p:nvSpPr>
          <p:spPr>
            <a:xfrm>
              <a:off x="5175251" y="4740276"/>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 name="MH_Other_6"/>
            <p:cNvSpPr/>
            <p:nvPr>
              <p:custDataLst>
                <p:tags r:id="rId9"/>
              </p:custDataLst>
            </p:nvPr>
          </p:nvSpPr>
          <p:spPr>
            <a:xfrm flipV="1">
              <a:off x="5291139" y="3105151"/>
              <a:ext cx="244475" cy="1825625"/>
            </a:xfrm>
            <a:prstGeom prst="roundRect">
              <a:avLst>
                <a:gd fmla="val 50000" name="adj"/>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31" name="MH_Other_7"/>
            <p:cNvCxnSpPr/>
            <p:nvPr>
              <p:custDataLst>
                <p:tags r:id="rId10"/>
              </p:custDataLst>
            </p:nvPr>
          </p:nvCxnSpPr>
          <p:spPr>
            <a:xfrm>
              <a:off x="2336800" y="3416300"/>
              <a:ext cx="2033133" cy="0"/>
            </a:xfrm>
            <a:prstGeom prst="line">
              <a:avLst/>
            </a:prstGeom>
            <a:ln w="127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2" name="MH_Other_8"/>
            <p:cNvCxnSpPr/>
            <p:nvPr>
              <p:custDataLst>
                <p:tags r:id="rId11"/>
              </p:custDataLst>
            </p:nvPr>
          </p:nvCxnSpPr>
          <p:spPr>
            <a:xfrm>
              <a:off x="7879080" y="3416300"/>
              <a:ext cx="1754824" cy="0"/>
            </a:xfrm>
            <a:prstGeom prst="line">
              <a:avLst/>
            </a:prstGeom>
            <a:ln w="12700">
              <a:solidFill>
                <a:srgbClr val="FF9900"/>
              </a:solidFill>
            </a:ln>
          </p:spPr>
          <p:style>
            <a:lnRef idx="1">
              <a:schemeClr val="accent1"/>
            </a:lnRef>
            <a:fillRef idx="0">
              <a:schemeClr val="accent1"/>
            </a:fillRef>
            <a:effectRef idx="0">
              <a:schemeClr val="accent1"/>
            </a:effectRef>
            <a:fontRef idx="minor">
              <a:schemeClr val="tx1"/>
            </a:fontRef>
          </p:style>
        </p:cxnSp>
        <p:sp>
          <p:nvSpPr>
            <p:cNvPr id="33" name="MH_Text_1"/>
            <p:cNvSpPr txBox="1">
              <a:spLocks noChangeArrowheads="1"/>
            </p:cNvSpPr>
            <p:nvPr>
              <p:custDataLst>
                <p:tags r:id="rId12"/>
              </p:custDataLst>
            </p:nvPr>
          </p:nvSpPr>
          <p:spPr bwMode="auto">
            <a:xfrm>
              <a:off x="1893093" y="3465513"/>
              <a:ext cx="2595563" cy="1274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85000" lnSpcReduction="2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4" name="MH_Text_2"/>
            <p:cNvSpPr txBox="1">
              <a:spLocks noChangeArrowheads="1"/>
            </p:cNvSpPr>
            <p:nvPr>
              <p:custDataLst>
                <p:tags r:id="rId13"/>
              </p:custDataLst>
            </p:nvPr>
          </p:nvSpPr>
          <p:spPr bwMode="auto">
            <a:xfrm>
              <a:off x="7781926" y="3416300"/>
              <a:ext cx="2595563" cy="12747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85000" lnSpcReduction="2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5" name="MH_SubTitle_1"/>
            <p:cNvSpPr txBox="1">
              <a:spLocks noChangeArrowheads="1"/>
            </p:cNvSpPr>
            <p:nvPr>
              <p:custDataLst>
                <p:tags r:id="rId14"/>
              </p:custDataLst>
            </p:nvPr>
          </p:nvSpPr>
          <p:spPr bwMode="auto">
            <a:xfrm>
              <a:off x="2644141" y="2900364"/>
              <a:ext cx="1897855" cy="515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44000" rIns="14400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r" eaLnBrk="1" hangingPunct="1">
                <a:defRPr/>
              </a:pPr>
              <a:r>
                <a:rPr altLang="en-US" b="1" lang="zh-CN" smtClean="0" sz="2000">
                  <a:solidFill>
                    <a:srgbClr val="CC0000"/>
                  </a:solidFill>
                  <a:latin typeface="+mn-lt"/>
                  <a:ea typeface="+mn-ea"/>
                </a:rPr>
                <a:t>部门优势点</a:t>
              </a:r>
            </a:p>
          </p:txBody>
        </p:sp>
        <p:sp>
          <p:nvSpPr>
            <p:cNvPr id="36" name="MH_SubTitle_2"/>
            <p:cNvSpPr txBox="1">
              <a:spLocks noChangeArrowheads="1"/>
            </p:cNvSpPr>
            <p:nvPr>
              <p:custDataLst>
                <p:tags r:id="rId15"/>
              </p:custDataLst>
            </p:nvPr>
          </p:nvSpPr>
          <p:spPr bwMode="auto">
            <a:xfrm>
              <a:off x="7687629" y="2900364"/>
              <a:ext cx="2595563" cy="515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44000" rIns="14400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defRPr/>
              </a:pPr>
              <a:r>
                <a:rPr altLang="en-US" b="1" lang="zh-CN" smtClean="0" sz="2000">
                  <a:solidFill>
                    <a:srgbClr val="FF9900"/>
                  </a:solidFill>
                  <a:latin typeface="+mn-lt"/>
                  <a:ea typeface="+mn-ea"/>
                </a:rPr>
                <a:t>部门弱势点</a:t>
              </a:r>
            </a:p>
          </p:txBody>
        </p:sp>
      </p:grpSp>
    </p:spTree>
    <p:extLst>
      <p:ext uri="{BB962C8B-B14F-4D97-AF65-F5344CB8AC3E}">
        <p14:creationId val="360200467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367460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040742"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改进计划</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10" name="MH_Desc_1"/>
          <p:cNvSpPr txBox="1">
            <a:spLocks noChangeArrowheads="1"/>
          </p:cNvSpPr>
          <p:nvPr>
            <p:custDataLst>
              <p:tags r:id="rId4"/>
            </p:custDataLst>
          </p:nvPr>
        </p:nvSpPr>
        <p:spPr bwMode="auto">
          <a:xfrm>
            <a:off x="1825623" y="2471042"/>
            <a:ext cx="6665233" cy="2349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indent="-285750" marL="285750">
              <a:lnSpc>
                <a:spcPct val="150000"/>
              </a:lnSpc>
              <a:buClr>
                <a:srgbClr val="000066"/>
              </a:buClr>
              <a:buFont charset="2" panose="05000000000000000000" pitchFamily="2" typeface="Wingdings"/>
              <a:buChar char="l"/>
              <a:defRPr/>
            </a:pPr>
            <a:r>
              <a:rPr altLang="zh-CN" lang="en-US" sz="1600">
                <a:latin typeface="+mn-lt"/>
                <a:ea typeface="+mn-ea"/>
              </a:rPr>
              <a:t>Lorem ipsum dolor sit amet consectetur adipisicing elit sed do eiusmod tempor incididunt ut labore et dolore magna aliqua Ut enim ad minim</a:t>
            </a:r>
          </a:p>
          <a:p>
            <a:pPr algn="just" eaLnBrk="1" hangingPunct="1" indent="-285750" marL="285750">
              <a:lnSpc>
                <a:spcPct val="150000"/>
              </a:lnSpc>
              <a:buClr>
                <a:srgbClr val="000066"/>
              </a:buClr>
              <a:buFont charset="2" panose="05000000000000000000" pitchFamily="2" typeface="Wingdings"/>
              <a:buChar char="l"/>
              <a:defRPr/>
            </a:pPr>
            <a:endParaRPr altLang="zh-CN" lang="en-US" sz="1600">
              <a:latin typeface="+mn-lt"/>
              <a:ea typeface="+mn-ea"/>
            </a:endParaRPr>
          </a:p>
          <a:p>
            <a:pPr algn="just" eaLnBrk="1" hangingPunct="1" indent="-285750" marL="285750">
              <a:lnSpc>
                <a:spcPct val="150000"/>
              </a:lnSpc>
              <a:buClr>
                <a:srgbClr val="000066"/>
              </a:buClr>
              <a:buFont charset="2" panose="05000000000000000000" pitchFamily="2" typeface="Wingdings"/>
              <a:buChar char="l"/>
              <a:defRPr/>
            </a:pPr>
            <a:r>
              <a:rPr altLang="zh-CN" lang="en-US" sz="1600">
                <a:latin typeface="+mn-lt"/>
                <a:ea typeface="+mn-ea"/>
              </a:rPr>
              <a:t>Lorem ipsum dolor sit amet consectetur adipisicing elit sed do eiusmod tempor incididunt ut labore et dolore magna aliqua Ut enim ad minim veniam quis.</a:t>
            </a:r>
          </a:p>
        </p:txBody>
      </p:sp>
      <p:sp>
        <p:nvSpPr>
          <p:cNvPr id="14" name="MH_SubTitle_1"/>
          <p:cNvSpPr txBox="1"/>
          <p:nvPr>
            <p:custDataLst>
              <p:tags r:id="rId5"/>
            </p:custDataLst>
          </p:nvPr>
        </p:nvSpPr>
        <p:spPr>
          <a:xfrm>
            <a:off x="1825623" y="1746955"/>
            <a:ext cx="1023938" cy="365125"/>
          </a:xfrm>
          <a:prstGeom prst="rect">
            <a:avLst/>
          </a:prstGeom>
          <a:noFill/>
        </p:spPr>
        <p:txBody>
          <a:bodyPr bIns="0" lIns="0" rIns="0" tIns="0">
            <a:noAutofit/>
          </a:bodyPr>
          <a:lstStyle/>
          <a:p>
            <a:pPr>
              <a:lnSpc>
                <a:spcPct val="130000"/>
              </a:lnSpc>
              <a:defRPr/>
            </a:pPr>
            <a:r>
              <a:rPr altLang="en-US" lang="zh-CN" smtClean="0" sz="2000"/>
              <a:t>单击更改</a:t>
            </a:r>
          </a:p>
        </p:txBody>
      </p:sp>
      <p:sp>
        <p:nvSpPr>
          <p:cNvPr id="5" name="圆角矩形 4"/>
          <p:cNvSpPr/>
          <p:nvPr/>
        </p:nvSpPr>
        <p:spPr>
          <a:xfrm>
            <a:off x="1450975" y="2232325"/>
            <a:ext cx="9362168" cy="2702532"/>
          </a:xfrm>
          <a:prstGeom prst="round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6">
            <a:extLst>
              <a:ext uri="{28A0092B-C50C-407E-A947-70E740481C1C}">
                <a14:useLocalDpi/>
              </a:ext>
            </a:extLst>
          </a:blip>
          <a:stretch>
            <a:fillRect/>
          </a:stretch>
        </p:blipFill>
        <p:spPr>
          <a:xfrm>
            <a:off x="8818588" y="1538744"/>
            <a:ext cx="1776841" cy="3780512"/>
          </a:xfrm>
          <a:prstGeom prst="rect">
            <a:avLst/>
          </a:prstGeom>
        </p:spPr>
      </p:pic>
    </p:spTree>
    <p:extLst>
      <p:ext uri="{BB962C8B-B14F-4D97-AF65-F5344CB8AC3E}">
        <p14:creationId val="174987225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367460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040742"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个人总结</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2" name="矩形 1"/>
          <p:cNvSpPr/>
          <p:nvPr/>
        </p:nvSpPr>
        <p:spPr>
          <a:xfrm>
            <a:off x="714375" y="1527286"/>
            <a:ext cx="2950994"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MH_SubTitle_1"/>
          <p:cNvSpPr txBox="1"/>
          <p:nvPr>
            <p:custDataLst>
              <p:tags r:id="rId4"/>
            </p:custDataLst>
          </p:nvPr>
        </p:nvSpPr>
        <p:spPr>
          <a:xfrm>
            <a:off x="1144050" y="1527286"/>
            <a:ext cx="2081666" cy="365125"/>
          </a:xfrm>
          <a:prstGeom prst="rect">
            <a:avLst/>
          </a:prstGeom>
          <a:noFill/>
        </p:spPr>
        <p:txBody>
          <a:bodyPr bIns="0" lIns="0" rIns="0" tIns="0">
            <a:noAutofit/>
          </a:bodyPr>
          <a:lstStyle/>
          <a:p>
            <a:pPr algn="ctr">
              <a:lnSpc>
                <a:spcPct val="130000"/>
              </a:lnSpc>
              <a:defRPr/>
            </a:pPr>
            <a:r>
              <a:rPr altLang="en-US" lang="zh-CN" smtClean="0" sz="2000">
                <a:solidFill>
                  <a:schemeClr val="bg1"/>
                </a:solidFill>
                <a:latin charset="-122" panose="020b0503020204020204" pitchFamily="34" typeface="微软雅黑"/>
                <a:ea charset="-122" panose="020b0503020204020204" pitchFamily="34" typeface="微软雅黑"/>
              </a:rPr>
              <a:t>单击更改总结标题</a:t>
            </a:r>
          </a:p>
        </p:txBody>
      </p:sp>
      <p:sp>
        <p:nvSpPr>
          <p:cNvPr id="3" name="矩形 2"/>
          <p:cNvSpPr/>
          <p:nvPr/>
        </p:nvSpPr>
        <p:spPr>
          <a:xfrm>
            <a:off x="714374" y="1975749"/>
            <a:ext cx="2950995" cy="385899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5">
            <a:extLst>
              <a:ext uri="{28A0092B-C50C-407E-A947-70E740481C1C}">
                <a14:useLocalDpi/>
              </a:ext>
            </a:extLst>
          </a:blip>
          <a:stretch>
            <a:fillRect/>
          </a:stretch>
        </p:blipFill>
        <p:spPr>
          <a:xfrm>
            <a:off x="714374" y="1959429"/>
            <a:ext cx="2950995" cy="2998916"/>
          </a:xfrm>
          <a:prstGeom prst="rect">
            <a:avLst/>
          </a:prstGeom>
        </p:spPr>
      </p:pic>
      <p:sp>
        <p:nvSpPr>
          <p:cNvPr id="14" name="文本框 13"/>
          <p:cNvSpPr txBox="1"/>
          <p:nvPr/>
        </p:nvSpPr>
        <p:spPr>
          <a:xfrm>
            <a:off x="924832" y="5227405"/>
            <a:ext cx="2486025" cy="365760"/>
          </a:xfrm>
          <a:prstGeom prst="rect">
            <a:avLst/>
          </a:prstGeom>
          <a:noFill/>
        </p:spPr>
        <p:txBody>
          <a:bodyPr rtlCol="0" wrap="square">
            <a:spAutoFit/>
          </a:bodyPr>
          <a:lstStyle/>
          <a:p>
            <a:pPr algn="ctr"/>
            <a:r>
              <a:rPr altLang="zh-CN" b="1" lang="en-US" smtClean="0">
                <a:solidFill>
                  <a:schemeClr val="bg1"/>
                </a:solidFill>
                <a:latin charset="-122" panose="020b0503020204020204" pitchFamily="34" typeface="微软雅黑"/>
                <a:ea charset="-122" panose="020b0503020204020204" pitchFamily="34" typeface="微软雅黑"/>
              </a:rPr>
              <a:t>SEVEN   WANG</a:t>
            </a:r>
          </a:p>
        </p:txBody>
      </p:sp>
      <p:sp>
        <p:nvSpPr>
          <p:cNvPr id="16" name="MH_Desc_1"/>
          <p:cNvSpPr txBox="1">
            <a:spLocks noChangeArrowheads="1"/>
          </p:cNvSpPr>
          <p:nvPr>
            <p:custDataLst>
              <p:tags r:id="rId6"/>
            </p:custDataLst>
          </p:nvPr>
        </p:nvSpPr>
        <p:spPr bwMode="auto">
          <a:xfrm>
            <a:off x="4369933" y="2032954"/>
            <a:ext cx="6750026" cy="1220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indent="-285750" marL="285750">
              <a:lnSpc>
                <a:spcPct val="150000"/>
              </a:lnSpc>
              <a:buClr>
                <a:srgbClr val="000066"/>
              </a:buClr>
              <a:buFont charset="2" panose="05000000000000000000" pitchFamily="2" typeface="Wingdings"/>
              <a:buChar char="l"/>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17" name="矩形 16"/>
          <p:cNvSpPr/>
          <p:nvPr/>
        </p:nvSpPr>
        <p:spPr>
          <a:xfrm>
            <a:off x="714374" y="1944915"/>
            <a:ext cx="10782300" cy="3889828"/>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9" name="直接连接符 18"/>
          <p:cNvCxnSpPr/>
          <p:nvPr/>
        </p:nvCxnSpPr>
        <p:spPr>
          <a:xfrm flipH="1" flipV="1">
            <a:off x="3655391" y="1944915"/>
            <a:ext cx="0" cy="301343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0" name="MH_Desc_1"/>
          <p:cNvSpPr txBox="1">
            <a:spLocks noChangeArrowheads="1"/>
          </p:cNvSpPr>
          <p:nvPr>
            <p:custDataLst>
              <p:tags r:id="rId7"/>
            </p:custDataLst>
          </p:nvPr>
        </p:nvSpPr>
        <p:spPr bwMode="auto">
          <a:xfrm>
            <a:off x="4369933" y="3341054"/>
            <a:ext cx="6750026" cy="1220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indent="-285750" marL="285750">
              <a:lnSpc>
                <a:spcPct val="150000"/>
              </a:lnSpc>
              <a:buClr>
                <a:srgbClr val="000066"/>
              </a:buClr>
              <a:buFont charset="2" panose="05000000000000000000" pitchFamily="2" typeface="Wingdings"/>
              <a:buChar char="l"/>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21" name="MH_Desc_1"/>
          <p:cNvSpPr txBox="1">
            <a:spLocks noChangeArrowheads="1"/>
          </p:cNvSpPr>
          <p:nvPr>
            <p:custDataLst>
              <p:tags r:id="rId8"/>
            </p:custDataLst>
          </p:nvPr>
        </p:nvSpPr>
        <p:spPr bwMode="auto">
          <a:xfrm>
            <a:off x="4369933" y="4561115"/>
            <a:ext cx="6750026" cy="12200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indent="-285750" marL="285750">
              <a:lnSpc>
                <a:spcPct val="150000"/>
              </a:lnSpc>
              <a:buClr>
                <a:srgbClr val="000066"/>
              </a:buClr>
              <a:buFont charset="2" panose="05000000000000000000" pitchFamily="2" typeface="Wingdings"/>
              <a:buChar char="l"/>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Tree>
    <p:extLst>
      <p:ext uri="{BB962C8B-B14F-4D97-AF65-F5344CB8AC3E}">
        <p14:creationId val="3502650256"/>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1289" y="12701"/>
            <a:ext cx="12169422" cy="6845300"/>
          </a:xfrm>
          <a:prstGeom prst="rect">
            <a:avLst/>
          </a:prstGeom>
          <a:effectLst>
            <a:outerShdw algn="ctr" dir="5400000" dist="50800" rotWithShape="0">
              <a:srgbClr val="000000">
                <a:alpha val="43137"/>
              </a:srgbClr>
            </a:outerShdw>
          </a:effectLst>
        </p:spPr>
      </p:pic>
      <p:sp>
        <p:nvSpPr>
          <p:cNvPr id="4" name="平行四边形 3"/>
          <p:cNvSpPr/>
          <p:nvPr/>
        </p:nvSpPr>
        <p:spPr>
          <a:xfrm>
            <a:off x="3639884" y="1"/>
            <a:ext cx="5521832" cy="4127500"/>
          </a:xfrm>
          <a:custGeom>
            <a:gdLst>
              <a:gd fmla="*/ 0 w 5521832" name="connsiteX0"/>
              <a:gd fmla="*/ 4127500 h 4127500" name="connsiteY0"/>
              <a:gd fmla="*/ 923258 w 5521832" name="connsiteX1"/>
              <a:gd fmla="*/ 0 h 4127500" name="connsiteY1"/>
              <a:gd fmla="*/ 5521832 w 5521832" name="connsiteX2"/>
              <a:gd fmla="*/ 0 h 4127500" name="connsiteY2"/>
              <a:gd fmla="*/ 4598574 w 5521832" name="connsiteX3"/>
              <a:gd fmla="*/ 4114800 h 4127500" name="connsiteY3"/>
              <a:gd fmla="*/ 0 w 5521832" name="connsiteX4"/>
              <a:gd fmla="*/ 4127500 h 4127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27500" w="5521832">
                <a:moveTo>
                  <a:pt x="0" y="4127500"/>
                </a:moveTo>
                <a:lnTo>
                  <a:pt x="923258" y="0"/>
                </a:lnTo>
                <a:lnTo>
                  <a:pt x="5521832" y="0"/>
                </a:lnTo>
                <a:lnTo>
                  <a:pt x="4598574" y="4114800"/>
                </a:lnTo>
                <a:lnTo>
                  <a:pt x="0" y="4127500"/>
                </a:lnTo>
                <a:close/>
              </a:path>
            </a:pathLst>
          </a:cu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795962" y="790610"/>
            <a:ext cx="1392238" cy="109728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6600">
                <a:solidFill>
                  <a:schemeClr val="bg1"/>
                </a:solidFill>
                <a:latin charset="-122" panose="020b0503020204020204" pitchFamily="34" typeface="微软雅黑"/>
                <a:ea charset="-122" panose="020b0503020204020204" pitchFamily="34" typeface="微软雅黑"/>
              </a:rPr>
              <a:t>03</a:t>
            </a:r>
          </a:p>
        </p:txBody>
      </p:sp>
      <p:cxnSp>
        <p:nvCxnSpPr>
          <p:cNvPr id="9" name="直接连接符 8"/>
          <p:cNvCxnSpPr/>
          <p:nvPr/>
        </p:nvCxnSpPr>
        <p:spPr>
          <a:xfrm>
            <a:off x="4699000" y="1905000"/>
            <a:ext cx="349250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89400" y="2353349"/>
            <a:ext cx="4622800" cy="640080"/>
          </a:xfrm>
          <a:prstGeom prst="rect">
            <a:avLst/>
          </a:prstGeom>
          <a:noFill/>
        </p:spPr>
        <p:txBody>
          <a:bodyPr rtlCol="0" wrap="square">
            <a:spAutoFit/>
          </a:bodyPr>
          <a:lstStyle/>
          <a:p>
            <a:pPr algn="ctr"/>
            <a:r>
              <a:rPr altLang="en-US" lang="zh-CN" smtClean="0" sz="3600">
                <a:solidFill>
                  <a:schemeClr val="bg1"/>
                </a:solidFill>
                <a:latin charset="-122" panose="020b0503020204020204" pitchFamily="34" typeface="微软雅黑"/>
                <a:ea charset="-122" panose="020b0503020204020204" pitchFamily="34" typeface="微软雅黑"/>
              </a:rPr>
              <a:t>年度项目具体情况</a:t>
            </a:r>
          </a:p>
        </p:txBody>
      </p:sp>
    </p:spTree>
    <p:extLst>
      <p:ext uri="{BB962C8B-B14F-4D97-AF65-F5344CB8AC3E}">
        <p14:creationId val="201440952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610099"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880984"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年度项目具体情况</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10" name="矩形 9"/>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MH_SubTitle_1"/>
          <p:cNvSpPr txBox="1"/>
          <p:nvPr>
            <p:custDataLst>
              <p:tags r:id="rId4"/>
            </p:custDataLst>
          </p:nvPr>
        </p:nvSpPr>
        <p:spPr>
          <a:xfrm>
            <a:off x="1262516" y="1381124"/>
            <a:ext cx="2081666"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单击更改项目名称</a:t>
            </a:r>
          </a:p>
        </p:txBody>
      </p:sp>
      <p:pic>
        <p:nvPicPr>
          <p:cNvPr id="2" name="图片 1"/>
          <p:cNvPicPr>
            <a:picLocks noChangeAspect="1"/>
          </p:cNvPicPr>
          <p:nvPr/>
        </p:nvPicPr>
        <p:blipFill>
          <a:blip r:embed="rId5">
            <a:extLst>
              <a:ext uri="{28A0092B-C50C-407E-A947-70E740481C1C}">
                <a14:useLocalDpi/>
              </a:ext>
            </a:extLst>
          </a:blip>
          <a:stretch>
            <a:fillRect/>
          </a:stretch>
        </p:blipFill>
        <p:spPr>
          <a:xfrm>
            <a:off x="7286624" y="1976782"/>
            <a:ext cx="4657725" cy="3869371"/>
          </a:xfrm>
          <a:prstGeom prst="rect">
            <a:avLst/>
          </a:prstGeom>
        </p:spPr>
      </p:pic>
      <p:sp>
        <p:nvSpPr>
          <p:cNvPr id="3" name="矩形 2"/>
          <p:cNvSpPr/>
          <p:nvPr/>
        </p:nvSpPr>
        <p:spPr>
          <a:xfrm>
            <a:off x="7286623" y="5412407"/>
            <a:ext cx="4657726" cy="4333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7820024" y="5469076"/>
            <a:ext cx="3477488" cy="365760"/>
          </a:xfrm>
          <a:prstGeom prst="rect">
            <a:avLst/>
          </a:prstGeom>
          <a:noFill/>
        </p:spPr>
        <p:txBody>
          <a:bodyPr rtlCol="0" wrap="square">
            <a:spAutoFit/>
          </a:bodyPr>
          <a:lstStyle/>
          <a:p>
            <a:pPr algn="ctr"/>
            <a:r>
              <a:rPr altLang="en-US" lang="zh-CN" smtClean="0">
                <a:solidFill>
                  <a:schemeClr val="bg1"/>
                </a:solidFill>
              </a:rPr>
              <a:t>项目一配图</a:t>
            </a:r>
          </a:p>
        </p:txBody>
      </p:sp>
      <p:sp>
        <p:nvSpPr>
          <p:cNvPr id="6" name="文本框 5"/>
          <p:cNvSpPr txBox="1"/>
          <p:nvPr/>
        </p:nvSpPr>
        <p:spPr>
          <a:xfrm>
            <a:off x="1450975" y="1933786"/>
            <a:ext cx="1825625" cy="365760"/>
          </a:xfrm>
          <a:prstGeom prst="rect">
            <a:avLst/>
          </a:prstGeom>
          <a:noFill/>
        </p:spPr>
        <p:txBody>
          <a:bodyPr rtlCol="0" wrap="square">
            <a:spAutoFit/>
          </a:bodyPr>
          <a:lstStyle/>
          <a:p>
            <a:pPr indent="-285750" marL="285750">
              <a:buClr>
                <a:srgbClr val="000066"/>
              </a:buClr>
              <a:buFont charset="2" panose="05000000000000000000" pitchFamily="2" typeface="Wingdings"/>
              <a:buChar char="l"/>
            </a:pPr>
            <a:r>
              <a:rPr altLang="en-US" lang="zh-CN" smtClean="0"/>
              <a:t>项目进度表</a:t>
            </a:r>
          </a:p>
        </p:txBody>
      </p:sp>
      <p:sp>
        <p:nvSpPr>
          <p:cNvPr id="16" name="文本框 15"/>
          <p:cNvSpPr txBox="1"/>
          <p:nvPr/>
        </p:nvSpPr>
        <p:spPr>
          <a:xfrm>
            <a:off x="1450975" y="4396685"/>
            <a:ext cx="1482725" cy="365760"/>
          </a:xfrm>
          <a:prstGeom prst="rect">
            <a:avLst/>
          </a:prstGeom>
          <a:noFill/>
        </p:spPr>
        <p:txBody>
          <a:bodyPr rtlCol="0" wrap="square">
            <a:spAutoFit/>
          </a:bodyPr>
          <a:lstStyle/>
          <a:p>
            <a:pPr indent="-285750" marL="285750">
              <a:buClr>
                <a:srgbClr val="000066"/>
              </a:buClr>
              <a:buFont charset="2" panose="05000000000000000000" pitchFamily="2" typeface="Wingdings"/>
              <a:buChar char="l"/>
            </a:pPr>
            <a:r>
              <a:rPr altLang="en-US" lang="zh-CN" smtClean="0"/>
              <a:t>项目效益</a:t>
            </a:r>
          </a:p>
        </p:txBody>
      </p:sp>
      <p:graphicFrame>
        <p:nvGraphicFramePr>
          <p:cNvPr id="21" name="表格 20"/>
          <p:cNvGraphicFramePr>
            <a:graphicFrameLocks noGrp="1"/>
          </p:cNvGraphicFramePr>
          <p:nvPr>
            <p:extLst>
              <p:ext uri="{D42A27DB-BD31-4B8C-83A1-F6EECF244321}">
                <p14:modId val="286810383"/>
              </p:ext>
            </p:extLst>
          </p:nvPr>
        </p:nvGraphicFramePr>
        <p:xfrm>
          <a:off x="1565275" y="2327892"/>
          <a:ext cx="5492750" cy="1952560"/>
        </p:xfrm>
        <a:graphic>
          <a:graphicData uri="http://schemas.openxmlformats.org/drawingml/2006/table">
            <a:tbl>
              <a:tblPr bandRow="1" firstRow="1">
                <a:tableStyleId>{00A15C55-8517-42AA-B614-E9B94910E393}</a:tableStyleId>
              </a:tblPr>
              <a:tblGrid>
                <a:gridCol w="1098550">
                  <a:extLst>
                    <a:ext uri="{9D8B030D-6E8A-4147-A177-3AD203B41FA5}">
                      <a16:colId xmlns:a16="http://schemas.microsoft.com/office/drawing/2014/main" val="1613821463"/>
                    </a:ext>
                  </a:extLst>
                </a:gridCol>
                <a:gridCol w="1098550">
                  <a:extLst>
                    <a:ext uri="{9D8B030D-6E8A-4147-A177-3AD203B41FA5}">
                      <a16:colId xmlns:a16="http://schemas.microsoft.com/office/drawing/2014/main" val="127339402"/>
                    </a:ext>
                  </a:extLst>
                </a:gridCol>
                <a:gridCol w="1098550">
                  <a:extLst>
                    <a:ext uri="{9D8B030D-6E8A-4147-A177-3AD203B41FA5}">
                      <a16:colId xmlns:a16="http://schemas.microsoft.com/office/drawing/2014/main" val="1362196418"/>
                    </a:ext>
                  </a:extLst>
                </a:gridCol>
                <a:gridCol w="1098550">
                  <a:extLst>
                    <a:ext uri="{9D8B030D-6E8A-4147-A177-3AD203B41FA5}">
                      <a16:colId xmlns:a16="http://schemas.microsoft.com/office/drawing/2014/main" val="3650599251"/>
                    </a:ext>
                  </a:extLst>
                </a:gridCol>
                <a:gridCol w="1098550">
                  <a:extLst>
                    <a:ext uri="{9D8B030D-6E8A-4147-A177-3AD203B41FA5}">
                      <a16:colId xmlns:a16="http://schemas.microsoft.com/office/drawing/2014/main" val="4208693522"/>
                    </a:ext>
                  </a:extLst>
                </a:gridCol>
              </a:tblGrid>
              <a:tr h="315475">
                <a:tc>
                  <a:txBody>
                    <a:bodyPr vert="horz" wrap="square"/>
                    <a:lstStyle/>
                    <a:p>
                      <a:r>
                        <a:rPr altLang="en-US" lang="zh-CN" smtClean="0" sz="1600"/>
                        <a:t>阶段</a:t>
                      </a:r>
                      <a:r>
                        <a:rPr altLang="zh-CN" lang="en-US" smtClean="0" sz="1600"/>
                        <a:t>/</a:t>
                      </a:r>
                      <a:r>
                        <a:rPr altLang="en-US" lang="zh-CN" smtClean="0" sz="1600"/>
                        <a:t>季度</a:t>
                      </a:r>
                      <a:endParaRPr altLang="en-US" lang="zh-CN" sz="1600"/>
                    </a:p>
                  </a:txBody>
                  <a:tcPr>
                    <a:solidFill>
                      <a:srgbClr val="FF9900"/>
                    </a:solidFill>
                  </a:tcPr>
                </a:tc>
                <a:tc>
                  <a:txBody>
                    <a:bodyPr vert="horz" wrap="square"/>
                    <a:lstStyle/>
                    <a:p>
                      <a:r>
                        <a:rPr altLang="en-US" b="1" kern="1200" lang="zh-CN" smtClean="0" sz="1600">
                          <a:solidFill>
                            <a:schemeClr val="lt1"/>
                          </a:solidFill>
                          <a:latin typeface="+mn-lt"/>
                          <a:ea typeface="+mn-ea"/>
                          <a:cs typeface="+mn-cs"/>
                        </a:rPr>
                        <a:t>第一季度</a:t>
                      </a:r>
                      <a:endParaRPr altLang="en-US" b="1" kern="1200" lang="zh-CN" sz="1600">
                        <a:solidFill>
                          <a:schemeClr val="lt1"/>
                        </a:solidFill>
                        <a:latin typeface="+mn-lt"/>
                        <a:ea typeface="+mn-ea"/>
                        <a:cs typeface="+mn-cs"/>
                      </a:endParaRPr>
                    </a:p>
                  </a:txBody>
                  <a:tcPr>
                    <a:solidFill>
                      <a:srgbClr val="FF9900"/>
                    </a:solidFill>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1" kern="1200" lang="zh-CN" smtClean="0" sz="1600">
                          <a:solidFill>
                            <a:schemeClr val="lt1"/>
                          </a:solidFill>
                          <a:latin typeface="+mn-lt"/>
                          <a:ea typeface="+mn-ea"/>
                          <a:cs typeface="+mn-cs"/>
                        </a:rPr>
                        <a:t>第二季度</a:t>
                      </a:r>
                    </a:p>
                  </a:txBody>
                  <a:tcPr>
                    <a:solidFill>
                      <a:srgbClr val="FF9900"/>
                    </a:solidFill>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1" kern="1200" lang="zh-CN" smtClean="0" sz="1600">
                          <a:solidFill>
                            <a:schemeClr val="lt1"/>
                          </a:solidFill>
                          <a:latin typeface="+mn-lt"/>
                          <a:ea typeface="+mn-ea"/>
                          <a:cs typeface="+mn-cs"/>
                        </a:rPr>
                        <a:t>第三季度</a:t>
                      </a:r>
                    </a:p>
                  </a:txBody>
                  <a:tcPr>
                    <a:solidFill>
                      <a:srgbClr val="FF9900"/>
                    </a:solidFill>
                  </a:tcPr>
                </a:tc>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1" kern="1200" lang="zh-CN" smtClean="0" sz="1600">
                          <a:solidFill>
                            <a:schemeClr val="lt1"/>
                          </a:solidFill>
                          <a:latin typeface="+mn-lt"/>
                          <a:ea typeface="+mn-ea"/>
                          <a:cs typeface="+mn-cs"/>
                        </a:rPr>
                        <a:t>第四季度</a:t>
                      </a:r>
                    </a:p>
                  </a:txBody>
                  <a:tcPr>
                    <a:solidFill>
                      <a:srgbClr val="FF9900"/>
                    </a:solidFill>
                  </a:tcPr>
                </a:tc>
                <a:extLst>
                  <a:ext uri="{0D108BD9-81ED-4DB2-BD59-A6C34878D82A}">
                    <a16:rowId xmlns:a16="http://schemas.microsoft.com/office/drawing/2014/main" val="4000173137"/>
                  </a:ext>
                </a:extLst>
              </a:tr>
              <a:tr h="404320">
                <a:tc>
                  <a:txBody>
                    <a:bodyPr vert="horz" wrap="square"/>
                    <a:lstStyle/>
                    <a:p>
                      <a:r>
                        <a:rPr altLang="en-US" lang="zh-CN" smtClean="0" sz="1600"/>
                        <a:t>第一阶段</a:t>
                      </a:r>
                      <a:endParaRPr altLang="en-US" lang="zh-CN" sz="1600"/>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extLst>
                  <a:ext uri="{0D108BD9-81ED-4DB2-BD59-A6C34878D82A}">
                    <a16:rowId xmlns:a16="http://schemas.microsoft.com/office/drawing/2014/main" val="718115035"/>
                  </a:ext>
                </a:extLst>
              </a:tr>
              <a:tr h="404320">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lang="zh-CN" smtClean="0" sz="1600"/>
                        <a:t>第一阶段</a:t>
                      </a:r>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extLst>
                  <a:ext uri="{0D108BD9-81ED-4DB2-BD59-A6C34878D82A}">
                    <a16:rowId xmlns:a16="http://schemas.microsoft.com/office/drawing/2014/main" val="1697452767"/>
                  </a:ext>
                </a:extLst>
              </a:tr>
              <a:tr h="404320">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lang="zh-CN" smtClean="0" sz="1600"/>
                        <a:t>第一阶段</a:t>
                      </a:r>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extLst>
                  <a:ext uri="{0D108BD9-81ED-4DB2-BD59-A6C34878D82A}">
                    <a16:rowId xmlns:a16="http://schemas.microsoft.com/office/drawing/2014/main" val="3434460689"/>
                  </a:ext>
                </a:extLst>
              </a:tr>
              <a:tr h="404320">
                <a:tc>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lang="zh-CN" smtClean="0" sz="1600"/>
                        <a:t>第一阶段</a:t>
                      </a:r>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tc>
                  <a:txBody>
                    <a:bodyPr vert="horz" wrap="square"/>
                    <a:lstStyle/>
                    <a:p>
                      <a:endParaRPr altLang="en-US" lang="zh-CN"/>
                    </a:p>
                  </a:txBody>
                  <a:tcPr>
                    <a:solidFill>
                      <a:srgbClr val="CBCBCB"/>
                    </a:solidFill>
                  </a:tcPr>
                </a:tc>
                <a:extLst>
                  <a:ext uri="{0D108BD9-81ED-4DB2-BD59-A6C34878D82A}">
                    <a16:rowId xmlns:a16="http://schemas.microsoft.com/office/drawing/2014/main" val="1889239959"/>
                  </a:ext>
                </a:extLst>
              </a:tr>
            </a:tbl>
          </a:graphicData>
        </a:graphic>
      </p:graphicFrame>
      <p:sp>
        <p:nvSpPr>
          <p:cNvPr id="22" name="MH_Desc_1"/>
          <p:cNvSpPr txBox="1">
            <a:spLocks noChangeArrowheads="1"/>
          </p:cNvSpPr>
          <p:nvPr>
            <p:custDataLst>
              <p:tags r:id="rId6"/>
            </p:custDataLst>
          </p:nvPr>
        </p:nvSpPr>
        <p:spPr bwMode="auto">
          <a:xfrm>
            <a:off x="1822451" y="4729344"/>
            <a:ext cx="5235574" cy="2349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buClr>
                <a:srgbClr val="000066"/>
              </a:buClr>
              <a:defRPr/>
            </a:pPr>
            <a:r>
              <a:rPr altLang="zh-CN" lang="en-US" sz="1600">
                <a:latin typeface="+mn-lt"/>
                <a:ea typeface="+mn-ea"/>
              </a:rPr>
              <a:t>Lorem ipsum dolor sit amet consectetur adipisicing elit sed do eiusmod tempor incididunt ut labore et dolore magna aliqua Ut enim ad minim</a:t>
            </a:r>
          </a:p>
        </p:txBody>
      </p:sp>
    </p:spTree>
    <p:extLst>
      <p:ext uri="{BB962C8B-B14F-4D97-AF65-F5344CB8AC3E}">
        <p14:creationId val="258181927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610099"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880984"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年度项目具体情况</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10" name="矩形 9"/>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MH_SubTitle_1"/>
          <p:cNvSpPr txBox="1"/>
          <p:nvPr>
            <p:custDataLst>
              <p:tags r:id="rId4"/>
            </p:custDataLst>
          </p:nvPr>
        </p:nvSpPr>
        <p:spPr>
          <a:xfrm>
            <a:off x="1262516" y="1381124"/>
            <a:ext cx="2081666"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单击更改项目名称</a:t>
            </a:r>
          </a:p>
        </p:txBody>
      </p:sp>
      <p:sp>
        <p:nvSpPr>
          <p:cNvPr id="25" name="MH_SubTitle_1"/>
          <p:cNvSpPr txBox="1"/>
          <p:nvPr>
            <p:custDataLst>
              <p:tags r:id="rId5"/>
            </p:custDataLst>
          </p:nvPr>
        </p:nvSpPr>
        <p:spPr>
          <a:xfrm>
            <a:off x="1323476" y="1966910"/>
            <a:ext cx="827541"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标题一</a:t>
            </a:r>
          </a:p>
        </p:txBody>
      </p:sp>
      <p:sp>
        <p:nvSpPr>
          <p:cNvPr id="26" name="MH_SubTitle_1"/>
          <p:cNvSpPr txBox="1"/>
          <p:nvPr>
            <p:custDataLst>
              <p:tags r:id="rId6"/>
            </p:custDataLst>
          </p:nvPr>
        </p:nvSpPr>
        <p:spPr>
          <a:xfrm>
            <a:off x="1323476" y="3429000"/>
            <a:ext cx="827541"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标题二</a:t>
            </a:r>
          </a:p>
        </p:txBody>
      </p:sp>
      <p:sp>
        <p:nvSpPr>
          <p:cNvPr id="27" name="MH_SubTitle_1"/>
          <p:cNvSpPr txBox="1"/>
          <p:nvPr>
            <p:custDataLst>
              <p:tags r:id="rId7"/>
            </p:custDataLst>
          </p:nvPr>
        </p:nvSpPr>
        <p:spPr>
          <a:xfrm>
            <a:off x="1323476" y="4828481"/>
            <a:ext cx="827541"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标题三</a:t>
            </a:r>
          </a:p>
        </p:txBody>
      </p:sp>
      <p:cxnSp>
        <p:nvCxnSpPr>
          <p:cNvPr id="28" name="直接连接符 27"/>
          <p:cNvCxnSpPr/>
          <p:nvPr/>
        </p:nvCxnSpPr>
        <p:spPr>
          <a:xfrm>
            <a:off x="1329191" y="2332035"/>
            <a:ext cx="10167484" cy="0"/>
          </a:xfrm>
          <a:prstGeom prst="line">
            <a:avLst/>
          </a:prstGeom>
          <a:ln algn="ctr" cap="flat" cmpd="sng" w="12700">
            <a:solidFill>
              <a:schemeClr val="tx1">
                <a:lumMod val="75000"/>
                <a:lumOff val="25000"/>
              </a:schemeClr>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29" name="直接连接符 28"/>
          <p:cNvCxnSpPr/>
          <p:nvPr/>
        </p:nvCxnSpPr>
        <p:spPr>
          <a:xfrm>
            <a:off x="1329191" y="3794125"/>
            <a:ext cx="10167484" cy="0"/>
          </a:xfrm>
          <a:prstGeom prst="line">
            <a:avLst/>
          </a:prstGeom>
          <a:ln algn="ctr" cap="flat" cmpd="sng" w="12700">
            <a:solidFill>
              <a:schemeClr val="tx1">
                <a:lumMod val="75000"/>
                <a:lumOff val="25000"/>
              </a:schemeClr>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30" name="直接连接符 29"/>
          <p:cNvCxnSpPr/>
          <p:nvPr/>
        </p:nvCxnSpPr>
        <p:spPr>
          <a:xfrm>
            <a:off x="1329191" y="5208211"/>
            <a:ext cx="10167484" cy="0"/>
          </a:xfrm>
          <a:prstGeom prst="line">
            <a:avLst/>
          </a:prstGeom>
          <a:ln algn="ctr" cap="flat" cmpd="sng" w="12700">
            <a:solidFill>
              <a:schemeClr val="tx1">
                <a:lumMod val="75000"/>
                <a:lumOff val="25000"/>
              </a:schemeClr>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31" name="MH_Text_2"/>
          <p:cNvSpPr txBox="1">
            <a:spLocks noChangeArrowheads="1"/>
          </p:cNvSpPr>
          <p:nvPr>
            <p:custDataLst>
              <p:tags r:id="rId8"/>
            </p:custDataLst>
          </p:nvPr>
        </p:nvSpPr>
        <p:spPr bwMode="auto">
          <a:xfrm>
            <a:off x="1262516" y="2346640"/>
            <a:ext cx="10234159" cy="940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zh-CN" lang="en-US"/>
              <a:t>Lorem ipsum dolor sddsit amet conse sdhjds ctetur adipisicing elit sed do eiusmod ipsum dolor . Lorem ipsum dolor sddsit amet conse sdhjds ctetur adipisicing elit sed do eiusmod ipsum dolor .</a:t>
            </a:r>
          </a:p>
        </p:txBody>
      </p:sp>
      <p:sp>
        <p:nvSpPr>
          <p:cNvPr id="32" name="MH_Text_2"/>
          <p:cNvSpPr txBox="1">
            <a:spLocks noChangeArrowheads="1"/>
          </p:cNvSpPr>
          <p:nvPr>
            <p:custDataLst>
              <p:tags r:id="rId9"/>
            </p:custDataLst>
          </p:nvPr>
        </p:nvSpPr>
        <p:spPr bwMode="auto">
          <a:xfrm>
            <a:off x="1262516" y="3805074"/>
            <a:ext cx="10234159" cy="940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zh-CN" lang="en-US"/>
              <a:t>Lorem ipsum dolor sddsit amet conse sdhjds ctetur adipisicing elit sed do eiusmod ipsum dolor . Lorem ipsum dolor sddsit amet conse sdhjds ctetur adipisicing elit sed do eiusmod ipsum dolor .</a:t>
            </a:r>
          </a:p>
        </p:txBody>
      </p:sp>
      <p:sp>
        <p:nvSpPr>
          <p:cNvPr id="33" name="MH_Text_2"/>
          <p:cNvSpPr txBox="1">
            <a:spLocks noChangeArrowheads="1"/>
          </p:cNvSpPr>
          <p:nvPr>
            <p:custDataLst>
              <p:tags r:id="rId10"/>
            </p:custDataLst>
          </p:nvPr>
        </p:nvSpPr>
        <p:spPr bwMode="auto">
          <a:xfrm>
            <a:off x="1262516" y="5200080"/>
            <a:ext cx="10234159" cy="940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40000"/>
              </a:lnSpc>
              <a:defRPr/>
            </a:pPr>
            <a:r>
              <a:rPr altLang="zh-CN" lang="en-US"/>
              <a:t>Lorem ipsum dolor sddsit amet conse sdhjds ctetur adipisicing elit sed do eiusmod ipsum dolor . Lorem ipsum dolor sddsit amet conse sdhjds ctetur adipisicing elit sed do eiusmod ipsum dolor .</a:t>
            </a:r>
          </a:p>
        </p:txBody>
      </p:sp>
    </p:spTree>
    <p:extLst>
      <p:ext uri="{BB962C8B-B14F-4D97-AF65-F5344CB8AC3E}">
        <p14:creationId val="169395819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610099"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880984"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年度项目具体情况</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26" name="MH_Text_3"/>
          <p:cNvSpPr txBox="1"/>
          <p:nvPr>
            <p:custDataLst>
              <p:tags r:id="rId4"/>
            </p:custDataLst>
          </p:nvPr>
        </p:nvSpPr>
        <p:spPr>
          <a:xfrm>
            <a:off x="7914839" y="4854123"/>
            <a:ext cx="2319419" cy="1165223"/>
          </a:xfrm>
          <a:prstGeom prst="rect">
            <a:avLst/>
          </a:prstGeom>
          <a:noFill/>
        </p:spPr>
        <p:txBody>
          <a:bodyPr bIns="0" lIns="0" rIns="0" tIns="0"/>
          <a:lstStyle/>
          <a:p>
            <a:pPr>
              <a:defRPr/>
            </a:pPr>
            <a:r>
              <a:rPr altLang="zh-CN" lang="da-DK" sz="1600">
                <a:solidFill>
                  <a:schemeClr val="tx1">
                    <a:lumMod val="85000"/>
                    <a:lumOff val="15000"/>
                  </a:schemeClr>
                </a:solidFill>
              </a:rPr>
              <a:t>LOREM IPSUM DOLOR </a:t>
            </a:r>
          </a:p>
          <a:p>
            <a:pPr>
              <a:defRPr/>
            </a:pPr>
            <a:r>
              <a:rPr altLang="zh-CN" lang="da-DK" sz="1600">
                <a:solidFill>
                  <a:schemeClr val="tx1">
                    <a:lumMod val="85000"/>
                    <a:lumOff val="15000"/>
                  </a:schemeClr>
                </a:solidFill>
              </a:rPr>
              <a:t>IPSUM SIT AMET</a:t>
            </a:r>
          </a:p>
        </p:txBody>
      </p:sp>
      <p:sp>
        <p:nvSpPr>
          <p:cNvPr id="10" name="MH_Other_1"/>
          <p:cNvSpPr/>
          <p:nvPr>
            <p:custDataLst>
              <p:tags r:id="rId5"/>
            </p:custDataLst>
          </p:nvPr>
        </p:nvSpPr>
        <p:spPr>
          <a:xfrm>
            <a:off x="6771671" y="2621086"/>
            <a:ext cx="979595"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4" name="MH_SubTitle_4"/>
          <p:cNvSpPr txBox="1">
            <a:spLocks noChangeArrowheads="1"/>
          </p:cNvSpPr>
          <p:nvPr>
            <p:custDataLst>
              <p:tags r:id="rId6"/>
            </p:custDataLst>
          </p:nvPr>
        </p:nvSpPr>
        <p:spPr bwMode="auto">
          <a:xfrm>
            <a:off x="7914839" y="2064203"/>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nSpc>
                <a:spcPct val="120000"/>
              </a:lnSpc>
              <a:defRPr/>
            </a:pPr>
            <a:r>
              <a:rPr altLang="en-US" lang="zh-CN" sz="2000">
                <a:latin charset="-122" panose="020b0503020204020204" pitchFamily="34" typeface="微软雅黑"/>
                <a:ea charset="-122" panose="020b0503020204020204" pitchFamily="34" typeface="微软雅黑"/>
              </a:rPr>
              <a:t>单击更改</a:t>
            </a:r>
          </a:p>
        </p:txBody>
      </p:sp>
      <p:sp>
        <p:nvSpPr>
          <p:cNvPr id="15" name="MH_Text_4"/>
          <p:cNvSpPr txBox="1"/>
          <p:nvPr>
            <p:custDataLst>
              <p:tags r:id="rId7"/>
            </p:custDataLst>
          </p:nvPr>
        </p:nvSpPr>
        <p:spPr>
          <a:xfrm>
            <a:off x="7914839" y="2863687"/>
            <a:ext cx="2319419" cy="1163385"/>
          </a:xfrm>
          <a:prstGeom prst="rect">
            <a:avLst/>
          </a:prstGeom>
          <a:noFill/>
        </p:spPr>
        <p:txBody>
          <a:bodyPr bIns="0" lIns="0" rIns="0" tIns="0"/>
          <a:lstStyle/>
          <a:p>
            <a:pPr>
              <a:defRPr/>
            </a:pPr>
            <a:r>
              <a:rPr altLang="zh-CN" lang="da-DK" sz="1600">
                <a:solidFill>
                  <a:schemeClr val="tx1">
                    <a:lumMod val="85000"/>
                    <a:lumOff val="15000"/>
                  </a:schemeClr>
                </a:solidFill>
              </a:rPr>
              <a:t>LOREM IPSUM DOLOR </a:t>
            </a:r>
          </a:p>
          <a:p>
            <a:pPr>
              <a:defRPr/>
            </a:pPr>
            <a:r>
              <a:rPr altLang="zh-CN" lang="da-DK" sz="1600">
                <a:solidFill>
                  <a:schemeClr val="tx1">
                    <a:lumMod val="85000"/>
                    <a:lumOff val="15000"/>
                  </a:schemeClr>
                </a:solidFill>
              </a:rPr>
              <a:t>IPSUM SIT AMET</a:t>
            </a:r>
          </a:p>
        </p:txBody>
      </p:sp>
      <p:sp>
        <p:nvSpPr>
          <p:cNvPr id="16" name="MH_Other_2"/>
          <p:cNvSpPr/>
          <p:nvPr>
            <p:custDataLst>
              <p:tags r:id="rId8"/>
            </p:custDataLst>
          </p:nvPr>
        </p:nvSpPr>
        <p:spPr>
          <a:xfrm flipH="1">
            <a:off x="3933966" y="2621086"/>
            <a:ext cx="977758"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17" name="MH_SubTitle_1"/>
          <p:cNvSpPr txBox="1">
            <a:spLocks noChangeArrowheads="1"/>
          </p:cNvSpPr>
          <p:nvPr>
            <p:custDataLst>
              <p:tags r:id="rId9"/>
            </p:custDataLst>
          </p:nvPr>
        </p:nvSpPr>
        <p:spPr bwMode="auto">
          <a:xfrm flipH="1">
            <a:off x="1450975" y="2064203"/>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a:lnSpc>
                <a:spcPct val="120000"/>
              </a:lnSpc>
              <a:defRPr/>
            </a:pPr>
            <a:r>
              <a:rPr altLang="en-US" lang="zh-CN" smtClean="0" sz="2000">
                <a:latin charset="-122" panose="020b0503020204020204" pitchFamily="34" typeface="微软雅黑"/>
                <a:ea charset="-122" panose="020b0503020204020204" pitchFamily="34" typeface="微软雅黑"/>
              </a:rPr>
              <a:t>单击更改</a:t>
            </a:r>
          </a:p>
        </p:txBody>
      </p:sp>
      <p:sp>
        <p:nvSpPr>
          <p:cNvPr id="18" name="MH_Text_1"/>
          <p:cNvSpPr txBox="1"/>
          <p:nvPr>
            <p:custDataLst>
              <p:tags r:id="rId10"/>
            </p:custDataLst>
          </p:nvPr>
        </p:nvSpPr>
        <p:spPr>
          <a:xfrm flipH="1">
            <a:off x="1450975" y="2863687"/>
            <a:ext cx="2319419" cy="1163385"/>
          </a:xfrm>
          <a:prstGeom prst="rect">
            <a:avLst/>
          </a:prstGeom>
          <a:noFill/>
        </p:spPr>
        <p:txBody>
          <a:bodyPr bIns="0" lIns="0" rIns="0" tIns="0"/>
          <a:lstStyle/>
          <a:p>
            <a:pPr algn="r">
              <a:defRPr/>
            </a:pPr>
            <a:r>
              <a:rPr altLang="zh-CN" lang="da-DK" sz="1600">
                <a:solidFill>
                  <a:schemeClr val="tx1">
                    <a:lumMod val="85000"/>
                    <a:lumOff val="15000"/>
                  </a:schemeClr>
                </a:solidFill>
              </a:rPr>
              <a:t>LOREM IPSUM DOLOR </a:t>
            </a:r>
          </a:p>
          <a:p>
            <a:pPr algn="r">
              <a:defRPr/>
            </a:pPr>
            <a:r>
              <a:rPr altLang="zh-CN" lang="da-DK" sz="1600">
                <a:solidFill>
                  <a:schemeClr val="tx1">
                    <a:lumMod val="85000"/>
                    <a:lumOff val="15000"/>
                  </a:schemeClr>
                </a:solidFill>
              </a:rPr>
              <a:t>IPSUM SIT AMET</a:t>
            </a:r>
          </a:p>
        </p:txBody>
      </p:sp>
      <p:sp>
        <p:nvSpPr>
          <p:cNvPr id="19" name="MH_Other_3"/>
          <p:cNvSpPr/>
          <p:nvPr>
            <p:custDataLst>
              <p:tags r:id="rId11"/>
            </p:custDataLst>
          </p:nvPr>
        </p:nvSpPr>
        <p:spPr>
          <a:xfrm flipV="1">
            <a:off x="6771671" y="4334001"/>
            <a:ext cx="979595"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0" name="MH_Other_4"/>
          <p:cNvSpPr/>
          <p:nvPr>
            <p:custDataLst>
              <p:tags r:id="rId12"/>
            </p:custDataLst>
          </p:nvPr>
        </p:nvSpPr>
        <p:spPr>
          <a:xfrm flipH="1" flipV="1">
            <a:off x="3933966" y="4334001"/>
            <a:ext cx="977758"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21" name="MH_Other_5"/>
          <p:cNvSpPr/>
          <p:nvPr>
            <p:custDataLst>
              <p:tags r:id="rId13"/>
            </p:custDataLst>
          </p:nvPr>
        </p:nvSpPr>
        <p:spPr>
          <a:xfrm>
            <a:off x="4645426" y="2425482"/>
            <a:ext cx="1009223" cy="1009222"/>
          </a:xfrm>
          <a:custGeom>
            <a:gdLst>
              <a:gd fmla="*/ 1090749 w 1090749" name="connsiteX0"/>
              <a:gd fmla="*/ 0 h 1090749" name="connsiteY0"/>
              <a:gd fmla="*/ 1090749 w 1090749" name="connsiteX1"/>
              <a:gd fmla="*/ 520353 h 1090749" name="connsiteY1"/>
              <a:gd fmla="*/ 1054097 w 1090749" name="connsiteX2"/>
              <a:gd fmla="*/ 529777 h 1090749" name="connsiteY2"/>
              <a:gd fmla="*/ 529777 w 1090749" name="connsiteX3"/>
              <a:gd fmla="*/ 1054097 h 1090749" name="connsiteY3"/>
              <a:gd fmla="*/ 520353 w 1090749" name="connsiteX4"/>
              <a:gd fmla="*/ 1090749 h 1090749" name="connsiteY4"/>
              <a:gd fmla="*/ 0 w 1090749" name="connsiteX5"/>
              <a:gd fmla="*/ 1090749 h 1090749" name="connsiteY5"/>
              <a:gd fmla="*/ 9646 w 1090749" name="connsiteX6"/>
              <a:gd fmla="*/ 1027542 h 1090749" name="connsiteY6"/>
              <a:gd fmla="*/ 1027542 w 1090749" name="connsiteX7"/>
              <a:gd fmla="*/ 9646 h 1090749" name="connsiteY7"/>
              <a:gd fmla="*/ 1090749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MH_Other_6"/>
          <p:cNvSpPr/>
          <p:nvPr>
            <p:custDataLst>
              <p:tags r:id="rId14"/>
            </p:custDataLst>
          </p:nvPr>
        </p:nvSpPr>
        <p:spPr>
          <a:xfrm>
            <a:off x="6025531" y="2425482"/>
            <a:ext cx="1009223" cy="1009222"/>
          </a:xfrm>
          <a:custGeom>
            <a:gdLst>
              <a:gd fmla="*/ 0 w 1090749" name="connsiteX0"/>
              <a:gd fmla="*/ 0 h 1090749" name="connsiteY0"/>
              <a:gd fmla="*/ 63206 w 1090749" name="connsiteX1"/>
              <a:gd fmla="*/ 9646 h 1090749" name="connsiteY1"/>
              <a:gd fmla="*/ 1081102 w 1090749" name="connsiteX2"/>
              <a:gd fmla="*/ 1027542 h 1090749" name="connsiteY2"/>
              <a:gd fmla="*/ 1090749 w 1090749" name="connsiteX3"/>
              <a:gd fmla="*/ 1090749 h 1090749" name="connsiteY3"/>
              <a:gd fmla="*/ 570395 w 1090749" name="connsiteX4"/>
              <a:gd fmla="*/ 1090749 h 1090749" name="connsiteY4"/>
              <a:gd fmla="*/ 560971 w 1090749" name="connsiteX5"/>
              <a:gd fmla="*/ 1054097 h 1090749" name="connsiteY5"/>
              <a:gd fmla="*/ 36651 w 1090749" name="connsiteX6"/>
              <a:gd fmla="*/ 529777 h 1090749" name="connsiteY6"/>
              <a:gd fmla="*/ 0 w 1090749" name="connsiteX7"/>
              <a:gd fmla="*/ 520353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FF99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MH_Other_7"/>
          <p:cNvSpPr/>
          <p:nvPr>
            <p:custDataLst>
              <p:tags r:id="rId15"/>
            </p:custDataLst>
          </p:nvPr>
        </p:nvSpPr>
        <p:spPr>
          <a:xfrm>
            <a:off x="4645426" y="3805586"/>
            <a:ext cx="1009223" cy="1009222"/>
          </a:xfrm>
          <a:custGeom>
            <a:gdLst>
              <a:gd fmla="*/ 0 w 1090749" name="connsiteX0"/>
              <a:gd fmla="*/ 0 h 1090749" name="connsiteY0"/>
              <a:gd fmla="*/ 520353 w 1090749" name="connsiteX1"/>
              <a:gd fmla="*/ 0 h 1090749" name="connsiteY1"/>
              <a:gd fmla="*/ 529777 w 1090749" name="connsiteX2"/>
              <a:gd fmla="*/ 36651 h 1090749" name="connsiteY2"/>
              <a:gd fmla="*/ 1054097 w 1090749" name="connsiteX3"/>
              <a:gd fmla="*/ 560971 h 1090749" name="connsiteY3"/>
              <a:gd fmla="*/ 1090749 w 1090749" name="connsiteX4"/>
              <a:gd fmla="*/ 570395 h 1090749" name="connsiteY4"/>
              <a:gd fmla="*/ 1090749 w 1090749" name="connsiteX5"/>
              <a:gd fmla="*/ 1090749 h 1090749" name="connsiteY5"/>
              <a:gd fmla="*/ 1027542 w 1090749" name="connsiteX6"/>
              <a:gd fmla="*/ 1081102 h 1090749" name="connsiteY6"/>
              <a:gd fmla="*/ 9646 w 1090749" name="connsiteX7"/>
              <a:gd fmla="*/ 63206 h 1090749" name="connsiteY7"/>
              <a:gd fmla="*/ 0 w 1090749" name="connsiteX8"/>
              <a:gd fmla="*/ 0 h 109074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9" w="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006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MH_Other_8"/>
          <p:cNvSpPr/>
          <p:nvPr>
            <p:custDataLst>
              <p:tags r:id="rId16"/>
            </p:custDataLst>
          </p:nvPr>
        </p:nvSpPr>
        <p:spPr>
          <a:xfrm>
            <a:off x="6025531" y="3805584"/>
            <a:ext cx="1009222" cy="1009221"/>
          </a:xfrm>
          <a:custGeom>
            <a:gdLst>
              <a:gd fmla="*/ 570395 w 1090748" name="connsiteX0"/>
              <a:gd fmla="*/ 0 h 1090748" name="connsiteY0"/>
              <a:gd fmla="*/ 1090748 w 1090748" name="connsiteX1"/>
              <a:gd fmla="*/ 0 h 1090748" name="connsiteY1"/>
              <a:gd fmla="*/ 1081102 w 1090748" name="connsiteX2"/>
              <a:gd fmla="*/ 63206 h 1090748" name="connsiteY2"/>
              <a:gd fmla="*/ 63206 w 1090748" name="connsiteX3"/>
              <a:gd fmla="*/ 1081102 h 1090748" name="connsiteY3"/>
              <a:gd fmla="*/ 0 w 1090748" name="connsiteX4"/>
              <a:gd fmla="*/ 1090748 h 1090748" name="connsiteY4"/>
              <a:gd fmla="*/ 0 w 1090748" name="connsiteX5"/>
              <a:gd fmla="*/ 570395 h 1090748" name="connsiteY5"/>
              <a:gd fmla="*/ 36651 w 1090748" name="connsiteX6"/>
              <a:gd fmla="*/ 560971 h 1090748" name="connsiteY6"/>
              <a:gd fmla="*/ 560971 w 1090748" name="connsiteX7"/>
              <a:gd fmla="*/ 36651 h 1090748" name="connsiteY7"/>
              <a:gd fmla="*/ 570395 w 1090748" name="connsiteX8"/>
              <a:gd fmla="*/ 0 h 109074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090748" w="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5" name="MH_SubTitle_3"/>
          <p:cNvSpPr txBox="1">
            <a:spLocks noChangeArrowheads="1"/>
          </p:cNvSpPr>
          <p:nvPr>
            <p:custDataLst>
              <p:tags r:id="rId17"/>
            </p:custDataLst>
          </p:nvPr>
        </p:nvSpPr>
        <p:spPr bwMode="auto">
          <a:xfrm>
            <a:off x="7914839" y="4056477"/>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nSpc>
                <a:spcPct val="120000"/>
              </a:lnSpc>
              <a:defRPr/>
            </a:pPr>
            <a:r>
              <a:rPr altLang="en-US" lang="zh-CN" sz="2000">
                <a:latin charset="-122" panose="020b0503020204020204" pitchFamily="34" typeface="微软雅黑"/>
                <a:ea charset="-122" panose="020b0503020204020204" pitchFamily="34" typeface="微软雅黑"/>
              </a:rPr>
              <a:t>单击更改</a:t>
            </a:r>
          </a:p>
        </p:txBody>
      </p:sp>
      <p:sp>
        <p:nvSpPr>
          <p:cNvPr id="27" name="MH_SubTitle_2"/>
          <p:cNvSpPr txBox="1">
            <a:spLocks noChangeArrowheads="1"/>
          </p:cNvSpPr>
          <p:nvPr>
            <p:custDataLst>
              <p:tags r:id="rId18"/>
            </p:custDataLst>
          </p:nvPr>
        </p:nvSpPr>
        <p:spPr bwMode="auto">
          <a:xfrm flipH="1">
            <a:off x="1450975" y="4056477"/>
            <a:ext cx="2319419" cy="744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r">
              <a:lnSpc>
                <a:spcPct val="120000"/>
              </a:lnSpc>
              <a:defRPr/>
            </a:pPr>
            <a:r>
              <a:rPr altLang="en-US" lang="zh-CN" sz="2000">
                <a:latin charset="-122" panose="020b0503020204020204" pitchFamily="34" typeface="微软雅黑"/>
                <a:ea charset="-122" panose="020b0503020204020204" pitchFamily="34" typeface="微软雅黑"/>
              </a:rPr>
              <a:t>单击更改</a:t>
            </a:r>
          </a:p>
        </p:txBody>
      </p:sp>
      <p:sp>
        <p:nvSpPr>
          <p:cNvPr id="28" name="MH_Text_2"/>
          <p:cNvSpPr txBox="1"/>
          <p:nvPr>
            <p:custDataLst>
              <p:tags r:id="rId19"/>
            </p:custDataLst>
          </p:nvPr>
        </p:nvSpPr>
        <p:spPr>
          <a:xfrm flipH="1">
            <a:off x="1450975" y="4854123"/>
            <a:ext cx="2319419" cy="1165223"/>
          </a:xfrm>
          <a:prstGeom prst="rect">
            <a:avLst/>
          </a:prstGeom>
          <a:noFill/>
        </p:spPr>
        <p:txBody>
          <a:bodyPr bIns="0" lIns="0" rIns="0" tIns="0"/>
          <a:lstStyle/>
          <a:p>
            <a:pPr algn="r">
              <a:defRPr/>
            </a:pPr>
            <a:r>
              <a:rPr altLang="zh-CN" lang="da-DK" sz="1600">
                <a:solidFill>
                  <a:schemeClr val="tx1">
                    <a:lumMod val="85000"/>
                    <a:lumOff val="15000"/>
                  </a:schemeClr>
                </a:solidFill>
              </a:rPr>
              <a:t>LOREM IPSUM DOLOR </a:t>
            </a:r>
          </a:p>
          <a:p>
            <a:pPr algn="r">
              <a:defRPr/>
            </a:pPr>
            <a:r>
              <a:rPr altLang="zh-CN" lang="da-DK" sz="1600">
                <a:solidFill>
                  <a:schemeClr val="tx1">
                    <a:lumMod val="85000"/>
                    <a:lumOff val="15000"/>
                  </a:schemeClr>
                </a:solidFill>
              </a:rPr>
              <a:t>IPSUM SIT AMET</a:t>
            </a:r>
          </a:p>
        </p:txBody>
      </p:sp>
      <p:sp>
        <p:nvSpPr>
          <p:cNvPr id="29" name="矩形 28"/>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MH_SubTitle_1"/>
          <p:cNvSpPr txBox="1"/>
          <p:nvPr>
            <p:custDataLst>
              <p:tags r:id="rId20"/>
            </p:custDataLst>
          </p:nvPr>
        </p:nvSpPr>
        <p:spPr>
          <a:xfrm>
            <a:off x="1262516" y="1381124"/>
            <a:ext cx="2081666"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单击更改项目名称</a:t>
            </a:r>
          </a:p>
        </p:txBody>
      </p:sp>
    </p:spTree>
    <p:extLst>
      <p:ext uri="{BB962C8B-B14F-4D97-AF65-F5344CB8AC3E}">
        <p14:creationId val="3298716322"/>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610099"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880984"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年度项目具体情况</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10" name="组合 9"/>
          <p:cNvGrpSpPr/>
          <p:nvPr/>
        </p:nvGrpSpPr>
        <p:grpSpPr>
          <a:xfrm>
            <a:off x="1296127" y="1792953"/>
            <a:ext cx="9599746" cy="4228435"/>
            <a:chOff x="2257425" y="2012951"/>
            <a:chExt cx="7673975" cy="3380183"/>
          </a:xfrm>
        </p:grpSpPr>
        <p:sp>
          <p:nvSpPr>
            <p:cNvPr id="14" name="MH_Text_1"/>
            <p:cNvSpPr/>
            <p:nvPr>
              <p:custDataLst>
                <p:tags r:id="rId4"/>
              </p:custDataLst>
            </p:nvPr>
          </p:nvSpPr>
          <p:spPr>
            <a:xfrm>
              <a:off x="2257425" y="2012951"/>
              <a:ext cx="1665288" cy="3380183"/>
            </a:xfrm>
            <a:prstGeom prst="roundRect">
              <a:avLst>
                <a:gd fmla="val 6990" name="adj"/>
              </a:avLst>
            </a:prstGeom>
            <a:solidFill>
              <a:schemeClr val="accent1">
                <a:lumMod val="20000"/>
                <a:lumOff val="80000"/>
              </a:schemeClr>
            </a:solidFill>
            <a:ln w="3175">
              <a:noFill/>
            </a:ln>
            <a:effectLst>
              <a:outerShdw algn="tl" blurRad="508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90000" tIns="720000">
              <a:normAutofit/>
            </a:bodyPr>
            <a:lstStyle/>
            <a:p>
              <a:pPr algn="ctr">
                <a:lnSpc>
                  <a:spcPct val="130000"/>
                </a:lnSpc>
                <a:defRPr/>
              </a:pPr>
              <a:r>
                <a:rPr altLang="zh-CN" lang="en-US" sz="1600">
                  <a:solidFill>
                    <a:srgbClr val="4D4D4D"/>
                  </a:solidFill>
                </a:rPr>
                <a:t>LOREM IPSUM DOLOR SIT</a:t>
              </a:r>
            </a:p>
            <a:p>
              <a:pPr algn="ctr">
                <a:lnSpc>
                  <a:spcPct val="130000"/>
                </a:lnSpc>
                <a:defRPr/>
              </a:pPr>
              <a:r>
                <a:rPr altLang="zh-CN" lang="en-US" sz="1600">
                  <a:solidFill>
                    <a:srgbClr val="4D4D4D"/>
                  </a:solidFill>
                </a:rPr>
                <a:t>LOREM IPSUM DOLOR SIT</a:t>
              </a:r>
            </a:p>
          </p:txBody>
        </p:sp>
        <p:sp>
          <p:nvSpPr>
            <p:cNvPr id="15" name="MH_SubTitle_1"/>
            <p:cNvSpPr/>
            <p:nvPr>
              <p:custDataLst>
                <p:tags r:id="rId5"/>
              </p:custDataLst>
            </p:nvPr>
          </p:nvSpPr>
          <p:spPr>
            <a:xfrm>
              <a:off x="2257425"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mtClean="0">
                  <a:solidFill>
                    <a:srgbClr val="FFFFFF"/>
                  </a:solidFill>
                  <a:latin charset="-122" panose="020b0503020204020204" pitchFamily="34" typeface="微软雅黑"/>
                  <a:ea charset="-122" panose="020b0503020204020204" pitchFamily="34" typeface="微软雅黑"/>
                </a:rPr>
                <a:t>单击更改</a:t>
              </a:r>
            </a:p>
          </p:txBody>
        </p:sp>
        <p:sp>
          <p:nvSpPr>
            <p:cNvPr id="16" name="MH_Other_1"/>
            <p:cNvSpPr/>
            <p:nvPr>
              <p:custDataLst>
                <p:tags r:id="rId6"/>
              </p:custDataLst>
            </p:nvPr>
          </p:nvSpPr>
          <p:spPr>
            <a:xfrm>
              <a:off x="3684589"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17" name="MH_Text_2"/>
            <p:cNvSpPr/>
            <p:nvPr>
              <p:custDataLst>
                <p:tags r:id="rId7"/>
              </p:custDataLst>
            </p:nvPr>
          </p:nvSpPr>
          <p:spPr>
            <a:xfrm>
              <a:off x="4246564" y="2012951"/>
              <a:ext cx="1665287" cy="3380183"/>
            </a:xfrm>
            <a:prstGeom prst="roundRect">
              <a:avLst>
                <a:gd fmla="val 6990" name="adj"/>
              </a:avLst>
            </a:prstGeom>
            <a:solidFill>
              <a:schemeClr val="accent2">
                <a:lumMod val="20000"/>
                <a:lumOff val="80000"/>
              </a:schemeClr>
            </a:solidFill>
            <a:ln w="3175">
              <a:noFill/>
            </a:ln>
            <a:effectLst>
              <a:outerShdw algn="tl" blurRad="508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90000" tIns="720000">
              <a:normAutofit/>
            </a:bodyPr>
            <a:lstStyle/>
            <a:p>
              <a:pPr algn="ctr">
                <a:lnSpc>
                  <a:spcPct val="130000"/>
                </a:lnSpc>
                <a:defRPr/>
              </a:pPr>
              <a:r>
                <a:rPr altLang="zh-CN" lang="en-US" sz="1600">
                  <a:solidFill>
                    <a:srgbClr val="4D4D4D"/>
                  </a:solidFill>
                </a:rPr>
                <a:t>LOREM IPSUM DOLOR SIT</a:t>
              </a:r>
            </a:p>
            <a:p>
              <a:pPr algn="ctr">
                <a:lnSpc>
                  <a:spcPct val="130000"/>
                </a:lnSpc>
                <a:defRPr/>
              </a:pPr>
              <a:r>
                <a:rPr altLang="zh-CN" lang="en-US" sz="1600">
                  <a:solidFill>
                    <a:srgbClr val="4D4D4D"/>
                  </a:solidFill>
                </a:rPr>
                <a:t>LOREM IPSUM DOLOR SIT</a:t>
              </a:r>
            </a:p>
          </p:txBody>
        </p:sp>
        <p:sp>
          <p:nvSpPr>
            <p:cNvPr id="18" name="MH_SubTitle_2"/>
            <p:cNvSpPr/>
            <p:nvPr>
              <p:custDataLst>
                <p:tags r:id="rId8"/>
              </p:custDataLst>
            </p:nvPr>
          </p:nvSpPr>
          <p:spPr>
            <a:xfrm>
              <a:off x="4246564" y="2286001"/>
              <a:ext cx="1665287" cy="538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a:solidFill>
                    <a:srgbClr val="FFFFFF"/>
                  </a:solidFill>
                  <a:latin charset="-122" panose="020b0503020204020204" pitchFamily="34" typeface="微软雅黑"/>
                  <a:ea charset="-122" panose="020b0503020204020204" pitchFamily="34" typeface="微软雅黑"/>
                </a:rPr>
                <a:t>单击更改</a:t>
              </a:r>
            </a:p>
          </p:txBody>
        </p:sp>
        <p:sp>
          <p:nvSpPr>
            <p:cNvPr id="19" name="MH_Other_2"/>
            <p:cNvSpPr/>
            <p:nvPr>
              <p:custDataLst>
                <p:tags r:id="rId9"/>
              </p:custDataLst>
            </p:nvPr>
          </p:nvSpPr>
          <p:spPr>
            <a:xfrm>
              <a:off x="4281489"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0" name="MH_Other_3"/>
            <p:cNvSpPr/>
            <p:nvPr>
              <p:custDataLst>
                <p:tags r:id="rId10"/>
              </p:custDataLst>
            </p:nvPr>
          </p:nvSpPr>
          <p:spPr>
            <a:xfrm>
              <a:off x="5715001" y="2457451"/>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1" name="MH_Text_3"/>
            <p:cNvSpPr/>
            <p:nvPr>
              <p:custDataLst>
                <p:tags r:id="rId11"/>
              </p:custDataLst>
            </p:nvPr>
          </p:nvSpPr>
          <p:spPr>
            <a:xfrm>
              <a:off x="6254750" y="2012951"/>
              <a:ext cx="1665288" cy="3380183"/>
            </a:xfrm>
            <a:prstGeom prst="roundRect">
              <a:avLst>
                <a:gd fmla="val 6990" name="adj"/>
              </a:avLst>
            </a:prstGeom>
            <a:solidFill>
              <a:schemeClr val="accent1">
                <a:lumMod val="20000"/>
                <a:lumOff val="80000"/>
              </a:schemeClr>
            </a:solidFill>
            <a:ln w="3175">
              <a:noFill/>
            </a:ln>
            <a:effectLst>
              <a:outerShdw algn="tl" blurRad="508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90000" tIns="720000">
              <a:normAutofit/>
            </a:bodyPr>
            <a:lstStyle/>
            <a:p>
              <a:pPr algn="ctr">
                <a:lnSpc>
                  <a:spcPct val="130000"/>
                </a:lnSpc>
                <a:defRPr/>
              </a:pPr>
              <a:r>
                <a:rPr altLang="zh-CN" lang="en-US" sz="1600">
                  <a:solidFill>
                    <a:srgbClr val="4D4D4D"/>
                  </a:solidFill>
                </a:rPr>
                <a:t>LOREM IPSUM DOLOR SIT</a:t>
              </a:r>
            </a:p>
            <a:p>
              <a:pPr algn="ctr">
                <a:lnSpc>
                  <a:spcPct val="130000"/>
                </a:lnSpc>
                <a:defRPr/>
              </a:pPr>
              <a:r>
                <a:rPr altLang="zh-CN" lang="en-US" sz="1600">
                  <a:solidFill>
                    <a:srgbClr val="4D4D4D"/>
                  </a:solidFill>
                </a:rPr>
                <a:t>LOREM IPSUM DOLOR SIT</a:t>
              </a:r>
            </a:p>
          </p:txBody>
        </p:sp>
        <p:sp>
          <p:nvSpPr>
            <p:cNvPr id="22" name="MH_SubTitle_3"/>
            <p:cNvSpPr/>
            <p:nvPr>
              <p:custDataLst>
                <p:tags r:id="rId12"/>
              </p:custDataLst>
            </p:nvPr>
          </p:nvSpPr>
          <p:spPr>
            <a:xfrm>
              <a:off x="6254750" y="2286001"/>
              <a:ext cx="1665288" cy="538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a:solidFill>
                    <a:srgbClr val="FFFFFF"/>
                  </a:solidFill>
                  <a:latin charset="-122" panose="020b0503020204020204" pitchFamily="34" typeface="微软雅黑"/>
                  <a:ea charset="-122" panose="020b0503020204020204" pitchFamily="34" typeface="微软雅黑"/>
                </a:rPr>
                <a:t>单击更改</a:t>
              </a:r>
            </a:p>
          </p:txBody>
        </p:sp>
        <p:sp>
          <p:nvSpPr>
            <p:cNvPr id="23" name="MH_Other_4"/>
            <p:cNvSpPr/>
            <p:nvPr>
              <p:custDataLst>
                <p:tags r:id="rId13"/>
              </p:custDataLst>
            </p:nvPr>
          </p:nvSpPr>
          <p:spPr>
            <a:xfrm>
              <a:off x="6311901" y="2454276"/>
              <a:ext cx="169863"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4" name="MH_Other_5"/>
            <p:cNvSpPr/>
            <p:nvPr>
              <p:custDataLst>
                <p:tags r:id="rId14"/>
              </p:custDataLst>
            </p:nvPr>
          </p:nvSpPr>
          <p:spPr>
            <a:xfrm>
              <a:off x="7713664" y="2457451"/>
              <a:ext cx="168275" cy="169863"/>
            </a:xfrm>
            <a:prstGeom prst="ellipse">
              <a:avLst/>
            </a:prstGeom>
            <a:solidFill>
              <a:srgbClr val="FFFFFF"/>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5" name="MH_Text_4"/>
            <p:cNvSpPr/>
            <p:nvPr>
              <p:custDataLst>
                <p:tags r:id="rId15"/>
              </p:custDataLst>
            </p:nvPr>
          </p:nvSpPr>
          <p:spPr>
            <a:xfrm>
              <a:off x="8262939" y="2012951"/>
              <a:ext cx="1665287" cy="3380183"/>
            </a:xfrm>
            <a:prstGeom prst="roundRect">
              <a:avLst>
                <a:gd fmla="val 6990" name="adj"/>
              </a:avLst>
            </a:prstGeom>
            <a:solidFill>
              <a:schemeClr val="accent2">
                <a:lumMod val="20000"/>
                <a:lumOff val="80000"/>
              </a:schemeClr>
            </a:solidFill>
            <a:ln w="3175">
              <a:noFill/>
            </a:ln>
            <a:effectLst>
              <a:outerShdw algn="tl" blurRad="508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lIns="90000" tIns="720000">
              <a:normAutofit/>
            </a:bodyPr>
            <a:lstStyle/>
            <a:p>
              <a:pPr algn="ctr">
                <a:lnSpc>
                  <a:spcPct val="130000"/>
                </a:lnSpc>
                <a:defRPr/>
              </a:pPr>
              <a:r>
                <a:rPr altLang="zh-CN" lang="en-US" sz="1600">
                  <a:solidFill>
                    <a:srgbClr val="4D4D4D"/>
                  </a:solidFill>
                </a:rPr>
                <a:t>LOREM IPSUM DOLOR SIT</a:t>
              </a:r>
            </a:p>
            <a:p>
              <a:pPr algn="ctr">
                <a:lnSpc>
                  <a:spcPct val="130000"/>
                </a:lnSpc>
                <a:defRPr/>
              </a:pPr>
              <a:r>
                <a:rPr altLang="zh-CN" lang="en-US" sz="1600">
                  <a:solidFill>
                    <a:srgbClr val="4D4D4D"/>
                  </a:solidFill>
                </a:rPr>
                <a:t>LOREM IPSUM DOLOR SIT</a:t>
              </a:r>
            </a:p>
          </p:txBody>
        </p:sp>
        <p:sp>
          <p:nvSpPr>
            <p:cNvPr id="26" name="MH_SubTitle_4"/>
            <p:cNvSpPr/>
            <p:nvPr>
              <p:custDataLst>
                <p:tags r:id="rId16"/>
              </p:custDataLst>
            </p:nvPr>
          </p:nvSpPr>
          <p:spPr>
            <a:xfrm>
              <a:off x="8262938" y="2286001"/>
              <a:ext cx="1668462" cy="5381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a:solidFill>
                    <a:srgbClr val="FFFFFF"/>
                  </a:solidFill>
                  <a:latin charset="-122" panose="020b0503020204020204" pitchFamily="34" typeface="微软雅黑"/>
                  <a:ea charset="-122" panose="020b0503020204020204" pitchFamily="34" typeface="微软雅黑"/>
                </a:rPr>
                <a:t>单击更改</a:t>
              </a:r>
            </a:p>
          </p:txBody>
        </p:sp>
        <p:sp>
          <p:nvSpPr>
            <p:cNvPr id="27" name="MH_Other_6"/>
            <p:cNvSpPr/>
            <p:nvPr>
              <p:custDataLst>
                <p:tags r:id="rId17"/>
              </p:custDataLst>
            </p:nvPr>
          </p:nvSpPr>
          <p:spPr>
            <a:xfrm>
              <a:off x="8312151" y="2454276"/>
              <a:ext cx="168275" cy="169863"/>
            </a:xfrm>
            <a:prstGeom prst="ellipse">
              <a:avLst/>
            </a:prstGeom>
            <a:solidFill>
              <a:srgbClr val="FFFFFF"/>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8" name="MH_Other_7"/>
            <p:cNvSpPr/>
            <p:nvPr>
              <p:custDataLst>
                <p:tags r:id="rId18"/>
              </p:custDataLst>
            </p:nvPr>
          </p:nvSpPr>
          <p:spPr bwMode="auto">
            <a:xfrm>
              <a:off x="3719514" y="2498726"/>
              <a:ext cx="695325" cy="87313"/>
            </a:xfrm>
            <a:prstGeom prst="roundRect">
              <a:avLst>
                <a:gd fmla="val 50000" name="adj"/>
              </a:avLst>
            </a:prstGeom>
            <a:gradFill>
              <a:gsLst>
                <a:gs pos="0">
                  <a:schemeClr val="bg1"/>
                </a:gs>
                <a:gs pos="25000">
                  <a:srgbClr val="FBFBFB"/>
                </a:gs>
                <a:gs pos="37000">
                  <a:srgbClr val="F8F8F8"/>
                </a:gs>
                <a:gs pos="89000">
                  <a:schemeClr val="bg1">
                    <a:lumMod val="85000"/>
                  </a:schemeClr>
                </a:gs>
                <a:gs pos="78000">
                  <a:srgbClr val="E7E7E7"/>
                </a:gs>
              </a:gsLst>
              <a:path path="circle">
                <a:fillToRect b="50000" l="50000" r="50000" t="50000"/>
              </a:path>
            </a:gradFill>
            <a:ln>
              <a:noFill/>
            </a:ln>
            <a:effectLst>
              <a:outerShdw algn="ctr" blurRad="88900" rotWithShape="0" sx="101000" sy="101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29" name="MH_Other_8"/>
            <p:cNvSpPr/>
            <p:nvPr>
              <p:custDataLst>
                <p:tags r:id="rId19"/>
              </p:custDataLst>
            </p:nvPr>
          </p:nvSpPr>
          <p:spPr bwMode="auto">
            <a:xfrm>
              <a:off x="3719514" y="2498726"/>
              <a:ext cx="695325" cy="87313"/>
            </a:xfrm>
            <a:prstGeom prst="roundRect">
              <a:avLst>
                <a:gd fmla="val 50000" name="adj"/>
              </a:avLst>
            </a:prstGeom>
            <a:gradFill flip="none" rotWithShape="1">
              <a:gsLst>
                <a:gs pos="29000">
                  <a:srgbClr val="000000">
                    <a:alpha val="2000"/>
                  </a:srgbClr>
                </a:gs>
                <a:gs pos="100000">
                  <a:srgbClr val="000000">
                    <a:alpha val="13000"/>
                  </a:srgbClr>
                </a:gs>
              </a:gsLst>
              <a:path path="rect">
                <a:fillToRect b="50000" l="50000" r="50000" t="50000"/>
              </a:path>
            </a:gra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30" name="MH_Other_9"/>
            <p:cNvSpPr/>
            <p:nvPr>
              <p:custDataLst>
                <p:tags r:id="rId20"/>
              </p:custDataLst>
            </p:nvPr>
          </p:nvSpPr>
          <p:spPr bwMode="auto">
            <a:xfrm>
              <a:off x="5749926" y="2498726"/>
              <a:ext cx="695325" cy="87313"/>
            </a:xfrm>
            <a:prstGeom prst="roundRect">
              <a:avLst>
                <a:gd fmla="val 50000" name="adj"/>
              </a:avLst>
            </a:prstGeom>
            <a:gradFill>
              <a:gsLst>
                <a:gs pos="0">
                  <a:schemeClr val="bg1"/>
                </a:gs>
                <a:gs pos="25000">
                  <a:srgbClr val="FBFBFB"/>
                </a:gs>
                <a:gs pos="37000">
                  <a:srgbClr val="F8F8F8"/>
                </a:gs>
                <a:gs pos="89000">
                  <a:schemeClr val="bg1">
                    <a:lumMod val="85000"/>
                  </a:schemeClr>
                </a:gs>
                <a:gs pos="78000">
                  <a:srgbClr val="E7E7E7"/>
                </a:gs>
              </a:gsLst>
              <a:path path="circle">
                <a:fillToRect b="50000" l="50000" r="50000" t="50000"/>
              </a:path>
            </a:gradFill>
            <a:ln>
              <a:noFill/>
            </a:ln>
            <a:effectLst>
              <a:outerShdw algn="ctr" blurRad="88900" rotWithShape="0" sx="101000" sy="101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31" name="MH_Other_10"/>
            <p:cNvSpPr/>
            <p:nvPr>
              <p:custDataLst>
                <p:tags r:id="rId21"/>
              </p:custDataLst>
            </p:nvPr>
          </p:nvSpPr>
          <p:spPr bwMode="auto">
            <a:xfrm>
              <a:off x="5749926" y="2498726"/>
              <a:ext cx="695325" cy="87313"/>
            </a:xfrm>
            <a:prstGeom prst="roundRect">
              <a:avLst>
                <a:gd fmla="val 50000" name="adj"/>
              </a:avLst>
            </a:prstGeom>
            <a:gradFill flip="none" rotWithShape="1">
              <a:gsLst>
                <a:gs pos="29000">
                  <a:srgbClr val="000000">
                    <a:alpha val="2000"/>
                  </a:srgbClr>
                </a:gs>
                <a:gs pos="100000">
                  <a:srgbClr val="000000">
                    <a:alpha val="13000"/>
                  </a:srgbClr>
                </a:gs>
              </a:gsLst>
              <a:path path="rect">
                <a:fillToRect b="50000" l="50000" r="50000" t="50000"/>
              </a:path>
            </a:gra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32" name="MH_Other_11"/>
            <p:cNvSpPr/>
            <p:nvPr>
              <p:custDataLst>
                <p:tags r:id="rId22"/>
              </p:custDataLst>
            </p:nvPr>
          </p:nvSpPr>
          <p:spPr bwMode="auto">
            <a:xfrm>
              <a:off x="7748589" y="2498726"/>
              <a:ext cx="695325" cy="87313"/>
            </a:xfrm>
            <a:prstGeom prst="roundRect">
              <a:avLst>
                <a:gd fmla="val 50000" name="adj"/>
              </a:avLst>
            </a:prstGeom>
            <a:gradFill>
              <a:gsLst>
                <a:gs pos="0">
                  <a:schemeClr val="bg1"/>
                </a:gs>
                <a:gs pos="25000">
                  <a:srgbClr val="FBFBFB"/>
                </a:gs>
                <a:gs pos="37000">
                  <a:srgbClr val="F8F8F8"/>
                </a:gs>
                <a:gs pos="89000">
                  <a:schemeClr val="bg1">
                    <a:lumMod val="85000"/>
                  </a:schemeClr>
                </a:gs>
                <a:gs pos="78000">
                  <a:srgbClr val="E7E7E7"/>
                </a:gs>
              </a:gsLst>
              <a:path path="circle">
                <a:fillToRect b="50000" l="50000" r="50000" t="50000"/>
              </a:path>
            </a:gradFill>
            <a:ln>
              <a:noFill/>
            </a:ln>
            <a:effectLst>
              <a:outerShdw algn="ctr" blurRad="88900" rotWithShape="0" sx="101000" sy="101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sp>
          <p:nvSpPr>
            <p:cNvPr id="33" name="MH_Other_12"/>
            <p:cNvSpPr/>
            <p:nvPr>
              <p:custDataLst>
                <p:tags r:id="rId23"/>
              </p:custDataLst>
            </p:nvPr>
          </p:nvSpPr>
          <p:spPr bwMode="auto">
            <a:xfrm>
              <a:off x="7748589" y="2498726"/>
              <a:ext cx="695325" cy="87313"/>
            </a:xfrm>
            <a:prstGeom prst="roundRect">
              <a:avLst>
                <a:gd fmla="val 50000" name="adj"/>
              </a:avLst>
            </a:prstGeom>
            <a:gradFill flip="none" rotWithShape="1">
              <a:gsLst>
                <a:gs pos="29000">
                  <a:srgbClr val="000000">
                    <a:alpha val="2000"/>
                  </a:srgbClr>
                </a:gs>
                <a:gs pos="100000">
                  <a:srgbClr val="000000">
                    <a:alpha val="13000"/>
                  </a:srgbClr>
                </a:gs>
              </a:gsLst>
              <a:path path="rect">
                <a:fillToRect b="50000" l="50000" r="50000" t="50000"/>
              </a:path>
            </a:gra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400">
                <a:solidFill>
                  <a:prstClr val="white"/>
                </a:solidFill>
              </a:endParaRPr>
            </a:p>
          </p:txBody>
        </p:sp>
      </p:grpSp>
      <p:sp>
        <p:nvSpPr>
          <p:cNvPr id="34" name="矩形 33"/>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MH_SubTitle_1"/>
          <p:cNvSpPr txBox="1"/>
          <p:nvPr>
            <p:custDataLst>
              <p:tags r:id="rId24"/>
            </p:custDataLst>
          </p:nvPr>
        </p:nvSpPr>
        <p:spPr>
          <a:xfrm>
            <a:off x="1262516" y="1381124"/>
            <a:ext cx="2081666" cy="365125"/>
          </a:xfrm>
          <a:prstGeom prst="rect">
            <a:avLst/>
          </a:prstGeom>
          <a:noFill/>
        </p:spPr>
        <p:txBody>
          <a:bodyPr bIns="0" lIns="0" rIns="0" tIns="0">
            <a:noAutofit/>
          </a:bodyPr>
          <a:lstStyle/>
          <a:p>
            <a:pPr>
              <a:defRPr/>
            </a:pPr>
            <a:r>
              <a:rPr altLang="en-US" lang="zh-CN" sz="2000">
                <a:solidFill>
                  <a:schemeClr val="tx1">
                    <a:lumMod val="85000"/>
                    <a:lumOff val="15000"/>
                  </a:schemeClr>
                </a:solidFill>
                <a:latin charset="-122" panose="020b0503020204020204" pitchFamily="34" typeface="微软雅黑"/>
                <a:ea charset="-122" panose="020b0503020204020204" pitchFamily="34" typeface="微软雅黑"/>
              </a:rPr>
              <a:t>单击更改项目名称</a:t>
            </a:r>
          </a:p>
        </p:txBody>
      </p:sp>
    </p:spTree>
    <p:extLst>
      <p:ext uri="{BB962C8B-B14F-4D97-AF65-F5344CB8AC3E}">
        <p14:creationId val="32619578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1289" y="12701"/>
            <a:ext cx="12169422" cy="6845300"/>
          </a:xfrm>
          <a:prstGeom prst="rect">
            <a:avLst/>
          </a:prstGeom>
          <a:effectLst>
            <a:outerShdw algn="ctr" dir="5400000" dist="50800" rotWithShape="0">
              <a:srgbClr val="000000">
                <a:alpha val="43137"/>
              </a:srgbClr>
            </a:outerShdw>
          </a:effectLst>
        </p:spPr>
      </p:pic>
      <p:sp>
        <p:nvSpPr>
          <p:cNvPr id="4" name="平行四边形 3"/>
          <p:cNvSpPr/>
          <p:nvPr/>
        </p:nvSpPr>
        <p:spPr>
          <a:xfrm>
            <a:off x="3639884" y="0"/>
            <a:ext cx="5521832" cy="4127500"/>
          </a:xfrm>
          <a:custGeom>
            <a:gdLst>
              <a:gd fmla="*/ 0 w 5521832" name="connsiteX0"/>
              <a:gd fmla="*/ 4127500 h 4127500" name="connsiteY0"/>
              <a:gd fmla="*/ 923258 w 5521832" name="connsiteX1"/>
              <a:gd fmla="*/ 0 h 4127500" name="connsiteY1"/>
              <a:gd fmla="*/ 5521832 w 5521832" name="connsiteX2"/>
              <a:gd fmla="*/ 0 h 4127500" name="connsiteY2"/>
              <a:gd fmla="*/ 4598574 w 5521832" name="connsiteX3"/>
              <a:gd fmla="*/ 4114800 h 4127500" name="connsiteY3"/>
              <a:gd fmla="*/ 0 w 5521832" name="connsiteX4"/>
              <a:gd fmla="*/ 4127500 h 4127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27500" w="5521832">
                <a:moveTo>
                  <a:pt x="0" y="4127500"/>
                </a:moveTo>
                <a:lnTo>
                  <a:pt x="923258" y="0"/>
                </a:lnTo>
                <a:lnTo>
                  <a:pt x="5521832" y="0"/>
                </a:lnTo>
                <a:lnTo>
                  <a:pt x="4598574" y="4114800"/>
                </a:lnTo>
                <a:lnTo>
                  <a:pt x="0" y="4127500"/>
                </a:lnTo>
                <a:close/>
              </a:path>
            </a:pathLst>
          </a:cu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795962" y="790610"/>
            <a:ext cx="1392238" cy="109728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6600">
                <a:solidFill>
                  <a:schemeClr val="bg1"/>
                </a:solidFill>
                <a:latin charset="-122" panose="020b0503020204020204" pitchFamily="34" typeface="微软雅黑"/>
                <a:ea charset="-122" panose="020b0503020204020204" pitchFamily="34" typeface="微软雅黑"/>
              </a:rPr>
              <a:t>03</a:t>
            </a:r>
          </a:p>
        </p:txBody>
      </p:sp>
      <p:cxnSp>
        <p:nvCxnSpPr>
          <p:cNvPr id="9" name="直接连接符 8"/>
          <p:cNvCxnSpPr/>
          <p:nvPr/>
        </p:nvCxnSpPr>
        <p:spPr>
          <a:xfrm>
            <a:off x="4699000" y="1905000"/>
            <a:ext cx="349250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58772" y="2353349"/>
            <a:ext cx="4622800" cy="640080"/>
          </a:xfrm>
          <a:prstGeom prst="rect">
            <a:avLst/>
          </a:prstGeom>
          <a:noFill/>
        </p:spPr>
        <p:txBody>
          <a:bodyPr rtlCol="0" wrap="square">
            <a:spAutoFit/>
          </a:bodyPr>
          <a:lstStyle/>
          <a:p>
            <a:pPr algn="ctr"/>
            <a:r>
              <a:rPr altLang="zh-CN" lang="en-US" smtClean="0" sz="3600">
                <a:solidFill>
                  <a:schemeClr val="bg1"/>
                </a:solidFill>
                <a:latin charset="-122" panose="020b0503020204020204" pitchFamily="34" typeface="微软雅黑"/>
                <a:ea charset="-122" panose="020b0503020204020204" pitchFamily="34" typeface="微软雅黑"/>
              </a:rPr>
              <a:t>2016年整体计划详情</a:t>
            </a:r>
          </a:p>
        </p:txBody>
      </p:sp>
    </p:spTree>
    <p:extLst>
      <p:ext uri="{BB962C8B-B14F-4D97-AF65-F5344CB8AC3E}">
        <p14:creationId val="198297002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p:cNvPicPr>
            <a:picLocks noChangeAspect="1"/>
          </p:cNvPicPr>
          <p:nvPr/>
        </p:nvPicPr>
        <p:blipFill>
          <a:blip r:embed="rId2">
            <a:extLst>
              <a:ext uri="{28A0092B-C50C-407E-A947-70E740481C1C}">
                <a14:useLocalDpi val="0"/>
              </a:ext>
            </a:extLst>
          </a:blip>
          <a:stretch>
            <a:fillRect/>
          </a:stretch>
        </p:blipFill>
        <p:spPr>
          <a:xfrm>
            <a:off x="11289" y="12701"/>
            <a:ext cx="12169422" cy="6845300"/>
          </a:xfrm>
          <a:prstGeom prst="rect">
            <a:avLst/>
          </a:prstGeom>
          <a:effectLst>
            <a:outerShdw algn="ctr" dir="5400000" dist="50800" rotWithShape="0">
              <a:srgbClr val="000000">
                <a:alpha val="43137"/>
              </a:srgbClr>
            </a:outerShdw>
          </a:effectLst>
        </p:spPr>
      </p:pic>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19598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0" y="286434"/>
            <a:ext cx="3562123" cy="640080"/>
          </a:xfrm>
          <a:prstGeom prst="rect">
            <a:avLst/>
          </a:prstGeom>
          <a:noFill/>
        </p:spPr>
        <p:txBody>
          <a:bodyPr rtlCol="0" wrap="square">
            <a:spAutoFit/>
          </a:bodyPr>
          <a:lstStyle/>
          <a:p>
            <a:pPr algn="ctr"/>
            <a:r>
              <a:rPr altLang="zh-CN" lang="en-US" smtClean="0" sz="3600">
                <a:solidFill>
                  <a:srgbClr val="000066"/>
                </a:solidFill>
                <a:latin charset="-122" panose="020b0503020204020204" pitchFamily="34" typeface="微软雅黑"/>
                <a:ea charset="-122" panose="020b0503020204020204" pitchFamily="34" typeface="微软雅黑"/>
              </a:rPr>
              <a:t>2016年整体计划</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3">
            <a:extLst>
              <a:ext uri="{BEBA8EAE-BF5A-486C-A8C5-ECC9F3942E4B}">
                <a14:imgProps>
                  <a14:imgLayer r:embed="rId4">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5" name="组合 4"/>
          <p:cNvGrpSpPr/>
          <p:nvPr/>
        </p:nvGrpSpPr>
        <p:grpSpPr>
          <a:xfrm>
            <a:off x="1295400" y="1468890"/>
            <a:ext cx="10261600" cy="4335010"/>
            <a:chOff x="1308100" y="1265690"/>
            <a:chExt cx="10261600" cy="4335010"/>
          </a:xfrm>
        </p:grpSpPr>
        <p:sp>
          <p:nvSpPr>
            <p:cNvPr id="2" name="矩形 1"/>
            <p:cNvSpPr/>
            <p:nvPr/>
          </p:nvSpPr>
          <p:spPr>
            <a:xfrm>
              <a:off x="1308100" y="1265690"/>
              <a:ext cx="2023610" cy="202361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1308100" y="3577090"/>
              <a:ext cx="2023610" cy="202361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565900" y="1265690"/>
              <a:ext cx="2023610" cy="202361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6565900" y="3577090"/>
              <a:ext cx="2023610" cy="202361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3331710" y="1265690"/>
              <a:ext cx="2980190" cy="2023610"/>
            </a:xfrm>
            <a:prstGeom prst="rect">
              <a:avLst/>
            </a:prstGeom>
            <a:solidFill>
              <a:srgbClr val="FF99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3331710" y="3577090"/>
              <a:ext cx="2980190" cy="2023610"/>
            </a:xfrm>
            <a:prstGeom prst="rect">
              <a:avLst/>
            </a:prstGeom>
            <a:solidFill>
              <a:srgbClr val="FF99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8589510" y="1265690"/>
              <a:ext cx="2980190" cy="2023610"/>
            </a:xfrm>
            <a:prstGeom prst="rect">
              <a:avLst/>
            </a:prstGeom>
            <a:solidFill>
              <a:srgbClr val="FF99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589510" y="3577090"/>
              <a:ext cx="2980190" cy="2023610"/>
            </a:xfrm>
            <a:prstGeom prst="rect">
              <a:avLst/>
            </a:prstGeom>
            <a:solidFill>
              <a:srgbClr val="FF99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 name="文本框 5"/>
          <p:cNvSpPr txBox="1"/>
          <p:nvPr/>
        </p:nvSpPr>
        <p:spPr>
          <a:xfrm>
            <a:off x="1794330" y="1545534"/>
            <a:ext cx="889680" cy="762000"/>
          </a:xfrm>
          <a:prstGeom prst="rect">
            <a:avLst/>
          </a:prstGeom>
          <a:noFill/>
        </p:spPr>
        <p:txBody>
          <a:bodyPr rtlCol="0" wrap="square">
            <a:spAutoFit/>
          </a:bodyPr>
          <a:lstStyle/>
          <a:p>
            <a:pPr algn="ctr"/>
            <a:r>
              <a:rPr altLang="zh-CN" lang="en-US" smtClean="0" sz="4400">
                <a:solidFill>
                  <a:srgbClr val="FF0000"/>
                </a:solidFill>
                <a:latin charset="-122" panose="020b0503020204020204" pitchFamily="34" typeface="微软雅黑"/>
                <a:ea charset="-122" panose="020b0503020204020204" pitchFamily="34" typeface="微软雅黑"/>
              </a:rPr>
              <a:t>01</a:t>
            </a:r>
          </a:p>
        </p:txBody>
      </p:sp>
      <p:sp>
        <p:nvSpPr>
          <p:cNvPr id="21" name="文本框 20"/>
          <p:cNvSpPr txBox="1"/>
          <p:nvPr/>
        </p:nvSpPr>
        <p:spPr>
          <a:xfrm>
            <a:off x="7052130" y="1545534"/>
            <a:ext cx="889680" cy="762000"/>
          </a:xfrm>
          <a:prstGeom prst="rect">
            <a:avLst/>
          </a:prstGeom>
          <a:noFill/>
        </p:spPr>
        <p:txBody>
          <a:bodyPr rtlCol="0" wrap="square">
            <a:spAutoFit/>
          </a:bodyPr>
          <a:lstStyle/>
          <a:p>
            <a:pPr algn="ctr"/>
            <a:r>
              <a:rPr altLang="zh-CN" lang="en-US" smtClean="0" sz="4400">
                <a:solidFill>
                  <a:srgbClr val="FF0000"/>
                </a:solidFill>
                <a:latin charset="-122" panose="020b0503020204020204" pitchFamily="34" typeface="微软雅黑"/>
                <a:ea charset="-122" panose="020b0503020204020204" pitchFamily="34" typeface="微软雅黑"/>
              </a:rPr>
              <a:t>02</a:t>
            </a:r>
          </a:p>
        </p:txBody>
      </p:sp>
      <p:sp>
        <p:nvSpPr>
          <p:cNvPr id="22" name="文本框 21"/>
          <p:cNvSpPr txBox="1"/>
          <p:nvPr/>
        </p:nvSpPr>
        <p:spPr>
          <a:xfrm>
            <a:off x="1794330" y="3974408"/>
            <a:ext cx="889680" cy="762000"/>
          </a:xfrm>
          <a:prstGeom prst="rect">
            <a:avLst/>
          </a:prstGeom>
          <a:noFill/>
        </p:spPr>
        <p:txBody>
          <a:bodyPr rtlCol="0" wrap="square">
            <a:spAutoFit/>
          </a:bodyPr>
          <a:lstStyle/>
          <a:p>
            <a:pPr algn="ctr"/>
            <a:r>
              <a:rPr altLang="zh-CN" lang="en-US" smtClean="0" sz="4400">
                <a:solidFill>
                  <a:srgbClr val="FF0000"/>
                </a:solidFill>
                <a:latin charset="-122" panose="020b0503020204020204" pitchFamily="34" typeface="微软雅黑"/>
                <a:ea charset="-122" panose="020b0503020204020204" pitchFamily="34" typeface="微软雅黑"/>
              </a:rPr>
              <a:t>03</a:t>
            </a:r>
          </a:p>
        </p:txBody>
      </p:sp>
      <p:sp>
        <p:nvSpPr>
          <p:cNvPr id="23" name="文本框 22"/>
          <p:cNvSpPr txBox="1"/>
          <p:nvPr/>
        </p:nvSpPr>
        <p:spPr>
          <a:xfrm>
            <a:off x="7052130" y="3974408"/>
            <a:ext cx="889680" cy="762000"/>
          </a:xfrm>
          <a:prstGeom prst="rect">
            <a:avLst/>
          </a:prstGeom>
          <a:noFill/>
        </p:spPr>
        <p:txBody>
          <a:bodyPr rtlCol="0" wrap="square">
            <a:spAutoFit/>
          </a:bodyPr>
          <a:lstStyle/>
          <a:p>
            <a:pPr algn="ctr"/>
            <a:r>
              <a:rPr altLang="zh-CN" lang="en-US" smtClean="0" sz="4400">
                <a:solidFill>
                  <a:srgbClr val="FF0000"/>
                </a:solidFill>
                <a:latin charset="-122" panose="020b0503020204020204" pitchFamily="34" typeface="微软雅黑"/>
                <a:ea charset="-122" panose="020b0503020204020204" pitchFamily="34" typeface="微软雅黑"/>
              </a:rPr>
              <a:t>04</a:t>
            </a:r>
          </a:p>
        </p:txBody>
      </p:sp>
      <p:cxnSp>
        <p:nvCxnSpPr>
          <p:cNvPr id="27" name="直接连接符 26"/>
          <p:cNvCxnSpPr/>
          <p:nvPr/>
        </p:nvCxnSpPr>
        <p:spPr>
          <a:xfrm>
            <a:off x="1857830" y="2226075"/>
            <a:ext cx="889680"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29" name="直接连接符 28"/>
          <p:cNvCxnSpPr/>
          <p:nvPr/>
        </p:nvCxnSpPr>
        <p:spPr>
          <a:xfrm>
            <a:off x="7102930" y="2226075"/>
            <a:ext cx="889680"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30" name="直接连接符 29"/>
          <p:cNvCxnSpPr/>
          <p:nvPr/>
        </p:nvCxnSpPr>
        <p:spPr>
          <a:xfrm>
            <a:off x="1857830" y="4639075"/>
            <a:ext cx="889680"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cxnSp>
        <p:nvCxnSpPr>
          <p:cNvPr id="31" name="直接连接符 30"/>
          <p:cNvCxnSpPr/>
          <p:nvPr/>
        </p:nvCxnSpPr>
        <p:spPr>
          <a:xfrm>
            <a:off x="7102930" y="4639075"/>
            <a:ext cx="889680" cy="0"/>
          </a:xfrm>
          <a:prstGeom prst="line">
            <a:avLst/>
          </a:prstGeom>
          <a:ln algn="ctr" cap="flat" cmpd="sng" w="9525">
            <a:solidFill>
              <a:schemeClr val="dk1"/>
            </a:solidFill>
            <a:prstDash val="dash"/>
            <a:round/>
            <a:headEnd len="med" type="none" w="med"/>
            <a:tailEnd len="med" type="none" w="med"/>
          </a:ln>
        </p:spPr>
        <p:style>
          <a:lnRef idx="0">
            <a:scrgbClr b="0" g="0" r="0"/>
          </a:lnRef>
          <a:fillRef idx="0">
            <a:scrgbClr b="0" g="0" r="0"/>
          </a:fillRef>
          <a:effectRef idx="0">
            <a:scrgbClr b="0" g="0" r="0"/>
          </a:effectRef>
          <a:fontRef idx="minor">
            <a:schemeClr val="tx1"/>
          </a:fontRef>
        </p:style>
      </p:cxnSp>
      <p:sp>
        <p:nvSpPr>
          <p:cNvPr id="32" name="MH_Text_2"/>
          <p:cNvSpPr txBox="1">
            <a:spLocks noChangeArrowheads="1"/>
          </p:cNvSpPr>
          <p:nvPr>
            <p:custDataLst>
              <p:tags r:id="rId5"/>
            </p:custDataLst>
          </p:nvPr>
        </p:nvSpPr>
        <p:spPr bwMode="auto">
          <a:xfrm>
            <a:off x="3573010" y="1639825"/>
            <a:ext cx="2586489" cy="1588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95000"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3" name="MH_Text_2"/>
          <p:cNvSpPr txBox="1">
            <a:spLocks noChangeArrowheads="1"/>
          </p:cNvSpPr>
          <p:nvPr>
            <p:custDataLst>
              <p:tags r:id="rId6"/>
            </p:custDataLst>
          </p:nvPr>
        </p:nvSpPr>
        <p:spPr bwMode="auto">
          <a:xfrm>
            <a:off x="8722975" y="1639825"/>
            <a:ext cx="2586489" cy="1588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95000"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4" name="MH_Text_2"/>
          <p:cNvSpPr txBox="1">
            <a:spLocks noChangeArrowheads="1"/>
          </p:cNvSpPr>
          <p:nvPr>
            <p:custDataLst>
              <p:tags r:id="rId7"/>
            </p:custDataLst>
          </p:nvPr>
        </p:nvSpPr>
        <p:spPr bwMode="auto">
          <a:xfrm>
            <a:off x="3573010" y="4041775"/>
            <a:ext cx="2586489" cy="1588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95000"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5" name="MH_Text_2"/>
          <p:cNvSpPr txBox="1">
            <a:spLocks noChangeArrowheads="1"/>
          </p:cNvSpPr>
          <p:nvPr>
            <p:custDataLst>
              <p:tags r:id="rId8"/>
            </p:custDataLst>
          </p:nvPr>
        </p:nvSpPr>
        <p:spPr bwMode="auto">
          <a:xfrm>
            <a:off x="8722975" y="4041775"/>
            <a:ext cx="2586489" cy="1588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95000"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eaLnBrk="1" hangingPunct="1">
              <a:lnSpc>
                <a:spcPct val="140000"/>
              </a:lnSpc>
              <a:defRPr/>
            </a:pPr>
            <a:r>
              <a:rPr altLang="zh-CN" lang="en-US">
                <a:latin typeface="+mn-lt"/>
                <a:ea typeface="+mn-ea"/>
              </a:rPr>
              <a:t>Lorem ipsum dolor sddsit amet conse sdhjds ctetur adipisicing elit sed do eiusmod ipsum dolor .</a:t>
            </a:r>
          </a:p>
        </p:txBody>
      </p:sp>
      <p:sp>
        <p:nvSpPr>
          <p:cNvPr id="36" name="文本框 35"/>
          <p:cNvSpPr txBox="1"/>
          <p:nvPr/>
        </p:nvSpPr>
        <p:spPr>
          <a:xfrm>
            <a:off x="1359920" y="2438530"/>
            <a:ext cx="1868035"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单击更改</a:t>
            </a:r>
          </a:p>
          <a:p>
            <a:pPr algn="ctr"/>
            <a:r>
              <a:rPr altLang="en-US" lang="zh-CN" smtClean="0">
                <a:latin charset="-122" panose="020b0503020204020204" pitchFamily="34" typeface="微软雅黑"/>
                <a:ea charset="-122" panose="020b0503020204020204" pitchFamily="34" typeface="微软雅黑"/>
              </a:rPr>
              <a:t>计划名称</a:t>
            </a:r>
          </a:p>
        </p:txBody>
      </p:sp>
      <p:sp>
        <p:nvSpPr>
          <p:cNvPr id="37" name="文本框 36"/>
          <p:cNvSpPr txBox="1"/>
          <p:nvPr/>
        </p:nvSpPr>
        <p:spPr>
          <a:xfrm>
            <a:off x="6607404" y="2438530"/>
            <a:ext cx="1868035"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单击更改</a:t>
            </a:r>
          </a:p>
          <a:p>
            <a:pPr algn="ctr"/>
            <a:r>
              <a:rPr altLang="en-US" lang="zh-CN" smtClean="0">
                <a:latin charset="-122" panose="020b0503020204020204" pitchFamily="34" typeface="微软雅黑"/>
                <a:ea charset="-122" panose="020b0503020204020204" pitchFamily="34" typeface="微软雅黑"/>
              </a:rPr>
              <a:t>计划名称</a:t>
            </a:r>
          </a:p>
        </p:txBody>
      </p:sp>
      <p:sp>
        <p:nvSpPr>
          <p:cNvPr id="38" name="文本框 37"/>
          <p:cNvSpPr txBox="1"/>
          <p:nvPr/>
        </p:nvSpPr>
        <p:spPr>
          <a:xfrm>
            <a:off x="1359920" y="4828939"/>
            <a:ext cx="1868035"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单击更改</a:t>
            </a:r>
          </a:p>
          <a:p>
            <a:pPr algn="ctr"/>
            <a:r>
              <a:rPr altLang="en-US" lang="zh-CN" smtClean="0">
                <a:latin charset="-122" panose="020b0503020204020204" pitchFamily="34" typeface="微软雅黑"/>
                <a:ea charset="-122" panose="020b0503020204020204" pitchFamily="34" typeface="微软雅黑"/>
              </a:rPr>
              <a:t>计划名称</a:t>
            </a:r>
          </a:p>
        </p:txBody>
      </p:sp>
      <p:sp>
        <p:nvSpPr>
          <p:cNvPr id="39" name="文本框 38"/>
          <p:cNvSpPr txBox="1"/>
          <p:nvPr/>
        </p:nvSpPr>
        <p:spPr>
          <a:xfrm>
            <a:off x="6607404" y="4828939"/>
            <a:ext cx="1868035" cy="64008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单击更改</a:t>
            </a:r>
          </a:p>
          <a:p>
            <a:pPr algn="ctr"/>
            <a:r>
              <a:rPr altLang="en-US" lang="zh-CN" smtClean="0">
                <a:latin charset="-122" panose="020b0503020204020204" pitchFamily="34" typeface="微软雅黑"/>
                <a:ea charset="-122" panose="020b0503020204020204" pitchFamily="34" typeface="微软雅黑"/>
              </a:rPr>
              <a:t>计划名称</a:t>
            </a:r>
          </a:p>
        </p:txBody>
      </p:sp>
    </p:spTree>
    <p:extLst>
      <p:ext uri="{BB962C8B-B14F-4D97-AF65-F5344CB8AC3E}">
        <p14:creationId val="192238941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11289" y="1"/>
            <a:ext cx="12169422" cy="6845300"/>
          </a:xfrm>
          <a:prstGeom prst="rect">
            <a:avLst/>
          </a:prstGeom>
          <a:blipFill dpi="0" rotWithShape="1">
            <a:blip r:embed="rId2"/>
            <a:tile algn="tl" flip="none" sx="100000" sy="100000" tx="0" ty="0"/>
          </a:blipFill>
          <a:effectLst>
            <a:outerShdw algn="ctr" dir="5400000" dist="50800" rotWithShape="0">
              <a:srgbClr val="000000">
                <a:alpha val="43137"/>
              </a:srgbClr>
            </a:outerShdw>
          </a:effectLst>
        </p:spPr>
      </p:pic>
      <p:sp>
        <p:nvSpPr>
          <p:cNvPr id="15" name="直角三角形 14"/>
          <p:cNvSpPr/>
          <p:nvPr/>
        </p:nvSpPr>
        <p:spPr>
          <a:xfrm rot="5400000">
            <a:off x="714375" y="241300"/>
            <a:ext cx="736600" cy="736600"/>
          </a:xfrm>
          <a:prstGeom prst="r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a:off x="714375" y="968376"/>
            <a:ext cx="246380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301750" y="254000"/>
            <a:ext cx="1876425"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59125" y="241300"/>
            <a:ext cx="0" cy="72707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1450975" y="189339"/>
            <a:ext cx="2238375" cy="822960"/>
          </a:xfrm>
          <a:prstGeom prst="rect">
            <a:avLst/>
          </a:prstGeom>
          <a:noFill/>
        </p:spPr>
        <p:txBody>
          <a:bodyPr rtlCol="0" wrap="square">
            <a:spAutoFit/>
          </a:bodyPr>
          <a:lstStyle/>
          <a:p>
            <a:r>
              <a:rPr altLang="en-US" b="1" lang="zh-CN" smtClean="0" sz="4800">
                <a:solidFill>
                  <a:schemeClr val="bg1"/>
                </a:solidFill>
                <a:latin charset="-122" panose="020b0503020204020204" pitchFamily="34" typeface="微软雅黑"/>
                <a:ea charset="-122" panose="020b0503020204020204" pitchFamily="34" typeface="微软雅黑"/>
              </a:rPr>
              <a:t>目录</a:t>
            </a:r>
          </a:p>
        </p:txBody>
      </p:sp>
      <p:grpSp>
        <p:nvGrpSpPr>
          <p:cNvPr id="66" name="组合 65"/>
          <p:cNvGrpSpPr/>
          <p:nvPr/>
        </p:nvGrpSpPr>
        <p:grpSpPr>
          <a:xfrm>
            <a:off x="2682875" y="2723672"/>
            <a:ext cx="7121525" cy="1090612"/>
            <a:chOff x="2682875" y="2723672"/>
            <a:chExt cx="7121525" cy="1090612"/>
          </a:xfrm>
        </p:grpSpPr>
        <p:sp>
          <p:nvSpPr>
            <p:cNvPr id="37" name="矩形 36"/>
            <p:cNvSpPr/>
            <p:nvPr/>
          </p:nvSpPr>
          <p:spPr>
            <a:xfrm>
              <a:off x="2682875" y="2723673"/>
              <a:ext cx="7121525" cy="10858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1" name="组合 60"/>
            <p:cNvGrpSpPr/>
            <p:nvPr/>
          </p:nvGrpSpPr>
          <p:grpSpPr>
            <a:xfrm>
              <a:off x="2682875" y="2723672"/>
              <a:ext cx="1019111" cy="1090612"/>
              <a:chOff x="2682875" y="2723672"/>
              <a:chExt cx="1019111" cy="1090612"/>
            </a:xfrm>
          </p:grpSpPr>
          <p:sp>
            <p:nvSpPr>
              <p:cNvPr id="48" name="矩形 47"/>
              <p:cNvSpPr/>
              <p:nvPr/>
            </p:nvSpPr>
            <p:spPr>
              <a:xfrm>
                <a:off x="2682875" y="2723672"/>
                <a:ext cx="1019111" cy="1090612"/>
              </a:xfrm>
              <a:prstGeom prst="rect">
                <a:avLst/>
              </a:prstGeom>
              <a:solidFill>
                <a:srgbClr val="CC000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2735262" y="2886059"/>
                <a:ext cx="914336" cy="76200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grpSp>
      </p:grpSp>
      <p:grpSp>
        <p:nvGrpSpPr>
          <p:cNvPr id="67" name="组合 66"/>
          <p:cNvGrpSpPr/>
          <p:nvPr/>
        </p:nvGrpSpPr>
        <p:grpSpPr>
          <a:xfrm>
            <a:off x="2682875" y="4139460"/>
            <a:ext cx="7121525" cy="1090612"/>
            <a:chOff x="2682875" y="4139460"/>
            <a:chExt cx="7121525" cy="1090612"/>
          </a:xfrm>
        </p:grpSpPr>
        <p:sp>
          <p:nvSpPr>
            <p:cNvPr id="40" name="矩形 39"/>
            <p:cNvSpPr/>
            <p:nvPr/>
          </p:nvSpPr>
          <p:spPr>
            <a:xfrm>
              <a:off x="2682875" y="4144222"/>
              <a:ext cx="7121525" cy="10858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2" name="组合 61"/>
            <p:cNvGrpSpPr/>
            <p:nvPr/>
          </p:nvGrpSpPr>
          <p:grpSpPr>
            <a:xfrm>
              <a:off x="2682875" y="4139460"/>
              <a:ext cx="1019111" cy="1090612"/>
              <a:chOff x="2682875" y="4139460"/>
              <a:chExt cx="1019111" cy="1090612"/>
            </a:xfrm>
          </p:grpSpPr>
          <p:sp>
            <p:nvSpPr>
              <p:cNvPr id="51" name="矩形 50"/>
              <p:cNvSpPr/>
              <p:nvPr/>
            </p:nvSpPr>
            <p:spPr>
              <a:xfrm>
                <a:off x="2682875" y="4139460"/>
                <a:ext cx="1019111" cy="1090612"/>
              </a:xfrm>
              <a:prstGeom prst="rect">
                <a:avLst/>
              </a:prstGeom>
              <a:solidFill>
                <a:srgbClr val="CC000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文本框 51"/>
              <p:cNvSpPr txBox="1"/>
              <p:nvPr/>
            </p:nvSpPr>
            <p:spPr>
              <a:xfrm>
                <a:off x="2735262" y="4301847"/>
                <a:ext cx="914336" cy="76200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4400">
                    <a:solidFill>
                      <a:schemeClr val="bg1"/>
                    </a:solidFill>
                    <a:latin charset="-122" panose="020b0503020204020204" pitchFamily="34" typeface="微软雅黑"/>
                    <a:ea charset="-122" panose="020b0503020204020204" pitchFamily="34" typeface="微软雅黑"/>
                  </a:rPr>
                  <a:t>03</a:t>
                </a:r>
              </a:p>
            </p:txBody>
          </p:sp>
        </p:grpSp>
      </p:grpSp>
      <p:grpSp>
        <p:nvGrpSpPr>
          <p:cNvPr id="68" name="组合 67"/>
          <p:cNvGrpSpPr/>
          <p:nvPr/>
        </p:nvGrpSpPr>
        <p:grpSpPr>
          <a:xfrm>
            <a:off x="2682875" y="5560008"/>
            <a:ext cx="7121525" cy="1090612"/>
            <a:chOff x="2682875" y="5560008"/>
            <a:chExt cx="7121525" cy="1090612"/>
          </a:xfrm>
        </p:grpSpPr>
        <p:sp>
          <p:nvSpPr>
            <p:cNvPr id="43" name="矩形 42"/>
            <p:cNvSpPr/>
            <p:nvPr/>
          </p:nvSpPr>
          <p:spPr>
            <a:xfrm>
              <a:off x="2682875" y="5564770"/>
              <a:ext cx="7121525" cy="1085850"/>
            </a:xfrm>
            <a:prstGeom prst="rect">
              <a:avLst/>
            </a:prstGeom>
            <a:solidFill>
              <a:srgbClr val="FF990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3" name="组合 62"/>
            <p:cNvGrpSpPr/>
            <p:nvPr/>
          </p:nvGrpSpPr>
          <p:grpSpPr>
            <a:xfrm>
              <a:off x="2682875" y="5560008"/>
              <a:ext cx="1019111" cy="1090612"/>
              <a:chOff x="2682875" y="5560008"/>
              <a:chExt cx="1019111" cy="1090612"/>
            </a:xfrm>
          </p:grpSpPr>
          <p:sp>
            <p:nvSpPr>
              <p:cNvPr id="54" name="矩形 53"/>
              <p:cNvSpPr/>
              <p:nvPr/>
            </p:nvSpPr>
            <p:spPr>
              <a:xfrm>
                <a:off x="2682875" y="5560008"/>
                <a:ext cx="1019111" cy="1090612"/>
              </a:xfrm>
              <a:prstGeom prst="rect">
                <a:avLst/>
              </a:prstGeom>
              <a:solidFill>
                <a:srgbClr val="CC000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2735262" y="5720593"/>
                <a:ext cx="914336" cy="76200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4400">
                    <a:solidFill>
                      <a:schemeClr val="bg1"/>
                    </a:solidFill>
                    <a:latin charset="-122" panose="020b0503020204020204" pitchFamily="34" typeface="微软雅黑"/>
                    <a:ea charset="-122" panose="020b0503020204020204" pitchFamily="34" typeface="微软雅黑"/>
                  </a:rPr>
                  <a:t>04</a:t>
                </a:r>
              </a:p>
            </p:txBody>
          </p:sp>
        </p:grpSp>
      </p:grpSp>
      <p:grpSp>
        <p:nvGrpSpPr>
          <p:cNvPr id="65" name="组合 64"/>
          <p:cNvGrpSpPr/>
          <p:nvPr/>
        </p:nvGrpSpPr>
        <p:grpSpPr>
          <a:xfrm>
            <a:off x="2682875" y="1303124"/>
            <a:ext cx="7121525" cy="1090612"/>
            <a:chOff x="2682875" y="1303124"/>
            <a:chExt cx="7121525" cy="1090612"/>
          </a:xfrm>
        </p:grpSpPr>
        <p:sp>
          <p:nvSpPr>
            <p:cNvPr id="29" name="矩形 28"/>
            <p:cNvSpPr/>
            <p:nvPr/>
          </p:nvSpPr>
          <p:spPr>
            <a:xfrm>
              <a:off x="2682875" y="1303124"/>
              <a:ext cx="7121525" cy="10858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2682875" y="1303124"/>
              <a:ext cx="1019111" cy="1090612"/>
              <a:chOff x="714375" y="1304925"/>
              <a:chExt cx="1019111" cy="1090612"/>
            </a:xfrm>
          </p:grpSpPr>
          <p:sp>
            <p:nvSpPr>
              <p:cNvPr id="33" name="矩形 32"/>
              <p:cNvSpPr/>
              <p:nvPr/>
            </p:nvSpPr>
            <p:spPr>
              <a:xfrm>
                <a:off x="714375" y="1304925"/>
                <a:ext cx="1019111" cy="1090612"/>
              </a:xfrm>
              <a:prstGeom prst="rect">
                <a:avLst/>
              </a:prstGeom>
              <a:solidFill>
                <a:srgbClr val="CC0000"/>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766762" y="1465511"/>
                <a:ext cx="914336" cy="76200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4400">
                    <a:solidFill>
                      <a:schemeClr val="bg1"/>
                    </a:solidFill>
                    <a:latin charset="-122" panose="020b0503020204020204" pitchFamily="34" typeface="微软雅黑"/>
                    <a:ea charset="-122" panose="020b0503020204020204" pitchFamily="34" typeface="微软雅黑"/>
                  </a:rPr>
                  <a:t>01</a:t>
                </a:r>
              </a:p>
            </p:txBody>
          </p:sp>
        </p:grpSp>
        <p:sp>
          <p:nvSpPr>
            <p:cNvPr id="57" name="文本框 56"/>
            <p:cNvSpPr txBox="1"/>
            <p:nvPr/>
          </p:nvSpPr>
          <p:spPr>
            <a:xfrm>
              <a:off x="4165600" y="1524685"/>
              <a:ext cx="4622800" cy="640080"/>
            </a:xfrm>
            <a:prstGeom prst="rect">
              <a:avLst/>
            </a:prstGeom>
            <a:noFill/>
          </p:spPr>
          <p:txBody>
            <a:bodyPr rtlCol="0" wrap="square">
              <a:spAutoFit/>
            </a:bodyPr>
            <a:lstStyle/>
            <a:p>
              <a:pPr algn="ctr"/>
              <a:r>
                <a:rPr altLang="en-US" lang="zh-CN" smtClean="0" sz="3600">
                  <a:solidFill>
                    <a:schemeClr val="tx1">
                      <a:lumMod val="95000"/>
                      <a:lumOff val="5000"/>
                    </a:schemeClr>
                  </a:solidFill>
                  <a:latin charset="-122" panose="020b0503020204020204" pitchFamily="34" typeface="微软雅黑"/>
                  <a:ea charset="-122" panose="020b0503020204020204" pitchFamily="34" typeface="微软雅黑"/>
                </a:rPr>
                <a:t>年度业绩情况总览</a:t>
              </a:r>
            </a:p>
          </p:txBody>
        </p:sp>
      </p:grpSp>
      <p:sp>
        <p:nvSpPr>
          <p:cNvPr id="58" name="文本框 57"/>
          <p:cNvSpPr txBox="1"/>
          <p:nvPr/>
        </p:nvSpPr>
        <p:spPr>
          <a:xfrm>
            <a:off x="4305300" y="2943433"/>
            <a:ext cx="4635500" cy="640080"/>
          </a:xfrm>
          <a:prstGeom prst="rect">
            <a:avLst/>
          </a:prstGeom>
          <a:noFill/>
        </p:spPr>
        <p:txBody>
          <a:bodyPr rtlCol="0" wrap="square">
            <a:spAutoFit/>
          </a:bodyPr>
          <a:lstStyle/>
          <a:p>
            <a:pPr algn="ctr"/>
            <a:r>
              <a:rPr altLang="en-US" lang="zh-CN" sz="3600">
                <a:solidFill>
                  <a:schemeClr val="tx1">
                    <a:lumMod val="95000"/>
                    <a:lumOff val="5000"/>
                  </a:schemeClr>
                </a:solidFill>
                <a:latin charset="-122" panose="020b0503020204020204" pitchFamily="34" typeface="微软雅黑"/>
                <a:ea charset="-122" panose="020b0503020204020204" pitchFamily="34" typeface="微软雅黑"/>
              </a:rPr>
              <a:t>年度部门工作总结</a:t>
            </a:r>
          </a:p>
        </p:txBody>
      </p:sp>
      <p:sp>
        <p:nvSpPr>
          <p:cNvPr id="59" name="文本框 58"/>
          <p:cNvSpPr txBox="1"/>
          <p:nvPr/>
        </p:nvSpPr>
        <p:spPr>
          <a:xfrm>
            <a:off x="4356100" y="4365783"/>
            <a:ext cx="4533900" cy="640080"/>
          </a:xfrm>
          <a:prstGeom prst="rect">
            <a:avLst/>
          </a:prstGeom>
          <a:noFill/>
        </p:spPr>
        <p:txBody>
          <a:bodyPr rtlCol="0" wrap="square">
            <a:spAutoFit/>
          </a:bodyPr>
          <a:lstStyle/>
          <a:p>
            <a:pPr algn="ctr"/>
            <a:r>
              <a:rPr altLang="en-US" lang="zh-CN" smtClean="0" sz="3600">
                <a:solidFill>
                  <a:schemeClr val="tx1">
                    <a:lumMod val="95000"/>
                    <a:lumOff val="5000"/>
                  </a:schemeClr>
                </a:solidFill>
                <a:latin charset="-122" panose="020b0503020204020204" pitchFamily="34" typeface="微软雅黑"/>
                <a:ea charset="-122" panose="020b0503020204020204" pitchFamily="34" typeface="微软雅黑"/>
              </a:rPr>
              <a:t>年度项目具体情况</a:t>
            </a:r>
          </a:p>
        </p:txBody>
      </p:sp>
      <p:sp>
        <p:nvSpPr>
          <p:cNvPr id="60" name="文本框 59"/>
          <p:cNvSpPr txBox="1"/>
          <p:nvPr/>
        </p:nvSpPr>
        <p:spPr>
          <a:xfrm>
            <a:off x="4356100" y="5786331"/>
            <a:ext cx="4533900" cy="640080"/>
          </a:xfrm>
          <a:prstGeom prst="rect">
            <a:avLst/>
          </a:prstGeom>
          <a:noFill/>
        </p:spPr>
        <p:txBody>
          <a:bodyPr rtlCol="0" wrap="square">
            <a:spAutoFit/>
          </a:bodyPr>
          <a:lstStyle/>
          <a:p>
            <a:pPr algn="ctr"/>
            <a:r>
              <a:rPr altLang="zh-CN" lang="en-US" smtClean="0" sz="3600">
                <a:solidFill>
                  <a:schemeClr val="tx1">
                    <a:lumMod val="95000"/>
                    <a:lumOff val="5000"/>
                  </a:schemeClr>
                </a:solidFill>
                <a:latin charset="-122" panose="020b0503020204020204" pitchFamily="34" typeface="微软雅黑"/>
                <a:ea charset="-122" panose="020b0503020204020204" pitchFamily="34" typeface="微软雅黑"/>
              </a:rPr>
              <a:t>2016年整体计划详情</a:t>
            </a:r>
          </a:p>
        </p:txBody>
      </p:sp>
    </p:spTree>
    <p:extLst>
      <p:ext uri="{BB962C8B-B14F-4D97-AF65-F5344CB8AC3E}">
        <p14:creationId val="930345325"/>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19598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0" y="286434"/>
            <a:ext cx="3562123" cy="640080"/>
          </a:xfrm>
          <a:prstGeom prst="rect">
            <a:avLst/>
          </a:prstGeom>
          <a:noFill/>
        </p:spPr>
        <p:txBody>
          <a:bodyPr rtlCol="0" wrap="square">
            <a:spAutoFit/>
          </a:bodyPr>
          <a:lstStyle/>
          <a:p>
            <a:pPr algn="ctr"/>
            <a:r>
              <a:rPr altLang="zh-CN" lang="en-US" smtClean="0" sz="3600">
                <a:solidFill>
                  <a:srgbClr val="000066"/>
                </a:solidFill>
                <a:latin charset="-122" panose="020b0503020204020204" pitchFamily="34" typeface="微软雅黑"/>
                <a:ea charset="-122" panose="020b0503020204020204" pitchFamily="34" typeface="微软雅黑"/>
              </a:rPr>
              <a:t>2016年整体计划</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2" name="组合 1"/>
          <p:cNvGrpSpPr/>
          <p:nvPr/>
        </p:nvGrpSpPr>
        <p:grpSpPr>
          <a:xfrm>
            <a:off x="714375" y="1338942"/>
            <a:ext cx="3273425" cy="523930"/>
            <a:chOff x="714375" y="1338942"/>
            <a:chExt cx="2629807" cy="420915"/>
          </a:xfrm>
        </p:grpSpPr>
        <p:sp>
          <p:nvSpPr>
            <p:cNvPr id="10" name="矩形 9"/>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MH_SubTitle_1"/>
            <p:cNvSpPr txBox="1"/>
            <p:nvPr>
              <p:custDataLst>
                <p:tags r:id="rId4"/>
              </p:custDataLst>
            </p:nvPr>
          </p:nvSpPr>
          <p:spPr>
            <a:xfrm>
              <a:off x="1262516" y="1381124"/>
              <a:ext cx="2081666" cy="365125"/>
            </a:xfrm>
            <a:prstGeom prst="rect">
              <a:avLst/>
            </a:prstGeom>
            <a:noFill/>
          </p:spPr>
          <p:txBody>
            <a:bodyPr bIns="0" lIns="0" rIns="0" tIns="0">
              <a:noAutofit/>
            </a:bodyPr>
            <a:lstStyle/>
            <a:p>
              <a:pPr>
                <a:defRPr/>
              </a:pPr>
              <a:r>
                <a:rPr altLang="en-US" lang="zh-CN" sz="2400">
                  <a:solidFill>
                    <a:schemeClr val="tx1">
                      <a:lumMod val="85000"/>
                      <a:lumOff val="15000"/>
                    </a:schemeClr>
                  </a:solidFill>
                  <a:latin charset="-122" panose="020b0503020204020204" pitchFamily="34" typeface="微软雅黑"/>
                  <a:ea charset="-122" panose="020b0503020204020204" pitchFamily="34" typeface="微软雅黑"/>
                </a:rPr>
                <a:t>单击更改名称</a:t>
              </a:r>
            </a:p>
          </p:txBody>
        </p:sp>
      </p:grpSp>
      <p:grpSp>
        <p:nvGrpSpPr>
          <p:cNvPr id="20" name="组合 19"/>
          <p:cNvGrpSpPr/>
          <p:nvPr/>
        </p:nvGrpSpPr>
        <p:grpSpPr>
          <a:xfrm>
            <a:off x="1732484" y="1989138"/>
            <a:ext cx="9172484" cy="3776662"/>
            <a:chOff x="2620964" y="2443163"/>
            <a:chExt cx="7059612" cy="2906712"/>
          </a:xfrm>
        </p:grpSpPr>
        <p:sp>
          <p:nvSpPr>
            <p:cNvPr id="21" name="MH_SubTitle_1"/>
            <p:cNvSpPr/>
            <p:nvPr>
              <p:custDataLst>
                <p:tags r:id="rId5"/>
              </p:custDataLst>
            </p:nvPr>
          </p:nvSpPr>
          <p:spPr bwMode="auto">
            <a:xfrm>
              <a:off x="2792414" y="2443163"/>
              <a:ext cx="1030287" cy="1193800"/>
            </a:xfrm>
            <a:custGeom>
              <a:gdLst>
                <a:gd fmla="*/ 514782 w 780640" name="T0"/>
                <a:gd fmla="*/ 0 h 905542" name="T1"/>
                <a:gd fmla="*/ 1029563 w 780640" name="T2"/>
                <a:gd fmla="*/ 257391 h 905542" name="T3"/>
                <a:gd fmla="*/ 1029563 w 780640" name="T4"/>
                <a:gd fmla="*/ 936902 h 905542" name="T5"/>
                <a:gd fmla="*/ 514782 w 780640" name="T6"/>
                <a:gd fmla="*/ 1194293 h 905542" name="T7"/>
                <a:gd fmla="*/ 245249 w 780640" name="T8"/>
                <a:gd fmla="*/ 1059527 h 905542" name="T9"/>
                <a:gd fmla="*/ 269820 w 780640" name="T10"/>
                <a:gd fmla="*/ 1047242 h 905542" name="T11"/>
                <a:gd fmla="*/ 269820 w 780640" name="T12"/>
                <a:gd fmla="*/ 725357 h 905542" name="T13"/>
                <a:gd fmla="*/ 25967 w 780640" name="T14"/>
                <a:gd fmla="*/ 603430 h 905542" name="T15"/>
                <a:gd fmla="*/ 0 w 780640" name="T16"/>
                <a:gd fmla="*/ 616414 h 905542" name="T17"/>
                <a:gd fmla="*/ 0 w 780640" name="T18"/>
                <a:gd fmla="*/ 257391 h 9055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80640" name="T30"/>
                <a:gd fmla="*/ 0 h 905542" name="T31"/>
                <a:gd fmla="*/ 780640 w 780640" name="T32"/>
                <a:gd fmla="*/ 905542 h 90554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05542" w="780640">
                  <a:moveTo>
                    <a:pt x="390320" y="0"/>
                  </a:moveTo>
                  <a:lnTo>
                    <a:pt x="780640" y="195160"/>
                  </a:lnTo>
                  <a:lnTo>
                    <a:pt x="780640" y="710382"/>
                  </a:lnTo>
                  <a:lnTo>
                    <a:pt x="390320" y="905542"/>
                  </a:lnTo>
                  <a:lnTo>
                    <a:pt x="185954" y="803359"/>
                  </a:lnTo>
                  <a:lnTo>
                    <a:pt x="204584" y="794044"/>
                  </a:lnTo>
                  <a:lnTo>
                    <a:pt x="204584" y="549983"/>
                  </a:lnTo>
                  <a:lnTo>
                    <a:pt x="19689" y="457535"/>
                  </a:lnTo>
                  <a:lnTo>
                    <a:pt x="0" y="467380"/>
                  </a:lnTo>
                  <a:lnTo>
                    <a:pt x="0" y="195160"/>
                  </a:lnTo>
                  <a:lnTo>
                    <a:pt x="39032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第一季度</a:t>
              </a:r>
            </a:p>
          </p:txBody>
        </p:sp>
        <p:sp>
          <p:nvSpPr>
            <p:cNvPr id="22" name="MH_Other_1"/>
            <p:cNvSpPr/>
            <p:nvPr>
              <p:custDataLst>
                <p:tags r:id="rId6"/>
              </p:custDataLst>
            </p:nvPr>
          </p:nvSpPr>
          <p:spPr bwMode="auto">
            <a:xfrm>
              <a:off x="2620964" y="3100389"/>
              <a:ext cx="395287" cy="458787"/>
            </a:xfrm>
            <a:custGeom>
              <a:gdLst>
                <a:gd fmla="*/ 197945 w 300175" name="T0"/>
                <a:gd fmla="*/ 0 h 348203" name="T1"/>
                <a:gd fmla="*/ 395892 w 300175" name="T2"/>
                <a:gd fmla="*/ 98973 h 348203" name="T3"/>
                <a:gd fmla="*/ 395892 w 300175" name="T4"/>
                <a:gd fmla="*/ 360262 h 348203" name="T5"/>
                <a:gd fmla="*/ 197945 w 300175" name="T6"/>
                <a:gd fmla="*/ 459235 h 348203" name="T7"/>
                <a:gd fmla="*/ 0 w 300175" name="T8"/>
                <a:gd fmla="*/ 360262 h 348203" name="T9"/>
                <a:gd fmla="*/ 0 w 300175" name="T10"/>
                <a:gd fmla="*/ 98973 h 348203" name="T11"/>
                <a:gd fmla="*/ 0 60000 65536" name="T12"/>
                <a:gd fmla="*/ 0 60000 65536" name="T13"/>
                <a:gd fmla="*/ 0 60000 65536" name="T14"/>
                <a:gd fmla="*/ 0 60000 65536" name="T15"/>
                <a:gd fmla="*/ 0 60000 65536" name="T16"/>
                <a:gd fmla="*/ 0 60000 65536" name="T17"/>
                <a:gd fmla="*/ 0 w 300175" name="T18"/>
                <a:gd fmla="*/ 0 h 348203" name="T19"/>
                <a:gd fmla="*/ 300175 w 300175" name="T20"/>
                <a:gd fmla="*/ 348203 h 348203" name="T21"/>
              </a:gdLst>
              <a:cxnLst>
                <a:cxn ang="T12">
                  <a:pos x="T0" y="T1"/>
                </a:cxn>
                <a:cxn ang="T13">
                  <a:pos x="T2" y="T3"/>
                </a:cxn>
                <a:cxn ang="T14">
                  <a:pos x="T4" y="T5"/>
                </a:cxn>
                <a:cxn ang="T15">
                  <a:pos x="T6" y="T7"/>
                </a:cxn>
                <a:cxn ang="T16">
                  <a:pos x="T8" y="T9"/>
                </a:cxn>
                <a:cxn ang="T17">
                  <a:pos x="T10" y="T11"/>
                </a:cxn>
              </a:cxnLst>
              <a:rect b="T21" l="T18" r="T20" t="T19"/>
              <a:pathLst>
                <a:path h="348203" w="300175">
                  <a:moveTo>
                    <a:pt x="150087" y="0"/>
                  </a:moveTo>
                  <a:lnTo>
                    <a:pt x="300175" y="75044"/>
                  </a:lnTo>
                  <a:lnTo>
                    <a:pt x="300175" y="273159"/>
                  </a:lnTo>
                  <a:lnTo>
                    <a:pt x="150087" y="348203"/>
                  </a:lnTo>
                  <a:lnTo>
                    <a:pt x="0" y="273159"/>
                  </a:lnTo>
                  <a:lnTo>
                    <a:pt x="0" y="75044"/>
                  </a:lnTo>
                  <a:lnTo>
                    <a:pt x="150087"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a:solidFill>
                    <a:schemeClr val="lt1"/>
                  </a:solidFill>
                </a:rPr>
                <a:t>A</a:t>
              </a:r>
            </a:p>
          </p:txBody>
        </p:sp>
        <p:sp>
          <p:nvSpPr>
            <p:cNvPr id="23" name="MH_Text_1"/>
            <p:cNvSpPr/>
            <p:nvPr>
              <p:custDataLst>
                <p:tags r:id="rId7"/>
              </p:custDataLst>
            </p:nvPr>
          </p:nvSpPr>
          <p:spPr>
            <a:xfrm>
              <a:off x="3822701" y="2443163"/>
              <a:ext cx="2244725" cy="1193800"/>
            </a:xfrm>
            <a:prstGeom prst="rect">
              <a:avLst/>
            </a:prstGeom>
          </p:spPr>
          <p:txBody>
            <a:bodyPr anchor="ctr">
              <a:normAutofit/>
            </a:bodyPr>
            <a:lstStyle/>
            <a:p>
              <a:pPr>
                <a:lnSpc>
                  <a:spcPct val="130000"/>
                </a:lnSpc>
                <a:defRPr/>
              </a:pPr>
              <a:r>
                <a:rPr altLang="zh-CN" kern="0" lang="en-US" sz="1600">
                  <a:solidFill>
                    <a:srgbClr val="595959"/>
                  </a:solidFill>
                  <a:cs charset="-122" panose="02010600030101010101" pitchFamily="2" typeface="宋体"/>
                </a:rPr>
                <a:t>LOREM IPSUM DOLOR SIT AMET CONSECUR</a:t>
              </a:r>
            </a:p>
          </p:txBody>
        </p:sp>
        <p:sp>
          <p:nvSpPr>
            <p:cNvPr id="24" name="MH_SubTitle_2"/>
            <p:cNvSpPr/>
            <p:nvPr>
              <p:custDataLst>
                <p:tags r:id="rId8"/>
              </p:custDataLst>
            </p:nvPr>
          </p:nvSpPr>
          <p:spPr bwMode="auto">
            <a:xfrm>
              <a:off x="6407150" y="2443163"/>
              <a:ext cx="1028700" cy="1193800"/>
            </a:xfrm>
            <a:custGeom>
              <a:gdLst>
                <a:gd fmla="*/ 514782 w 780640" name="T0"/>
                <a:gd fmla="*/ 0 h 905542" name="T1"/>
                <a:gd fmla="*/ 1029563 w 780640" name="T2"/>
                <a:gd fmla="*/ 257391 h 905542" name="T3"/>
                <a:gd fmla="*/ 1029563 w 780640" name="T4"/>
                <a:gd fmla="*/ 936902 h 905542" name="T5"/>
                <a:gd fmla="*/ 514782 w 780640" name="T6"/>
                <a:gd fmla="*/ 1194293 h 905542" name="T7"/>
                <a:gd fmla="*/ 245249 w 780640" name="T8"/>
                <a:gd fmla="*/ 1059527 h 905542" name="T9"/>
                <a:gd fmla="*/ 269820 w 780640" name="T10"/>
                <a:gd fmla="*/ 1047242 h 905542" name="T11"/>
                <a:gd fmla="*/ 269820 w 780640" name="T12"/>
                <a:gd fmla="*/ 725357 h 905542" name="T13"/>
                <a:gd fmla="*/ 25967 w 780640" name="T14"/>
                <a:gd fmla="*/ 603430 h 905542" name="T15"/>
                <a:gd fmla="*/ 0 w 780640" name="T16"/>
                <a:gd fmla="*/ 616414 h 905542" name="T17"/>
                <a:gd fmla="*/ 0 w 780640" name="T18"/>
                <a:gd fmla="*/ 257391 h 9055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80640" name="T30"/>
                <a:gd fmla="*/ 0 h 905542" name="T31"/>
                <a:gd fmla="*/ 780640 w 780640" name="T32"/>
                <a:gd fmla="*/ 905542 h 90554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05542" w="780640">
                  <a:moveTo>
                    <a:pt x="390320" y="0"/>
                  </a:moveTo>
                  <a:lnTo>
                    <a:pt x="780640" y="195160"/>
                  </a:lnTo>
                  <a:lnTo>
                    <a:pt x="780640" y="710382"/>
                  </a:lnTo>
                  <a:lnTo>
                    <a:pt x="390320" y="905542"/>
                  </a:lnTo>
                  <a:lnTo>
                    <a:pt x="185954" y="803359"/>
                  </a:lnTo>
                  <a:lnTo>
                    <a:pt x="204584" y="794044"/>
                  </a:lnTo>
                  <a:lnTo>
                    <a:pt x="204584" y="549983"/>
                  </a:lnTo>
                  <a:lnTo>
                    <a:pt x="19689" y="457535"/>
                  </a:lnTo>
                  <a:lnTo>
                    <a:pt x="0" y="467380"/>
                  </a:lnTo>
                  <a:lnTo>
                    <a:pt x="0" y="195160"/>
                  </a:lnTo>
                  <a:lnTo>
                    <a:pt x="390320" y="0"/>
                  </a:lnTo>
                  <a:close/>
                </a:path>
              </a:pathLst>
            </a:custGeom>
            <a:solidFill>
              <a:srgbClr val="FF9900"/>
            </a:solidFill>
            <a:ln>
              <a:noFill/>
            </a:ln>
          </p:spPr>
          <p:txBody>
            <a:bodyPr anchor="ctr" bIns="0" lIns="0" rIns="0" tIns="0" vert="horz"/>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endParaRPr altLang="zh-CN" lang="en-US" smtClean="0"/>
            </a:p>
            <a:p>
              <a:pPr algn="ctr">
                <a:defRPr/>
              </a:pPr>
              <a:r>
                <a:rPr altLang="zh-CN" lang="en-US" smtClean="0"/>
                <a:t>第二季度</a:t>
              </a:r>
            </a:p>
          </p:txBody>
        </p:sp>
        <p:sp>
          <p:nvSpPr>
            <p:cNvPr id="25" name="MH_Other_2"/>
            <p:cNvSpPr/>
            <p:nvPr>
              <p:custDataLst>
                <p:tags r:id="rId9"/>
              </p:custDataLst>
            </p:nvPr>
          </p:nvSpPr>
          <p:spPr bwMode="auto">
            <a:xfrm>
              <a:off x="6234114" y="3100389"/>
              <a:ext cx="396875" cy="458787"/>
            </a:xfrm>
            <a:custGeom>
              <a:gdLst>
                <a:gd fmla="*/ 197945 w 300175" name="T0"/>
                <a:gd fmla="*/ 0 h 348203" name="T1"/>
                <a:gd fmla="*/ 395892 w 300175" name="T2"/>
                <a:gd fmla="*/ 98973 h 348203" name="T3"/>
                <a:gd fmla="*/ 395892 w 300175" name="T4"/>
                <a:gd fmla="*/ 360262 h 348203" name="T5"/>
                <a:gd fmla="*/ 197945 w 300175" name="T6"/>
                <a:gd fmla="*/ 459235 h 348203" name="T7"/>
                <a:gd fmla="*/ 0 w 300175" name="T8"/>
                <a:gd fmla="*/ 360262 h 348203" name="T9"/>
                <a:gd fmla="*/ 0 w 300175" name="T10"/>
                <a:gd fmla="*/ 98973 h 348203" name="T11"/>
                <a:gd fmla="*/ 0 60000 65536" name="T12"/>
                <a:gd fmla="*/ 0 60000 65536" name="T13"/>
                <a:gd fmla="*/ 0 60000 65536" name="T14"/>
                <a:gd fmla="*/ 0 60000 65536" name="T15"/>
                <a:gd fmla="*/ 0 60000 65536" name="T16"/>
                <a:gd fmla="*/ 0 60000 65536" name="T17"/>
                <a:gd fmla="*/ 0 w 300175" name="T18"/>
                <a:gd fmla="*/ 0 h 348203" name="T19"/>
                <a:gd fmla="*/ 300175 w 300175" name="T20"/>
                <a:gd fmla="*/ 348203 h 348203" name="T21"/>
              </a:gdLst>
              <a:cxnLst>
                <a:cxn ang="T12">
                  <a:pos x="T0" y="T1"/>
                </a:cxn>
                <a:cxn ang="T13">
                  <a:pos x="T2" y="T3"/>
                </a:cxn>
                <a:cxn ang="T14">
                  <a:pos x="T4" y="T5"/>
                </a:cxn>
                <a:cxn ang="T15">
                  <a:pos x="T6" y="T7"/>
                </a:cxn>
                <a:cxn ang="T16">
                  <a:pos x="T8" y="T9"/>
                </a:cxn>
                <a:cxn ang="T17">
                  <a:pos x="T10" y="T11"/>
                </a:cxn>
              </a:cxnLst>
              <a:rect b="T21" l="T18" r="T20" t="T19"/>
              <a:pathLst>
                <a:path h="348203" w="300175">
                  <a:moveTo>
                    <a:pt x="150087" y="0"/>
                  </a:moveTo>
                  <a:lnTo>
                    <a:pt x="300175" y="75044"/>
                  </a:lnTo>
                  <a:lnTo>
                    <a:pt x="300175" y="273159"/>
                  </a:lnTo>
                  <a:lnTo>
                    <a:pt x="150087" y="348203"/>
                  </a:lnTo>
                  <a:lnTo>
                    <a:pt x="0" y="273159"/>
                  </a:lnTo>
                  <a:lnTo>
                    <a:pt x="0" y="75044"/>
                  </a:lnTo>
                  <a:lnTo>
                    <a:pt x="150087" y="0"/>
                  </a:lnTo>
                  <a:close/>
                </a:path>
              </a:pathLst>
            </a:custGeom>
            <a:solidFill>
              <a:srgbClr val="FF9900"/>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400">
                  <a:solidFill>
                    <a:schemeClr val="bg1"/>
                  </a:solidFill>
                  <a:latin typeface="+mn-lt"/>
                  <a:ea typeface="+mn-ea"/>
                </a:rPr>
                <a:t>B</a:t>
              </a:r>
            </a:p>
          </p:txBody>
        </p:sp>
        <p:sp>
          <p:nvSpPr>
            <p:cNvPr id="26" name="MH_Text_2"/>
            <p:cNvSpPr/>
            <p:nvPr>
              <p:custDataLst>
                <p:tags r:id="rId10"/>
              </p:custDataLst>
            </p:nvPr>
          </p:nvSpPr>
          <p:spPr>
            <a:xfrm>
              <a:off x="7435851" y="2443163"/>
              <a:ext cx="2244725" cy="1193800"/>
            </a:xfrm>
            <a:prstGeom prst="rect">
              <a:avLst/>
            </a:prstGeom>
          </p:spPr>
          <p:txBody>
            <a:bodyPr anchor="ctr">
              <a:normAutofit/>
            </a:bodyPr>
            <a:lstStyle/>
            <a:p>
              <a:pPr>
                <a:lnSpc>
                  <a:spcPct val="130000"/>
                </a:lnSpc>
                <a:defRPr/>
              </a:pPr>
              <a:r>
                <a:rPr altLang="zh-CN" kern="0" lang="en-US" sz="1600">
                  <a:solidFill>
                    <a:srgbClr val="595959"/>
                  </a:solidFill>
                  <a:cs charset="-122" panose="02010600030101010101" pitchFamily="2" typeface="宋体"/>
                </a:rPr>
                <a:t>LOREM IPSUM DOLOR SIT AMET CONSECUR</a:t>
              </a:r>
            </a:p>
          </p:txBody>
        </p:sp>
        <p:sp>
          <p:nvSpPr>
            <p:cNvPr id="27" name="MH_SubTitle_3"/>
            <p:cNvSpPr/>
            <p:nvPr>
              <p:custDataLst>
                <p:tags r:id="rId11"/>
              </p:custDataLst>
            </p:nvPr>
          </p:nvSpPr>
          <p:spPr bwMode="auto">
            <a:xfrm>
              <a:off x="2792414" y="4156075"/>
              <a:ext cx="1030287" cy="1193800"/>
            </a:xfrm>
            <a:custGeom>
              <a:gdLst>
                <a:gd fmla="*/ 514782 w 780640" name="T0"/>
                <a:gd fmla="*/ 0 h 905542" name="T1"/>
                <a:gd fmla="*/ 1029563 w 780640" name="T2"/>
                <a:gd fmla="*/ 257391 h 905542" name="T3"/>
                <a:gd fmla="*/ 1029563 w 780640" name="T4"/>
                <a:gd fmla="*/ 936902 h 905542" name="T5"/>
                <a:gd fmla="*/ 514782 w 780640" name="T6"/>
                <a:gd fmla="*/ 1194293 h 905542" name="T7"/>
                <a:gd fmla="*/ 245249 w 780640" name="T8"/>
                <a:gd fmla="*/ 1059527 h 905542" name="T9"/>
                <a:gd fmla="*/ 269820 w 780640" name="T10"/>
                <a:gd fmla="*/ 1047242 h 905542" name="T11"/>
                <a:gd fmla="*/ 269820 w 780640" name="T12"/>
                <a:gd fmla="*/ 725357 h 905542" name="T13"/>
                <a:gd fmla="*/ 25967 w 780640" name="T14"/>
                <a:gd fmla="*/ 603430 h 905542" name="T15"/>
                <a:gd fmla="*/ 0 w 780640" name="T16"/>
                <a:gd fmla="*/ 616414 h 905542" name="T17"/>
                <a:gd fmla="*/ 0 w 780640" name="T18"/>
                <a:gd fmla="*/ 257391 h 9055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80640" name="T30"/>
                <a:gd fmla="*/ 0 h 905542" name="T31"/>
                <a:gd fmla="*/ 780640 w 780640" name="T32"/>
                <a:gd fmla="*/ 905542 h 90554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05542" w="780640">
                  <a:moveTo>
                    <a:pt x="390320" y="0"/>
                  </a:moveTo>
                  <a:lnTo>
                    <a:pt x="780640" y="195160"/>
                  </a:lnTo>
                  <a:lnTo>
                    <a:pt x="780640" y="710382"/>
                  </a:lnTo>
                  <a:lnTo>
                    <a:pt x="390320" y="905542"/>
                  </a:lnTo>
                  <a:lnTo>
                    <a:pt x="185954" y="803359"/>
                  </a:lnTo>
                  <a:lnTo>
                    <a:pt x="204584" y="794044"/>
                  </a:lnTo>
                  <a:lnTo>
                    <a:pt x="204584" y="549983"/>
                  </a:lnTo>
                  <a:lnTo>
                    <a:pt x="19689" y="457535"/>
                  </a:lnTo>
                  <a:lnTo>
                    <a:pt x="0" y="467380"/>
                  </a:lnTo>
                  <a:lnTo>
                    <a:pt x="0" y="195160"/>
                  </a:lnTo>
                  <a:lnTo>
                    <a:pt x="39032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en-US" lang="zh-CN">
                  <a:solidFill>
                    <a:schemeClr val="bg1"/>
                  </a:solidFill>
                </a:rPr>
                <a:t>第二季度</a:t>
              </a:r>
            </a:p>
          </p:txBody>
        </p:sp>
        <p:sp>
          <p:nvSpPr>
            <p:cNvPr id="28" name="MH_Other_3"/>
            <p:cNvSpPr/>
            <p:nvPr>
              <p:custDataLst>
                <p:tags r:id="rId12"/>
              </p:custDataLst>
            </p:nvPr>
          </p:nvSpPr>
          <p:spPr bwMode="auto">
            <a:xfrm>
              <a:off x="2620964" y="4811714"/>
              <a:ext cx="395287" cy="460375"/>
            </a:xfrm>
            <a:custGeom>
              <a:gdLst>
                <a:gd fmla="*/ 197945 w 300175" name="T0"/>
                <a:gd fmla="*/ 0 h 348203" name="T1"/>
                <a:gd fmla="*/ 395892 w 300175" name="T2"/>
                <a:gd fmla="*/ 98973 h 348203" name="T3"/>
                <a:gd fmla="*/ 395892 w 300175" name="T4"/>
                <a:gd fmla="*/ 360262 h 348203" name="T5"/>
                <a:gd fmla="*/ 197945 w 300175" name="T6"/>
                <a:gd fmla="*/ 459235 h 348203" name="T7"/>
                <a:gd fmla="*/ 0 w 300175" name="T8"/>
                <a:gd fmla="*/ 360262 h 348203" name="T9"/>
                <a:gd fmla="*/ 0 w 300175" name="T10"/>
                <a:gd fmla="*/ 98973 h 348203" name="T11"/>
                <a:gd fmla="*/ 0 60000 65536" name="T12"/>
                <a:gd fmla="*/ 0 60000 65536" name="T13"/>
                <a:gd fmla="*/ 0 60000 65536" name="T14"/>
                <a:gd fmla="*/ 0 60000 65536" name="T15"/>
                <a:gd fmla="*/ 0 60000 65536" name="T16"/>
                <a:gd fmla="*/ 0 60000 65536" name="T17"/>
                <a:gd fmla="*/ 0 w 300175" name="T18"/>
                <a:gd fmla="*/ 0 h 348203" name="T19"/>
                <a:gd fmla="*/ 300175 w 300175" name="T20"/>
                <a:gd fmla="*/ 348203 h 348203" name="T21"/>
              </a:gdLst>
              <a:cxnLst>
                <a:cxn ang="T12">
                  <a:pos x="T0" y="T1"/>
                </a:cxn>
                <a:cxn ang="T13">
                  <a:pos x="T2" y="T3"/>
                </a:cxn>
                <a:cxn ang="T14">
                  <a:pos x="T4" y="T5"/>
                </a:cxn>
                <a:cxn ang="T15">
                  <a:pos x="T6" y="T7"/>
                </a:cxn>
                <a:cxn ang="T16">
                  <a:pos x="T8" y="T9"/>
                </a:cxn>
                <a:cxn ang="T17">
                  <a:pos x="T10" y="T11"/>
                </a:cxn>
              </a:cxnLst>
              <a:rect b="T21" l="T18" r="T20" t="T19"/>
              <a:pathLst>
                <a:path h="348203" w="300175">
                  <a:moveTo>
                    <a:pt x="150087" y="0"/>
                  </a:moveTo>
                  <a:lnTo>
                    <a:pt x="300175" y="75044"/>
                  </a:lnTo>
                  <a:lnTo>
                    <a:pt x="300175" y="273159"/>
                  </a:lnTo>
                  <a:lnTo>
                    <a:pt x="150087" y="348203"/>
                  </a:lnTo>
                  <a:lnTo>
                    <a:pt x="0" y="273159"/>
                  </a:lnTo>
                  <a:lnTo>
                    <a:pt x="0" y="75044"/>
                  </a:lnTo>
                  <a:lnTo>
                    <a:pt x="150087" y="0"/>
                  </a:lnTo>
                  <a:close/>
                </a:path>
              </a:pathLst>
            </a:custGeom>
            <a:solidFill>
              <a:srgbClr val="595959"/>
            </a:solidFill>
            <a:ln>
              <a:noFill/>
            </a:ln>
          </p:spPr>
          <p:txBody>
            <a:bodyPr anchor="ctr" bIns="0" lIns="0" rIns="0" tIns="0"/>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400">
                  <a:solidFill>
                    <a:schemeClr val="bg1"/>
                  </a:solidFill>
                  <a:latin typeface="+mn-lt"/>
                  <a:ea typeface="+mn-ea"/>
                </a:rPr>
                <a:t>C</a:t>
              </a:r>
            </a:p>
          </p:txBody>
        </p:sp>
        <p:sp>
          <p:nvSpPr>
            <p:cNvPr id="29" name="MH_Text_3"/>
            <p:cNvSpPr/>
            <p:nvPr>
              <p:custDataLst>
                <p:tags r:id="rId13"/>
              </p:custDataLst>
            </p:nvPr>
          </p:nvSpPr>
          <p:spPr>
            <a:xfrm>
              <a:off x="3822701" y="4156075"/>
              <a:ext cx="2244725" cy="1193800"/>
            </a:xfrm>
            <a:prstGeom prst="rect">
              <a:avLst/>
            </a:prstGeom>
          </p:spPr>
          <p:txBody>
            <a:bodyPr anchor="ctr">
              <a:normAutofit/>
            </a:bodyPr>
            <a:lstStyle/>
            <a:p>
              <a:pPr>
                <a:lnSpc>
                  <a:spcPct val="130000"/>
                </a:lnSpc>
                <a:defRPr/>
              </a:pPr>
              <a:r>
                <a:rPr altLang="zh-CN" kern="0" lang="en-US" sz="1600">
                  <a:solidFill>
                    <a:srgbClr val="595959"/>
                  </a:solidFill>
                  <a:cs charset="-122" panose="02010600030101010101" pitchFamily="2" typeface="宋体"/>
                </a:rPr>
                <a:t>LOREM IPSUM DOLOR SIT AMET CONSECUR</a:t>
              </a:r>
            </a:p>
          </p:txBody>
        </p:sp>
        <p:sp>
          <p:nvSpPr>
            <p:cNvPr id="30" name="MH_SubTitle_4"/>
            <p:cNvSpPr/>
            <p:nvPr>
              <p:custDataLst>
                <p:tags r:id="rId14"/>
              </p:custDataLst>
            </p:nvPr>
          </p:nvSpPr>
          <p:spPr bwMode="auto">
            <a:xfrm>
              <a:off x="6407150" y="4156075"/>
              <a:ext cx="1028700" cy="1193800"/>
            </a:xfrm>
            <a:custGeom>
              <a:gdLst>
                <a:gd fmla="*/ 514782 w 780640" name="T0"/>
                <a:gd fmla="*/ 0 h 905542" name="T1"/>
                <a:gd fmla="*/ 1029563 w 780640" name="T2"/>
                <a:gd fmla="*/ 257391 h 905542" name="T3"/>
                <a:gd fmla="*/ 1029563 w 780640" name="T4"/>
                <a:gd fmla="*/ 936902 h 905542" name="T5"/>
                <a:gd fmla="*/ 514782 w 780640" name="T6"/>
                <a:gd fmla="*/ 1194293 h 905542" name="T7"/>
                <a:gd fmla="*/ 245249 w 780640" name="T8"/>
                <a:gd fmla="*/ 1059527 h 905542" name="T9"/>
                <a:gd fmla="*/ 269820 w 780640" name="T10"/>
                <a:gd fmla="*/ 1047242 h 905542" name="T11"/>
                <a:gd fmla="*/ 269820 w 780640" name="T12"/>
                <a:gd fmla="*/ 725357 h 905542" name="T13"/>
                <a:gd fmla="*/ 25967 w 780640" name="T14"/>
                <a:gd fmla="*/ 603430 h 905542" name="T15"/>
                <a:gd fmla="*/ 0 w 780640" name="T16"/>
                <a:gd fmla="*/ 616414 h 905542" name="T17"/>
                <a:gd fmla="*/ 0 w 780640" name="T18"/>
                <a:gd fmla="*/ 257391 h 90554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80640" name="T30"/>
                <a:gd fmla="*/ 0 h 905542" name="T31"/>
                <a:gd fmla="*/ 780640 w 780640" name="T32"/>
                <a:gd fmla="*/ 905542 h 90554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905542" w="780640">
                  <a:moveTo>
                    <a:pt x="390320" y="0"/>
                  </a:moveTo>
                  <a:lnTo>
                    <a:pt x="780640" y="195160"/>
                  </a:lnTo>
                  <a:lnTo>
                    <a:pt x="780640" y="710382"/>
                  </a:lnTo>
                  <a:lnTo>
                    <a:pt x="390320" y="905542"/>
                  </a:lnTo>
                  <a:lnTo>
                    <a:pt x="185954" y="803359"/>
                  </a:lnTo>
                  <a:lnTo>
                    <a:pt x="204584" y="794044"/>
                  </a:lnTo>
                  <a:lnTo>
                    <a:pt x="204584" y="549983"/>
                  </a:lnTo>
                  <a:lnTo>
                    <a:pt x="19689" y="457535"/>
                  </a:lnTo>
                  <a:lnTo>
                    <a:pt x="0" y="467380"/>
                  </a:lnTo>
                  <a:lnTo>
                    <a:pt x="0" y="195160"/>
                  </a:lnTo>
                  <a:lnTo>
                    <a:pt x="390320" y="0"/>
                  </a:lnTo>
                  <a:close/>
                </a:path>
              </a:pathLst>
            </a:custGeom>
            <a:solidFill>
              <a:srgbClr val="00006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r>
                <a:rPr altLang="en-US" lang="zh-CN">
                  <a:solidFill>
                    <a:schemeClr val="bg1"/>
                  </a:solidFill>
                </a:rPr>
                <a:t>第二季度</a:t>
              </a:r>
            </a:p>
          </p:txBody>
        </p:sp>
        <p:sp>
          <p:nvSpPr>
            <p:cNvPr id="31" name="MH_Other_4"/>
            <p:cNvSpPr/>
            <p:nvPr>
              <p:custDataLst>
                <p:tags r:id="rId15"/>
              </p:custDataLst>
            </p:nvPr>
          </p:nvSpPr>
          <p:spPr bwMode="auto">
            <a:xfrm>
              <a:off x="6234114" y="4811714"/>
              <a:ext cx="396875" cy="460375"/>
            </a:xfrm>
            <a:custGeom>
              <a:gdLst>
                <a:gd fmla="*/ 197945 w 300175" name="T0"/>
                <a:gd fmla="*/ 0 h 348203" name="T1"/>
                <a:gd fmla="*/ 395892 w 300175" name="T2"/>
                <a:gd fmla="*/ 98973 h 348203" name="T3"/>
                <a:gd fmla="*/ 395892 w 300175" name="T4"/>
                <a:gd fmla="*/ 360262 h 348203" name="T5"/>
                <a:gd fmla="*/ 197945 w 300175" name="T6"/>
                <a:gd fmla="*/ 459235 h 348203" name="T7"/>
                <a:gd fmla="*/ 0 w 300175" name="T8"/>
                <a:gd fmla="*/ 360262 h 348203" name="T9"/>
                <a:gd fmla="*/ 0 w 300175" name="T10"/>
                <a:gd fmla="*/ 98973 h 348203" name="T11"/>
                <a:gd fmla="*/ 0 60000 65536" name="T12"/>
                <a:gd fmla="*/ 0 60000 65536" name="T13"/>
                <a:gd fmla="*/ 0 60000 65536" name="T14"/>
                <a:gd fmla="*/ 0 60000 65536" name="T15"/>
                <a:gd fmla="*/ 0 60000 65536" name="T16"/>
                <a:gd fmla="*/ 0 60000 65536" name="T17"/>
                <a:gd fmla="*/ 0 w 300175" name="T18"/>
                <a:gd fmla="*/ 0 h 348203" name="T19"/>
                <a:gd fmla="*/ 300175 w 300175" name="T20"/>
                <a:gd fmla="*/ 348203 h 348203" name="T21"/>
              </a:gdLst>
              <a:cxnLst>
                <a:cxn ang="T12">
                  <a:pos x="T0" y="T1"/>
                </a:cxn>
                <a:cxn ang="T13">
                  <a:pos x="T2" y="T3"/>
                </a:cxn>
                <a:cxn ang="T14">
                  <a:pos x="T4" y="T5"/>
                </a:cxn>
                <a:cxn ang="T15">
                  <a:pos x="T6" y="T7"/>
                </a:cxn>
                <a:cxn ang="T16">
                  <a:pos x="T8" y="T9"/>
                </a:cxn>
                <a:cxn ang="T17">
                  <a:pos x="T10" y="T11"/>
                </a:cxn>
              </a:cxnLst>
              <a:rect b="T21" l="T18" r="T20" t="T19"/>
              <a:pathLst>
                <a:path h="348203" w="300175">
                  <a:moveTo>
                    <a:pt x="150087" y="0"/>
                  </a:moveTo>
                  <a:lnTo>
                    <a:pt x="300175" y="75044"/>
                  </a:lnTo>
                  <a:lnTo>
                    <a:pt x="300175" y="273159"/>
                  </a:lnTo>
                  <a:lnTo>
                    <a:pt x="150087" y="348203"/>
                  </a:lnTo>
                  <a:lnTo>
                    <a:pt x="0" y="273159"/>
                  </a:lnTo>
                  <a:lnTo>
                    <a:pt x="0" y="75044"/>
                  </a:lnTo>
                  <a:lnTo>
                    <a:pt x="150087" y="0"/>
                  </a:lnTo>
                  <a:close/>
                </a:path>
              </a:pathLst>
            </a:custGeom>
            <a:solidFill>
              <a:srgbClr val="00006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lt1"/>
                  </a:solidFill>
                </a:rPr>
                <a:t>D</a:t>
              </a:r>
            </a:p>
          </p:txBody>
        </p:sp>
        <p:sp>
          <p:nvSpPr>
            <p:cNvPr id="32" name="MH_Text_4"/>
            <p:cNvSpPr/>
            <p:nvPr>
              <p:custDataLst>
                <p:tags r:id="rId16"/>
              </p:custDataLst>
            </p:nvPr>
          </p:nvSpPr>
          <p:spPr>
            <a:xfrm>
              <a:off x="7435851" y="4156075"/>
              <a:ext cx="2244725" cy="1193800"/>
            </a:xfrm>
            <a:prstGeom prst="rect">
              <a:avLst/>
            </a:prstGeom>
          </p:spPr>
          <p:txBody>
            <a:bodyPr anchor="ctr">
              <a:normAutofit/>
            </a:bodyPr>
            <a:lstStyle/>
            <a:p>
              <a:pPr>
                <a:lnSpc>
                  <a:spcPct val="130000"/>
                </a:lnSpc>
                <a:defRPr/>
              </a:pPr>
              <a:r>
                <a:rPr altLang="zh-CN" kern="0" lang="en-US" sz="1600">
                  <a:solidFill>
                    <a:srgbClr val="595959"/>
                  </a:solidFill>
                  <a:cs charset="-122" panose="02010600030101010101" pitchFamily="2" typeface="宋体"/>
                </a:rPr>
                <a:t>LOREM IPSUM DOLOR SIT AMET CONSECUR</a:t>
              </a:r>
            </a:p>
          </p:txBody>
        </p:sp>
      </p:grpSp>
    </p:spTree>
    <p:extLst>
      <p:ext uri="{BB962C8B-B14F-4D97-AF65-F5344CB8AC3E}">
        <p14:creationId val="2567789595"/>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19598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0" y="286434"/>
            <a:ext cx="3562123" cy="640080"/>
          </a:xfrm>
          <a:prstGeom prst="rect">
            <a:avLst/>
          </a:prstGeom>
          <a:noFill/>
        </p:spPr>
        <p:txBody>
          <a:bodyPr rtlCol="0" wrap="square">
            <a:spAutoFit/>
          </a:bodyPr>
          <a:lstStyle/>
          <a:p>
            <a:pPr algn="ctr"/>
            <a:r>
              <a:rPr altLang="zh-CN" lang="en-US" smtClean="0" sz="3600">
                <a:solidFill>
                  <a:srgbClr val="000066"/>
                </a:solidFill>
                <a:latin charset="-122" panose="020b0503020204020204" pitchFamily="34" typeface="微软雅黑"/>
                <a:ea charset="-122" panose="020b0503020204020204" pitchFamily="34" typeface="微软雅黑"/>
              </a:rPr>
              <a:t>2016年整体计划</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14" name="组合 13"/>
          <p:cNvGrpSpPr/>
          <p:nvPr/>
        </p:nvGrpSpPr>
        <p:grpSpPr>
          <a:xfrm>
            <a:off x="714375" y="1338942"/>
            <a:ext cx="3273425" cy="523930"/>
            <a:chOff x="714375" y="1338942"/>
            <a:chExt cx="2629807" cy="420915"/>
          </a:xfrm>
        </p:grpSpPr>
        <p:sp>
          <p:nvSpPr>
            <p:cNvPr id="15" name="矩形 14"/>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MH_SubTitle_1"/>
            <p:cNvSpPr txBox="1"/>
            <p:nvPr>
              <p:custDataLst>
                <p:tags r:id="rId4"/>
              </p:custDataLst>
            </p:nvPr>
          </p:nvSpPr>
          <p:spPr>
            <a:xfrm>
              <a:off x="1262516" y="1381124"/>
              <a:ext cx="2081666" cy="365125"/>
            </a:xfrm>
            <a:prstGeom prst="rect">
              <a:avLst/>
            </a:prstGeom>
            <a:noFill/>
          </p:spPr>
          <p:txBody>
            <a:bodyPr bIns="0" lIns="0" rIns="0" tIns="0">
              <a:noAutofit/>
            </a:bodyPr>
            <a:lstStyle/>
            <a:p>
              <a:pPr>
                <a:defRPr/>
              </a:pPr>
              <a:r>
                <a:rPr altLang="en-US" lang="zh-CN" sz="2400">
                  <a:solidFill>
                    <a:schemeClr val="tx1">
                      <a:lumMod val="85000"/>
                      <a:lumOff val="15000"/>
                    </a:schemeClr>
                  </a:solidFill>
                  <a:latin charset="-122" panose="020b0503020204020204" pitchFamily="34" typeface="微软雅黑"/>
                  <a:ea charset="-122" panose="020b0503020204020204" pitchFamily="34" typeface="微软雅黑"/>
                </a:rPr>
                <a:t>单击更改名称</a:t>
              </a:r>
            </a:p>
          </p:txBody>
        </p:sp>
      </p:grpSp>
      <p:grpSp>
        <p:nvGrpSpPr>
          <p:cNvPr id="21" name="组合 20"/>
          <p:cNvGrpSpPr/>
          <p:nvPr/>
        </p:nvGrpSpPr>
        <p:grpSpPr>
          <a:xfrm>
            <a:off x="927100" y="2133600"/>
            <a:ext cx="1879600" cy="3695700"/>
            <a:chOff x="927100" y="2133600"/>
            <a:chExt cx="1879600" cy="3695700"/>
          </a:xfrm>
        </p:grpSpPr>
        <p:sp>
          <p:nvSpPr>
            <p:cNvPr id="3" name="矩形 2"/>
            <p:cNvSpPr/>
            <p:nvPr/>
          </p:nvSpPr>
          <p:spPr>
            <a:xfrm>
              <a:off x="927100" y="2133600"/>
              <a:ext cx="1879600" cy="3695700"/>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0" name="图片 9"/>
            <p:cNvPicPr>
              <a:picLocks noChangeAspect="1"/>
            </p:cNvPicPr>
            <p:nvPr/>
          </p:nvPicPr>
          <p:blipFill>
            <a:blip r:embed="rId5">
              <a:extLst>
                <a:ext uri="{28A0092B-C50C-407E-A947-70E740481C1C}">
                  <a14:useLocalDpi/>
                </a:ext>
              </a:extLst>
            </a:blip>
            <a:stretch>
              <a:fillRect/>
            </a:stretch>
          </p:blipFill>
          <p:spPr>
            <a:xfrm>
              <a:off x="927100" y="2133600"/>
              <a:ext cx="1879600" cy="1409700"/>
            </a:xfrm>
            <a:prstGeom prst="rect">
              <a:avLst/>
            </a:prstGeom>
          </p:spPr>
        </p:pic>
        <p:sp>
          <p:nvSpPr>
            <p:cNvPr id="17" name="文本框 16"/>
            <p:cNvSpPr txBox="1"/>
            <p:nvPr/>
          </p:nvSpPr>
          <p:spPr>
            <a:xfrm>
              <a:off x="927100" y="3543300"/>
              <a:ext cx="1879600" cy="365760"/>
            </a:xfrm>
            <a:prstGeom prst="rect">
              <a:avLst/>
            </a:prstGeom>
            <a:noFill/>
          </p:spPr>
          <p:txBody>
            <a:bodyPr rtlCol="0" wrap="square">
              <a:spAutoFit/>
            </a:bodyPr>
            <a:lstStyle/>
            <a:p>
              <a:pPr algn="ctr"/>
              <a:r>
                <a:rPr altLang="zh-CN" lang="en-US" smtClean="0">
                  <a:solidFill>
                    <a:schemeClr val="bg1"/>
                  </a:solidFill>
                </a:rPr>
                <a:t>STEP ONE</a:t>
              </a:r>
            </a:p>
          </p:txBody>
        </p:sp>
        <p:cxnSp>
          <p:nvCxnSpPr>
            <p:cNvPr id="19" name="直接连接符 18"/>
            <p:cNvCxnSpPr/>
            <p:nvPr/>
          </p:nvCxnSpPr>
          <p:spPr>
            <a:xfrm>
              <a:off x="1362371" y="3907734"/>
              <a:ext cx="987129"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27100" y="3981450"/>
              <a:ext cx="1879600" cy="1737360"/>
            </a:xfrm>
            <a:prstGeom prst="rect">
              <a:avLst/>
            </a:prstGeom>
          </p:spPr>
          <p:txBody>
            <a:bodyPr wrap="square">
              <a:spAutoFit/>
            </a:bodyPr>
            <a:lstStyle/>
            <a:p>
              <a:pPr algn="dist"/>
              <a:r>
                <a:rPr altLang="zh-CN" lang="en-US" smtClean="0">
                  <a:latin typeface="+mn-lt"/>
                  <a:ea typeface="+mn-ea"/>
                </a:rPr>
                <a:t>Lorem ipsum dolor sddsit amet conse sdhjds ctetur adipisicing elit sed do</a:t>
              </a:r>
            </a:p>
          </p:txBody>
        </p:sp>
      </p:grpSp>
      <p:grpSp>
        <p:nvGrpSpPr>
          <p:cNvPr id="22" name="组合 21"/>
          <p:cNvGrpSpPr/>
          <p:nvPr/>
        </p:nvGrpSpPr>
        <p:grpSpPr>
          <a:xfrm>
            <a:off x="3721100" y="2133600"/>
            <a:ext cx="1879600" cy="3695700"/>
            <a:chOff x="927100" y="2133600"/>
            <a:chExt cx="1879600" cy="3695700"/>
          </a:xfrm>
        </p:grpSpPr>
        <p:sp>
          <p:nvSpPr>
            <p:cNvPr id="23" name="矩形 22"/>
            <p:cNvSpPr/>
            <p:nvPr/>
          </p:nvSpPr>
          <p:spPr>
            <a:xfrm>
              <a:off x="927100" y="2133600"/>
              <a:ext cx="1879600" cy="3695700"/>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927100" y="3543300"/>
              <a:ext cx="1879600" cy="365760"/>
            </a:xfrm>
            <a:prstGeom prst="rect">
              <a:avLst/>
            </a:prstGeom>
            <a:noFill/>
          </p:spPr>
          <p:txBody>
            <a:bodyPr rtlCol="0" wrap="square">
              <a:spAutoFit/>
            </a:bodyPr>
            <a:lstStyle/>
            <a:p>
              <a:pPr algn="ctr"/>
              <a:r>
                <a:rPr altLang="zh-CN" lang="en-US" smtClean="0">
                  <a:solidFill>
                    <a:schemeClr val="bg1"/>
                  </a:solidFill>
                </a:rPr>
                <a:t>STEP TWO</a:t>
              </a:r>
            </a:p>
          </p:txBody>
        </p:sp>
        <p:cxnSp>
          <p:nvCxnSpPr>
            <p:cNvPr id="26" name="直接连接符 25"/>
            <p:cNvCxnSpPr/>
            <p:nvPr/>
          </p:nvCxnSpPr>
          <p:spPr>
            <a:xfrm>
              <a:off x="1362371" y="3907734"/>
              <a:ext cx="987129"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27100" y="3981450"/>
              <a:ext cx="1879600" cy="1737360"/>
            </a:xfrm>
            <a:prstGeom prst="rect">
              <a:avLst/>
            </a:prstGeom>
          </p:spPr>
          <p:txBody>
            <a:bodyPr wrap="square">
              <a:spAutoFit/>
            </a:bodyPr>
            <a:lstStyle/>
            <a:p>
              <a:pPr algn="dist"/>
              <a:r>
                <a:rPr altLang="zh-CN" lang="en-US" smtClean="0">
                  <a:latin typeface="+mn-lt"/>
                  <a:ea typeface="+mn-ea"/>
                </a:rPr>
                <a:t>Lorem ipsum dolor sddsit amet conse sdhjds ctetur adipisicing elit sed do</a:t>
              </a:r>
            </a:p>
          </p:txBody>
        </p:sp>
      </p:grpSp>
      <p:grpSp>
        <p:nvGrpSpPr>
          <p:cNvPr id="28" name="组合 27"/>
          <p:cNvGrpSpPr/>
          <p:nvPr/>
        </p:nvGrpSpPr>
        <p:grpSpPr>
          <a:xfrm>
            <a:off x="6464300" y="2133600"/>
            <a:ext cx="1879600" cy="3695700"/>
            <a:chOff x="927100" y="2133600"/>
            <a:chExt cx="1879600" cy="3695700"/>
          </a:xfrm>
        </p:grpSpPr>
        <p:sp>
          <p:nvSpPr>
            <p:cNvPr id="29" name="矩形 28"/>
            <p:cNvSpPr/>
            <p:nvPr/>
          </p:nvSpPr>
          <p:spPr>
            <a:xfrm>
              <a:off x="927100" y="2133600"/>
              <a:ext cx="1879600" cy="3695700"/>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927099" y="3543300"/>
              <a:ext cx="1879600" cy="365760"/>
            </a:xfrm>
            <a:prstGeom prst="rect">
              <a:avLst/>
            </a:prstGeom>
            <a:noFill/>
          </p:spPr>
          <p:txBody>
            <a:bodyPr rtlCol="0" wrap="square">
              <a:spAutoFit/>
            </a:bodyPr>
            <a:lstStyle/>
            <a:p>
              <a:pPr algn="ctr"/>
              <a:r>
                <a:rPr altLang="zh-CN" lang="en-US" smtClean="0">
                  <a:solidFill>
                    <a:schemeClr val="bg1"/>
                  </a:solidFill>
                </a:rPr>
                <a:t>STEP THREE</a:t>
              </a:r>
            </a:p>
          </p:txBody>
        </p:sp>
        <p:cxnSp>
          <p:nvCxnSpPr>
            <p:cNvPr id="32" name="直接连接符 31"/>
            <p:cNvCxnSpPr/>
            <p:nvPr/>
          </p:nvCxnSpPr>
          <p:spPr>
            <a:xfrm>
              <a:off x="1362371" y="3907734"/>
              <a:ext cx="987129"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927099" y="3981450"/>
              <a:ext cx="1879600" cy="1737360"/>
            </a:xfrm>
            <a:prstGeom prst="rect">
              <a:avLst/>
            </a:prstGeom>
          </p:spPr>
          <p:txBody>
            <a:bodyPr wrap="square">
              <a:spAutoFit/>
            </a:bodyPr>
            <a:lstStyle/>
            <a:p>
              <a:pPr algn="dist"/>
              <a:r>
                <a:rPr altLang="zh-CN" lang="en-US" smtClean="0">
                  <a:latin typeface="+mn-lt"/>
                  <a:ea typeface="+mn-ea"/>
                </a:rPr>
                <a:t>Lorem ipsum dolor sddsit amet conse sdhjds ctetur adipisicing elit sed do</a:t>
              </a:r>
            </a:p>
          </p:txBody>
        </p:sp>
      </p:grpSp>
      <p:grpSp>
        <p:nvGrpSpPr>
          <p:cNvPr id="34" name="组合 33"/>
          <p:cNvGrpSpPr/>
          <p:nvPr/>
        </p:nvGrpSpPr>
        <p:grpSpPr>
          <a:xfrm>
            <a:off x="9004509" y="2133600"/>
            <a:ext cx="1879600" cy="3695700"/>
            <a:chOff x="927100" y="2133600"/>
            <a:chExt cx="1879600" cy="3695700"/>
          </a:xfrm>
        </p:grpSpPr>
        <p:sp>
          <p:nvSpPr>
            <p:cNvPr id="35" name="矩形 34"/>
            <p:cNvSpPr/>
            <p:nvPr/>
          </p:nvSpPr>
          <p:spPr>
            <a:xfrm>
              <a:off x="927100" y="2133600"/>
              <a:ext cx="1879600" cy="3695700"/>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927100" y="3543300"/>
              <a:ext cx="1879600" cy="365760"/>
            </a:xfrm>
            <a:prstGeom prst="rect">
              <a:avLst/>
            </a:prstGeom>
            <a:noFill/>
          </p:spPr>
          <p:txBody>
            <a:bodyPr rtlCol="0" wrap="square">
              <a:spAutoFit/>
            </a:bodyPr>
            <a:lstStyle/>
            <a:p>
              <a:pPr algn="ctr"/>
              <a:r>
                <a:rPr altLang="zh-CN" lang="en-US" smtClean="0">
                  <a:solidFill>
                    <a:schemeClr val="bg1"/>
                  </a:solidFill>
                </a:rPr>
                <a:t>STEP FOUR</a:t>
              </a:r>
            </a:p>
          </p:txBody>
        </p:sp>
        <p:cxnSp>
          <p:nvCxnSpPr>
            <p:cNvPr id="38" name="直接连接符 37"/>
            <p:cNvCxnSpPr/>
            <p:nvPr/>
          </p:nvCxnSpPr>
          <p:spPr>
            <a:xfrm>
              <a:off x="1362371" y="3907734"/>
              <a:ext cx="987129" cy="0"/>
            </a:xfrm>
            <a:prstGeom prst="line">
              <a:avLst/>
            </a:prstGeom>
            <a:ln>
              <a:solidFill>
                <a:srgbClr val="CC0000"/>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927100" y="3981450"/>
              <a:ext cx="1879600" cy="1737360"/>
            </a:xfrm>
            <a:prstGeom prst="rect">
              <a:avLst/>
            </a:prstGeom>
          </p:spPr>
          <p:txBody>
            <a:bodyPr wrap="square">
              <a:spAutoFit/>
            </a:bodyPr>
            <a:lstStyle/>
            <a:p>
              <a:pPr algn="dist"/>
              <a:r>
                <a:rPr altLang="zh-CN" lang="en-US" smtClean="0">
                  <a:latin typeface="+mn-lt"/>
                  <a:ea typeface="+mn-ea"/>
                </a:rPr>
                <a:t>Lorem ipsum dolor sddsit amet conse sdhjds ctetur adipisicing elit sed do</a:t>
              </a:r>
            </a:p>
          </p:txBody>
        </p:sp>
      </p:grpSp>
      <p:pic>
        <p:nvPicPr>
          <p:cNvPr id="40" name="图片 39"/>
          <p:cNvPicPr>
            <a:picLocks noChangeAspect="1"/>
          </p:cNvPicPr>
          <p:nvPr/>
        </p:nvPicPr>
        <p:blipFill>
          <a:blip r:embed="rId6">
            <a:extLst>
              <a:ext uri="{28A0092B-C50C-407E-A947-70E740481C1C}">
                <a14:useLocalDpi/>
              </a:ext>
            </a:extLst>
          </a:blip>
          <a:stretch>
            <a:fillRect/>
          </a:stretch>
        </p:blipFill>
        <p:spPr>
          <a:xfrm>
            <a:off x="3721100" y="2127419"/>
            <a:ext cx="1879600" cy="1388548"/>
          </a:xfrm>
          <a:prstGeom prst="rect">
            <a:avLst/>
          </a:prstGeom>
        </p:spPr>
      </p:pic>
      <p:pic>
        <p:nvPicPr>
          <p:cNvPr id="41" name="图片 40"/>
          <p:cNvPicPr>
            <a:picLocks noChangeAspect="1"/>
          </p:cNvPicPr>
          <p:nvPr/>
        </p:nvPicPr>
        <p:blipFill>
          <a:blip r:embed="rId7">
            <a:extLst>
              <a:ext uri="{28A0092B-C50C-407E-A947-70E740481C1C}">
                <a14:useLocalDpi/>
              </a:ext>
            </a:extLst>
          </a:blip>
          <a:stretch>
            <a:fillRect/>
          </a:stretch>
        </p:blipFill>
        <p:spPr>
          <a:xfrm>
            <a:off x="6464301" y="2133600"/>
            <a:ext cx="1879599" cy="1404803"/>
          </a:xfrm>
          <a:prstGeom prst="rect">
            <a:avLst/>
          </a:prstGeom>
        </p:spPr>
      </p:pic>
      <p:pic>
        <p:nvPicPr>
          <p:cNvPr id="42" name="图片 41"/>
          <p:cNvPicPr>
            <a:picLocks noChangeAspect="1"/>
          </p:cNvPicPr>
          <p:nvPr/>
        </p:nvPicPr>
        <p:blipFill>
          <a:blip r:embed="rId8">
            <a:extLst>
              <a:ext uri="{28A0092B-C50C-407E-A947-70E740481C1C}">
                <a14:useLocalDpi/>
              </a:ext>
            </a:extLst>
          </a:blip>
          <a:stretch>
            <a:fillRect/>
          </a:stretch>
        </p:blipFill>
        <p:spPr>
          <a:xfrm>
            <a:off x="9004509" y="2127419"/>
            <a:ext cx="1879600" cy="1410984"/>
          </a:xfrm>
          <a:prstGeom prst="rect">
            <a:avLst/>
          </a:prstGeom>
        </p:spPr>
      </p:pic>
    </p:spTree>
    <p:extLst>
      <p:ext uri="{BB962C8B-B14F-4D97-AF65-F5344CB8AC3E}">
        <p14:creationId val="742569123"/>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419598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0" y="286434"/>
            <a:ext cx="3562123" cy="640080"/>
          </a:xfrm>
          <a:prstGeom prst="rect">
            <a:avLst/>
          </a:prstGeom>
          <a:noFill/>
        </p:spPr>
        <p:txBody>
          <a:bodyPr rtlCol="0" wrap="square">
            <a:spAutoFit/>
          </a:bodyPr>
          <a:lstStyle/>
          <a:p>
            <a:pPr algn="ctr"/>
            <a:r>
              <a:rPr altLang="zh-CN" lang="en-US" smtClean="0" sz="3600">
                <a:solidFill>
                  <a:srgbClr val="000066"/>
                </a:solidFill>
                <a:latin charset="-122" panose="020b0503020204020204" pitchFamily="34" typeface="微软雅黑"/>
                <a:ea charset="-122" panose="020b0503020204020204" pitchFamily="34" typeface="微软雅黑"/>
              </a:rPr>
              <a:t>2016年整体计划</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2" name="组合 1"/>
          <p:cNvGrpSpPr/>
          <p:nvPr/>
        </p:nvGrpSpPr>
        <p:grpSpPr>
          <a:xfrm>
            <a:off x="1457285" y="2223914"/>
            <a:ext cx="9277431" cy="3736975"/>
            <a:chOff x="2149475" y="2244725"/>
            <a:chExt cx="7929563" cy="3194050"/>
          </a:xfrm>
        </p:grpSpPr>
        <p:sp>
          <p:nvSpPr>
            <p:cNvPr id="10" name="MH_Other_1"/>
            <p:cNvSpPr>
              <a:spLocks noChangeAspect="1"/>
            </p:cNvSpPr>
            <p:nvPr>
              <p:custDataLst>
                <p:tags r:id="rId4"/>
              </p:custDataLst>
            </p:nvPr>
          </p:nvSpPr>
          <p:spPr bwMode="auto">
            <a:xfrm>
              <a:off x="6118225" y="2379663"/>
              <a:ext cx="1339850" cy="1543050"/>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FF9900"/>
            </a:solidFill>
            <a:ln>
              <a:noFill/>
            </a:ln>
            <a:extLst/>
          </p:spPr>
          <p:txBody>
            <a:bodyPr anchor="ctr" bIns="0" lIns="0" rIns="0" tIns="0" vert="horz"/>
            <a:lstStyle/>
            <a:p>
              <a:pPr algn="ctr"/>
              <a:endParaRPr lang="en-US">
                <a:solidFill>
                  <a:schemeClr val="tx1"/>
                </a:solidFill>
                <a:latin charset="-122" panose="02010600030101010101" pitchFamily="2" typeface="等线"/>
                <a:ea charset="-122" panose="02010600030101010101" pitchFamily="2" typeface="等线"/>
              </a:endParaRPr>
            </a:p>
          </p:txBody>
        </p:sp>
        <p:sp>
          <p:nvSpPr>
            <p:cNvPr id="14" name="MH_Other_2"/>
            <p:cNvSpPr>
              <a:spLocks noChangeAspect="1"/>
            </p:cNvSpPr>
            <p:nvPr>
              <p:custDataLst>
                <p:tags r:id="rId5"/>
              </p:custDataLst>
            </p:nvPr>
          </p:nvSpPr>
          <p:spPr bwMode="auto">
            <a:xfrm>
              <a:off x="4733926" y="2381251"/>
              <a:ext cx="1520825" cy="1408113"/>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CC000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15" name="MH_Other_3"/>
            <p:cNvSpPr>
              <a:spLocks noChangeAspect="1"/>
            </p:cNvSpPr>
            <p:nvPr>
              <p:custDataLst>
                <p:tags r:id="rId6"/>
              </p:custDataLst>
            </p:nvPr>
          </p:nvSpPr>
          <p:spPr bwMode="auto">
            <a:xfrm>
              <a:off x="4738688" y="3652839"/>
              <a:ext cx="1377950" cy="1450975"/>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000066">
                <a:alpha val="79000"/>
              </a:srgb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6" name="MH_Other_4"/>
            <p:cNvSpPr>
              <a:spLocks noChangeAspect="1"/>
            </p:cNvSpPr>
            <p:nvPr>
              <p:custDataLst>
                <p:tags r:id="rId7"/>
              </p:custDataLst>
            </p:nvPr>
          </p:nvSpPr>
          <p:spPr bwMode="auto">
            <a:xfrm>
              <a:off x="5983288" y="3789364"/>
              <a:ext cx="1473200" cy="1311275"/>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3605" lIns="0" rIns="0" tIns="33605"/>
            <a:lstStyle/>
            <a:p>
              <a:pPr indent="-136908" marL="136908">
                <a:lnSpc>
                  <a:spcPct val="120000"/>
                </a:lnSpc>
                <a:spcBef>
                  <a:spcPts val="450"/>
                </a:spcBef>
                <a:spcAft>
                  <a:spcPts val="450"/>
                </a:spcAft>
                <a:buFont charset="0" panose="020b0604020202020204" pitchFamily="34" typeface="Arial"/>
                <a:buChar char="•"/>
                <a:defRPr/>
              </a:pPr>
              <a:endParaRPr lang="en-US" sz="1050">
                <a:solidFill>
                  <a:prstClr val="white"/>
                </a:solidFill>
              </a:endParaRPr>
            </a:p>
          </p:txBody>
        </p:sp>
        <p:sp>
          <p:nvSpPr>
            <p:cNvPr id="17" name="MH_Title_1"/>
            <p:cNvSpPr txBox="1">
              <a:spLocks noChangeArrowheads="1"/>
            </p:cNvSpPr>
            <p:nvPr>
              <p:custDataLst>
                <p:tags r:id="rId8"/>
              </p:custDataLst>
            </p:nvPr>
          </p:nvSpPr>
          <p:spPr bwMode="auto">
            <a:xfrm>
              <a:off x="5468938" y="3451226"/>
              <a:ext cx="1295400" cy="561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norm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eaLnBrk="1" hangingPunct="1">
                <a:spcBef>
                  <a:spcPct val="0"/>
                </a:spcBef>
                <a:buFontTx/>
                <a:buNone/>
                <a:defRPr/>
              </a:pPr>
              <a:r>
                <a:rPr altLang="zh-CN" lang="en-US" smtClean="0">
                  <a:latin typeface="+mn-lt"/>
                  <a:ea typeface="+mn-ea"/>
                </a:rPr>
                <a:t>SWOT</a:t>
              </a:r>
            </a:p>
          </p:txBody>
        </p:sp>
        <p:sp>
          <p:nvSpPr>
            <p:cNvPr id="18" name="MH_SubTitle_1"/>
            <p:cNvSpPr txBox="1"/>
            <p:nvPr>
              <p:custDataLst>
                <p:tags r:id="rId9"/>
              </p:custDataLst>
            </p:nvPr>
          </p:nvSpPr>
          <p:spPr>
            <a:xfrm>
              <a:off x="2149475" y="2244725"/>
              <a:ext cx="2705100" cy="1054100"/>
            </a:xfrm>
            <a:prstGeom prst="rect">
              <a:avLst/>
            </a:prstGeom>
            <a:noFill/>
          </p:spPr>
          <p:txBody>
            <a:bodyPr anchor="ctr">
              <a:normAutofit/>
            </a:bodyPr>
            <a:lstStyle/>
            <a:p>
              <a:pPr algn="ctr">
                <a:lnSpc>
                  <a:spcPct val="130000"/>
                </a:lnSpc>
                <a:defRPr/>
              </a:pPr>
              <a:r>
                <a:rPr altLang="zh-CN" kern="0" lang="da-DK" sz="1600"/>
                <a:t>Lorem ipsum dolor sit</a:t>
              </a:r>
            </a:p>
            <a:p>
              <a:pPr algn="ctr">
                <a:lnSpc>
                  <a:spcPct val="130000"/>
                </a:lnSpc>
                <a:defRPr/>
              </a:pPr>
              <a:r>
                <a:rPr altLang="zh-CN" kern="0" lang="da-DK" sz="1600"/>
                <a:t>Lorem ipsum dolor sit</a:t>
              </a:r>
            </a:p>
          </p:txBody>
        </p:sp>
        <p:sp>
          <p:nvSpPr>
            <p:cNvPr id="19" name="MH_SubTitle_2"/>
            <p:cNvSpPr txBox="1"/>
            <p:nvPr>
              <p:custDataLst>
                <p:tags r:id="rId10"/>
              </p:custDataLst>
            </p:nvPr>
          </p:nvSpPr>
          <p:spPr>
            <a:xfrm>
              <a:off x="7373938" y="2244725"/>
              <a:ext cx="2705100" cy="1054100"/>
            </a:xfrm>
            <a:prstGeom prst="rect">
              <a:avLst/>
            </a:prstGeom>
            <a:noFill/>
          </p:spPr>
          <p:txBody>
            <a:bodyPr anchor="ctr">
              <a:normAutofit/>
            </a:bodyPr>
            <a:lstStyle/>
            <a:p>
              <a:pPr algn="ctr">
                <a:lnSpc>
                  <a:spcPct val="130000"/>
                </a:lnSpc>
                <a:defRPr/>
              </a:pPr>
              <a:r>
                <a:rPr altLang="zh-CN" kern="0" lang="da-DK" sz="1600"/>
                <a:t>Lorem ipsum dolor sit</a:t>
              </a:r>
            </a:p>
            <a:p>
              <a:pPr algn="ctr">
                <a:lnSpc>
                  <a:spcPct val="130000"/>
                </a:lnSpc>
                <a:defRPr/>
              </a:pPr>
              <a:r>
                <a:rPr altLang="zh-CN" kern="0" lang="da-DK" sz="1600"/>
                <a:t>Lorem ipsum dolor sit</a:t>
              </a:r>
            </a:p>
          </p:txBody>
        </p:sp>
        <p:sp>
          <p:nvSpPr>
            <p:cNvPr id="20" name="MH_SubTitle_4"/>
            <p:cNvSpPr txBox="1"/>
            <p:nvPr>
              <p:custDataLst>
                <p:tags r:id="rId11"/>
              </p:custDataLst>
            </p:nvPr>
          </p:nvSpPr>
          <p:spPr>
            <a:xfrm>
              <a:off x="2254250" y="4384675"/>
              <a:ext cx="2705100" cy="1054100"/>
            </a:xfrm>
            <a:prstGeom prst="rect">
              <a:avLst/>
            </a:prstGeom>
            <a:noFill/>
          </p:spPr>
          <p:txBody>
            <a:bodyPr anchor="ctr">
              <a:normAutofit/>
            </a:bodyPr>
            <a:lstStyle/>
            <a:p>
              <a:pPr algn="ctr">
                <a:lnSpc>
                  <a:spcPct val="130000"/>
                </a:lnSpc>
                <a:defRPr/>
              </a:pPr>
              <a:r>
                <a:rPr altLang="zh-CN" kern="0" lang="da-DK" sz="1600"/>
                <a:t>Lorem ipsum dolor sit</a:t>
              </a:r>
            </a:p>
            <a:p>
              <a:pPr algn="ctr">
                <a:lnSpc>
                  <a:spcPct val="130000"/>
                </a:lnSpc>
                <a:defRPr/>
              </a:pPr>
              <a:r>
                <a:rPr altLang="zh-CN" kern="0" lang="da-DK" sz="1600"/>
                <a:t>Lorem ipsum dolor sit</a:t>
              </a:r>
            </a:p>
          </p:txBody>
        </p:sp>
        <p:sp>
          <p:nvSpPr>
            <p:cNvPr id="21" name="MH_SubTitle_3"/>
            <p:cNvSpPr txBox="1"/>
            <p:nvPr>
              <p:custDataLst>
                <p:tags r:id="rId12"/>
              </p:custDataLst>
            </p:nvPr>
          </p:nvSpPr>
          <p:spPr>
            <a:xfrm>
              <a:off x="7278688" y="4384675"/>
              <a:ext cx="2705100" cy="1054100"/>
            </a:xfrm>
            <a:prstGeom prst="rect">
              <a:avLst/>
            </a:prstGeom>
            <a:noFill/>
          </p:spPr>
          <p:txBody>
            <a:bodyPr anchor="ctr">
              <a:normAutofit/>
            </a:bodyPr>
            <a:lstStyle/>
            <a:p>
              <a:pPr algn="ctr">
                <a:lnSpc>
                  <a:spcPct val="130000"/>
                </a:lnSpc>
                <a:defRPr/>
              </a:pPr>
              <a:r>
                <a:rPr altLang="zh-CN" kern="0" lang="da-DK" sz="1600"/>
                <a:t>Lorem ipsum dolor sit</a:t>
              </a:r>
            </a:p>
            <a:p>
              <a:pPr algn="ctr">
                <a:lnSpc>
                  <a:spcPct val="130000"/>
                </a:lnSpc>
                <a:defRPr/>
              </a:pPr>
              <a:r>
                <a:rPr altLang="zh-CN" kern="0" lang="da-DK" sz="1600"/>
                <a:t>Lorem ipsum dolor sit</a:t>
              </a:r>
            </a:p>
          </p:txBody>
        </p:sp>
      </p:grpSp>
      <p:grpSp>
        <p:nvGrpSpPr>
          <p:cNvPr id="22" name="组合 21"/>
          <p:cNvGrpSpPr/>
          <p:nvPr/>
        </p:nvGrpSpPr>
        <p:grpSpPr>
          <a:xfrm>
            <a:off x="714375" y="1338942"/>
            <a:ext cx="3273425" cy="523930"/>
            <a:chOff x="714375" y="1338942"/>
            <a:chExt cx="2629807" cy="420915"/>
          </a:xfrm>
        </p:grpSpPr>
        <p:sp>
          <p:nvSpPr>
            <p:cNvPr id="23" name="矩形 22"/>
            <p:cNvSpPr/>
            <p:nvPr/>
          </p:nvSpPr>
          <p:spPr>
            <a:xfrm>
              <a:off x="714375" y="1338942"/>
              <a:ext cx="420915" cy="42091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MH_SubTitle_1"/>
            <p:cNvSpPr txBox="1"/>
            <p:nvPr>
              <p:custDataLst>
                <p:tags r:id="rId13"/>
              </p:custDataLst>
            </p:nvPr>
          </p:nvSpPr>
          <p:spPr>
            <a:xfrm>
              <a:off x="1262516" y="1381124"/>
              <a:ext cx="2081666" cy="365125"/>
            </a:xfrm>
            <a:prstGeom prst="rect">
              <a:avLst/>
            </a:prstGeom>
            <a:noFill/>
          </p:spPr>
          <p:txBody>
            <a:bodyPr bIns="0" lIns="0" rIns="0" tIns="0">
              <a:noAutofit/>
            </a:bodyPr>
            <a:lstStyle/>
            <a:p>
              <a:pPr>
                <a:defRPr/>
              </a:pPr>
              <a:r>
                <a:rPr altLang="en-US" lang="zh-CN" sz="2400">
                  <a:solidFill>
                    <a:schemeClr val="tx1">
                      <a:lumMod val="85000"/>
                      <a:lumOff val="15000"/>
                    </a:schemeClr>
                  </a:solidFill>
                  <a:latin charset="-122" panose="020b0503020204020204" pitchFamily="34" typeface="微软雅黑"/>
                  <a:ea charset="-122" panose="020b0503020204020204" pitchFamily="34" typeface="微软雅黑"/>
                </a:rPr>
                <a:t>单击更改名称</a:t>
              </a:r>
            </a:p>
          </p:txBody>
        </p:sp>
      </p:grpSp>
      <p:sp>
        <p:nvSpPr>
          <p:cNvPr id="3" name="文本框 2"/>
          <p:cNvSpPr txBox="1"/>
          <p:nvPr/>
        </p:nvSpPr>
        <p:spPr>
          <a:xfrm>
            <a:off x="4924130" y="2786096"/>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S</a:t>
            </a:r>
          </a:p>
        </p:txBody>
      </p:sp>
      <p:sp>
        <p:nvSpPr>
          <p:cNvPr id="25" name="文本框 24"/>
          <p:cNvSpPr txBox="1"/>
          <p:nvPr/>
        </p:nvSpPr>
        <p:spPr>
          <a:xfrm>
            <a:off x="6589332" y="2806585"/>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W</a:t>
            </a:r>
          </a:p>
        </p:txBody>
      </p:sp>
      <p:sp>
        <p:nvSpPr>
          <p:cNvPr id="26" name="文本框 25"/>
          <p:cNvSpPr txBox="1"/>
          <p:nvPr/>
        </p:nvSpPr>
        <p:spPr>
          <a:xfrm>
            <a:off x="4834163" y="4445300"/>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T</a:t>
            </a:r>
          </a:p>
        </p:txBody>
      </p:sp>
      <p:sp>
        <p:nvSpPr>
          <p:cNvPr id="27" name="文本框 26"/>
          <p:cNvSpPr txBox="1"/>
          <p:nvPr/>
        </p:nvSpPr>
        <p:spPr>
          <a:xfrm>
            <a:off x="6563350" y="4445300"/>
            <a:ext cx="733425" cy="701040"/>
          </a:xfrm>
          <a:prstGeom prst="rect">
            <a:avLst/>
          </a:prstGeom>
          <a:noFill/>
        </p:spPr>
        <p:txBody>
          <a:bodyPr rtlCol="0" wrap="square">
            <a:spAutoFit/>
          </a:bodyPr>
          <a:lstStyle/>
          <a:p>
            <a:pPr algn="ctr"/>
            <a:r>
              <a:rPr altLang="zh-CN" lang="en-US" smtClean="0" sz="4000">
                <a:solidFill>
                  <a:schemeClr val="bg1"/>
                </a:solidFill>
                <a:latin charset="-122" panose="020b0503020204020204" pitchFamily="34" typeface="微软雅黑"/>
                <a:ea charset="-122" panose="020b0503020204020204" pitchFamily="34" typeface="微软雅黑"/>
              </a:rPr>
              <a:t>O</a:t>
            </a:r>
          </a:p>
        </p:txBody>
      </p:sp>
      <p:sp>
        <p:nvSpPr>
          <p:cNvPr id="28" name="MH_Other_2"/>
          <p:cNvSpPr/>
          <p:nvPr>
            <p:custDataLst>
              <p:tags r:id="rId14"/>
            </p:custDataLst>
          </p:nvPr>
        </p:nvSpPr>
        <p:spPr>
          <a:xfrm flipH="1">
            <a:off x="4135556" y="2786096"/>
            <a:ext cx="698606"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51" name="MH_Other_2"/>
          <p:cNvSpPr/>
          <p:nvPr>
            <p:custDataLst>
              <p:tags r:id="rId15"/>
            </p:custDataLst>
          </p:nvPr>
        </p:nvSpPr>
        <p:spPr>
          <a:xfrm>
            <a:off x="7362152" y="2786096"/>
            <a:ext cx="753340" cy="251791"/>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52" name="MH_Other_2"/>
          <p:cNvSpPr/>
          <p:nvPr>
            <p:custDataLst>
              <p:tags r:id="rId16"/>
            </p:custDataLst>
          </p:nvPr>
        </p:nvSpPr>
        <p:spPr>
          <a:xfrm flipH="1" flipV="1">
            <a:off x="4192707" y="5071376"/>
            <a:ext cx="698606" cy="288034"/>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
        <p:nvSpPr>
          <p:cNvPr id="108" name="MH_Other_2"/>
          <p:cNvSpPr/>
          <p:nvPr>
            <p:custDataLst>
              <p:tags r:id="rId17"/>
            </p:custDataLst>
          </p:nvPr>
        </p:nvSpPr>
        <p:spPr>
          <a:xfrm flipV="1">
            <a:off x="7296774" y="4991100"/>
            <a:ext cx="731422" cy="353150"/>
          </a:xfrm>
          <a:custGeom>
            <a:gdLst>
              <a:gd fmla="*/ 0 w 1190172" name="connsiteX0"/>
              <a:gd fmla="*/ 217715 h 217715" name="connsiteY0"/>
              <a:gd fmla="*/ 159657 w 1190172" name="connsiteX1"/>
              <a:gd fmla="*/ 0 h 217715" name="connsiteY1"/>
              <a:gd fmla="*/ 1190172 w 1190172" name="connsiteX2"/>
              <a:gd fmla="*/ 0 h 217715" name="connsiteY2"/>
            </a:gdLst>
            <a:cxnLst>
              <a:cxn ang="0">
                <a:pos x="connsiteX0" y="connsiteY0"/>
              </a:cxn>
              <a:cxn ang="0">
                <a:pos x="connsiteX1" y="connsiteY1"/>
              </a:cxn>
              <a:cxn ang="0">
                <a:pos x="connsiteX2" y="connsiteY2"/>
              </a:cxn>
            </a:cxnLst>
            <a:rect b="b" l="l" r="r" t="t"/>
            <a:pathLst>
              <a:path h="217715" w="1190172">
                <a:moveTo>
                  <a:pt x="0" y="217715"/>
                </a:moveTo>
                <a:lnTo>
                  <a:pt x="159657" y="0"/>
                </a:lnTo>
                <a:lnTo>
                  <a:pt x="1190172" y="0"/>
                </a:lnTo>
              </a:path>
            </a:pathLst>
          </a:custGeom>
          <a:noFill/>
          <a:ln>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altLang="en-US" lang="zh-CN"/>
          </a:p>
        </p:txBody>
      </p:sp>
    </p:spTree>
    <p:extLst>
      <p:ext uri="{BB962C8B-B14F-4D97-AF65-F5344CB8AC3E}">
        <p14:creationId val="3083153513"/>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F9900"/>
        </a:solidFill>
        <a:effectLst/>
      </p:bgPr>
    </p:bg>
    <p:spTree>
      <p:nvGrpSpPr>
        <p:cNvPr id="1" name=""/>
        <p:cNvGrpSpPr/>
        <p:nvPr/>
      </p:nvGrpSpPr>
      <p:grpSpPr>
        <a:xfrm>
          <a:off x="0" y="0"/>
          <a:ext cx="0" cy="0"/>
        </a:xfrm>
      </p:grpSpPr>
      <p:sp>
        <p:nvSpPr>
          <p:cNvPr id="19" name="直角三角形 18"/>
          <p:cNvSpPr/>
          <p:nvPr/>
        </p:nvSpPr>
        <p:spPr>
          <a:xfrm rot="9560863">
            <a:off x="8707344" y="2490078"/>
            <a:ext cx="544881" cy="1185561"/>
          </a:xfrm>
          <a:prstGeom prst="rtTriangl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直角三角形 2"/>
          <p:cNvSpPr/>
          <p:nvPr/>
        </p:nvSpPr>
        <p:spPr>
          <a:xfrm rot="19063166">
            <a:off x="7857464" y="3380676"/>
            <a:ext cx="681250" cy="1185561"/>
          </a:xfrm>
          <a:prstGeom prst="rtTriangle">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0" y="2896064"/>
            <a:ext cx="12192000" cy="131908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76201" y="3076853"/>
            <a:ext cx="2638426" cy="365760"/>
          </a:xfrm>
          <a:prstGeom prst="rect">
            <a:avLst/>
          </a:prstGeom>
          <a:noFill/>
        </p:spPr>
        <p:txBody>
          <a:bodyPr rtlCol="0" wrap="square">
            <a:spAutoFit/>
          </a:bodyPr>
          <a:lstStyle/>
          <a:p>
            <a:pPr algn="ctr"/>
            <a:r>
              <a:rPr altLang="zh-CN" lang="en-US" smtClean="0">
                <a:solidFill>
                  <a:schemeClr val="bg1"/>
                </a:solidFill>
              </a:rPr>
              <a:t>ORANGE PPT工作室</a:t>
            </a:r>
          </a:p>
        </p:txBody>
      </p:sp>
      <p:sp>
        <p:nvSpPr>
          <p:cNvPr id="10" name="任意多边形 9"/>
          <p:cNvSpPr/>
          <p:nvPr>
            <p:custDataLst>
              <p:tags r:id="rId2"/>
            </p:custDataLst>
          </p:nvPr>
        </p:nvSpPr>
        <p:spPr>
          <a:xfrm>
            <a:off x="3021014" y="2430464"/>
            <a:ext cx="6008687" cy="2219325"/>
          </a:xfrm>
          <a:custGeom>
            <a:gdLst>
              <a:gd fmla="*/ 0 w 6008914" name="connsiteX0"/>
              <a:gd fmla="*/ 452846 h 2220686" name="connsiteY0"/>
              <a:gd fmla="*/ 252548 w 6008914" name="connsiteX1"/>
              <a:gd fmla="*/ 1793966 h 2220686" name="connsiteY1"/>
              <a:gd fmla="*/ 5320937 w 6008914" name="connsiteX2"/>
              <a:gd fmla="*/ 2220686 h 2220686" name="connsiteY2"/>
              <a:gd fmla="*/ 6008914 w 6008914" name="connsiteX3"/>
              <a:gd fmla="*/ 0 h 2220686" name="connsiteY3"/>
              <a:gd fmla="*/ 0 w 6008914" name="connsiteX4"/>
              <a:gd fmla="*/ 452846 h 222068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20686" w="6008914">
                <a:moveTo>
                  <a:pt x="0" y="452846"/>
                </a:moveTo>
                <a:lnTo>
                  <a:pt x="252548" y="1793966"/>
                </a:lnTo>
                <a:lnTo>
                  <a:pt x="5320937" y="2220686"/>
                </a:lnTo>
                <a:lnTo>
                  <a:pt x="6008914" y="0"/>
                </a:lnTo>
                <a:lnTo>
                  <a:pt x="0" y="45284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4" name="任意多边形 13"/>
          <p:cNvSpPr/>
          <p:nvPr>
            <p:custDataLst>
              <p:tags r:id="rId3"/>
            </p:custDataLst>
          </p:nvPr>
        </p:nvSpPr>
        <p:spPr>
          <a:xfrm>
            <a:off x="9086850" y="2482850"/>
            <a:ext cx="400050" cy="158750"/>
          </a:xfrm>
          <a:custGeom>
            <a:gdLst>
              <a:gd fmla="*/ 0 w 400050" name="connsiteX0"/>
              <a:gd fmla="*/ 152400 h 158750" name="connsiteY0"/>
              <a:gd fmla="*/ 374650 w 400050" name="connsiteX1"/>
              <a:gd fmla="*/ 0 h 158750" name="connsiteY1"/>
              <a:gd fmla="*/ 400050 w 400050" name="connsiteX2"/>
              <a:gd fmla="*/ 158750 h 158750" name="connsiteY2"/>
              <a:gd fmla="*/ 0 w 400050" name="connsiteX3"/>
              <a:gd fmla="*/ 152400 h 158750" name="connsiteY3"/>
            </a:gdLst>
            <a:cxnLst>
              <a:cxn ang="0">
                <a:pos x="connsiteX0" y="connsiteY0"/>
              </a:cxn>
              <a:cxn ang="0">
                <a:pos x="connsiteX1" y="connsiteY1"/>
              </a:cxn>
              <a:cxn ang="0">
                <a:pos x="connsiteX2" y="connsiteY2"/>
              </a:cxn>
              <a:cxn ang="0">
                <a:pos x="connsiteX3" y="connsiteY3"/>
              </a:cxn>
            </a:cxnLst>
            <a:rect b="b" l="l" r="r" t="t"/>
            <a:pathLst>
              <a:path h="158750" w="400050">
                <a:moveTo>
                  <a:pt x="0" y="152400"/>
                </a:moveTo>
                <a:lnTo>
                  <a:pt x="374650" y="0"/>
                </a:lnTo>
                <a:lnTo>
                  <a:pt x="400050" y="158750"/>
                </a:lnTo>
                <a:lnTo>
                  <a:pt x="0" y="15240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5" name="任意多边形 14"/>
          <p:cNvSpPr/>
          <p:nvPr>
            <p:custDataLst>
              <p:tags r:id="rId4"/>
            </p:custDataLst>
          </p:nvPr>
        </p:nvSpPr>
        <p:spPr>
          <a:xfrm>
            <a:off x="8959850" y="1936750"/>
            <a:ext cx="368300" cy="342900"/>
          </a:xfrm>
          <a:custGeom>
            <a:gdLst>
              <a:gd fmla="*/ 0 w 368300" name="connsiteX0"/>
              <a:gd fmla="*/ 342900 h 342900" name="connsiteY0"/>
              <a:gd fmla="*/ 254000 w 368300" name="connsiteX1"/>
              <a:gd fmla="*/ 0 h 342900" name="connsiteY1"/>
              <a:gd fmla="*/ 368300 w 368300" name="connsiteX2"/>
              <a:gd fmla="*/ 139700 h 342900" name="connsiteY2"/>
              <a:gd fmla="*/ 0 w 368300" name="connsiteX3"/>
              <a:gd fmla="*/ 342900 h 342900" name="connsiteY3"/>
            </a:gdLst>
            <a:cxnLst>
              <a:cxn ang="0">
                <a:pos x="connsiteX0" y="connsiteY0"/>
              </a:cxn>
              <a:cxn ang="0">
                <a:pos x="connsiteX1" y="connsiteY1"/>
              </a:cxn>
              <a:cxn ang="0">
                <a:pos x="connsiteX2" y="connsiteY2"/>
              </a:cxn>
              <a:cxn ang="0">
                <a:pos x="connsiteX3" y="connsiteY3"/>
              </a:cxn>
            </a:cxnLst>
            <a:rect b="b" l="l" r="r" t="t"/>
            <a:pathLst>
              <a:path h="342900" w="368300">
                <a:moveTo>
                  <a:pt x="0" y="342900"/>
                </a:moveTo>
                <a:lnTo>
                  <a:pt x="254000" y="0"/>
                </a:lnTo>
                <a:lnTo>
                  <a:pt x="368300" y="139700"/>
                </a:lnTo>
                <a:lnTo>
                  <a:pt x="0" y="34290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文本框 5"/>
          <p:cNvSpPr txBox="1">
            <a:spLocks noChangeArrowheads="1"/>
          </p:cNvSpPr>
          <p:nvPr>
            <p:custDataLst>
              <p:tags r:id="rId5"/>
            </p:custDataLst>
          </p:nvPr>
        </p:nvSpPr>
        <p:spPr bwMode="auto">
          <a:xfrm rot="21345376">
            <a:off x="2905126" y="2419350"/>
            <a:ext cx="6124575" cy="168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8000">
                <a:solidFill>
                  <a:srgbClr val="FFFFFF"/>
                </a:solidFill>
                <a:latin charset="0" panose="02070a03080606020203" pitchFamily="18" typeface="Bodoni MT Black"/>
                <a:ea charset="-122" panose="02010509060101010101" pitchFamily="49" typeface="幼圆"/>
              </a:rPr>
              <a:t>THANKS</a:t>
            </a:r>
          </a:p>
        </p:txBody>
      </p:sp>
      <p:sp>
        <p:nvSpPr>
          <p:cNvPr id="17" name="文本框 6"/>
          <p:cNvSpPr txBox="1">
            <a:spLocks noChangeArrowheads="1"/>
          </p:cNvSpPr>
          <p:nvPr>
            <p:custDataLst>
              <p:tags r:id="rId6"/>
            </p:custDataLst>
          </p:nvPr>
        </p:nvSpPr>
        <p:spPr bwMode="auto">
          <a:xfrm rot="298406">
            <a:off x="6156326" y="4078288"/>
            <a:ext cx="2170113" cy="39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zh-CN" lang="en-US" smtClean="0" sz="1400">
                <a:solidFill>
                  <a:srgbClr val="FFFFFF"/>
                </a:solidFill>
                <a:latin charset="0" panose="02020503060305020303" pitchFamily="18" typeface="Bell MT"/>
                <a:ea charset="-122" panose="02010600040101010101" pitchFamily="2" typeface="华文仿宋"/>
              </a:rPr>
              <a:t>@SEVEN</a:t>
            </a:r>
          </a:p>
        </p:txBody>
      </p:sp>
      <p:sp>
        <p:nvSpPr>
          <p:cNvPr id="18" name="文本框 17"/>
          <p:cNvSpPr txBox="1"/>
          <p:nvPr/>
        </p:nvSpPr>
        <p:spPr>
          <a:xfrm>
            <a:off x="276201" y="3515983"/>
            <a:ext cx="2638426" cy="365760"/>
          </a:xfrm>
          <a:prstGeom prst="rect">
            <a:avLst/>
          </a:prstGeom>
          <a:noFill/>
        </p:spPr>
        <p:txBody>
          <a:bodyPr rtlCol="0" wrap="square">
            <a:spAutoFit/>
          </a:bodyPr>
          <a:lstStyle/>
          <a:p>
            <a:pPr algn="ctr"/>
            <a:r>
              <a:rPr altLang="en-US" lang="zh-CN" smtClean="0">
                <a:solidFill>
                  <a:schemeClr val="bg1"/>
                </a:solidFill>
              </a:rPr>
              <a:t>初设计系列第一弹</a:t>
            </a:r>
          </a:p>
        </p:txBody>
      </p:sp>
      <p:sp>
        <p:nvSpPr>
          <p:cNvPr id="20" name="文本框 19"/>
          <p:cNvSpPr txBox="1"/>
          <p:nvPr/>
        </p:nvSpPr>
        <p:spPr>
          <a:xfrm>
            <a:off x="9199514" y="3076853"/>
            <a:ext cx="2638426" cy="365760"/>
          </a:xfrm>
          <a:prstGeom prst="rect">
            <a:avLst/>
          </a:prstGeom>
          <a:noFill/>
        </p:spPr>
        <p:txBody>
          <a:bodyPr rtlCol="0" wrap="square">
            <a:spAutoFit/>
          </a:bodyPr>
          <a:lstStyle/>
          <a:p>
            <a:pPr algn="ctr"/>
            <a:r>
              <a:rPr altLang="en-US" lang="zh-CN" smtClean="0">
                <a:solidFill>
                  <a:schemeClr val="bg1"/>
                </a:solidFill>
              </a:rPr>
              <a:t>相信设计的力量</a:t>
            </a:r>
          </a:p>
        </p:txBody>
      </p:sp>
      <p:sp>
        <p:nvSpPr>
          <p:cNvPr id="21" name="文本框 20"/>
          <p:cNvSpPr txBox="1"/>
          <p:nvPr/>
        </p:nvSpPr>
        <p:spPr>
          <a:xfrm>
            <a:off x="9199514" y="3515983"/>
            <a:ext cx="2638426" cy="365760"/>
          </a:xfrm>
          <a:prstGeom prst="rect">
            <a:avLst/>
          </a:prstGeom>
          <a:noFill/>
        </p:spPr>
        <p:txBody>
          <a:bodyPr rtlCol="0" wrap="square">
            <a:spAutoFit/>
          </a:bodyPr>
          <a:lstStyle/>
          <a:p>
            <a:pPr algn="ctr"/>
            <a:r>
              <a:rPr altLang="en-US" lang="zh-CN" smtClean="0">
                <a:solidFill>
                  <a:schemeClr val="bg1"/>
                </a:solidFill>
              </a:rPr>
              <a:t>相信原创的力量</a:t>
            </a:r>
          </a:p>
        </p:txBody>
      </p:sp>
    </p:spTree>
    <p:extLst>
      <p:ext uri="{BB962C8B-B14F-4D97-AF65-F5344CB8AC3E}">
        <p14:creationId val="332088102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1289" y="12701"/>
            <a:ext cx="12169422" cy="6845300"/>
          </a:xfrm>
          <a:prstGeom prst="rect">
            <a:avLst/>
          </a:prstGeom>
          <a:effectLst>
            <a:outerShdw algn="ctr" dir="5400000" dist="50800" rotWithShape="0">
              <a:srgbClr val="000000">
                <a:alpha val="43137"/>
              </a:srgbClr>
            </a:outerShdw>
          </a:effectLst>
        </p:spPr>
      </p:pic>
      <p:sp>
        <p:nvSpPr>
          <p:cNvPr id="4" name="平行四边形 3"/>
          <p:cNvSpPr/>
          <p:nvPr/>
        </p:nvSpPr>
        <p:spPr>
          <a:xfrm>
            <a:off x="3639884" y="1"/>
            <a:ext cx="5521832" cy="4127500"/>
          </a:xfrm>
          <a:custGeom>
            <a:gdLst>
              <a:gd fmla="*/ 0 w 5521832" name="connsiteX0"/>
              <a:gd fmla="*/ 4127500 h 4127500" name="connsiteY0"/>
              <a:gd fmla="*/ 923258 w 5521832" name="connsiteX1"/>
              <a:gd fmla="*/ 0 h 4127500" name="connsiteY1"/>
              <a:gd fmla="*/ 5521832 w 5521832" name="connsiteX2"/>
              <a:gd fmla="*/ 0 h 4127500" name="connsiteY2"/>
              <a:gd fmla="*/ 4598574 w 5521832" name="connsiteX3"/>
              <a:gd fmla="*/ 4114800 h 4127500" name="connsiteY3"/>
              <a:gd fmla="*/ 0 w 5521832" name="connsiteX4"/>
              <a:gd fmla="*/ 4127500 h 4127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27500" w="5521832">
                <a:moveTo>
                  <a:pt x="0" y="4127500"/>
                </a:moveTo>
                <a:lnTo>
                  <a:pt x="923258" y="0"/>
                </a:lnTo>
                <a:lnTo>
                  <a:pt x="5521832" y="0"/>
                </a:lnTo>
                <a:lnTo>
                  <a:pt x="4598574" y="4114800"/>
                </a:lnTo>
                <a:lnTo>
                  <a:pt x="0" y="4127500"/>
                </a:lnTo>
                <a:close/>
              </a:path>
            </a:pathLst>
          </a:cu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795962" y="790610"/>
            <a:ext cx="1392238" cy="109728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6600">
                <a:solidFill>
                  <a:schemeClr val="bg1"/>
                </a:solidFill>
                <a:latin charset="-122" panose="020b0503020204020204" pitchFamily="34" typeface="微软雅黑"/>
                <a:ea charset="-122" panose="020b0503020204020204" pitchFamily="34" typeface="微软雅黑"/>
              </a:rPr>
              <a:t>01</a:t>
            </a:r>
          </a:p>
        </p:txBody>
      </p:sp>
      <p:cxnSp>
        <p:nvCxnSpPr>
          <p:cNvPr id="9" name="直接连接符 8"/>
          <p:cNvCxnSpPr/>
          <p:nvPr/>
        </p:nvCxnSpPr>
        <p:spPr>
          <a:xfrm>
            <a:off x="4699000" y="1905000"/>
            <a:ext cx="349250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165600" y="2353349"/>
            <a:ext cx="4622800" cy="640080"/>
          </a:xfrm>
          <a:prstGeom prst="rect">
            <a:avLst/>
          </a:prstGeom>
          <a:noFill/>
        </p:spPr>
        <p:txBody>
          <a:bodyPr rtlCol="0" wrap="square">
            <a:spAutoFit/>
          </a:bodyPr>
          <a:lstStyle/>
          <a:p>
            <a:pPr algn="ctr"/>
            <a:r>
              <a:rPr altLang="en-US" lang="zh-CN" smtClean="0" sz="3600">
                <a:solidFill>
                  <a:schemeClr val="bg1"/>
                </a:solidFill>
                <a:latin charset="-122" panose="020b0503020204020204" pitchFamily="34" typeface="微软雅黑"/>
                <a:ea charset="-122" panose="020b0503020204020204" pitchFamily="34" typeface="微软雅黑"/>
              </a:rPr>
              <a:t>年度业绩情况总览</a:t>
            </a:r>
          </a:p>
        </p:txBody>
      </p:sp>
    </p:spTree>
    <p:extLst>
      <p:ext uri="{BB962C8B-B14F-4D97-AF65-F5344CB8AC3E}">
        <p14:creationId val="199336759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5" y="241300"/>
            <a:ext cx="4308475"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12800" y="286434"/>
            <a:ext cx="4622800"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年度业绩情况总览</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sp>
        <p:nvSpPr>
          <p:cNvPr id="14" name="MH_Text_1"/>
          <p:cNvSpPr/>
          <p:nvPr>
            <p:custDataLst>
              <p:tags r:id="rId4"/>
            </p:custDataLst>
          </p:nvPr>
        </p:nvSpPr>
        <p:spPr>
          <a:xfrm>
            <a:off x="6283326" y="2390776"/>
            <a:ext cx="1973263" cy="5048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r"/>
            <a:r>
              <a:rPr altLang="zh-CN" lang="en-US"/>
              <a:t>60万</a:t>
            </a:r>
          </a:p>
        </p:txBody>
      </p:sp>
      <p:sp>
        <p:nvSpPr>
          <p:cNvPr id="15" name="MH_Text_2"/>
          <p:cNvSpPr/>
          <p:nvPr>
            <p:custDataLst>
              <p:tags r:id="rId5"/>
            </p:custDataLst>
          </p:nvPr>
        </p:nvSpPr>
        <p:spPr>
          <a:xfrm>
            <a:off x="6283326" y="2967039"/>
            <a:ext cx="3052763" cy="5048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r"/>
            <a:r>
              <a:rPr altLang="zh-CN" lang="en-US"/>
              <a:t>90万</a:t>
            </a:r>
          </a:p>
        </p:txBody>
      </p:sp>
      <p:sp>
        <p:nvSpPr>
          <p:cNvPr id="16" name="MH_Text_3"/>
          <p:cNvSpPr/>
          <p:nvPr>
            <p:custDataLst>
              <p:tags r:id="rId6"/>
            </p:custDataLst>
          </p:nvPr>
        </p:nvSpPr>
        <p:spPr>
          <a:xfrm>
            <a:off x="6283325" y="3543301"/>
            <a:ext cx="2476500" cy="504825"/>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r"/>
            <a:r>
              <a:rPr altLang="zh-CN" lang="en-US"/>
              <a:t>75万</a:t>
            </a:r>
          </a:p>
        </p:txBody>
      </p:sp>
      <p:sp>
        <p:nvSpPr>
          <p:cNvPr id="17" name="MH_Text_4"/>
          <p:cNvSpPr/>
          <p:nvPr>
            <p:custDataLst>
              <p:tags r:id="rId7"/>
            </p:custDataLst>
          </p:nvPr>
        </p:nvSpPr>
        <p:spPr>
          <a:xfrm>
            <a:off x="6283325" y="4119564"/>
            <a:ext cx="3341688" cy="50323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r"/>
            <a:r>
              <a:rPr altLang="zh-CN" lang="en-US"/>
              <a:t>95万</a:t>
            </a:r>
          </a:p>
        </p:txBody>
      </p:sp>
      <p:cxnSp>
        <p:nvCxnSpPr>
          <p:cNvPr id="18" name="MH_Other_1"/>
          <p:cNvCxnSpPr/>
          <p:nvPr>
            <p:custDataLst>
              <p:tags r:id="rId8"/>
            </p:custDataLst>
          </p:nvPr>
        </p:nvCxnSpPr>
        <p:spPr>
          <a:xfrm flipH="1">
            <a:off x="6283325" y="2146301"/>
            <a:ext cx="0" cy="2728913"/>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9" name="MH_Other_2"/>
          <p:cNvSpPr/>
          <p:nvPr>
            <p:custDataLst>
              <p:tags r:id="rId9"/>
            </p:custDataLst>
          </p:nvPr>
        </p:nvSpPr>
        <p:spPr bwMode="auto">
          <a:xfrm>
            <a:off x="2552700" y="2168526"/>
            <a:ext cx="2592388" cy="2492375"/>
          </a:xfrm>
          <a:custGeom>
            <a:gdLst>
              <a:gd fmla="*/ 11617328 w 25904824" name="T0"/>
              <a:gd fmla="*/ 21393149 h 24920575" name="T1"/>
              <a:gd fmla="*/ 11998329 w 25904824" name="T2"/>
              <a:gd fmla="*/ 20256499 h 24920575" name="T3"/>
              <a:gd fmla="*/ 15176500 w 25904824" name="T4"/>
              <a:gd fmla="*/ 20040599 h 24920575" name="T5"/>
              <a:gd fmla="*/ 16090900 w 25904824" name="T6"/>
              <a:gd fmla="*/ 19513549 h 24920575" name="T7"/>
              <a:gd fmla="*/ 11941177 w 25904824" name="T8"/>
              <a:gd fmla="*/ 19608799 h 24920575" name="T9"/>
              <a:gd fmla="*/ 14395450 w 25904824" name="T10"/>
              <a:gd fmla="*/ 19726275 h 24920575" name="T11"/>
              <a:gd fmla="*/ 9566279 w 25904824" name="T12"/>
              <a:gd fmla="*/ 19427823 h 24920575" name="T13"/>
              <a:gd fmla="*/ 10217154 w 25904824" name="T14"/>
              <a:gd fmla="*/ 20075523 h 24920575" name="T15"/>
              <a:gd fmla="*/ 11020429 w 25904824" name="T16"/>
              <a:gd fmla="*/ 19450049 h 24920575" name="T17"/>
              <a:gd fmla="*/ 9709154 w 25904824" name="T18"/>
              <a:gd fmla="*/ 20024723 h 24920575" name="T19"/>
              <a:gd fmla="*/ 16970376 w 25904824" name="T20"/>
              <a:gd fmla="*/ 20046949 h 24920575" name="T21"/>
              <a:gd fmla="*/ 15916275 w 25904824" name="T22"/>
              <a:gd fmla="*/ 19453223 h 24920575" name="T23"/>
              <a:gd fmla="*/ 14941550 w 25904824" name="T24"/>
              <a:gd fmla="*/ 20100923 h 24920575" name="T25"/>
              <a:gd fmla="*/ 15605125 w 25904824" name="T26"/>
              <a:gd fmla="*/ 20129499 h 24920575" name="T27"/>
              <a:gd fmla="*/ 16738600 w 25904824" name="T28"/>
              <a:gd fmla="*/ 20081875 h 24920575" name="T29"/>
              <a:gd fmla="*/ 17510124 w 25904824" name="T30"/>
              <a:gd fmla="*/ 19494499 h 24920575" name="T31"/>
              <a:gd fmla="*/ 13541375 w 25904824" name="T32"/>
              <a:gd fmla="*/ 19678649 h 24920575" name="T33"/>
              <a:gd fmla="*/ 14436725 w 25904824" name="T34"/>
              <a:gd fmla="*/ 20135849 h 24920575" name="T35"/>
              <a:gd fmla="*/ 14220825 w 25904824" name="T36"/>
              <a:gd fmla="*/ 19478623 h 24920575" name="T37"/>
              <a:gd fmla="*/ 8594729 w 25904824" name="T38"/>
              <a:gd fmla="*/ 19132549 h 24920575" name="T39"/>
              <a:gd fmla="*/ 11550654 w 25904824" name="T40"/>
              <a:gd fmla="*/ 15760699 h 24920575" name="T41"/>
              <a:gd fmla="*/ 11598279 w 25904824" name="T42"/>
              <a:gd fmla="*/ 14957423 h 24920575" name="T43"/>
              <a:gd fmla="*/ 13820775 w 25904824" name="T44"/>
              <a:gd fmla="*/ 17386299 h 24920575" name="T45"/>
              <a:gd fmla="*/ 16929100 w 25904824" name="T46"/>
              <a:gd fmla="*/ 14601823 h 24920575" name="T47"/>
              <a:gd fmla="*/ 12519029 w 25904824" name="T48"/>
              <a:gd fmla="*/ 15452723 h 24920575" name="T49"/>
              <a:gd fmla="*/ 14220825 w 25904824" name="T50"/>
              <a:gd fmla="*/ 15179675 h 24920575" name="T51"/>
              <a:gd fmla="*/ 12798429 w 25904824" name="T52"/>
              <a:gd fmla="*/ 31750 h 24920575" name="T53"/>
              <a:gd fmla="*/ 15982950 w 25904824" name="T54"/>
              <a:gd fmla="*/ 1606549 h 24920575" name="T55"/>
              <a:gd fmla="*/ 14836775 w 25904824" name="T56"/>
              <a:gd fmla="*/ 1289049 h 24920575" name="T57"/>
              <a:gd fmla="*/ 13201650 w 25904824" name="T58"/>
              <a:gd fmla="*/ 1431924 h 24920575" name="T59"/>
              <a:gd fmla="*/ 15525750 w 25904824" name="T60"/>
              <a:gd fmla="*/ 5448301 h 24920575" name="T61"/>
              <a:gd fmla="*/ 11515729 w 25904824" name="T62"/>
              <a:gd fmla="*/ 1749424 h 24920575" name="T63"/>
              <a:gd fmla="*/ 9836154 w 25904824" name="T64"/>
              <a:gd fmla="*/ 3454399 h 24920575" name="T65"/>
              <a:gd fmla="*/ 13204825 w 25904824" name="T66"/>
              <a:gd fmla="*/ 6623049 h 24920575" name="T67"/>
              <a:gd fmla="*/ 18865850 w 25904824" name="T68"/>
              <a:gd fmla="*/ 6334124 h 24920575" name="T69"/>
              <a:gd fmla="*/ 19110324 w 25904824" name="T70"/>
              <a:gd fmla="*/ 8505825 h 24920575" name="T71"/>
              <a:gd fmla="*/ 18202276 w 25904824" name="T72"/>
              <a:gd fmla="*/ 14671675 h 24920575" name="T73"/>
              <a:gd fmla="*/ 17757776 w 25904824" name="T74"/>
              <a:gd fmla="*/ 18313399 h 24920575" name="T75"/>
              <a:gd fmla="*/ 19675476 w 25904824" name="T76"/>
              <a:gd fmla="*/ 17554575 h 24920575" name="T77"/>
              <a:gd fmla="*/ 20710524 w 25904824" name="T78"/>
              <a:gd fmla="*/ 17884775 h 24920575" name="T79"/>
              <a:gd fmla="*/ 22186900 w 25904824" name="T80"/>
              <a:gd fmla="*/ 20640675 h 24920575" name="T81"/>
              <a:gd fmla="*/ 17497424 w 25904824" name="T82"/>
              <a:gd fmla="*/ 22418675 h 24920575" name="T83"/>
              <a:gd fmla="*/ 16354425 w 25904824" name="T84"/>
              <a:gd fmla="*/ 22599649 h 24920575" name="T85"/>
              <a:gd fmla="*/ 15528925 w 25904824" name="T86"/>
              <a:gd fmla="*/ 23542623 h 24920575" name="T87"/>
              <a:gd fmla="*/ 12719054 w 25904824" name="T88"/>
              <a:gd fmla="*/ 24717375 h 24920575" name="T89"/>
              <a:gd fmla="*/ 12249154 w 25904824" name="T90"/>
              <a:gd fmla="*/ 20412075 h 24920575" name="T91"/>
              <a:gd fmla="*/ 12096754 w 25904824" name="T92"/>
              <a:gd fmla="*/ 19662775 h 24920575" name="T93"/>
              <a:gd fmla="*/ 11906254 w 25904824" name="T94"/>
              <a:gd fmla="*/ 20116799 h 24920575" name="T95"/>
              <a:gd fmla="*/ 11014079 w 25904824" name="T96"/>
              <a:gd fmla="*/ 21075649 h 24920575" name="T97"/>
              <a:gd fmla="*/ 9912354 w 25904824" name="T98"/>
              <a:gd fmla="*/ 22920323 h 24920575" name="T99"/>
              <a:gd fmla="*/ 8959854 w 25904824" name="T100"/>
              <a:gd fmla="*/ 20599399 h 24920575" name="T101"/>
              <a:gd fmla="*/ 9664704 w 25904824" name="T102"/>
              <a:gd fmla="*/ 21418549 h 24920575" name="T103"/>
              <a:gd fmla="*/ 1241426 w 25904824" name="T104"/>
              <a:gd fmla="*/ 23063199 h 24920575" name="T105"/>
              <a:gd fmla="*/ 5419730 w 25904824" name="T106"/>
              <a:gd fmla="*/ 19332575 h 24920575" name="T107"/>
              <a:gd fmla="*/ 4495801 w 25904824" name="T108"/>
              <a:gd fmla="*/ 16935449 h 24920575" name="T109"/>
              <a:gd fmla="*/ 5600700 w 25904824" name="T110"/>
              <a:gd fmla="*/ 16462375 h 24920575" name="T111"/>
              <a:gd fmla="*/ 8258179 w 25904824" name="T112"/>
              <a:gd fmla="*/ 16284575 h 24920575" name="T113"/>
              <a:gd fmla="*/ 9998079 w 25904824" name="T114"/>
              <a:gd fmla="*/ 17576799 h 24920575" name="T115"/>
              <a:gd fmla="*/ 8972554 w 25904824" name="T116"/>
              <a:gd fmla="*/ 11515723 h 24920575" name="T117"/>
              <a:gd fmla="*/ 6623050 w 25904824" name="T118"/>
              <a:gd fmla="*/ 5899149 h 24920575" name="T119"/>
              <a:gd fmla="*/ 5734053 w 25904824" name="T120"/>
              <a:gd fmla="*/ 4994275 h 24920575" name="T121"/>
              <a:gd fmla="*/ 8474075 w 25904824" name="T122"/>
              <a:gd fmla="*/ 1904999 h 24920575" name="T123"/>
              <a:gd fmla="*/ 10233029 w 25904824" name="T124"/>
              <a:gd fmla="*/ 447679 h 2492057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920575" w="25904824">
                <a:moveTo>
                  <a:pt x="11909428" y="21167723"/>
                </a:moveTo>
                <a:lnTo>
                  <a:pt x="11947529" y="21167723"/>
                </a:lnTo>
                <a:lnTo>
                  <a:pt x="11985628" y="21167723"/>
                </a:lnTo>
                <a:lnTo>
                  <a:pt x="12023728" y="21174075"/>
                </a:lnTo>
                <a:lnTo>
                  <a:pt x="12058653" y="21180423"/>
                </a:lnTo>
                <a:lnTo>
                  <a:pt x="12093578" y="21189949"/>
                </a:lnTo>
                <a:lnTo>
                  <a:pt x="12125328" y="21205823"/>
                </a:lnTo>
                <a:lnTo>
                  <a:pt x="12153904" y="21221699"/>
                </a:lnTo>
                <a:lnTo>
                  <a:pt x="12179304" y="21240749"/>
                </a:lnTo>
                <a:lnTo>
                  <a:pt x="12204704" y="21262975"/>
                </a:lnTo>
                <a:lnTo>
                  <a:pt x="12226929" y="21288375"/>
                </a:lnTo>
                <a:lnTo>
                  <a:pt x="12249154" y="21320123"/>
                </a:lnTo>
                <a:lnTo>
                  <a:pt x="12265028" y="21355049"/>
                </a:lnTo>
                <a:lnTo>
                  <a:pt x="12277729" y="21393149"/>
                </a:lnTo>
                <a:lnTo>
                  <a:pt x="12287253" y="21437599"/>
                </a:lnTo>
                <a:lnTo>
                  <a:pt x="12296779" y="21485223"/>
                </a:lnTo>
                <a:lnTo>
                  <a:pt x="12299954" y="21539199"/>
                </a:lnTo>
                <a:lnTo>
                  <a:pt x="12303129" y="21596349"/>
                </a:lnTo>
                <a:lnTo>
                  <a:pt x="12303129" y="23949023"/>
                </a:lnTo>
                <a:lnTo>
                  <a:pt x="12299954" y="24006175"/>
                </a:lnTo>
                <a:lnTo>
                  <a:pt x="12296779" y="24056975"/>
                </a:lnTo>
                <a:lnTo>
                  <a:pt x="12287253" y="24104599"/>
                </a:lnTo>
                <a:lnTo>
                  <a:pt x="12277729" y="24149049"/>
                </a:lnTo>
                <a:lnTo>
                  <a:pt x="12265028" y="24190323"/>
                </a:lnTo>
                <a:lnTo>
                  <a:pt x="12249154" y="24225249"/>
                </a:lnTo>
                <a:lnTo>
                  <a:pt x="12226929" y="24253823"/>
                </a:lnTo>
                <a:lnTo>
                  <a:pt x="12204704" y="24282399"/>
                </a:lnTo>
                <a:lnTo>
                  <a:pt x="12179304" y="24304623"/>
                </a:lnTo>
                <a:lnTo>
                  <a:pt x="12153904" y="24323675"/>
                </a:lnTo>
                <a:lnTo>
                  <a:pt x="12125328" y="24339549"/>
                </a:lnTo>
                <a:lnTo>
                  <a:pt x="12093578" y="24352249"/>
                </a:lnTo>
                <a:lnTo>
                  <a:pt x="12058653" y="24364949"/>
                </a:lnTo>
                <a:lnTo>
                  <a:pt x="12023728" y="24371299"/>
                </a:lnTo>
                <a:lnTo>
                  <a:pt x="11985628" y="24374475"/>
                </a:lnTo>
                <a:lnTo>
                  <a:pt x="11947529" y="24377649"/>
                </a:lnTo>
                <a:lnTo>
                  <a:pt x="11909428" y="24374475"/>
                </a:lnTo>
                <a:lnTo>
                  <a:pt x="11871329" y="24371299"/>
                </a:lnTo>
                <a:lnTo>
                  <a:pt x="11836403" y="24364949"/>
                </a:lnTo>
                <a:lnTo>
                  <a:pt x="11801479" y="24352249"/>
                </a:lnTo>
                <a:lnTo>
                  <a:pt x="11769728" y="24339549"/>
                </a:lnTo>
                <a:lnTo>
                  <a:pt x="11741153" y="24323675"/>
                </a:lnTo>
                <a:lnTo>
                  <a:pt x="11715754" y="24304623"/>
                </a:lnTo>
                <a:lnTo>
                  <a:pt x="11690354" y="24282399"/>
                </a:lnTo>
                <a:lnTo>
                  <a:pt x="11668128" y="24253823"/>
                </a:lnTo>
                <a:lnTo>
                  <a:pt x="11645903" y="24225249"/>
                </a:lnTo>
                <a:lnTo>
                  <a:pt x="11630028" y="24190323"/>
                </a:lnTo>
                <a:lnTo>
                  <a:pt x="11617328" y="24149049"/>
                </a:lnTo>
                <a:lnTo>
                  <a:pt x="11607803" y="24104599"/>
                </a:lnTo>
                <a:lnTo>
                  <a:pt x="11598278" y="24056975"/>
                </a:lnTo>
                <a:lnTo>
                  <a:pt x="11595104" y="24006175"/>
                </a:lnTo>
                <a:lnTo>
                  <a:pt x="11591928" y="23949023"/>
                </a:lnTo>
                <a:lnTo>
                  <a:pt x="11591928" y="21596349"/>
                </a:lnTo>
                <a:lnTo>
                  <a:pt x="11595104" y="21539199"/>
                </a:lnTo>
                <a:lnTo>
                  <a:pt x="11598278" y="21485223"/>
                </a:lnTo>
                <a:lnTo>
                  <a:pt x="11607803" y="21437599"/>
                </a:lnTo>
                <a:lnTo>
                  <a:pt x="11617328" y="21393149"/>
                </a:lnTo>
                <a:lnTo>
                  <a:pt x="11630028" y="21355049"/>
                </a:lnTo>
                <a:lnTo>
                  <a:pt x="11645903" y="21320123"/>
                </a:lnTo>
                <a:lnTo>
                  <a:pt x="11668128" y="21288375"/>
                </a:lnTo>
                <a:lnTo>
                  <a:pt x="11690354" y="21262975"/>
                </a:lnTo>
                <a:lnTo>
                  <a:pt x="11715754" y="21240749"/>
                </a:lnTo>
                <a:lnTo>
                  <a:pt x="11741153" y="21221699"/>
                </a:lnTo>
                <a:lnTo>
                  <a:pt x="11769728" y="21205823"/>
                </a:lnTo>
                <a:lnTo>
                  <a:pt x="11801479" y="21189949"/>
                </a:lnTo>
                <a:lnTo>
                  <a:pt x="11836403" y="21180423"/>
                </a:lnTo>
                <a:lnTo>
                  <a:pt x="11871329" y="21174075"/>
                </a:lnTo>
                <a:lnTo>
                  <a:pt x="11909428" y="21167723"/>
                </a:lnTo>
                <a:close/>
                <a:moveTo>
                  <a:pt x="15249525" y="20259675"/>
                </a:moveTo>
                <a:lnTo>
                  <a:pt x="15240000" y="20300949"/>
                </a:lnTo>
                <a:lnTo>
                  <a:pt x="15230475" y="20332699"/>
                </a:lnTo>
                <a:lnTo>
                  <a:pt x="15224125" y="20361275"/>
                </a:lnTo>
                <a:lnTo>
                  <a:pt x="15211425" y="20383499"/>
                </a:lnTo>
                <a:lnTo>
                  <a:pt x="15201900" y="20402549"/>
                </a:lnTo>
                <a:lnTo>
                  <a:pt x="15189200" y="20415249"/>
                </a:lnTo>
                <a:lnTo>
                  <a:pt x="15176500" y="20427949"/>
                </a:lnTo>
                <a:lnTo>
                  <a:pt x="15163800" y="20434299"/>
                </a:lnTo>
                <a:lnTo>
                  <a:pt x="15154275" y="20434299"/>
                </a:lnTo>
                <a:lnTo>
                  <a:pt x="15141575" y="20434299"/>
                </a:lnTo>
                <a:lnTo>
                  <a:pt x="15132050" y="20431123"/>
                </a:lnTo>
                <a:lnTo>
                  <a:pt x="15122525" y="20424775"/>
                </a:lnTo>
                <a:lnTo>
                  <a:pt x="15116175" y="20418423"/>
                </a:lnTo>
                <a:lnTo>
                  <a:pt x="15106650" y="20402549"/>
                </a:lnTo>
                <a:lnTo>
                  <a:pt x="15103475" y="20386675"/>
                </a:lnTo>
                <a:lnTo>
                  <a:pt x="15106650" y="20364449"/>
                </a:lnTo>
                <a:lnTo>
                  <a:pt x="15116175" y="20345399"/>
                </a:lnTo>
                <a:lnTo>
                  <a:pt x="15128875" y="20326349"/>
                </a:lnTo>
                <a:lnTo>
                  <a:pt x="15147925" y="20310475"/>
                </a:lnTo>
                <a:lnTo>
                  <a:pt x="15170150" y="20294599"/>
                </a:lnTo>
                <a:lnTo>
                  <a:pt x="15192375" y="20281899"/>
                </a:lnTo>
                <a:lnTo>
                  <a:pt x="15249525" y="20259675"/>
                </a:lnTo>
                <a:close/>
                <a:moveTo>
                  <a:pt x="12093579" y="20215223"/>
                </a:moveTo>
                <a:lnTo>
                  <a:pt x="12074529" y="20300949"/>
                </a:lnTo>
                <a:lnTo>
                  <a:pt x="12065004" y="20332699"/>
                </a:lnTo>
                <a:lnTo>
                  <a:pt x="12055479" y="20358099"/>
                </a:lnTo>
                <a:lnTo>
                  <a:pt x="12045954" y="20377149"/>
                </a:lnTo>
                <a:lnTo>
                  <a:pt x="12036429" y="20393023"/>
                </a:lnTo>
                <a:lnTo>
                  <a:pt x="12023729" y="20405723"/>
                </a:lnTo>
                <a:lnTo>
                  <a:pt x="12011029" y="20412075"/>
                </a:lnTo>
                <a:lnTo>
                  <a:pt x="12001504" y="20418423"/>
                </a:lnTo>
                <a:lnTo>
                  <a:pt x="11988804" y="20418423"/>
                </a:lnTo>
                <a:lnTo>
                  <a:pt x="11976104" y="20418423"/>
                </a:lnTo>
                <a:lnTo>
                  <a:pt x="11966579" y="20415249"/>
                </a:lnTo>
                <a:lnTo>
                  <a:pt x="11953879" y="20408899"/>
                </a:lnTo>
                <a:lnTo>
                  <a:pt x="11947529" y="20402549"/>
                </a:lnTo>
                <a:lnTo>
                  <a:pt x="11934829" y="20386675"/>
                </a:lnTo>
                <a:lnTo>
                  <a:pt x="11928479" y="20377149"/>
                </a:lnTo>
                <a:lnTo>
                  <a:pt x="11928479" y="20370799"/>
                </a:lnTo>
                <a:lnTo>
                  <a:pt x="11931654" y="20342223"/>
                </a:lnTo>
                <a:lnTo>
                  <a:pt x="11941179" y="20316823"/>
                </a:lnTo>
                <a:lnTo>
                  <a:pt x="11957054" y="20294599"/>
                </a:lnTo>
                <a:lnTo>
                  <a:pt x="11976104" y="20275549"/>
                </a:lnTo>
                <a:lnTo>
                  <a:pt x="11998329" y="20256499"/>
                </a:lnTo>
                <a:lnTo>
                  <a:pt x="12026904" y="20240623"/>
                </a:lnTo>
                <a:lnTo>
                  <a:pt x="12058654" y="20227923"/>
                </a:lnTo>
                <a:lnTo>
                  <a:pt x="12093579" y="20215223"/>
                </a:lnTo>
                <a:close/>
                <a:moveTo>
                  <a:pt x="16744950" y="19516723"/>
                </a:moveTo>
                <a:lnTo>
                  <a:pt x="16760825" y="19519899"/>
                </a:lnTo>
                <a:lnTo>
                  <a:pt x="16773525" y="19523075"/>
                </a:lnTo>
                <a:lnTo>
                  <a:pt x="16783050" y="19532599"/>
                </a:lnTo>
                <a:lnTo>
                  <a:pt x="16792576" y="19538949"/>
                </a:lnTo>
                <a:lnTo>
                  <a:pt x="16798924" y="19548475"/>
                </a:lnTo>
                <a:lnTo>
                  <a:pt x="16802100" y="19557999"/>
                </a:lnTo>
                <a:lnTo>
                  <a:pt x="16805276" y="19573875"/>
                </a:lnTo>
                <a:lnTo>
                  <a:pt x="16732250" y="19910423"/>
                </a:lnTo>
                <a:lnTo>
                  <a:pt x="16725900" y="19942175"/>
                </a:lnTo>
                <a:lnTo>
                  <a:pt x="16713200" y="19967575"/>
                </a:lnTo>
                <a:lnTo>
                  <a:pt x="16697325" y="19992975"/>
                </a:lnTo>
                <a:lnTo>
                  <a:pt x="16681450" y="20008849"/>
                </a:lnTo>
                <a:lnTo>
                  <a:pt x="16662400" y="20024723"/>
                </a:lnTo>
                <a:lnTo>
                  <a:pt x="16643350" y="20034249"/>
                </a:lnTo>
                <a:lnTo>
                  <a:pt x="16627475" y="20040599"/>
                </a:lnTo>
                <a:lnTo>
                  <a:pt x="16608425" y="20043775"/>
                </a:lnTo>
                <a:lnTo>
                  <a:pt x="16586200" y="20040599"/>
                </a:lnTo>
                <a:lnTo>
                  <a:pt x="16573500" y="20037423"/>
                </a:lnTo>
                <a:lnTo>
                  <a:pt x="16560800" y="20027899"/>
                </a:lnTo>
                <a:lnTo>
                  <a:pt x="16551275" y="20015199"/>
                </a:lnTo>
                <a:lnTo>
                  <a:pt x="16541750" y="19992975"/>
                </a:lnTo>
                <a:lnTo>
                  <a:pt x="16535400" y="19964399"/>
                </a:lnTo>
                <a:lnTo>
                  <a:pt x="16535400" y="19926299"/>
                </a:lnTo>
                <a:lnTo>
                  <a:pt x="16538575" y="19869149"/>
                </a:lnTo>
                <a:lnTo>
                  <a:pt x="16548100" y="19802475"/>
                </a:lnTo>
                <a:lnTo>
                  <a:pt x="16567150" y="19735799"/>
                </a:lnTo>
                <a:lnTo>
                  <a:pt x="16592550" y="19669123"/>
                </a:lnTo>
                <a:lnTo>
                  <a:pt x="16605250" y="19640549"/>
                </a:lnTo>
                <a:lnTo>
                  <a:pt x="16621125" y="19611975"/>
                </a:lnTo>
                <a:lnTo>
                  <a:pt x="16640175" y="19583399"/>
                </a:lnTo>
                <a:lnTo>
                  <a:pt x="16656050" y="19561175"/>
                </a:lnTo>
                <a:lnTo>
                  <a:pt x="16678275" y="19545299"/>
                </a:lnTo>
                <a:lnTo>
                  <a:pt x="16697325" y="19529423"/>
                </a:lnTo>
                <a:lnTo>
                  <a:pt x="16719550" y="19519899"/>
                </a:lnTo>
                <a:lnTo>
                  <a:pt x="16744950" y="19516723"/>
                </a:lnTo>
                <a:close/>
                <a:moveTo>
                  <a:pt x="15335250" y="19516723"/>
                </a:moveTo>
                <a:lnTo>
                  <a:pt x="15351125" y="19519899"/>
                </a:lnTo>
                <a:lnTo>
                  <a:pt x="15363825" y="19523075"/>
                </a:lnTo>
                <a:lnTo>
                  <a:pt x="15373350" y="19532599"/>
                </a:lnTo>
                <a:lnTo>
                  <a:pt x="15382875" y="19538949"/>
                </a:lnTo>
                <a:lnTo>
                  <a:pt x="15392400" y="19557999"/>
                </a:lnTo>
                <a:lnTo>
                  <a:pt x="15395575" y="19573875"/>
                </a:lnTo>
                <a:lnTo>
                  <a:pt x="15319375" y="19926299"/>
                </a:lnTo>
                <a:lnTo>
                  <a:pt x="15309850" y="19954875"/>
                </a:lnTo>
                <a:lnTo>
                  <a:pt x="15297150" y="19977099"/>
                </a:lnTo>
                <a:lnTo>
                  <a:pt x="15281275" y="19996149"/>
                </a:lnTo>
                <a:lnTo>
                  <a:pt x="15265400" y="20015199"/>
                </a:lnTo>
                <a:lnTo>
                  <a:pt x="15249525" y="20027899"/>
                </a:lnTo>
                <a:lnTo>
                  <a:pt x="15233650" y="20037423"/>
                </a:lnTo>
                <a:lnTo>
                  <a:pt x="15214600" y="20040599"/>
                </a:lnTo>
                <a:lnTo>
                  <a:pt x="15198725" y="20043775"/>
                </a:lnTo>
                <a:lnTo>
                  <a:pt x="15176500" y="20040599"/>
                </a:lnTo>
                <a:lnTo>
                  <a:pt x="15163800" y="20037423"/>
                </a:lnTo>
                <a:lnTo>
                  <a:pt x="15151100" y="20027899"/>
                </a:lnTo>
                <a:lnTo>
                  <a:pt x="15141575" y="20015199"/>
                </a:lnTo>
                <a:lnTo>
                  <a:pt x="15132050" y="19992975"/>
                </a:lnTo>
                <a:lnTo>
                  <a:pt x="15128875" y="19964399"/>
                </a:lnTo>
                <a:lnTo>
                  <a:pt x="15125700" y="19926299"/>
                </a:lnTo>
                <a:lnTo>
                  <a:pt x="15128875" y="19869149"/>
                </a:lnTo>
                <a:lnTo>
                  <a:pt x="15141575" y="19802475"/>
                </a:lnTo>
                <a:lnTo>
                  <a:pt x="15157450" y="19735799"/>
                </a:lnTo>
                <a:lnTo>
                  <a:pt x="15182850" y="19669123"/>
                </a:lnTo>
                <a:lnTo>
                  <a:pt x="15195550" y="19640549"/>
                </a:lnTo>
                <a:lnTo>
                  <a:pt x="15211425" y="19611975"/>
                </a:lnTo>
                <a:lnTo>
                  <a:pt x="15230475" y="19583399"/>
                </a:lnTo>
                <a:lnTo>
                  <a:pt x="15246350" y="19561175"/>
                </a:lnTo>
                <a:lnTo>
                  <a:pt x="15268575" y="19545299"/>
                </a:lnTo>
                <a:lnTo>
                  <a:pt x="15287625" y="19529423"/>
                </a:lnTo>
                <a:lnTo>
                  <a:pt x="15309850" y="19519899"/>
                </a:lnTo>
                <a:lnTo>
                  <a:pt x="15335250" y="19516723"/>
                </a:lnTo>
                <a:close/>
                <a:moveTo>
                  <a:pt x="10245728" y="19516723"/>
                </a:moveTo>
                <a:lnTo>
                  <a:pt x="10261603" y="19519899"/>
                </a:lnTo>
                <a:lnTo>
                  <a:pt x="10274302" y="19523075"/>
                </a:lnTo>
                <a:lnTo>
                  <a:pt x="10283828" y="19532599"/>
                </a:lnTo>
                <a:lnTo>
                  <a:pt x="10293353" y="19538949"/>
                </a:lnTo>
                <a:lnTo>
                  <a:pt x="10299702" y="19548475"/>
                </a:lnTo>
                <a:lnTo>
                  <a:pt x="10302878" y="19557999"/>
                </a:lnTo>
                <a:lnTo>
                  <a:pt x="10306053" y="19573875"/>
                </a:lnTo>
                <a:lnTo>
                  <a:pt x="10233028" y="19910423"/>
                </a:lnTo>
                <a:lnTo>
                  <a:pt x="10226678" y="19942175"/>
                </a:lnTo>
                <a:lnTo>
                  <a:pt x="10213978" y="19967575"/>
                </a:lnTo>
                <a:lnTo>
                  <a:pt x="10198103" y="19992975"/>
                </a:lnTo>
                <a:lnTo>
                  <a:pt x="10182228" y="20008849"/>
                </a:lnTo>
                <a:lnTo>
                  <a:pt x="10163178" y="20024723"/>
                </a:lnTo>
                <a:lnTo>
                  <a:pt x="10144128" y="20034249"/>
                </a:lnTo>
                <a:lnTo>
                  <a:pt x="10128253" y="20040599"/>
                </a:lnTo>
                <a:lnTo>
                  <a:pt x="10109202" y="20043775"/>
                </a:lnTo>
                <a:lnTo>
                  <a:pt x="10086978" y="20040599"/>
                </a:lnTo>
                <a:lnTo>
                  <a:pt x="10074278" y="20037423"/>
                </a:lnTo>
                <a:lnTo>
                  <a:pt x="10064752" y="20027899"/>
                </a:lnTo>
                <a:lnTo>
                  <a:pt x="10052053" y="20015199"/>
                </a:lnTo>
                <a:lnTo>
                  <a:pt x="10042528" y="19992975"/>
                </a:lnTo>
                <a:lnTo>
                  <a:pt x="10039352" y="19964399"/>
                </a:lnTo>
                <a:lnTo>
                  <a:pt x="10036178" y="19926299"/>
                </a:lnTo>
                <a:lnTo>
                  <a:pt x="10039352" y="19869149"/>
                </a:lnTo>
                <a:lnTo>
                  <a:pt x="10052053" y="19802475"/>
                </a:lnTo>
                <a:lnTo>
                  <a:pt x="10067928" y="19735799"/>
                </a:lnTo>
                <a:lnTo>
                  <a:pt x="10093328" y="19669123"/>
                </a:lnTo>
                <a:lnTo>
                  <a:pt x="10106028" y="19640549"/>
                </a:lnTo>
                <a:lnTo>
                  <a:pt x="10121903" y="19611975"/>
                </a:lnTo>
                <a:lnTo>
                  <a:pt x="10140953" y="19583399"/>
                </a:lnTo>
                <a:lnTo>
                  <a:pt x="10160002" y="19561175"/>
                </a:lnTo>
                <a:lnTo>
                  <a:pt x="10179052" y="19545299"/>
                </a:lnTo>
                <a:lnTo>
                  <a:pt x="10198103" y="19529423"/>
                </a:lnTo>
                <a:lnTo>
                  <a:pt x="10220328" y="19519899"/>
                </a:lnTo>
                <a:lnTo>
                  <a:pt x="10245728" y="19516723"/>
                </a:lnTo>
                <a:close/>
                <a:moveTo>
                  <a:pt x="16078200" y="19510375"/>
                </a:moveTo>
                <a:lnTo>
                  <a:pt x="16090900" y="19513549"/>
                </a:lnTo>
                <a:lnTo>
                  <a:pt x="16103600" y="19516723"/>
                </a:lnTo>
                <a:lnTo>
                  <a:pt x="16113125" y="19523075"/>
                </a:lnTo>
                <a:lnTo>
                  <a:pt x="16119475" y="19529423"/>
                </a:lnTo>
                <a:lnTo>
                  <a:pt x="16125825" y="19542123"/>
                </a:lnTo>
                <a:lnTo>
                  <a:pt x="16132175" y="19557999"/>
                </a:lnTo>
                <a:lnTo>
                  <a:pt x="16135350" y="19596099"/>
                </a:lnTo>
                <a:lnTo>
                  <a:pt x="16116300" y="19608799"/>
                </a:lnTo>
                <a:lnTo>
                  <a:pt x="16103600" y="19627849"/>
                </a:lnTo>
                <a:lnTo>
                  <a:pt x="16094075" y="19650075"/>
                </a:lnTo>
                <a:lnTo>
                  <a:pt x="16087725" y="19678649"/>
                </a:lnTo>
                <a:lnTo>
                  <a:pt x="16090900" y="19700875"/>
                </a:lnTo>
                <a:lnTo>
                  <a:pt x="16097250" y="19716749"/>
                </a:lnTo>
                <a:lnTo>
                  <a:pt x="16103600" y="19726275"/>
                </a:lnTo>
                <a:lnTo>
                  <a:pt x="16109950" y="19732623"/>
                </a:lnTo>
                <a:lnTo>
                  <a:pt x="16119475" y="19735799"/>
                </a:lnTo>
                <a:lnTo>
                  <a:pt x="16129000" y="19738975"/>
                </a:lnTo>
                <a:lnTo>
                  <a:pt x="16119475" y="19805649"/>
                </a:lnTo>
                <a:lnTo>
                  <a:pt x="16103600" y="19862799"/>
                </a:lnTo>
                <a:lnTo>
                  <a:pt x="16084550" y="19916775"/>
                </a:lnTo>
                <a:lnTo>
                  <a:pt x="16062325" y="19961223"/>
                </a:lnTo>
                <a:lnTo>
                  <a:pt x="16036925" y="19999323"/>
                </a:lnTo>
                <a:lnTo>
                  <a:pt x="16024225" y="20015199"/>
                </a:lnTo>
                <a:lnTo>
                  <a:pt x="16011525" y="20027899"/>
                </a:lnTo>
                <a:lnTo>
                  <a:pt x="15998825" y="20037423"/>
                </a:lnTo>
                <a:lnTo>
                  <a:pt x="15982950" y="20043775"/>
                </a:lnTo>
                <a:lnTo>
                  <a:pt x="15970250" y="20050123"/>
                </a:lnTo>
                <a:lnTo>
                  <a:pt x="15957550" y="20050123"/>
                </a:lnTo>
                <a:lnTo>
                  <a:pt x="15938500" y="20050123"/>
                </a:lnTo>
                <a:lnTo>
                  <a:pt x="15919450" y="20046949"/>
                </a:lnTo>
                <a:lnTo>
                  <a:pt x="15906750" y="20037423"/>
                </a:lnTo>
                <a:lnTo>
                  <a:pt x="15897225" y="20027899"/>
                </a:lnTo>
                <a:lnTo>
                  <a:pt x="15890875" y="20012023"/>
                </a:lnTo>
                <a:lnTo>
                  <a:pt x="15884525" y="19989799"/>
                </a:lnTo>
                <a:lnTo>
                  <a:pt x="15881350" y="19964399"/>
                </a:lnTo>
                <a:lnTo>
                  <a:pt x="15881350" y="19929475"/>
                </a:lnTo>
                <a:lnTo>
                  <a:pt x="15884525" y="19869149"/>
                </a:lnTo>
                <a:lnTo>
                  <a:pt x="15897225" y="19802475"/>
                </a:lnTo>
                <a:lnTo>
                  <a:pt x="15916275" y="19732623"/>
                </a:lnTo>
                <a:lnTo>
                  <a:pt x="15938500" y="19665949"/>
                </a:lnTo>
                <a:lnTo>
                  <a:pt x="15954375" y="19634199"/>
                </a:lnTo>
                <a:lnTo>
                  <a:pt x="15970250" y="19605623"/>
                </a:lnTo>
                <a:lnTo>
                  <a:pt x="15986125" y="19580223"/>
                </a:lnTo>
                <a:lnTo>
                  <a:pt x="16002000" y="19554823"/>
                </a:lnTo>
                <a:lnTo>
                  <a:pt x="16021050" y="19535775"/>
                </a:lnTo>
                <a:lnTo>
                  <a:pt x="16040100" y="19523075"/>
                </a:lnTo>
                <a:lnTo>
                  <a:pt x="16059150" y="19513549"/>
                </a:lnTo>
                <a:lnTo>
                  <a:pt x="16078200" y="19510375"/>
                </a:lnTo>
                <a:close/>
                <a:moveTo>
                  <a:pt x="11903077" y="19510375"/>
                </a:moveTo>
                <a:lnTo>
                  <a:pt x="11915777" y="19513549"/>
                </a:lnTo>
                <a:lnTo>
                  <a:pt x="11925302" y="19516723"/>
                </a:lnTo>
                <a:lnTo>
                  <a:pt x="11934827" y="19523075"/>
                </a:lnTo>
                <a:lnTo>
                  <a:pt x="11944352" y="19529423"/>
                </a:lnTo>
                <a:lnTo>
                  <a:pt x="11950702" y="19542123"/>
                </a:lnTo>
                <a:lnTo>
                  <a:pt x="11953877" y="19557999"/>
                </a:lnTo>
                <a:lnTo>
                  <a:pt x="11957052" y="19596099"/>
                </a:lnTo>
                <a:lnTo>
                  <a:pt x="11941177" y="19608799"/>
                </a:lnTo>
                <a:lnTo>
                  <a:pt x="11925302" y="19627849"/>
                </a:lnTo>
                <a:lnTo>
                  <a:pt x="11915777" y="19650075"/>
                </a:lnTo>
                <a:lnTo>
                  <a:pt x="11912602" y="19678649"/>
                </a:lnTo>
                <a:lnTo>
                  <a:pt x="11912602" y="19700875"/>
                </a:lnTo>
                <a:lnTo>
                  <a:pt x="11922127" y="19716749"/>
                </a:lnTo>
                <a:lnTo>
                  <a:pt x="11925302" y="19726275"/>
                </a:lnTo>
                <a:lnTo>
                  <a:pt x="11931652" y="19732623"/>
                </a:lnTo>
                <a:lnTo>
                  <a:pt x="11941177" y="19735799"/>
                </a:lnTo>
                <a:lnTo>
                  <a:pt x="11953877" y="19738975"/>
                </a:lnTo>
                <a:lnTo>
                  <a:pt x="11941177" y="19805649"/>
                </a:lnTo>
                <a:lnTo>
                  <a:pt x="11925302" y="19862799"/>
                </a:lnTo>
                <a:lnTo>
                  <a:pt x="11906252" y="19916775"/>
                </a:lnTo>
                <a:lnTo>
                  <a:pt x="11884027" y="19961223"/>
                </a:lnTo>
                <a:lnTo>
                  <a:pt x="11858627" y="19999323"/>
                </a:lnTo>
                <a:lnTo>
                  <a:pt x="11845927" y="20015199"/>
                </a:lnTo>
                <a:lnTo>
                  <a:pt x="11833227" y="20027899"/>
                </a:lnTo>
                <a:lnTo>
                  <a:pt x="11820527" y="20037423"/>
                </a:lnTo>
                <a:lnTo>
                  <a:pt x="11807827" y="20043775"/>
                </a:lnTo>
                <a:lnTo>
                  <a:pt x="11791952" y="20050123"/>
                </a:lnTo>
                <a:lnTo>
                  <a:pt x="11779252" y="20050123"/>
                </a:lnTo>
                <a:lnTo>
                  <a:pt x="11760202" y="20050123"/>
                </a:lnTo>
                <a:lnTo>
                  <a:pt x="11744327" y="20046949"/>
                </a:lnTo>
                <a:lnTo>
                  <a:pt x="11731627" y="20037423"/>
                </a:lnTo>
                <a:lnTo>
                  <a:pt x="11718927" y="20027899"/>
                </a:lnTo>
                <a:lnTo>
                  <a:pt x="11712577" y="20012023"/>
                </a:lnTo>
                <a:lnTo>
                  <a:pt x="11706227" y="19989799"/>
                </a:lnTo>
                <a:lnTo>
                  <a:pt x="11703052" y="19964399"/>
                </a:lnTo>
                <a:lnTo>
                  <a:pt x="11703052" y="19929475"/>
                </a:lnTo>
                <a:lnTo>
                  <a:pt x="11703052" y="19900899"/>
                </a:lnTo>
                <a:lnTo>
                  <a:pt x="11706227" y="19869149"/>
                </a:lnTo>
                <a:lnTo>
                  <a:pt x="11718927" y="19802475"/>
                </a:lnTo>
                <a:lnTo>
                  <a:pt x="11737977" y="19732623"/>
                </a:lnTo>
                <a:lnTo>
                  <a:pt x="11763377" y="19665949"/>
                </a:lnTo>
                <a:lnTo>
                  <a:pt x="11776077" y="19634199"/>
                </a:lnTo>
                <a:lnTo>
                  <a:pt x="11791952" y="19605623"/>
                </a:lnTo>
                <a:lnTo>
                  <a:pt x="11807827" y="19580223"/>
                </a:lnTo>
                <a:lnTo>
                  <a:pt x="11826877" y="19554823"/>
                </a:lnTo>
                <a:lnTo>
                  <a:pt x="11842752" y="19535775"/>
                </a:lnTo>
                <a:lnTo>
                  <a:pt x="11861802" y="19523075"/>
                </a:lnTo>
                <a:lnTo>
                  <a:pt x="11880852" y="19513549"/>
                </a:lnTo>
                <a:lnTo>
                  <a:pt x="11903077" y="19510375"/>
                </a:lnTo>
                <a:close/>
                <a:moveTo>
                  <a:pt x="14424025" y="19497675"/>
                </a:moveTo>
                <a:lnTo>
                  <a:pt x="14433550" y="19500849"/>
                </a:lnTo>
                <a:lnTo>
                  <a:pt x="14439900" y="19504023"/>
                </a:lnTo>
                <a:lnTo>
                  <a:pt x="14446250" y="19507199"/>
                </a:lnTo>
                <a:lnTo>
                  <a:pt x="14452600" y="19516723"/>
                </a:lnTo>
                <a:lnTo>
                  <a:pt x="14458950" y="19535775"/>
                </a:lnTo>
                <a:lnTo>
                  <a:pt x="14462125" y="19561175"/>
                </a:lnTo>
                <a:lnTo>
                  <a:pt x="14458950" y="19583399"/>
                </a:lnTo>
                <a:lnTo>
                  <a:pt x="14455775" y="19605623"/>
                </a:lnTo>
                <a:lnTo>
                  <a:pt x="14449425" y="19627849"/>
                </a:lnTo>
                <a:lnTo>
                  <a:pt x="14443075" y="19650075"/>
                </a:lnTo>
                <a:lnTo>
                  <a:pt x="14433550" y="19669123"/>
                </a:lnTo>
                <a:lnTo>
                  <a:pt x="14424025" y="19691349"/>
                </a:lnTo>
                <a:lnTo>
                  <a:pt x="14411325" y="19710399"/>
                </a:lnTo>
                <a:lnTo>
                  <a:pt x="14395450" y="19726275"/>
                </a:lnTo>
                <a:lnTo>
                  <a:pt x="14379575" y="19742149"/>
                </a:lnTo>
                <a:lnTo>
                  <a:pt x="14363700" y="19758023"/>
                </a:lnTo>
                <a:lnTo>
                  <a:pt x="14344650" y="19770723"/>
                </a:lnTo>
                <a:lnTo>
                  <a:pt x="14325600" y="19783423"/>
                </a:lnTo>
                <a:lnTo>
                  <a:pt x="14306550" y="19789775"/>
                </a:lnTo>
                <a:lnTo>
                  <a:pt x="14287500" y="19799299"/>
                </a:lnTo>
                <a:lnTo>
                  <a:pt x="14265275" y="19802475"/>
                </a:lnTo>
                <a:lnTo>
                  <a:pt x="14243050" y="19805649"/>
                </a:lnTo>
                <a:lnTo>
                  <a:pt x="14258925" y="19751675"/>
                </a:lnTo>
                <a:lnTo>
                  <a:pt x="14274800" y="19694523"/>
                </a:lnTo>
                <a:lnTo>
                  <a:pt x="14293850" y="19643723"/>
                </a:lnTo>
                <a:lnTo>
                  <a:pt x="14316075" y="19596099"/>
                </a:lnTo>
                <a:lnTo>
                  <a:pt x="14341475" y="19557999"/>
                </a:lnTo>
                <a:lnTo>
                  <a:pt x="14354175" y="19542123"/>
                </a:lnTo>
                <a:lnTo>
                  <a:pt x="14366875" y="19526249"/>
                </a:lnTo>
                <a:lnTo>
                  <a:pt x="14379575" y="19513549"/>
                </a:lnTo>
                <a:lnTo>
                  <a:pt x="14395450" y="19507199"/>
                </a:lnTo>
                <a:lnTo>
                  <a:pt x="14408150" y="19500849"/>
                </a:lnTo>
                <a:lnTo>
                  <a:pt x="14424025" y="19497675"/>
                </a:lnTo>
                <a:close/>
                <a:moveTo>
                  <a:pt x="9658353" y="19497675"/>
                </a:moveTo>
                <a:lnTo>
                  <a:pt x="9667878" y="19500849"/>
                </a:lnTo>
                <a:lnTo>
                  <a:pt x="9674228" y="19504023"/>
                </a:lnTo>
                <a:lnTo>
                  <a:pt x="9680578" y="19507199"/>
                </a:lnTo>
                <a:lnTo>
                  <a:pt x="9686928" y="19516723"/>
                </a:lnTo>
                <a:lnTo>
                  <a:pt x="9693278" y="19535775"/>
                </a:lnTo>
                <a:lnTo>
                  <a:pt x="9693278" y="19561175"/>
                </a:lnTo>
                <a:lnTo>
                  <a:pt x="9693278" y="19583399"/>
                </a:lnTo>
                <a:lnTo>
                  <a:pt x="9690103" y="19605623"/>
                </a:lnTo>
                <a:lnTo>
                  <a:pt x="9683753" y="19627849"/>
                </a:lnTo>
                <a:lnTo>
                  <a:pt x="9677403" y="19650075"/>
                </a:lnTo>
                <a:lnTo>
                  <a:pt x="9667878" y="19669123"/>
                </a:lnTo>
                <a:lnTo>
                  <a:pt x="9658353" y="19691349"/>
                </a:lnTo>
                <a:lnTo>
                  <a:pt x="9645653" y="19710399"/>
                </a:lnTo>
                <a:lnTo>
                  <a:pt x="9629778" y="19726275"/>
                </a:lnTo>
                <a:lnTo>
                  <a:pt x="9613903" y="19742149"/>
                </a:lnTo>
                <a:lnTo>
                  <a:pt x="9598028" y="19758023"/>
                </a:lnTo>
                <a:lnTo>
                  <a:pt x="9578978" y="19770723"/>
                </a:lnTo>
                <a:lnTo>
                  <a:pt x="9559928" y="19783423"/>
                </a:lnTo>
                <a:lnTo>
                  <a:pt x="9540878" y="19789775"/>
                </a:lnTo>
                <a:lnTo>
                  <a:pt x="9521828" y="19799299"/>
                </a:lnTo>
                <a:lnTo>
                  <a:pt x="9499603" y="19802475"/>
                </a:lnTo>
                <a:lnTo>
                  <a:pt x="9477378" y="19805649"/>
                </a:lnTo>
                <a:lnTo>
                  <a:pt x="9493253" y="19751675"/>
                </a:lnTo>
                <a:lnTo>
                  <a:pt x="9509128" y="19694523"/>
                </a:lnTo>
                <a:lnTo>
                  <a:pt x="9528178" y="19643723"/>
                </a:lnTo>
                <a:lnTo>
                  <a:pt x="9550403" y="19596099"/>
                </a:lnTo>
                <a:lnTo>
                  <a:pt x="9575803" y="19557999"/>
                </a:lnTo>
                <a:lnTo>
                  <a:pt x="9588503" y="19542123"/>
                </a:lnTo>
                <a:lnTo>
                  <a:pt x="9601203" y="19526249"/>
                </a:lnTo>
                <a:lnTo>
                  <a:pt x="9613903" y="19513549"/>
                </a:lnTo>
                <a:lnTo>
                  <a:pt x="9629778" y="19507199"/>
                </a:lnTo>
                <a:lnTo>
                  <a:pt x="9642478" y="19500849"/>
                </a:lnTo>
                <a:lnTo>
                  <a:pt x="9658353" y="19497675"/>
                </a:lnTo>
                <a:close/>
                <a:moveTo>
                  <a:pt x="9617079" y="19421475"/>
                </a:moveTo>
                <a:lnTo>
                  <a:pt x="9591679" y="19424649"/>
                </a:lnTo>
                <a:lnTo>
                  <a:pt x="9566279" y="19427823"/>
                </a:lnTo>
                <a:lnTo>
                  <a:pt x="9540879" y="19437349"/>
                </a:lnTo>
                <a:lnTo>
                  <a:pt x="9518654" y="19443699"/>
                </a:lnTo>
                <a:lnTo>
                  <a:pt x="9496429" y="19453223"/>
                </a:lnTo>
                <a:lnTo>
                  <a:pt x="9455154" y="19478623"/>
                </a:lnTo>
                <a:lnTo>
                  <a:pt x="9417054" y="19507199"/>
                </a:lnTo>
                <a:lnTo>
                  <a:pt x="9385304" y="19542123"/>
                </a:lnTo>
                <a:lnTo>
                  <a:pt x="9356729" y="19580223"/>
                </a:lnTo>
                <a:lnTo>
                  <a:pt x="9331329" y="19621499"/>
                </a:lnTo>
                <a:lnTo>
                  <a:pt x="9309104" y="19662775"/>
                </a:lnTo>
                <a:lnTo>
                  <a:pt x="9290054" y="19707223"/>
                </a:lnTo>
                <a:lnTo>
                  <a:pt x="9274179" y="19751675"/>
                </a:lnTo>
                <a:lnTo>
                  <a:pt x="9264654" y="19796123"/>
                </a:lnTo>
                <a:lnTo>
                  <a:pt x="9255129" y="19837399"/>
                </a:lnTo>
                <a:lnTo>
                  <a:pt x="9248779" y="19878675"/>
                </a:lnTo>
                <a:lnTo>
                  <a:pt x="9245604" y="19916775"/>
                </a:lnTo>
                <a:lnTo>
                  <a:pt x="9242429" y="19951699"/>
                </a:lnTo>
                <a:lnTo>
                  <a:pt x="9245604" y="19980275"/>
                </a:lnTo>
                <a:lnTo>
                  <a:pt x="9248779" y="20008849"/>
                </a:lnTo>
                <a:lnTo>
                  <a:pt x="9251954" y="20034249"/>
                </a:lnTo>
                <a:lnTo>
                  <a:pt x="9261479" y="20059649"/>
                </a:lnTo>
                <a:lnTo>
                  <a:pt x="9267829" y="20078699"/>
                </a:lnTo>
                <a:lnTo>
                  <a:pt x="9280529" y="20100923"/>
                </a:lnTo>
                <a:lnTo>
                  <a:pt x="9293229" y="20116799"/>
                </a:lnTo>
                <a:lnTo>
                  <a:pt x="9305929" y="20132675"/>
                </a:lnTo>
                <a:lnTo>
                  <a:pt x="9321804" y="20145375"/>
                </a:lnTo>
                <a:lnTo>
                  <a:pt x="9340854" y="20158075"/>
                </a:lnTo>
                <a:lnTo>
                  <a:pt x="9359904" y="20167599"/>
                </a:lnTo>
                <a:lnTo>
                  <a:pt x="9378954" y="20173949"/>
                </a:lnTo>
                <a:lnTo>
                  <a:pt x="9401179" y="20180299"/>
                </a:lnTo>
                <a:lnTo>
                  <a:pt x="9426579" y="20183475"/>
                </a:lnTo>
                <a:lnTo>
                  <a:pt x="9477379" y="20186649"/>
                </a:lnTo>
                <a:lnTo>
                  <a:pt x="9502779" y="20186649"/>
                </a:lnTo>
                <a:lnTo>
                  <a:pt x="9531354" y="20183475"/>
                </a:lnTo>
                <a:lnTo>
                  <a:pt x="9582154" y="20173949"/>
                </a:lnTo>
                <a:lnTo>
                  <a:pt x="9629779" y="20154899"/>
                </a:lnTo>
                <a:lnTo>
                  <a:pt x="9674229" y="20132675"/>
                </a:lnTo>
                <a:lnTo>
                  <a:pt x="9715504" y="20107275"/>
                </a:lnTo>
                <a:lnTo>
                  <a:pt x="9753604" y="20075523"/>
                </a:lnTo>
                <a:lnTo>
                  <a:pt x="9788529" y="20040599"/>
                </a:lnTo>
                <a:lnTo>
                  <a:pt x="9820279" y="20005675"/>
                </a:lnTo>
                <a:lnTo>
                  <a:pt x="9829804" y="20050123"/>
                </a:lnTo>
                <a:lnTo>
                  <a:pt x="9836154" y="20072349"/>
                </a:lnTo>
                <a:lnTo>
                  <a:pt x="9845679" y="20091399"/>
                </a:lnTo>
                <a:lnTo>
                  <a:pt x="9864729" y="20123149"/>
                </a:lnTo>
                <a:lnTo>
                  <a:pt x="9890129" y="20145375"/>
                </a:lnTo>
                <a:lnTo>
                  <a:pt x="9918704" y="20164423"/>
                </a:lnTo>
                <a:lnTo>
                  <a:pt x="9947279" y="20177123"/>
                </a:lnTo>
                <a:lnTo>
                  <a:pt x="9979029" y="20186649"/>
                </a:lnTo>
                <a:lnTo>
                  <a:pt x="10013954" y="20186649"/>
                </a:lnTo>
                <a:lnTo>
                  <a:pt x="10052054" y="20183475"/>
                </a:lnTo>
                <a:lnTo>
                  <a:pt x="10086979" y="20177123"/>
                </a:lnTo>
                <a:lnTo>
                  <a:pt x="10118729" y="20161249"/>
                </a:lnTo>
                <a:lnTo>
                  <a:pt x="10147304" y="20145375"/>
                </a:lnTo>
                <a:lnTo>
                  <a:pt x="10172704" y="20123149"/>
                </a:lnTo>
                <a:lnTo>
                  <a:pt x="10194929" y="20100923"/>
                </a:lnTo>
                <a:lnTo>
                  <a:pt x="10217154" y="20075523"/>
                </a:lnTo>
                <a:lnTo>
                  <a:pt x="10236204" y="20050123"/>
                </a:lnTo>
                <a:lnTo>
                  <a:pt x="10242554" y="20081875"/>
                </a:lnTo>
                <a:lnTo>
                  <a:pt x="10252079" y="20110449"/>
                </a:lnTo>
                <a:lnTo>
                  <a:pt x="10264779" y="20132675"/>
                </a:lnTo>
                <a:lnTo>
                  <a:pt x="10280654" y="20151723"/>
                </a:lnTo>
                <a:lnTo>
                  <a:pt x="10302879" y="20167599"/>
                </a:lnTo>
                <a:lnTo>
                  <a:pt x="10325104" y="20180299"/>
                </a:lnTo>
                <a:lnTo>
                  <a:pt x="10353679" y="20186649"/>
                </a:lnTo>
                <a:lnTo>
                  <a:pt x="10382254" y="20186649"/>
                </a:lnTo>
                <a:lnTo>
                  <a:pt x="10401304" y="20186649"/>
                </a:lnTo>
                <a:lnTo>
                  <a:pt x="10426704" y="20183475"/>
                </a:lnTo>
                <a:lnTo>
                  <a:pt x="10448929" y="20180299"/>
                </a:lnTo>
                <a:lnTo>
                  <a:pt x="10474329" y="20170775"/>
                </a:lnTo>
                <a:lnTo>
                  <a:pt x="10499729" y="20158075"/>
                </a:lnTo>
                <a:lnTo>
                  <a:pt x="10528304" y="20142199"/>
                </a:lnTo>
                <a:lnTo>
                  <a:pt x="10553704" y="20123149"/>
                </a:lnTo>
                <a:lnTo>
                  <a:pt x="10579104" y="20094575"/>
                </a:lnTo>
                <a:lnTo>
                  <a:pt x="10563229" y="20180299"/>
                </a:lnTo>
                <a:lnTo>
                  <a:pt x="10775954" y="20180299"/>
                </a:lnTo>
                <a:lnTo>
                  <a:pt x="10896604" y="19611975"/>
                </a:lnTo>
                <a:lnTo>
                  <a:pt x="10922004" y="19589749"/>
                </a:lnTo>
                <a:lnTo>
                  <a:pt x="10947404" y="19570699"/>
                </a:lnTo>
                <a:lnTo>
                  <a:pt x="10960104" y="19564349"/>
                </a:lnTo>
                <a:lnTo>
                  <a:pt x="10972804" y="19561175"/>
                </a:lnTo>
                <a:lnTo>
                  <a:pt x="10988679" y="19557999"/>
                </a:lnTo>
                <a:lnTo>
                  <a:pt x="11004554" y="19554823"/>
                </a:lnTo>
                <a:lnTo>
                  <a:pt x="11010904" y="19557999"/>
                </a:lnTo>
                <a:lnTo>
                  <a:pt x="11017254" y="19561175"/>
                </a:lnTo>
                <a:lnTo>
                  <a:pt x="11026779" y="19570699"/>
                </a:lnTo>
                <a:lnTo>
                  <a:pt x="11029954" y="19586575"/>
                </a:lnTo>
                <a:lnTo>
                  <a:pt x="11033129" y="19605623"/>
                </a:lnTo>
                <a:lnTo>
                  <a:pt x="11039479" y="19621499"/>
                </a:lnTo>
                <a:lnTo>
                  <a:pt x="11049004" y="19637375"/>
                </a:lnTo>
                <a:lnTo>
                  <a:pt x="11055354" y="19643723"/>
                </a:lnTo>
                <a:lnTo>
                  <a:pt x="11064879" y="19650075"/>
                </a:lnTo>
                <a:lnTo>
                  <a:pt x="11077579" y="19653249"/>
                </a:lnTo>
                <a:lnTo>
                  <a:pt x="11090279" y="19653249"/>
                </a:lnTo>
                <a:lnTo>
                  <a:pt x="11115679" y="19653249"/>
                </a:lnTo>
                <a:lnTo>
                  <a:pt x="11137904" y="19643723"/>
                </a:lnTo>
                <a:lnTo>
                  <a:pt x="11156954" y="19634199"/>
                </a:lnTo>
                <a:lnTo>
                  <a:pt x="11172829" y="19618323"/>
                </a:lnTo>
                <a:lnTo>
                  <a:pt x="11182354" y="19602449"/>
                </a:lnTo>
                <a:lnTo>
                  <a:pt x="11191879" y="19583399"/>
                </a:lnTo>
                <a:lnTo>
                  <a:pt x="11198229" y="19564349"/>
                </a:lnTo>
                <a:lnTo>
                  <a:pt x="11198229" y="19545299"/>
                </a:lnTo>
                <a:lnTo>
                  <a:pt x="11198229" y="19523075"/>
                </a:lnTo>
                <a:lnTo>
                  <a:pt x="11191879" y="19504023"/>
                </a:lnTo>
                <a:lnTo>
                  <a:pt x="11182354" y="19484975"/>
                </a:lnTo>
                <a:lnTo>
                  <a:pt x="11172829" y="19469099"/>
                </a:lnTo>
                <a:lnTo>
                  <a:pt x="11156954" y="19453223"/>
                </a:lnTo>
                <a:lnTo>
                  <a:pt x="11141079" y="19443699"/>
                </a:lnTo>
                <a:lnTo>
                  <a:pt x="11118854" y="19437349"/>
                </a:lnTo>
                <a:lnTo>
                  <a:pt x="11096629" y="19434175"/>
                </a:lnTo>
                <a:lnTo>
                  <a:pt x="11068054" y="19434175"/>
                </a:lnTo>
                <a:lnTo>
                  <a:pt x="11045829" y="19440523"/>
                </a:lnTo>
                <a:lnTo>
                  <a:pt x="11020429" y="19450049"/>
                </a:lnTo>
                <a:lnTo>
                  <a:pt x="10998204" y="19462749"/>
                </a:lnTo>
                <a:lnTo>
                  <a:pt x="10956929" y="19491323"/>
                </a:lnTo>
                <a:lnTo>
                  <a:pt x="10915654" y="19526249"/>
                </a:lnTo>
                <a:lnTo>
                  <a:pt x="10934704" y="19434175"/>
                </a:lnTo>
                <a:lnTo>
                  <a:pt x="10718804" y="19434175"/>
                </a:lnTo>
                <a:lnTo>
                  <a:pt x="10617204" y="19913599"/>
                </a:lnTo>
                <a:lnTo>
                  <a:pt x="10607679" y="19942175"/>
                </a:lnTo>
                <a:lnTo>
                  <a:pt x="10598154" y="19967575"/>
                </a:lnTo>
                <a:lnTo>
                  <a:pt x="10585454" y="19989799"/>
                </a:lnTo>
                <a:lnTo>
                  <a:pt x="10572754" y="20012023"/>
                </a:lnTo>
                <a:lnTo>
                  <a:pt x="10556879" y="20027899"/>
                </a:lnTo>
                <a:lnTo>
                  <a:pt x="10537829" y="20040599"/>
                </a:lnTo>
                <a:lnTo>
                  <a:pt x="10518779" y="20050123"/>
                </a:lnTo>
                <a:lnTo>
                  <a:pt x="10496554" y="20053299"/>
                </a:lnTo>
                <a:lnTo>
                  <a:pt x="10483854" y="20050123"/>
                </a:lnTo>
                <a:lnTo>
                  <a:pt x="10471154" y="20046949"/>
                </a:lnTo>
                <a:lnTo>
                  <a:pt x="10461629" y="20043775"/>
                </a:lnTo>
                <a:lnTo>
                  <a:pt x="10452104" y="20034249"/>
                </a:lnTo>
                <a:lnTo>
                  <a:pt x="10445754" y="20027899"/>
                </a:lnTo>
                <a:lnTo>
                  <a:pt x="10439404" y="20015199"/>
                </a:lnTo>
                <a:lnTo>
                  <a:pt x="10439404" y="20002499"/>
                </a:lnTo>
                <a:lnTo>
                  <a:pt x="10436229" y="19986623"/>
                </a:lnTo>
                <a:lnTo>
                  <a:pt x="10439404" y="19967575"/>
                </a:lnTo>
                <a:lnTo>
                  <a:pt x="10442579" y="19938999"/>
                </a:lnTo>
                <a:lnTo>
                  <a:pt x="10550529" y="19434175"/>
                </a:lnTo>
                <a:lnTo>
                  <a:pt x="10334629" y="19434175"/>
                </a:lnTo>
                <a:lnTo>
                  <a:pt x="10318754" y="19513549"/>
                </a:lnTo>
                <a:lnTo>
                  <a:pt x="10318754" y="19500849"/>
                </a:lnTo>
                <a:lnTo>
                  <a:pt x="10318754" y="19484975"/>
                </a:lnTo>
                <a:lnTo>
                  <a:pt x="10312404" y="19472275"/>
                </a:lnTo>
                <a:lnTo>
                  <a:pt x="10302879" y="19459575"/>
                </a:lnTo>
                <a:lnTo>
                  <a:pt x="10290179" y="19446875"/>
                </a:lnTo>
                <a:lnTo>
                  <a:pt x="10274304" y="19437349"/>
                </a:lnTo>
                <a:lnTo>
                  <a:pt x="10252079" y="19430999"/>
                </a:lnTo>
                <a:lnTo>
                  <a:pt x="10226679" y="19427823"/>
                </a:lnTo>
                <a:lnTo>
                  <a:pt x="10198104" y="19424649"/>
                </a:lnTo>
                <a:lnTo>
                  <a:pt x="10153654" y="19427823"/>
                </a:lnTo>
                <a:lnTo>
                  <a:pt x="10109204" y="19440523"/>
                </a:lnTo>
                <a:lnTo>
                  <a:pt x="10071104" y="19456399"/>
                </a:lnTo>
                <a:lnTo>
                  <a:pt x="10033004" y="19475449"/>
                </a:lnTo>
                <a:lnTo>
                  <a:pt x="9998079" y="19504023"/>
                </a:lnTo>
                <a:lnTo>
                  <a:pt x="9966329" y="19532599"/>
                </a:lnTo>
                <a:lnTo>
                  <a:pt x="9940929" y="19567523"/>
                </a:lnTo>
                <a:lnTo>
                  <a:pt x="9915529" y="19602449"/>
                </a:lnTo>
                <a:lnTo>
                  <a:pt x="9893304" y="19643723"/>
                </a:lnTo>
                <a:lnTo>
                  <a:pt x="9874254" y="19684999"/>
                </a:lnTo>
                <a:lnTo>
                  <a:pt x="9855204" y="19726275"/>
                </a:lnTo>
                <a:lnTo>
                  <a:pt x="9842504" y="19767549"/>
                </a:lnTo>
                <a:lnTo>
                  <a:pt x="9832979" y="19811999"/>
                </a:lnTo>
                <a:lnTo>
                  <a:pt x="9823454" y="19853275"/>
                </a:lnTo>
                <a:lnTo>
                  <a:pt x="9817104" y="19894549"/>
                </a:lnTo>
                <a:lnTo>
                  <a:pt x="9817104" y="19932649"/>
                </a:lnTo>
                <a:lnTo>
                  <a:pt x="9791704" y="19961223"/>
                </a:lnTo>
                <a:lnTo>
                  <a:pt x="9763129" y="19983449"/>
                </a:lnTo>
                <a:lnTo>
                  <a:pt x="9737729" y="20005675"/>
                </a:lnTo>
                <a:lnTo>
                  <a:pt x="9709154" y="20024723"/>
                </a:lnTo>
                <a:lnTo>
                  <a:pt x="9677404" y="20040599"/>
                </a:lnTo>
                <a:lnTo>
                  <a:pt x="9645654" y="20053299"/>
                </a:lnTo>
                <a:lnTo>
                  <a:pt x="9610729" y="20059649"/>
                </a:lnTo>
                <a:lnTo>
                  <a:pt x="9572629" y="20062823"/>
                </a:lnTo>
                <a:lnTo>
                  <a:pt x="9547229" y="20059649"/>
                </a:lnTo>
                <a:lnTo>
                  <a:pt x="9525004" y="20056475"/>
                </a:lnTo>
                <a:lnTo>
                  <a:pt x="9505954" y="20050123"/>
                </a:lnTo>
                <a:lnTo>
                  <a:pt x="9490079" y="20037423"/>
                </a:lnTo>
                <a:lnTo>
                  <a:pt x="9480554" y="20021549"/>
                </a:lnTo>
                <a:lnTo>
                  <a:pt x="9471029" y="19999323"/>
                </a:lnTo>
                <a:lnTo>
                  <a:pt x="9464679" y="19970749"/>
                </a:lnTo>
                <a:lnTo>
                  <a:pt x="9464679" y="19938999"/>
                </a:lnTo>
                <a:lnTo>
                  <a:pt x="9467854" y="19878675"/>
                </a:lnTo>
                <a:lnTo>
                  <a:pt x="9499604" y="19875499"/>
                </a:lnTo>
                <a:lnTo>
                  <a:pt x="9531354" y="19869149"/>
                </a:lnTo>
                <a:lnTo>
                  <a:pt x="9566279" y="19859623"/>
                </a:lnTo>
                <a:lnTo>
                  <a:pt x="9594854" y="19846923"/>
                </a:lnTo>
                <a:lnTo>
                  <a:pt x="9626604" y="19834223"/>
                </a:lnTo>
                <a:lnTo>
                  <a:pt x="9655179" y="19818349"/>
                </a:lnTo>
                <a:lnTo>
                  <a:pt x="9680579" y="19802475"/>
                </a:lnTo>
                <a:lnTo>
                  <a:pt x="9705979" y="19780249"/>
                </a:lnTo>
                <a:lnTo>
                  <a:pt x="9728204" y="19758023"/>
                </a:lnTo>
                <a:lnTo>
                  <a:pt x="9747254" y="19735799"/>
                </a:lnTo>
                <a:lnTo>
                  <a:pt x="9766304" y="19710399"/>
                </a:lnTo>
                <a:lnTo>
                  <a:pt x="9782179" y="19681823"/>
                </a:lnTo>
                <a:lnTo>
                  <a:pt x="9794879" y="19656423"/>
                </a:lnTo>
                <a:lnTo>
                  <a:pt x="9801229" y="19624675"/>
                </a:lnTo>
                <a:lnTo>
                  <a:pt x="9807579" y="19596099"/>
                </a:lnTo>
                <a:lnTo>
                  <a:pt x="9810754" y="19564349"/>
                </a:lnTo>
                <a:lnTo>
                  <a:pt x="9807579" y="19535775"/>
                </a:lnTo>
                <a:lnTo>
                  <a:pt x="9801229" y="19510375"/>
                </a:lnTo>
                <a:lnTo>
                  <a:pt x="9791704" y="19484975"/>
                </a:lnTo>
                <a:lnTo>
                  <a:pt x="9775829" y="19462749"/>
                </a:lnTo>
                <a:lnTo>
                  <a:pt x="9756779" y="19446875"/>
                </a:lnTo>
                <a:lnTo>
                  <a:pt x="9728204" y="19430999"/>
                </a:lnTo>
                <a:lnTo>
                  <a:pt x="9690104" y="19424649"/>
                </a:lnTo>
                <a:lnTo>
                  <a:pt x="9645654" y="19421475"/>
                </a:lnTo>
                <a:lnTo>
                  <a:pt x="9617079" y="19421475"/>
                </a:lnTo>
                <a:close/>
                <a:moveTo>
                  <a:pt x="17484724" y="19199223"/>
                </a:moveTo>
                <a:lnTo>
                  <a:pt x="17262476" y="19227799"/>
                </a:lnTo>
                <a:lnTo>
                  <a:pt x="17218024" y="19434175"/>
                </a:lnTo>
                <a:lnTo>
                  <a:pt x="17170400" y="19434175"/>
                </a:lnTo>
                <a:lnTo>
                  <a:pt x="17157700" y="19494499"/>
                </a:lnTo>
                <a:lnTo>
                  <a:pt x="17205324" y="19494499"/>
                </a:lnTo>
                <a:lnTo>
                  <a:pt x="17116424" y="19910423"/>
                </a:lnTo>
                <a:lnTo>
                  <a:pt x="17116424" y="19913599"/>
                </a:lnTo>
                <a:lnTo>
                  <a:pt x="17106900" y="19938999"/>
                </a:lnTo>
                <a:lnTo>
                  <a:pt x="17097376" y="19964399"/>
                </a:lnTo>
                <a:lnTo>
                  <a:pt x="17084676" y="19989799"/>
                </a:lnTo>
                <a:lnTo>
                  <a:pt x="17071976" y="20008849"/>
                </a:lnTo>
                <a:lnTo>
                  <a:pt x="17052924" y="20027899"/>
                </a:lnTo>
                <a:lnTo>
                  <a:pt x="17037050" y="20040599"/>
                </a:lnTo>
                <a:lnTo>
                  <a:pt x="17018000" y="20050123"/>
                </a:lnTo>
                <a:lnTo>
                  <a:pt x="16995776" y="20053299"/>
                </a:lnTo>
                <a:lnTo>
                  <a:pt x="16983076" y="20050123"/>
                </a:lnTo>
                <a:lnTo>
                  <a:pt x="16970376" y="20046949"/>
                </a:lnTo>
                <a:lnTo>
                  <a:pt x="16957676" y="20043775"/>
                </a:lnTo>
                <a:lnTo>
                  <a:pt x="16951324" y="20034249"/>
                </a:lnTo>
                <a:lnTo>
                  <a:pt x="16944976" y="20027899"/>
                </a:lnTo>
                <a:lnTo>
                  <a:pt x="16938624" y="20015199"/>
                </a:lnTo>
                <a:lnTo>
                  <a:pt x="16935450" y="20002499"/>
                </a:lnTo>
                <a:lnTo>
                  <a:pt x="16935450" y="19986623"/>
                </a:lnTo>
                <a:lnTo>
                  <a:pt x="16935450" y="19967575"/>
                </a:lnTo>
                <a:lnTo>
                  <a:pt x="16941800" y="19938999"/>
                </a:lnTo>
                <a:lnTo>
                  <a:pt x="17049750" y="19434175"/>
                </a:lnTo>
                <a:lnTo>
                  <a:pt x="16833850" y="19434175"/>
                </a:lnTo>
                <a:lnTo>
                  <a:pt x="16817976" y="19513549"/>
                </a:lnTo>
                <a:lnTo>
                  <a:pt x="16817976" y="19500849"/>
                </a:lnTo>
                <a:lnTo>
                  <a:pt x="16814800" y="19484975"/>
                </a:lnTo>
                <a:lnTo>
                  <a:pt x="16811624" y="19472275"/>
                </a:lnTo>
                <a:lnTo>
                  <a:pt x="16802100" y="19459575"/>
                </a:lnTo>
                <a:lnTo>
                  <a:pt x="16789400" y="19446875"/>
                </a:lnTo>
                <a:lnTo>
                  <a:pt x="16773525" y="19437349"/>
                </a:lnTo>
                <a:lnTo>
                  <a:pt x="16751300" y="19430999"/>
                </a:lnTo>
                <a:lnTo>
                  <a:pt x="16725900" y="19427823"/>
                </a:lnTo>
                <a:lnTo>
                  <a:pt x="16697325" y="19424649"/>
                </a:lnTo>
                <a:lnTo>
                  <a:pt x="16671925" y="19427823"/>
                </a:lnTo>
                <a:lnTo>
                  <a:pt x="16646525" y="19430999"/>
                </a:lnTo>
                <a:lnTo>
                  <a:pt x="16624300" y="19434175"/>
                </a:lnTo>
                <a:lnTo>
                  <a:pt x="16602075" y="19440523"/>
                </a:lnTo>
                <a:lnTo>
                  <a:pt x="16557625" y="19459575"/>
                </a:lnTo>
                <a:lnTo>
                  <a:pt x="16519525" y="19484975"/>
                </a:lnTo>
                <a:lnTo>
                  <a:pt x="16484600" y="19516723"/>
                </a:lnTo>
                <a:lnTo>
                  <a:pt x="16452850" y="19548475"/>
                </a:lnTo>
                <a:lnTo>
                  <a:pt x="16424275" y="19589749"/>
                </a:lnTo>
                <a:lnTo>
                  <a:pt x="16398875" y="19631023"/>
                </a:lnTo>
                <a:lnTo>
                  <a:pt x="16363950" y="19643723"/>
                </a:lnTo>
                <a:lnTo>
                  <a:pt x="16332200" y="19653249"/>
                </a:lnTo>
                <a:lnTo>
                  <a:pt x="16303625" y="19659599"/>
                </a:lnTo>
                <a:lnTo>
                  <a:pt x="16275050" y="19662775"/>
                </a:lnTo>
                <a:lnTo>
                  <a:pt x="16265525" y="19662775"/>
                </a:lnTo>
                <a:lnTo>
                  <a:pt x="16256000" y="19659599"/>
                </a:lnTo>
                <a:lnTo>
                  <a:pt x="16256000" y="19602449"/>
                </a:lnTo>
                <a:lnTo>
                  <a:pt x="16246475" y="19554823"/>
                </a:lnTo>
                <a:lnTo>
                  <a:pt x="16240125" y="19532599"/>
                </a:lnTo>
                <a:lnTo>
                  <a:pt x="16230600" y="19513549"/>
                </a:lnTo>
                <a:lnTo>
                  <a:pt x="16221075" y="19497675"/>
                </a:lnTo>
                <a:lnTo>
                  <a:pt x="16211550" y="19481799"/>
                </a:lnTo>
                <a:lnTo>
                  <a:pt x="16198850" y="19465923"/>
                </a:lnTo>
                <a:lnTo>
                  <a:pt x="16182975" y="19453223"/>
                </a:lnTo>
                <a:lnTo>
                  <a:pt x="16167100" y="19443699"/>
                </a:lnTo>
                <a:lnTo>
                  <a:pt x="16151225" y="19434175"/>
                </a:lnTo>
                <a:lnTo>
                  <a:pt x="16132175" y="19427823"/>
                </a:lnTo>
                <a:lnTo>
                  <a:pt x="16113125" y="19424649"/>
                </a:lnTo>
                <a:lnTo>
                  <a:pt x="16090900" y="19421475"/>
                </a:lnTo>
                <a:lnTo>
                  <a:pt x="16065500" y="19421475"/>
                </a:lnTo>
                <a:lnTo>
                  <a:pt x="16040100" y="19421475"/>
                </a:lnTo>
                <a:lnTo>
                  <a:pt x="16011525" y="19424649"/>
                </a:lnTo>
                <a:lnTo>
                  <a:pt x="15986125" y="19427823"/>
                </a:lnTo>
                <a:lnTo>
                  <a:pt x="15960725" y="19437349"/>
                </a:lnTo>
                <a:lnTo>
                  <a:pt x="15938500" y="19443699"/>
                </a:lnTo>
                <a:lnTo>
                  <a:pt x="15916275" y="19453223"/>
                </a:lnTo>
                <a:lnTo>
                  <a:pt x="15875000" y="19478623"/>
                </a:lnTo>
                <a:lnTo>
                  <a:pt x="15836900" y="19507199"/>
                </a:lnTo>
                <a:lnTo>
                  <a:pt x="15801975" y="19542123"/>
                </a:lnTo>
                <a:lnTo>
                  <a:pt x="15773400" y="19580223"/>
                </a:lnTo>
                <a:lnTo>
                  <a:pt x="15748000" y="19621499"/>
                </a:lnTo>
                <a:lnTo>
                  <a:pt x="15725775" y="19662775"/>
                </a:lnTo>
                <a:lnTo>
                  <a:pt x="15706725" y="19707223"/>
                </a:lnTo>
                <a:lnTo>
                  <a:pt x="15690850" y="19751675"/>
                </a:lnTo>
                <a:lnTo>
                  <a:pt x="15678150" y="19792949"/>
                </a:lnTo>
                <a:lnTo>
                  <a:pt x="15668625" y="19837399"/>
                </a:lnTo>
                <a:lnTo>
                  <a:pt x="15662275" y="19878675"/>
                </a:lnTo>
                <a:lnTo>
                  <a:pt x="15659100" y="19913599"/>
                </a:lnTo>
                <a:lnTo>
                  <a:pt x="15659100" y="19948523"/>
                </a:lnTo>
                <a:lnTo>
                  <a:pt x="15659100" y="19967575"/>
                </a:lnTo>
                <a:lnTo>
                  <a:pt x="15643225" y="19999323"/>
                </a:lnTo>
                <a:lnTo>
                  <a:pt x="15627350" y="20024723"/>
                </a:lnTo>
                <a:lnTo>
                  <a:pt x="15608300" y="20050123"/>
                </a:lnTo>
                <a:lnTo>
                  <a:pt x="15589250" y="20069175"/>
                </a:lnTo>
                <a:lnTo>
                  <a:pt x="15567025" y="20085049"/>
                </a:lnTo>
                <a:lnTo>
                  <a:pt x="15544800" y="20100923"/>
                </a:lnTo>
                <a:lnTo>
                  <a:pt x="15519400" y="20113623"/>
                </a:lnTo>
                <a:lnTo>
                  <a:pt x="15490825" y="20126323"/>
                </a:lnTo>
                <a:lnTo>
                  <a:pt x="15640050" y="19434175"/>
                </a:lnTo>
                <a:lnTo>
                  <a:pt x="15424150" y="19434175"/>
                </a:lnTo>
                <a:lnTo>
                  <a:pt x="15408275" y="19510375"/>
                </a:lnTo>
                <a:lnTo>
                  <a:pt x="15408275" y="19500849"/>
                </a:lnTo>
                <a:lnTo>
                  <a:pt x="15405100" y="19484975"/>
                </a:lnTo>
                <a:lnTo>
                  <a:pt x="15401925" y="19472275"/>
                </a:lnTo>
                <a:lnTo>
                  <a:pt x="15392400" y="19459575"/>
                </a:lnTo>
                <a:lnTo>
                  <a:pt x="15379700" y="19446875"/>
                </a:lnTo>
                <a:lnTo>
                  <a:pt x="15363825" y="19437349"/>
                </a:lnTo>
                <a:lnTo>
                  <a:pt x="15341600" y="19430999"/>
                </a:lnTo>
                <a:lnTo>
                  <a:pt x="15316200" y="19427823"/>
                </a:lnTo>
                <a:lnTo>
                  <a:pt x="15287625" y="19424649"/>
                </a:lnTo>
                <a:lnTo>
                  <a:pt x="15240000" y="19430999"/>
                </a:lnTo>
                <a:lnTo>
                  <a:pt x="15195550" y="19440523"/>
                </a:lnTo>
                <a:lnTo>
                  <a:pt x="15154275" y="19456399"/>
                </a:lnTo>
                <a:lnTo>
                  <a:pt x="15119350" y="19478623"/>
                </a:lnTo>
                <a:lnTo>
                  <a:pt x="15084425" y="19507199"/>
                </a:lnTo>
                <a:lnTo>
                  <a:pt x="15052675" y="19538949"/>
                </a:lnTo>
                <a:lnTo>
                  <a:pt x="15024100" y="19573875"/>
                </a:lnTo>
                <a:lnTo>
                  <a:pt x="14998700" y="19611975"/>
                </a:lnTo>
                <a:lnTo>
                  <a:pt x="14976475" y="19653249"/>
                </a:lnTo>
                <a:lnTo>
                  <a:pt x="14957425" y="19694523"/>
                </a:lnTo>
                <a:lnTo>
                  <a:pt x="14941550" y="19738975"/>
                </a:lnTo>
                <a:lnTo>
                  <a:pt x="14928850" y="19780249"/>
                </a:lnTo>
                <a:lnTo>
                  <a:pt x="14916150" y="19824699"/>
                </a:lnTo>
                <a:lnTo>
                  <a:pt x="14909800" y="19869149"/>
                </a:lnTo>
                <a:lnTo>
                  <a:pt x="14906625" y="19907249"/>
                </a:lnTo>
                <a:lnTo>
                  <a:pt x="14903450" y="19948523"/>
                </a:lnTo>
                <a:lnTo>
                  <a:pt x="14906625" y="19980275"/>
                </a:lnTo>
                <a:lnTo>
                  <a:pt x="14909800" y="20008849"/>
                </a:lnTo>
                <a:lnTo>
                  <a:pt x="14912975" y="20034249"/>
                </a:lnTo>
                <a:lnTo>
                  <a:pt x="14922500" y="20059649"/>
                </a:lnTo>
                <a:lnTo>
                  <a:pt x="14928850" y="20081875"/>
                </a:lnTo>
                <a:lnTo>
                  <a:pt x="14941550" y="20100923"/>
                </a:lnTo>
                <a:lnTo>
                  <a:pt x="14951075" y="20119975"/>
                </a:lnTo>
                <a:lnTo>
                  <a:pt x="14966950" y="20132675"/>
                </a:lnTo>
                <a:lnTo>
                  <a:pt x="14979650" y="20148549"/>
                </a:lnTo>
                <a:lnTo>
                  <a:pt x="14995525" y="20158075"/>
                </a:lnTo>
                <a:lnTo>
                  <a:pt x="15011400" y="20167599"/>
                </a:lnTo>
                <a:lnTo>
                  <a:pt x="15027275" y="20173949"/>
                </a:lnTo>
                <a:lnTo>
                  <a:pt x="15065375" y="20183475"/>
                </a:lnTo>
                <a:lnTo>
                  <a:pt x="15103475" y="20186649"/>
                </a:lnTo>
                <a:lnTo>
                  <a:pt x="15132050" y="20186649"/>
                </a:lnTo>
                <a:lnTo>
                  <a:pt x="15157450" y="20180299"/>
                </a:lnTo>
                <a:lnTo>
                  <a:pt x="15182850" y="20173949"/>
                </a:lnTo>
                <a:lnTo>
                  <a:pt x="15205075" y="20164423"/>
                </a:lnTo>
                <a:lnTo>
                  <a:pt x="15227300" y="20151723"/>
                </a:lnTo>
                <a:lnTo>
                  <a:pt x="15246350" y="20139023"/>
                </a:lnTo>
                <a:lnTo>
                  <a:pt x="15265400" y="20123149"/>
                </a:lnTo>
                <a:lnTo>
                  <a:pt x="15281275" y="20104099"/>
                </a:lnTo>
                <a:lnTo>
                  <a:pt x="15265400" y="20183475"/>
                </a:lnTo>
                <a:lnTo>
                  <a:pt x="15220950" y="20199349"/>
                </a:lnTo>
                <a:lnTo>
                  <a:pt x="15179675" y="20215223"/>
                </a:lnTo>
                <a:lnTo>
                  <a:pt x="15138400" y="20237449"/>
                </a:lnTo>
                <a:lnTo>
                  <a:pt x="15100300" y="20262849"/>
                </a:lnTo>
                <a:lnTo>
                  <a:pt x="15084425" y="20275549"/>
                </a:lnTo>
                <a:lnTo>
                  <a:pt x="15068550" y="20291423"/>
                </a:lnTo>
                <a:lnTo>
                  <a:pt x="15055850" y="20307299"/>
                </a:lnTo>
                <a:lnTo>
                  <a:pt x="15043150" y="20323175"/>
                </a:lnTo>
                <a:lnTo>
                  <a:pt x="15033625" y="20342223"/>
                </a:lnTo>
                <a:lnTo>
                  <a:pt x="15027275" y="20361275"/>
                </a:lnTo>
                <a:lnTo>
                  <a:pt x="15020925" y="20383499"/>
                </a:lnTo>
                <a:lnTo>
                  <a:pt x="15020925" y="20405723"/>
                </a:lnTo>
                <a:lnTo>
                  <a:pt x="15024100" y="20440649"/>
                </a:lnTo>
                <a:lnTo>
                  <a:pt x="15033625" y="20469223"/>
                </a:lnTo>
                <a:lnTo>
                  <a:pt x="15049500" y="20494623"/>
                </a:lnTo>
                <a:lnTo>
                  <a:pt x="15071725" y="20516849"/>
                </a:lnTo>
                <a:lnTo>
                  <a:pt x="15093950" y="20529549"/>
                </a:lnTo>
                <a:lnTo>
                  <a:pt x="15122525" y="20542249"/>
                </a:lnTo>
                <a:lnTo>
                  <a:pt x="15154275" y="20548599"/>
                </a:lnTo>
                <a:lnTo>
                  <a:pt x="15186025" y="20551775"/>
                </a:lnTo>
                <a:lnTo>
                  <a:pt x="15224125" y="20548599"/>
                </a:lnTo>
                <a:lnTo>
                  <a:pt x="15265400" y="20542249"/>
                </a:lnTo>
                <a:lnTo>
                  <a:pt x="15284450" y="20535899"/>
                </a:lnTo>
                <a:lnTo>
                  <a:pt x="15303500" y="20526375"/>
                </a:lnTo>
                <a:lnTo>
                  <a:pt x="15322550" y="20516849"/>
                </a:lnTo>
                <a:lnTo>
                  <a:pt x="15341600" y="20504149"/>
                </a:lnTo>
                <a:lnTo>
                  <a:pt x="15360650" y="20488275"/>
                </a:lnTo>
                <a:lnTo>
                  <a:pt x="15376525" y="20472399"/>
                </a:lnTo>
                <a:lnTo>
                  <a:pt x="15392400" y="20450175"/>
                </a:lnTo>
                <a:lnTo>
                  <a:pt x="15408275" y="20427949"/>
                </a:lnTo>
                <a:lnTo>
                  <a:pt x="15424150" y="20399375"/>
                </a:lnTo>
                <a:lnTo>
                  <a:pt x="15436850" y="20370799"/>
                </a:lnTo>
                <a:lnTo>
                  <a:pt x="15446375" y="20335875"/>
                </a:lnTo>
                <a:lnTo>
                  <a:pt x="15455900" y="20297775"/>
                </a:lnTo>
                <a:lnTo>
                  <a:pt x="15478125" y="20189823"/>
                </a:lnTo>
                <a:lnTo>
                  <a:pt x="15528925" y="20173949"/>
                </a:lnTo>
                <a:lnTo>
                  <a:pt x="15554325" y="20161249"/>
                </a:lnTo>
                <a:lnTo>
                  <a:pt x="15579725" y="20148549"/>
                </a:lnTo>
                <a:lnTo>
                  <a:pt x="15605125" y="20129499"/>
                </a:lnTo>
                <a:lnTo>
                  <a:pt x="15630525" y="20110449"/>
                </a:lnTo>
                <a:lnTo>
                  <a:pt x="15652750" y="20085049"/>
                </a:lnTo>
                <a:lnTo>
                  <a:pt x="15674975" y="20056475"/>
                </a:lnTo>
                <a:lnTo>
                  <a:pt x="15690850" y="20088223"/>
                </a:lnTo>
                <a:lnTo>
                  <a:pt x="15709900" y="20113623"/>
                </a:lnTo>
                <a:lnTo>
                  <a:pt x="15732125" y="20135849"/>
                </a:lnTo>
                <a:lnTo>
                  <a:pt x="15760700" y="20154899"/>
                </a:lnTo>
                <a:lnTo>
                  <a:pt x="15789275" y="20167599"/>
                </a:lnTo>
                <a:lnTo>
                  <a:pt x="15824200" y="20177123"/>
                </a:lnTo>
                <a:lnTo>
                  <a:pt x="15859125" y="20183475"/>
                </a:lnTo>
                <a:lnTo>
                  <a:pt x="15897225" y="20183475"/>
                </a:lnTo>
                <a:lnTo>
                  <a:pt x="15932150" y="20183475"/>
                </a:lnTo>
                <a:lnTo>
                  <a:pt x="15963900" y="20177123"/>
                </a:lnTo>
                <a:lnTo>
                  <a:pt x="15995650" y="20167599"/>
                </a:lnTo>
                <a:lnTo>
                  <a:pt x="16027400" y="20151723"/>
                </a:lnTo>
                <a:lnTo>
                  <a:pt x="16055975" y="20135849"/>
                </a:lnTo>
                <a:lnTo>
                  <a:pt x="16084550" y="20116799"/>
                </a:lnTo>
                <a:lnTo>
                  <a:pt x="16109950" y="20091399"/>
                </a:lnTo>
                <a:lnTo>
                  <a:pt x="16135350" y="20062823"/>
                </a:lnTo>
                <a:lnTo>
                  <a:pt x="16157575" y="20034249"/>
                </a:lnTo>
                <a:lnTo>
                  <a:pt x="16179800" y="19999323"/>
                </a:lnTo>
                <a:lnTo>
                  <a:pt x="16195675" y="19961223"/>
                </a:lnTo>
                <a:lnTo>
                  <a:pt x="16214725" y="19923123"/>
                </a:lnTo>
                <a:lnTo>
                  <a:pt x="16227425" y="19878675"/>
                </a:lnTo>
                <a:lnTo>
                  <a:pt x="16240125" y="19834223"/>
                </a:lnTo>
                <a:lnTo>
                  <a:pt x="16246475" y="19786599"/>
                </a:lnTo>
                <a:lnTo>
                  <a:pt x="16252825" y="19735799"/>
                </a:lnTo>
                <a:lnTo>
                  <a:pt x="16309975" y="19723099"/>
                </a:lnTo>
                <a:lnTo>
                  <a:pt x="16360775" y="19707223"/>
                </a:lnTo>
                <a:lnTo>
                  <a:pt x="16341725" y="19770723"/>
                </a:lnTo>
                <a:lnTo>
                  <a:pt x="16325850" y="19831049"/>
                </a:lnTo>
                <a:lnTo>
                  <a:pt x="16316325" y="19891375"/>
                </a:lnTo>
                <a:lnTo>
                  <a:pt x="16313150" y="19948523"/>
                </a:lnTo>
                <a:lnTo>
                  <a:pt x="16316325" y="19980275"/>
                </a:lnTo>
                <a:lnTo>
                  <a:pt x="16319500" y="20008849"/>
                </a:lnTo>
                <a:lnTo>
                  <a:pt x="16322675" y="20034249"/>
                </a:lnTo>
                <a:lnTo>
                  <a:pt x="16332200" y="20059649"/>
                </a:lnTo>
                <a:lnTo>
                  <a:pt x="16338550" y="20081875"/>
                </a:lnTo>
                <a:lnTo>
                  <a:pt x="16351250" y="20100923"/>
                </a:lnTo>
                <a:lnTo>
                  <a:pt x="16360775" y="20119975"/>
                </a:lnTo>
                <a:lnTo>
                  <a:pt x="16376650" y="20132675"/>
                </a:lnTo>
                <a:lnTo>
                  <a:pt x="16389350" y="20148549"/>
                </a:lnTo>
                <a:lnTo>
                  <a:pt x="16405225" y="20158075"/>
                </a:lnTo>
                <a:lnTo>
                  <a:pt x="16421100" y="20167599"/>
                </a:lnTo>
                <a:lnTo>
                  <a:pt x="16440150" y="20173949"/>
                </a:lnTo>
                <a:lnTo>
                  <a:pt x="16475075" y="20183475"/>
                </a:lnTo>
                <a:lnTo>
                  <a:pt x="16513175" y="20186649"/>
                </a:lnTo>
                <a:lnTo>
                  <a:pt x="16551275" y="20183475"/>
                </a:lnTo>
                <a:lnTo>
                  <a:pt x="16586200" y="20177123"/>
                </a:lnTo>
                <a:lnTo>
                  <a:pt x="16617950" y="20161249"/>
                </a:lnTo>
                <a:lnTo>
                  <a:pt x="16646525" y="20145375"/>
                </a:lnTo>
                <a:lnTo>
                  <a:pt x="16671925" y="20123149"/>
                </a:lnTo>
                <a:lnTo>
                  <a:pt x="16694150" y="20100923"/>
                </a:lnTo>
                <a:lnTo>
                  <a:pt x="16716375" y="20075523"/>
                </a:lnTo>
                <a:lnTo>
                  <a:pt x="16735425" y="20050123"/>
                </a:lnTo>
                <a:lnTo>
                  <a:pt x="16738600" y="20081875"/>
                </a:lnTo>
                <a:lnTo>
                  <a:pt x="16748125" y="20110449"/>
                </a:lnTo>
                <a:lnTo>
                  <a:pt x="16764000" y="20132675"/>
                </a:lnTo>
                <a:lnTo>
                  <a:pt x="16779876" y="20151723"/>
                </a:lnTo>
                <a:lnTo>
                  <a:pt x="16798924" y="20167599"/>
                </a:lnTo>
                <a:lnTo>
                  <a:pt x="16824324" y="20180299"/>
                </a:lnTo>
                <a:lnTo>
                  <a:pt x="16849724" y="20186649"/>
                </a:lnTo>
                <a:lnTo>
                  <a:pt x="16881476" y="20186649"/>
                </a:lnTo>
                <a:lnTo>
                  <a:pt x="16903700" y="20186649"/>
                </a:lnTo>
                <a:lnTo>
                  <a:pt x="16932276" y="20183475"/>
                </a:lnTo>
                <a:lnTo>
                  <a:pt x="16957676" y="20177123"/>
                </a:lnTo>
                <a:lnTo>
                  <a:pt x="16989424" y="20164423"/>
                </a:lnTo>
                <a:lnTo>
                  <a:pt x="17018000" y="20148549"/>
                </a:lnTo>
                <a:lnTo>
                  <a:pt x="17049750" y="20123149"/>
                </a:lnTo>
                <a:lnTo>
                  <a:pt x="17081500" y="20094575"/>
                </a:lnTo>
                <a:lnTo>
                  <a:pt x="17110076" y="20056475"/>
                </a:lnTo>
                <a:lnTo>
                  <a:pt x="17116424" y="20088223"/>
                </a:lnTo>
                <a:lnTo>
                  <a:pt x="17129124" y="20116799"/>
                </a:lnTo>
                <a:lnTo>
                  <a:pt x="17145000" y="20139023"/>
                </a:lnTo>
                <a:lnTo>
                  <a:pt x="17164050" y="20154899"/>
                </a:lnTo>
                <a:lnTo>
                  <a:pt x="17186276" y="20170775"/>
                </a:lnTo>
                <a:lnTo>
                  <a:pt x="17211676" y="20180299"/>
                </a:lnTo>
                <a:lnTo>
                  <a:pt x="17237076" y="20186649"/>
                </a:lnTo>
                <a:lnTo>
                  <a:pt x="17265650" y="20186649"/>
                </a:lnTo>
                <a:lnTo>
                  <a:pt x="17297400" y="20186649"/>
                </a:lnTo>
                <a:lnTo>
                  <a:pt x="17335500" y="20177123"/>
                </a:lnTo>
                <a:lnTo>
                  <a:pt x="17376776" y="20164423"/>
                </a:lnTo>
                <a:lnTo>
                  <a:pt x="17399000" y="20154899"/>
                </a:lnTo>
                <a:lnTo>
                  <a:pt x="17421224" y="20142199"/>
                </a:lnTo>
                <a:lnTo>
                  <a:pt x="17440276" y="20126323"/>
                </a:lnTo>
                <a:lnTo>
                  <a:pt x="17462500" y="20107275"/>
                </a:lnTo>
                <a:lnTo>
                  <a:pt x="17484724" y="20081875"/>
                </a:lnTo>
                <a:lnTo>
                  <a:pt x="17503776" y="20056475"/>
                </a:lnTo>
                <a:lnTo>
                  <a:pt x="17522824" y="20027899"/>
                </a:lnTo>
                <a:lnTo>
                  <a:pt x="17541876" y="19992975"/>
                </a:lnTo>
                <a:lnTo>
                  <a:pt x="17560924" y="19954875"/>
                </a:lnTo>
                <a:lnTo>
                  <a:pt x="17576800" y="19910423"/>
                </a:lnTo>
                <a:lnTo>
                  <a:pt x="17516476" y="19910423"/>
                </a:lnTo>
                <a:lnTo>
                  <a:pt x="17506950" y="19938999"/>
                </a:lnTo>
                <a:lnTo>
                  <a:pt x="17494250" y="19964399"/>
                </a:lnTo>
                <a:lnTo>
                  <a:pt x="17478376" y="19986623"/>
                </a:lnTo>
                <a:lnTo>
                  <a:pt x="17462500" y="20005675"/>
                </a:lnTo>
                <a:lnTo>
                  <a:pt x="17443450" y="20021549"/>
                </a:lnTo>
                <a:lnTo>
                  <a:pt x="17424400" y="20034249"/>
                </a:lnTo>
                <a:lnTo>
                  <a:pt x="17402176" y="20040599"/>
                </a:lnTo>
                <a:lnTo>
                  <a:pt x="17379950" y="20043775"/>
                </a:lnTo>
                <a:lnTo>
                  <a:pt x="17354550" y="20040599"/>
                </a:lnTo>
                <a:lnTo>
                  <a:pt x="17341850" y="20037423"/>
                </a:lnTo>
                <a:lnTo>
                  <a:pt x="17335500" y="20031075"/>
                </a:lnTo>
                <a:lnTo>
                  <a:pt x="17329150" y="20024723"/>
                </a:lnTo>
                <a:lnTo>
                  <a:pt x="17322800" y="20015199"/>
                </a:lnTo>
                <a:lnTo>
                  <a:pt x="17319624" y="20002499"/>
                </a:lnTo>
                <a:lnTo>
                  <a:pt x="17319624" y="19986623"/>
                </a:lnTo>
                <a:lnTo>
                  <a:pt x="17322800" y="19967575"/>
                </a:lnTo>
                <a:lnTo>
                  <a:pt x="17325976" y="19938999"/>
                </a:lnTo>
                <a:lnTo>
                  <a:pt x="17421224" y="19494499"/>
                </a:lnTo>
                <a:lnTo>
                  <a:pt x="17510124" y="19494499"/>
                </a:lnTo>
                <a:lnTo>
                  <a:pt x="17522824" y="19434175"/>
                </a:lnTo>
                <a:lnTo>
                  <a:pt x="17433924" y="19434175"/>
                </a:lnTo>
                <a:lnTo>
                  <a:pt x="17484724" y="19199223"/>
                </a:lnTo>
                <a:close/>
                <a:moveTo>
                  <a:pt x="13655675" y="19135723"/>
                </a:moveTo>
                <a:lnTo>
                  <a:pt x="13436600" y="19164299"/>
                </a:lnTo>
                <a:lnTo>
                  <a:pt x="13274675" y="19910423"/>
                </a:lnTo>
                <a:lnTo>
                  <a:pt x="13265150" y="19938999"/>
                </a:lnTo>
                <a:lnTo>
                  <a:pt x="13252450" y="19964399"/>
                </a:lnTo>
                <a:lnTo>
                  <a:pt x="13239750" y="19986623"/>
                </a:lnTo>
                <a:lnTo>
                  <a:pt x="13220700" y="20005675"/>
                </a:lnTo>
                <a:lnTo>
                  <a:pt x="13204825" y="20021549"/>
                </a:lnTo>
                <a:lnTo>
                  <a:pt x="13182600" y="20034249"/>
                </a:lnTo>
                <a:lnTo>
                  <a:pt x="13163550" y="20040599"/>
                </a:lnTo>
                <a:lnTo>
                  <a:pt x="13141325" y="20043775"/>
                </a:lnTo>
                <a:lnTo>
                  <a:pt x="13115925" y="20040599"/>
                </a:lnTo>
                <a:lnTo>
                  <a:pt x="13103225" y="20037423"/>
                </a:lnTo>
                <a:lnTo>
                  <a:pt x="13096875" y="20031075"/>
                </a:lnTo>
                <a:lnTo>
                  <a:pt x="13087350" y="20024723"/>
                </a:lnTo>
                <a:lnTo>
                  <a:pt x="13084175" y="20015199"/>
                </a:lnTo>
                <a:lnTo>
                  <a:pt x="13081000" y="20002499"/>
                </a:lnTo>
                <a:lnTo>
                  <a:pt x="13081000" y="19986623"/>
                </a:lnTo>
                <a:lnTo>
                  <a:pt x="13081000" y="19967575"/>
                </a:lnTo>
                <a:lnTo>
                  <a:pt x="13087350" y="19938999"/>
                </a:lnTo>
                <a:lnTo>
                  <a:pt x="13182600" y="19494499"/>
                </a:lnTo>
                <a:lnTo>
                  <a:pt x="13271500" y="19494499"/>
                </a:lnTo>
                <a:lnTo>
                  <a:pt x="13284200" y="19434175"/>
                </a:lnTo>
                <a:lnTo>
                  <a:pt x="13195300" y="19434175"/>
                </a:lnTo>
                <a:lnTo>
                  <a:pt x="13242925" y="19199223"/>
                </a:lnTo>
                <a:lnTo>
                  <a:pt x="13023850" y="19227799"/>
                </a:lnTo>
                <a:lnTo>
                  <a:pt x="12979400" y="19434175"/>
                </a:lnTo>
                <a:lnTo>
                  <a:pt x="12928604" y="19434175"/>
                </a:lnTo>
                <a:lnTo>
                  <a:pt x="12919079" y="19494499"/>
                </a:lnTo>
                <a:lnTo>
                  <a:pt x="12966700" y="19494499"/>
                </a:lnTo>
                <a:lnTo>
                  <a:pt x="12877804" y="19910423"/>
                </a:lnTo>
                <a:lnTo>
                  <a:pt x="12868279" y="19964399"/>
                </a:lnTo>
                <a:lnTo>
                  <a:pt x="12865104" y="20008849"/>
                </a:lnTo>
                <a:lnTo>
                  <a:pt x="12868279" y="20053299"/>
                </a:lnTo>
                <a:lnTo>
                  <a:pt x="12877804" y="20088223"/>
                </a:lnTo>
                <a:lnTo>
                  <a:pt x="12893679" y="20119975"/>
                </a:lnTo>
                <a:lnTo>
                  <a:pt x="12912729" y="20145375"/>
                </a:lnTo>
                <a:lnTo>
                  <a:pt x="12934954" y="20164423"/>
                </a:lnTo>
                <a:lnTo>
                  <a:pt x="12963525" y="20177123"/>
                </a:lnTo>
                <a:lnTo>
                  <a:pt x="12992100" y="20186649"/>
                </a:lnTo>
                <a:lnTo>
                  <a:pt x="13023850" y="20186649"/>
                </a:lnTo>
                <a:lnTo>
                  <a:pt x="13046075" y="20186649"/>
                </a:lnTo>
                <a:lnTo>
                  <a:pt x="13071475" y="20183475"/>
                </a:lnTo>
                <a:lnTo>
                  <a:pt x="13096875" y="20177123"/>
                </a:lnTo>
                <a:lnTo>
                  <a:pt x="13122275" y="20170775"/>
                </a:lnTo>
                <a:lnTo>
                  <a:pt x="13150850" y="20158075"/>
                </a:lnTo>
                <a:lnTo>
                  <a:pt x="13179425" y="20139023"/>
                </a:lnTo>
                <a:lnTo>
                  <a:pt x="13208000" y="20116799"/>
                </a:lnTo>
                <a:lnTo>
                  <a:pt x="13236575" y="20091399"/>
                </a:lnTo>
                <a:lnTo>
                  <a:pt x="13220700" y="20180299"/>
                </a:lnTo>
                <a:lnTo>
                  <a:pt x="13433425" y="20180299"/>
                </a:lnTo>
                <a:lnTo>
                  <a:pt x="13535025" y="19694523"/>
                </a:lnTo>
                <a:lnTo>
                  <a:pt x="13541375" y="19678649"/>
                </a:lnTo>
                <a:lnTo>
                  <a:pt x="13550900" y="19656423"/>
                </a:lnTo>
                <a:lnTo>
                  <a:pt x="13560425" y="19634199"/>
                </a:lnTo>
                <a:lnTo>
                  <a:pt x="13576300" y="19615149"/>
                </a:lnTo>
                <a:lnTo>
                  <a:pt x="13592175" y="19592923"/>
                </a:lnTo>
                <a:lnTo>
                  <a:pt x="13608050" y="19577049"/>
                </a:lnTo>
                <a:lnTo>
                  <a:pt x="13627100" y="19567523"/>
                </a:lnTo>
                <a:lnTo>
                  <a:pt x="13639800" y="19564349"/>
                </a:lnTo>
                <a:lnTo>
                  <a:pt x="13649325" y="19564349"/>
                </a:lnTo>
                <a:lnTo>
                  <a:pt x="13662025" y="19564349"/>
                </a:lnTo>
                <a:lnTo>
                  <a:pt x="13674725" y="19567523"/>
                </a:lnTo>
                <a:lnTo>
                  <a:pt x="13684250" y="19573875"/>
                </a:lnTo>
                <a:lnTo>
                  <a:pt x="13690600" y="19583399"/>
                </a:lnTo>
                <a:lnTo>
                  <a:pt x="13696950" y="19592923"/>
                </a:lnTo>
                <a:lnTo>
                  <a:pt x="13700125" y="19605623"/>
                </a:lnTo>
                <a:lnTo>
                  <a:pt x="13703300" y="19621499"/>
                </a:lnTo>
                <a:lnTo>
                  <a:pt x="13706475" y="19640549"/>
                </a:lnTo>
                <a:lnTo>
                  <a:pt x="13703300" y="19678649"/>
                </a:lnTo>
                <a:lnTo>
                  <a:pt x="13693775" y="19723099"/>
                </a:lnTo>
                <a:lnTo>
                  <a:pt x="13671550" y="19827875"/>
                </a:lnTo>
                <a:lnTo>
                  <a:pt x="13649325" y="19929475"/>
                </a:lnTo>
                <a:lnTo>
                  <a:pt x="13639800" y="19977099"/>
                </a:lnTo>
                <a:lnTo>
                  <a:pt x="13636625" y="20018375"/>
                </a:lnTo>
                <a:lnTo>
                  <a:pt x="13639800" y="20050123"/>
                </a:lnTo>
                <a:lnTo>
                  <a:pt x="13646150" y="20081875"/>
                </a:lnTo>
                <a:lnTo>
                  <a:pt x="13658850" y="20110449"/>
                </a:lnTo>
                <a:lnTo>
                  <a:pt x="13677900" y="20135849"/>
                </a:lnTo>
                <a:lnTo>
                  <a:pt x="13687425" y="20145375"/>
                </a:lnTo>
                <a:lnTo>
                  <a:pt x="13700125" y="20158075"/>
                </a:lnTo>
                <a:lnTo>
                  <a:pt x="13716000" y="20164423"/>
                </a:lnTo>
                <a:lnTo>
                  <a:pt x="13731875" y="20173949"/>
                </a:lnTo>
                <a:lnTo>
                  <a:pt x="13750925" y="20180299"/>
                </a:lnTo>
                <a:lnTo>
                  <a:pt x="13769975" y="20183475"/>
                </a:lnTo>
                <a:lnTo>
                  <a:pt x="13789025" y="20186649"/>
                </a:lnTo>
                <a:lnTo>
                  <a:pt x="13814425" y="20186649"/>
                </a:lnTo>
                <a:lnTo>
                  <a:pt x="13836650" y="20186649"/>
                </a:lnTo>
                <a:lnTo>
                  <a:pt x="13862050" y="20183475"/>
                </a:lnTo>
                <a:lnTo>
                  <a:pt x="13887450" y="20177123"/>
                </a:lnTo>
                <a:lnTo>
                  <a:pt x="13916025" y="20164423"/>
                </a:lnTo>
                <a:lnTo>
                  <a:pt x="13941425" y="20148549"/>
                </a:lnTo>
                <a:lnTo>
                  <a:pt x="13970000" y="20123149"/>
                </a:lnTo>
                <a:lnTo>
                  <a:pt x="13998575" y="20094575"/>
                </a:lnTo>
                <a:lnTo>
                  <a:pt x="14023975" y="20056475"/>
                </a:lnTo>
                <a:lnTo>
                  <a:pt x="14039850" y="20088223"/>
                </a:lnTo>
                <a:lnTo>
                  <a:pt x="14058900" y="20116799"/>
                </a:lnTo>
                <a:lnTo>
                  <a:pt x="14077950" y="20139023"/>
                </a:lnTo>
                <a:lnTo>
                  <a:pt x="14106525" y="20158075"/>
                </a:lnTo>
                <a:lnTo>
                  <a:pt x="14135100" y="20170775"/>
                </a:lnTo>
                <a:lnTo>
                  <a:pt x="14166850" y="20180299"/>
                </a:lnTo>
                <a:lnTo>
                  <a:pt x="14201775" y="20186649"/>
                </a:lnTo>
                <a:lnTo>
                  <a:pt x="14239875" y="20186649"/>
                </a:lnTo>
                <a:lnTo>
                  <a:pt x="14277975" y="20186649"/>
                </a:lnTo>
                <a:lnTo>
                  <a:pt x="14312900" y="20180299"/>
                </a:lnTo>
                <a:lnTo>
                  <a:pt x="14344650" y="20173949"/>
                </a:lnTo>
                <a:lnTo>
                  <a:pt x="14376400" y="20164423"/>
                </a:lnTo>
                <a:lnTo>
                  <a:pt x="14408150" y="20151723"/>
                </a:lnTo>
                <a:lnTo>
                  <a:pt x="14436725" y="20135849"/>
                </a:lnTo>
                <a:lnTo>
                  <a:pt x="14462125" y="20119975"/>
                </a:lnTo>
                <a:lnTo>
                  <a:pt x="14487525" y="20100923"/>
                </a:lnTo>
                <a:lnTo>
                  <a:pt x="14512925" y="20081875"/>
                </a:lnTo>
                <a:lnTo>
                  <a:pt x="14535150" y="20059649"/>
                </a:lnTo>
                <a:lnTo>
                  <a:pt x="14579600" y="20012023"/>
                </a:lnTo>
                <a:lnTo>
                  <a:pt x="14617700" y="19964399"/>
                </a:lnTo>
                <a:lnTo>
                  <a:pt x="14652625" y="19910423"/>
                </a:lnTo>
                <a:lnTo>
                  <a:pt x="14601825" y="19910423"/>
                </a:lnTo>
                <a:lnTo>
                  <a:pt x="14573250" y="19942175"/>
                </a:lnTo>
                <a:lnTo>
                  <a:pt x="14544675" y="19970749"/>
                </a:lnTo>
                <a:lnTo>
                  <a:pt x="14516100" y="19996149"/>
                </a:lnTo>
                <a:lnTo>
                  <a:pt x="14484350" y="20018375"/>
                </a:lnTo>
                <a:lnTo>
                  <a:pt x="14452600" y="20037423"/>
                </a:lnTo>
                <a:lnTo>
                  <a:pt x="14417675" y="20050123"/>
                </a:lnTo>
                <a:lnTo>
                  <a:pt x="14379575" y="20059649"/>
                </a:lnTo>
                <a:lnTo>
                  <a:pt x="14338300" y="20062823"/>
                </a:lnTo>
                <a:lnTo>
                  <a:pt x="14312900" y="20059649"/>
                </a:lnTo>
                <a:lnTo>
                  <a:pt x="14290675" y="20056475"/>
                </a:lnTo>
                <a:lnTo>
                  <a:pt x="14271625" y="20050123"/>
                </a:lnTo>
                <a:lnTo>
                  <a:pt x="14255750" y="20037423"/>
                </a:lnTo>
                <a:lnTo>
                  <a:pt x="14243050" y="20021549"/>
                </a:lnTo>
                <a:lnTo>
                  <a:pt x="14236700" y="19999323"/>
                </a:lnTo>
                <a:lnTo>
                  <a:pt x="14230350" y="19970749"/>
                </a:lnTo>
                <a:lnTo>
                  <a:pt x="14230350" y="19938999"/>
                </a:lnTo>
                <a:lnTo>
                  <a:pt x="14233525" y="19878675"/>
                </a:lnTo>
                <a:lnTo>
                  <a:pt x="14265275" y="19875499"/>
                </a:lnTo>
                <a:lnTo>
                  <a:pt x="14297025" y="19869149"/>
                </a:lnTo>
                <a:lnTo>
                  <a:pt x="14331950" y="19859623"/>
                </a:lnTo>
                <a:lnTo>
                  <a:pt x="14360525" y="19846923"/>
                </a:lnTo>
                <a:lnTo>
                  <a:pt x="14392275" y="19834223"/>
                </a:lnTo>
                <a:lnTo>
                  <a:pt x="14420850" y="19818349"/>
                </a:lnTo>
                <a:lnTo>
                  <a:pt x="14446250" y="19802475"/>
                </a:lnTo>
                <a:lnTo>
                  <a:pt x="14471650" y="19780249"/>
                </a:lnTo>
                <a:lnTo>
                  <a:pt x="14493875" y="19758023"/>
                </a:lnTo>
                <a:lnTo>
                  <a:pt x="14512925" y="19735799"/>
                </a:lnTo>
                <a:lnTo>
                  <a:pt x="14531975" y="19710399"/>
                </a:lnTo>
                <a:lnTo>
                  <a:pt x="14547850" y="19681823"/>
                </a:lnTo>
                <a:lnTo>
                  <a:pt x="14560550" y="19656423"/>
                </a:lnTo>
                <a:lnTo>
                  <a:pt x="14566900" y="19624675"/>
                </a:lnTo>
                <a:lnTo>
                  <a:pt x="14573250" y="19596099"/>
                </a:lnTo>
                <a:lnTo>
                  <a:pt x="14576425" y="19564349"/>
                </a:lnTo>
                <a:lnTo>
                  <a:pt x="14573250" y="19535775"/>
                </a:lnTo>
                <a:lnTo>
                  <a:pt x="14566900" y="19510375"/>
                </a:lnTo>
                <a:lnTo>
                  <a:pt x="14557375" y="19484975"/>
                </a:lnTo>
                <a:lnTo>
                  <a:pt x="14541500" y="19462749"/>
                </a:lnTo>
                <a:lnTo>
                  <a:pt x="14522450" y="19446875"/>
                </a:lnTo>
                <a:lnTo>
                  <a:pt x="14493875" y="19430999"/>
                </a:lnTo>
                <a:lnTo>
                  <a:pt x="14455775" y="19424649"/>
                </a:lnTo>
                <a:lnTo>
                  <a:pt x="14411325" y="19421475"/>
                </a:lnTo>
                <a:lnTo>
                  <a:pt x="14382750" y="19421475"/>
                </a:lnTo>
                <a:lnTo>
                  <a:pt x="14357350" y="19424649"/>
                </a:lnTo>
                <a:lnTo>
                  <a:pt x="14331950" y="19427823"/>
                </a:lnTo>
                <a:lnTo>
                  <a:pt x="14306550" y="19437349"/>
                </a:lnTo>
                <a:lnTo>
                  <a:pt x="14284325" y="19443699"/>
                </a:lnTo>
                <a:lnTo>
                  <a:pt x="14262100" y="19453223"/>
                </a:lnTo>
                <a:lnTo>
                  <a:pt x="14220825" y="19478623"/>
                </a:lnTo>
                <a:lnTo>
                  <a:pt x="14182725" y="19507199"/>
                </a:lnTo>
                <a:lnTo>
                  <a:pt x="14150975" y="19542123"/>
                </a:lnTo>
                <a:lnTo>
                  <a:pt x="14119225" y="19580223"/>
                </a:lnTo>
                <a:lnTo>
                  <a:pt x="14097000" y="19621499"/>
                </a:lnTo>
                <a:lnTo>
                  <a:pt x="14074775" y="19662775"/>
                </a:lnTo>
                <a:lnTo>
                  <a:pt x="14055725" y="19707223"/>
                </a:lnTo>
                <a:lnTo>
                  <a:pt x="14039850" y="19751675"/>
                </a:lnTo>
                <a:lnTo>
                  <a:pt x="14030325" y="19796123"/>
                </a:lnTo>
                <a:lnTo>
                  <a:pt x="14020800" y="19837399"/>
                </a:lnTo>
                <a:lnTo>
                  <a:pt x="14014450" y="19878675"/>
                </a:lnTo>
                <a:lnTo>
                  <a:pt x="14011275" y="19916775"/>
                </a:lnTo>
                <a:lnTo>
                  <a:pt x="14008100" y="19951699"/>
                </a:lnTo>
                <a:lnTo>
                  <a:pt x="14008100" y="19954875"/>
                </a:lnTo>
                <a:lnTo>
                  <a:pt x="13989050" y="19989799"/>
                </a:lnTo>
                <a:lnTo>
                  <a:pt x="13979525" y="20005675"/>
                </a:lnTo>
                <a:lnTo>
                  <a:pt x="13966825" y="20018375"/>
                </a:lnTo>
                <a:lnTo>
                  <a:pt x="13954125" y="20031075"/>
                </a:lnTo>
                <a:lnTo>
                  <a:pt x="13938250" y="20037423"/>
                </a:lnTo>
                <a:lnTo>
                  <a:pt x="13922375" y="20040599"/>
                </a:lnTo>
                <a:lnTo>
                  <a:pt x="13903325" y="20043775"/>
                </a:lnTo>
                <a:lnTo>
                  <a:pt x="13887450" y="20040599"/>
                </a:lnTo>
                <a:lnTo>
                  <a:pt x="13874750" y="20037423"/>
                </a:lnTo>
                <a:lnTo>
                  <a:pt x="13865225" y="20034249"/>
                </a:lnTo>
                <a:lnTo>
                  <a:pt x="13855700" y="20024723"/>
                </a:lnTo>
                <a:lnTo>
                  <a:pt x="13849350" y="20015199"/>
                </a:lnTo>
                <a:lnTo>
                  <a:pt x="13846175" y="20005675"/>
                </a:lnTo>
                <a:lnTo>
                  <a:pt x="13843000" y="19980275"/>
                </a:lnTo>
                <a:lnTo>
                  <a:pt x="13846175" y="19945349"/>
                </a:lnTo>
                <a:lnTo>
                  <a:pt x="13855700" y="19900899"/>
                </a:lnTo>
                <a:lnTo>
                  <a:pt x="13877925" y="19802475"/>
                </a:lnTo>
                <a:lnTo>
                  <a:pt x="13893800" y="19748499"/>
                </a:lnTo>
                <a:lnTo>
                  <a:pt x="13903325" y="19694523"/>
                </a:lnTo>
                <a:lnTo>
                  <a:pt x="13912850" y="19643723"/>
                </a:lnTo>
                <a:lnTo>
                  <a:pt x="13916025" y="19596099"/>
                </a:lnTo>
                <a:lnTo>
                  <a:pt x="13912850" y="19554823"/>
                </a:lnTo>
                <a:lnTo>
                  <a:pt x="13903325" y="19519899"/>
                </a:lnTo>
                <a:lnTo>
                  <a:pt x="13887450" y="19491323"/>
                </a:lnTo>
                <a:lnTo>
                  <a:pt x="13868400" y="19465923"/>
                </a:lnTo>
                <a:lnTo>
                  <a:pt x="13843000" y="19450049"/>
                </a:lnTo>
                <a:lnTo>
                  <a:pt x="13814425" y="19437349"/>
                </a:lnTo>
                <a:lnTo>
                  <a:pt x="13782675" y="19430999"/>
                </a:lnTo>
                <a:lnTo>
                  <a:pt x="13750925" y="19427823"/>
                </a:lnTo>
                <a:lnTo>
                  <a:pt x="13712825" y="19430999"/>
                </a:lnTo>
                <a:lnTo>
                  <a:pt x="13690600" y="19434175"/>
                </a:lnTo>
                <a:lnTo>
                  <a:pt x="13668375" y="19443699"/>
                </a:lnTo>
                <a:lnTo>
                  <a:pt x="13646150" y="19453223"/>
                </a:lnTo>
                <a:lnTo>
                  <a:pt x="13623925" y="19469099"/>
                </a:lnTo>
                <a:lnTo>
                  <a:pt x="13598525" y="19488149"/>
                </a:lnTo>
                <a:lnTo>
                  <a:pt x="13576300" y="19510375"/>
                </a:lnTo>
                <a:lnTo>
                  <a:pt x="13655675" y="19135723"/>
                </a:lnTo>
                <a:close/>
                <a:moveTo>
                  <a:pt x="8823329" y="19062699"/>
                </a:moveTo>
                <a:lnTo>
                  <a:pt x="8775704" y="19069049"/>
                </a:lnTo>
                <a:lnTo>
                  <a:pt x="8731254" y="19078575"/>
                </a:lnTo>
                <a:lnTo>
                  <a:pt x="8683629" y="19094449"/>
                </a:lnTo>
                <a:lnTo>
                  <a:pt x="8639179" y="19110323"/>
                </a:lnTo>
                <a:lnTo>
                  <a:pt x="8594729" y="19132549"/>
                </a:lnTo>
                <a:lnTo>
                  <a:pt x="8553451" y="19154775"/>
                </a:lnTo>
                <a:lnTo>
                  <a:pt x="8515350" y="19180175"/>
                </a:lnTo>
                <a:lnTo>
                  <a:pt x="8480428" y="19208749"/>
                </a:lnTo>
                <a:lnTo>
                  <a:pt x="8448675" y="19240499"/>
                </a:lnTo>
                <a:lnTo>
                  <a:pt x="8420100" y="19272249"/>
                </a:lnTo>
                <a:lnTo>
                  <a:pt x="8394700" y="19303999"/>
                </a:lnTo>
                <a:lnTo>
                  <a:pt x="8375652" y="19338923"/>
                </a:lnTo>
                <a:lnTo>
                  <a:pt x="8359778" y="19373849"/>
                </a:lnTo>
                <a:lnTo>
                  <a:pt x="8350252" y="19411949"/>
                </a:lnTo>
                <a:lnTo>
                  <a:pt x="8347076" y="19450049"/>
                </a:lnTo>
                <a:lnTo>
                  <a:pt x="8350252" y="19484975"/>
                </a:lnTo>
                <a:lnTo>
                  <a:pt x="8359778" y="19516723"/>
                </a:lnTo>
                <a:lnTo>
                  <a:pt x="8372476" y="19542123"/>
                </a:lnTo>
                <a:lnTo>
                  <a:pt x="8388351" y="19561175"/>
                </a:lnTo>
                <a:lnTo>
                  <a:pt x="8410576" y="19573875"/>
                </a:lnTo>
                <a:lnTo>
                  <a:pt x="8439152" y="19586575"/>
                </a:lnTo>
                <a:lnTo>
                  <a:pt x="8470902" y="19589749"/>
                </a:lnTo>
                <a:lnTo>
                  <a:pt x="8505826" y="19592923"/>
                </a:lnTo>
                <a:lnTo>
                  <a:pt x="8502653" y="19583399"/>
                </a:lnTo>
                <a:lnTo>
                  <a:pt x="8496300" y="19564349"/>
                </a:lnTo>
                <a:lnTo>
                  <a:pt x="8489950" y="19538949"/>
                </a:lnTo>
                <a:lnTo>
                  <a:pt x="8486778" y="19491323"/>
                </a:lnTo>
                <a:lnTo>
                  <a:pt x="8486778" y="19462749"/>
                </a:lnTo>
                <a:lnTo>
                  <a:pt x="8489950" y="19430999"/>
                </a:lnTo>
                <a:lnTo>
                  <a:pt x="8496300" y="19405599"/>
                </a:lnTo>
                <a:lnTo>
                  <a:pt x="8502653" y="19377023"/>
                </a:lnTo>
                <a:lnTo>
                  <a:pt x="8509002" y="19351623"/>
                </a:lnTo>
                <a:lnTo>
                  <a:pt x="8518528" y="19329399"/>
                </a:lnTo>
                <a:lnTo>
                  <a:pt x="8531226" y="19303999"/>
                </a:lnTo>
                <a:lnTo>
                  <a:pt x="8543925" y="19284949"/>
                </a:lnTo>
                <a:lnTo>
                  <a:pt x="8559800" y="19262723"/>
                </a:lnTo>
                <a:lnTo>
                  <a:pt x="8578851" y="19243675"/>
                </a:lnTo>
                <a:lnTo>
                  <a:pt x="8594729" y="19227799"/>
                </a:lnTo>
                <a:lnTo>
                  <a:pt x="8613779" y="19211923"/>
                </a:lnTo>
                <a:lnTo>
                  <a:pt x="8636004" y="19196049"/>
                </a:lnTo>
                <a:lnTo>
                  <a:pt x="8658229" y="19183349"/>
                </a:lnTo>
                <a:lnTo>
                  <a:pt x="8683629" y="19170649"/>
                </a:lnTo>
                <a:lnTo>
                  <a:pt x="8709029" y="19161123"/>
                </a:lnTo>
                <a:lnTo>
                  <a:pt x="8851904" y="19719923"/>
                </a:lnTo>
                <a:lnTo>
                  <a:pt x="8753479" y="20180299"/>
                </a:lnTo>
                <a:lnTo>
                  <a:pt x="8991604" y="20180299"/>
                </a:lnTo>
                <a:lnTo>
                  <a:pt x="9090029" y="19719923"/>
                </a:lnTo>
                <a:lnTo>
                  <a:pt x="9378954" y="19069049"/>
                </a:lnTo>
                <a:lnTo>
                  <a:pt x="9280529" y="19069049"/>
                </a:lnTo>
                <a:lnTo>
                  <a:pt x="9061454" y="19596099"/>
                </a:lnTo>
                <a:lnTo>
                  <a:pt x="8931279" y="19062699"/>
                </a:lnTo>
                <a:lnTo>
                  <a:pt x="8870954" y="19062699"/>
                </a:lnTo>
                <a:lnTo>
                  <a:pt x="8823329" y="19062699"/>
                </a:lnTo>
                <a:close/>
                <a:moveTo>
                  <a:pt x="11534779" y="14658975"/>
                </a:moveTo>
                <a:lnTo>
                  <a:pt x="11528429" y="14814549"/>
                </a:lnTo>
                <a:lnTo>
                  <a:pt x="11525254" y="14963775"/>
                </a:lnTo>
                <a:lnTo>
                  <a:pt x="11525254" y="15106649"/>
                </a:lnTo>
                <a:lnTo>
                  <a:pt x="11525254" y="15246349"/>
                </a:lnTo>
                <a:lnTo>
                  <a:pt x="11528429" y="15382875"/>
                </a:lnTo>
                <a:lnTo>
                  <a:pt x="11534779" y="15513049"/>
                </a:lnTo>
                <a:lnTo>
                  <a:pt x="11550654" y="15760699"/>
                </a:lnTo>
                <a:lnTo>
                  <a:pt x="11572879" y="15989299"/>
                </a:lnTo>
                <a:lnTo>
                  <a:pt x="11591929" y="16198849"/>
                </a:lnTo>
                <a:lnTo>
                  <a:pt x="11633204" y="16567149"/>
                </a:lnTo>
                <a:lnTo>
                  <a:pt x="11649079" y="16725899"/>
                </a:lnTo>
                <a:lnTo>
                  <a:pt x="11655429" y="16865599"/>
                </a:lnTo>
                <a:lnTo>
                  <a:pt x="11658604" y="16929099"/>
                </a:lnTo>
                <a:lnTo>
                  <a:pt x="11655429" y="16989423"/>
                </a:lnTo>
                <a:lnTo>
                  <a:pt x="11649079" y="17043399"/>
                </a:lnTo>
                <a:lnTo>
                  <a:pt x="11642729" y="17094199"/>
                </a:lnTo>
                <a:lnTo>
                  <a:pt x="11630029" y="17141823"/>
                </a:lnTo>
                <a:lnTo>
                  <a:pt x="11617329" y="17183099"/>
                </a:lnTo>
                <a:lnTo>
                  <a:pt x="11598279" y="17221199"/>
                </a:lnTo>
                <a:lnTo>
                  <a:pt x="11576054" y="17256123"/>
                </a:lnTo>
                <a:lnTo>
                  <a:pt x="11547479" y="17287875"/>
                </a:lnTo>
                <a:lnTo>
                  <a:pt x="11515729" y="17313275"/>
                </a:lnTo>
                <a:lnTo>
                  <a:pt x="11477629" y="17335499"/>
                </a:lnTo>
                <a:lnTo>
                  <a:pt x="11436354" y="17354549"/>
                </a:lnTo>
                <a:lnTo>
                  <a:pt x="11369679" y="17383123"/>
                </a:lnTo>
                <a:lnTo>
                  <a:pt x="11309354" y="17418049"/>
                </a:lnTo>
                <a:lnTo>
                  <a:pt x="11255379" y="17452975"/>
                </a:lnTo>
                <a:lnTo>
                  <a:pt x="11204579" y="17491075"/>
                </a:lnTo>
                <a:lnTo>
                  <a:pt x="11163304" y="17535523"/>
                </a:lnTo>
                <a:lnTo>
                  <a:pt x="11128379" y="17576799"/>
                </a:lnTo>
                <a:lnTo>
                  <a:pt x="11096629" y="17621249"/>
                </a:lnTo>
                <a:lnTo>
                  <a:pt x="11068054" y="17668875"/>
                </a:lnTo>
                <a:lnTo>
                  <a:pt x="11296654" y="17640299"/>
                </a:lnTo>
                <a:lnTo>
                  <a:pt x="11331579" y="17605375"/>
                </a:lnTo>
                <a:lnTo>
                  <a:pt x="11369679" y="17570449"/>
                </a:lnTo>
                <a:lnTo>
                  <a:pt x="11410954" y="17535523"/>
                </a:lnTo>
                <a:lnTo>
                  <a:pt x="11458579" y="17500599"/>
                </a:lnTo>
                <a:lnTo>
                  <a:pt x="11509379" y="17468849"/>
                </a:lnTo>
                <a:lnTo>
                  <a:pt x="11566529" y="17437099"/>
                </a:lnTo>
                <a:lnTo>
                  <a:pt x="11626854" y="17408523"/>
                </a:lnTo>
                <a:lnTo>
                  <a:pt x="11690354" y="17379949"/>
                </a:lnTo>
                <a:lnTo>
                  <a:pt x="11718929" y="17367249"/>
                </a:lnTo>
                <a:lnTo>
                  <a:pt x="11744329" y="17348199"/>
                </a:lnTo>
                <a:lnTo>
                  <a:pt x="11769729" y="17322799"/>
                </a:lnTo>
                <a:lnTo>
                  <a:pt x="11788779" y="17294223"/>
                </a:lnTo>
                <a:lnTo>
                  <a:pt x="11807829" y="17262475"/>
                </a:lnTo>
                <a:lnTo>
                  <a:pt x="11823704" y="17224375"/>
                </a:lnTo>
                <a:lnTo>
                  <a:pt x="11839579" y="17179923"/>
                </a:lnTo>
                <a:lnTo>
                  <a:pt x="11849104" y="17135475"/>
                </a:lnTo>
                <a:lnTo>
                  <a:pt x="11858629" y="17081499"/>
                </a:lnTo>
                <a:lnTo>
                  <a:pt x="11864979" y="17024349"/>
                </a:lnTo>
                <a:lnTo>
                  <a:pt x="11871329" y="16964023"/>
                </a:lnTo>
                <a:lnTo>
                  <a:pt x="11874504" y="16897349"/>
                </a:lnTo>
                <a:lnTo>
                  <a:pt x="11874504" y="16827499"/>
                </a:lnTo>
                <a:lnTo>
                  <a:pt x="11871329" y="16751299"/>
                </a:lnTo>
                <a:lnTo>
                  <a:pt x="11861804" y="16589375"/>
                </a:lnTo>
                <a:lnTo>
                  <a:pt x="11845929" y="16405223"/>
                </a:lnTo>
                <a:lnTo>
                  <a:pt x="11820529" y="16208375"/>
                </a:lnTo>
                <a:lnTo>
                  <a:pt x="11788779" y="15992475"/>
                </a:lnTo>
                <a:lnTo>
                  <a:pt x="11750679" y="15757523"/>
                </a:lnTo>
                <a:lnTo>
                  <a:pt x="11706229" y="15506699"/>
                </a:lnTo>
                <a:lnTo>
                  <a:pt x="11655429" y="15239999"/>
                </a:lnTo>
                <a:lnTo>
                  <a:pt x="11598279" y="14957423"/>
                </a:lnTo>
                <a:lnTo>
                  <a:pt x="11534779" y="14658975"/>
                </a:lnTo>
                <a:close/>
                <a:moveTo>
                  <a:pt x="15554325" y="12563475"/>
                </a:moveTo>
                <a:lnTo>
                  <a:pt x="15589250" y="12712699"/>
                </a:lnTo>
                <a:lnTo>
                  <a:pt x="15627350" y="12855575"/>
                </a:lnTo>
                <a:lnTo>
                  <a:pt x="15703550" y="13125449"/>
                </a:lnTo>
                <a:lnTo>
                  <a:pt x="15738475" y="13252449"/>
                </a:lnTo>
                <a:lnTo>
                  <a:pt x="15770225" y="13369923"/>
                </a:lnTo>
                <a:lnTo>
                  <a:pt x="15795625" y="13484223"/>
                </a:lnTo>
                <a:lnTo>
                  <a:pt x="15817850" y="13585823"/>
                </a:lnTo>
                <a:lnTo>
                  <a:pt x="15821025" y="13630275"/>
                </a:lnTo>
                <a:lnTo>
                  <a:pt x="15817850" y="13677899"/>
                </a:lnTo>
                <a:lnTo>
                  <a:pt x="15808325" y="13725523"/>
                </a:lnTo>
                <a:lnTo>
                  <a:pt x="15795625" y="13776323"/>
                </a:lnTo>
                <a:lnTo>
                  <a:pt x="15776575" y="13830299"/>
                </a:lnTo>
                <a:lnTo>
                  <a:pt x="15751175" y="13887449"/>
                </a:lnTo>
                <a:lnTo>
                  <a:pt x="15725775" y="13944599"/>
                </a:lnTo>
                <a:lnTo>
                  <a:pt x="15694025" y="14008099"/>
                </a:lnTo>
                <a:lnTo>
                  <a:pt x="15617825" y="14131923"/>
                </a:lnTo>
                <a:lnTo>
                  <a:pt x="15535275" y="14268449"/>
                </a:lnTo>
                <a:lnTo>
                  <a:pt x="15440025" y="14408149"/>
                </a:lnTo>
                <a:lnTo>
                  <a:pt x="15341600" y="14551023"/>
                </a:lnTo>
                <a:lnTo>
                  <a:pt x="15243175" y="14703423"/>
                </a:lnTo>
                <a:lnTo>
                  <a:pt x="15141575" y="14855823"/>
                </a:lnTo>
                <a:lnTo>
                  <a:pt x="15043150" y="15011399"/>
                </a:lnTo>
                <a:lnTo>
                  <a:pt x="14995525" y="15090775"/>
                </a:lnTo>
                <a:lnTo>
                  <a:pt x="14951075" y="15170149"/>
                </a:lnTo>
                <a:lnTo>
                  <a:pt x="14909800" y="15249523"/>
                </a:lnTo>
                <a:lnTo>
                  <a:pt x="14868525" y="15328899"/>
                </a:lnTo>
                <a:lnTo>
                  <a:pt x="14833600" y="15411449"/>
                </a:lnTo>
                <a:lnTo>
                  <a:pt x="14798675" y="15490823"/>
                </a:lnTo>
                <a:lnTo>
                  <a:pt x="14770100" y="15570199"/>
                </a:lnTo>
                <a:lnTo>
                  <a:pt x="14744700" y="15649575"/>
                </a:lnTo>
                <a:lnTo>
                  <a:pt x="14722475" y="15728949"/>
                </a:lnTo>
                <a:lnTo>
                  <a:pt x="14706600" y="15808323"/>
                </a:lnTo>
                <a:lnTo>
                  <a:pt x="14671675" y="15986123"/>
                </a:lnTo>
                <a:lnTo>
                  <a:pt x="14636750" y="16151223"/>
                </a:lnTo>
                <a:lnTo>
                  <a:pt x="14598650" y="16300449"/>
                </a:lnTo>
                <a:lnTo>
                  <a:pt x="14563725" y="16436975"/>
                </a:lnTo>
                <a:lnTo>
                  <a:pt x="14522450" y="16560799"/>
                </a:lnTo>
                <a:lnTo>
                  <a:pt x="14484350" y="16675099"/>
                </a:lnTo>
                <a:lnTo>
                  <a:pt x="14446250" y="16773523"/>
                </a:lnTo>
                <a:lnTo>
                  <a:pt x="14404975" y="16865599"/>
                </a:lnTo>
                <a:lnTo>
                  <a:pt x="14363700" y="16944975"/>
                </a:lnTo>
                <a:lnTo>
                  <a:pt x="14325600" y="17014823"/>
                </a:lnTo>
                <a:lnTo>
                  <a:pt x="14284325" y="17078323"/>
                </a:lnTo>
                <a:lnTo>
                  <a:pt x="14243050" y="17132299"/>
                </a:lnTo>
                <a:lnTo>
                  <a:pt x="14204950" y="17176749"/>
                </a:lnTo>
                <a:lnTo>
                  <a:pt x="14163675" y="17218023"/>
                </a:lnTo>
                <a:lnTo>
                  <a:pt x="14125575" y="17249775"/>
                </a:lnTo>
                <a:lnTo>
                  <a:pt x="14087475" y="17278349"/>
                </a:lnTo>
                <a:lnTo>
                  <a:pt x="14049375" y="17300575"/>
                </a:lnTo>
                <a:lnTo>
                  <a:pt x="14011275" y="17319623"/>
                </a:lnTo>
                <a:lnTo>
                  <a:pt x="13976350" y="17335499"/>
                </a:lnTo>
                <a:lnTo>
                  <a:pt x="13941425" y="17348199"/>
                </a:lnTo>
                <a:lnTo>
                  <a:pt x="13877925" y="17370423"/>
                </a:lnTo>
                <a:lnTo>
                  <a:pt x="13820775" y="17386299"/>
                </a:lnTo>
                <a:lnTo>
                  <a:pt x="13795375" y="17392649"/>
                </a:lnTo>
                <a:lnTo>
                  <a:pt x="13769975" y="17402175"/>
                </a:lnTo>
                <a:lnTo>
                  <a:pt x="13750925" y="17414875"/>
                </a:lnTo>
                <a:lnTo>
                  <a:pt x="13731875" y="17427575"/>
                </a:lnTo>
                <a:lnTo>
                  <a:pt x="13716000" y="17443449"/>
                </a:lnTo>
                <a:lnTo>
                  <a:pt x="13700125" y="17465675"/>
                </a:lnTo>
                <a:lnTo>
                  <a:pt x="13690600" y="17491075"/>
                </a:lnTo>
                <a:lnTo>
                  <a:pt x="13681075" y="17519649"/>
                </a:lnTo>
                <a:lnTo>
                  <a:pt x="13671550" y="17570449"/>
                </a:lnTo>
                <a:lnTo>
                  <a:pt x="13884275" y="17583149"/>
                </a:lnTo>
                <a:lnTo>
                  <a:pt x="14093825" y="17595849"/>
                </a:lnTo>
                <a:lnTo>
                  <a:pt x="14303375" y="17611723"/>
                </a:lnTo>
                <a:lnTo>
                  <a:pt x="14512925" y="17633949"/>
                </a:lnTo>
                <a:lnTo>
                  <a:pt x="14722475" y="17652999"/>
                </a:lnTo>
                <a:lnTo>
                  <a:pt x="14928850" y="17678399"/>
                </a:lnTo>
                <a:lnTo>
                  <a:pt x="15135225" y="17706975"/>
                </a:lnTo>
                <a:lnTo>
                  <a:pt x="15341600" y="17735549"/>
                </a:lnTo>
                <a:lnTo>
                  <a:pt x="15395575" y="17681575"/>
                </a:lnTo>
                <a:lnTo>
                  <a:pt x="15424150" y="17652999"/>
                </a:lnTo>
                <a:lnTo>
                  <a:pt x="15455900" y="17627599"/>
                </a:lnTo>
                <a:lnTo>
                  <a:pt x="15490825" y="17605375"/>
                </a:lnTo>
                <a:lnTo>
                  <a:pt x="15525750" y="17583149"/>
                </a:lnTo>
                <a:lnTo>
                  <a:pt x="15563850" y="17560923"/>
                </a:lnTo>
                <a:lnTo>
                  <a:pt x="15601950" y="17541875"/>
                </a:lnTo>
                <a:lnTo>
                  <a:pt x="15636875" y="17522823"/>
                </a:lnTo>
                <a:lnTo>
                  <a:pt x="15678150" y="17500599"/>
                </a:lnTo>
                <a:lnTo>
                  <a:pt x="15719425" y="17468849"/>
                </a:lnTo>
                <a:lnTo>
                  <a:pt x="15763875" y="17430749"/>
                </a:lnTo>
                <a:lnTo>
                  <a:pt x="15808325" y="17389475"/>
                </a:lnTo>
                <a:lnTo>
                  <a:pt x="15859125" y="17341849"/>
                </a:lnTo>
                <a:lnTo>
                  <a:pt x="15906750" y="17287875"/>
                </a:lnTo>
                <a:lnTo>
                  <a:pt x="15960725" y="17230723"/>
                </a:lnTo>
                <a:lnTo>
                  <a:pt x="16065500" y="17103723"/>
                </a:lnTo>
                <a:lnTo>
                  <a:pt x="16173450" y="16964023"/>
                </a:lnTo>
                <a:lnTo>
                  <a:pt x="16281400" y="16808449"/>
                </a:lnTo>
                <a:lnTo>
                  <a:pt x="16389350" y="16643349"/>
                </a:lnTo>
                <a:lnTo>
                  <a:pt x="16494125" y="16471899"/>
                </a:lnTo>
                <a:lnTo>
                  <a:pt x="16544925" y="16382999"/>
                </a:lnTo>
                <a:lnTo>
                  <a:pt x="16592550" y="16294099"/>
                </a:lnTo>
                <a:lnTo>
                  <a:pt x="16637000" y="16202023"/>
                </a:lnTo>
                <a:lnTo>
                  <a:pt x="16681450" y="16113123"/>
                </a:lnTo>
                <a:lnTo>
                  <a:pt x="16722725" y="16021049"/>
                </a:lnTo>
                <a:lnTo>
                  <a:pt x="16764000" y="15932149"/>
                </a:lnTo>
                <a:lnTo>
                  <a:pt x="16798924" y="15843249"/>
                </a:lnTo>
                <a:lnTo>
                  <a:pt x="16830676" y="15751175"/>
                </a:lnTo>
                <a:lnTo>
                  <a:pt x="16862424" y="15665449"/>
                </a:lnTo>
                <a:lnTo>
                  <a:pt x="16887824" y="15576549"/>
                </a:lnTo>
                <a:lnTo>
                  <a:pt x="16910050" y="15490823"/>
                </a:lnTo>
                <a:lnTo>
                  <a:pt x="16925924" y="15408275"/>
                </a:lnTo>
                <a:lnTo>
                  <a:pt x="16938624" y="15328899"/>
                </a:lnTo>
                <a:lnTo>
                  <a:pt x="16948150" y="15249523"/>
                </a:lnTo>
                <a:lnTo>
                  <a:pt x="16957676" y="15109823"/>
                </a:lnTo>
                <a:lnTo>
                  <a:pt x="16957676" y="14976475"/>
                </a:lnTo>
                <a:lnTo>
                  <a:pt x="16954500" y="14846299"/>
                </a:lnTo>
                <a:lnTo>
                  <a:pt x="16944976" y="14722475"/>
                </a:lnTo>
                <a:lnTo>
                  <a:pt x="16929100" y="14601823"/>
                </a:lnTo>
                <a:lnTo>
                  <a:pt x="16910050" y="14487523"/>
                </a:lnTo>
                <a:lnTo>
                  <a:pt x="16884650" y="14379575"/>
                </a:lnTo>
                <a:lnTo>
                  <a:pt x="16856076" y="14274799"/>
                </a:lnTo>
                <a:lnTo>
                  <a:pt x="16824324" y="14173199"/>
                </a:lnTo>
                <a:lnTo>
                  <a:pt x="16786224" y="14077949"/>
                </a:lnTo>
                <a:lnTo>
                  <a:pt x="16744950" y="13982699"/>
                </a:lnTo>
                <a:lnTo>
                  <a:pt x="16700500" y="13893799"/>
                </a:lnTo>
                <a:lnTo>
                  <a:pt x="16652875" y="13808075"/>
                </a:lnTo>
                <a:lnTo>
                  <a:pt x="16602075" y="13725523"/>
                </a:lnTo>
                <a:lnTo>
                  <a:pt x="16551275" y="13646149"/>
                </a:lnTo>
                <a:lnTo>
                  <a:pt x="16497300" y="13566775"/>
                </a:lnTo>
                <a:lnTo>
                  <a:pt x="16440150" y="13493749"/>
                </a:lnTo>
                <a:lnTo>
                  <a:pt x="16383000" y="13420723"/>
                </a:lnTo>
                <a:lnTo>
                  <a:pt x="16322675" y="13350875"/>
                </a:lnTo>
                <a:lnTo>
                  <a:pt x="16262350" y="13284199"/>
                </a:lnTo>
                <a:lnTo>
                  <a:pt x="16138525" y="13154023"/>
                </a:lnTo>
                <a:lnTo>
                  <a:pt x="16014700" y="13030199"/>
                </a:lnTo>
                <a:lnTo>
                  <a:pt x="15773400" y="12795249"/>
                </a:lnTo>
                <a:lnTo>
                  <a:pt x="15659100" y="12677775"/>
                </a:lnTo>
                <a:lnTo>
                  <a:pt x="15605125" y="12620623"/>
                </a:lnTo>
                <a:lnTo>
                  <a:pt x="15554325" y="12563475"/>
                </a:lnTo>
                <a:close/>
                <a:moveTo>
                  <a:pt x="11728454" y="11757023"/>
                </a:moveTo>
                <a:lnTo>
                  <a:pt x="11722104" y="11817349"/>
                </a:lnTo>
                <a:lnTo>
                  <a:pt x="11718929" y="11874499"/>
                </a:lnTo>
                <a:lnTo>
                  <a:pt x="11722104" y="11934823"/>
                </a:lnTo>
                <a:lnTo>
                  <a:pt x="11728454" y="11988799"/>
                </a:lnTo>
                <a:lnTo>
                  <a:pt x="11741154" y="12045949"/>
                </a:lnTo>
                <a:lnTo>
                  <a:pt x="11757029" y="12103099"/>
                </a:lnTo>
                <a:lnTo>
                  <a:pt x="11776079" y="12157075"/>
                </a:lnTo>
                <a:lnTo>
                  <a:pt x="11798304" y="12214223"/>
                </a:lnTo>
                <a:lnTo>
                  <a:pt x="11823704" y="12271375"/>
                </a:lnTo>
                <a:lnTo>
                  <a:pt x="11852279" y="12328523"/>
                </a:lnTo>
                <a:lnTo>
                  <a:pt x="11915779" y="12445999"/>
                </a:lnTo>
                <a:lnTo>
                  <a:pt x="12055479" y="12703175"/>
                </a:lnTo>
                <a:lnTo>
                  <a:pt x="12128504" y="12842875"/>
                </a:lnTo>
                <a:lnTo>
                  <a:pt x="12166604" y="12919075"/>
                </a:lnTo>
                <a:lnTo>
                  <a:pt x="12201529" y="12998449"/>
                </a:lnTo>
                <a:lnTo>
                  <a:pt x="12236454" y="13080999"/>
                </a:lnTo>
                <a:lnTo>
                  <a:pt x="12268204" y="13166723"/>
                </a:lnTo>
                <a:lnTo>
                  <a:pt x="12299954" y="13258799"/>
                </a:lnTo>
                <a:lnTo>
                  <a:pt x="12331704" y="13350875"/>
                </a:lnTo>
                <a:lnTo>
                  <a:pt x="12357104" y="13452475"/>
                </a:lnTo>
                <a:lnTo>
                  <a:pt x="12382504" y="13557249"/>
                </a:lnTo>
                <a:lnTo>
                  <a:pt x="12404729" y="13665199"/>
                </a:lnTo>
                <a:lnTo>
                  <a:pt x="12420604" y="13779499"/>
                </a:lnTo>
                <a:lnTo>
                  <a:pt x="12436479" y="13900149"/>
                </a:lnTo>
                <a:lnTo>
                  <a:pt x="12446004" y="14027149"/>
                </a:lnTo>
                <a:lnTo>
                  <a:pt x="12452354" y="14160499"/>
                </a:lnTo>
                <a:lnTo>
                  <a:pt x="12452354" y="14300199"/>
                </a:lnTo>
                <a:lnTo>
                  <a:pt x="12452354" y="14481175"/>
                </a:lnTo>
                <a:lnTo>
                  <a:pt x="12455529" y="14658975"/>
                </a:lnTo>
                <a:lnTo>
                  <a:pt x="12465054" y="14830423"/>
                </a:lnTo>
                <a:lnTo>
                  <a:pt x="12474579" y="14995523"/>
                </a:lnTo>
                <a:lnTo>
                  <a:pt x="12487279" y="15154275"/>
                </a:lnTo>
                <a:lnTo>
                  <a:pt x="12503154" y="15306675"/>
                </a:lnTo>
                <a:lnTo>
                  <a:pt x="12519029" y="15452723"/>
                </a:lnTo>
                <a:lnTo>
                  <a:pt x="12538079" y="15595599"/>
                </a:lnTo>
                <a:lnTo>
                  <a:pt x="12557129" y="15728949"/>
                </a:lnTo>
                <a:lnTo>
                  <a:pt x="12579354" y="15859123"/>
                </a:lnTo>
                <a:lnTo>
                  <a:pt x="12623804" y="16103599"/>
                </a:lnTo>
                <a:lnTo>
                  <a:pt x="12665079" y="16325849"/>
                </a:lnTo>
                <a:lnTo>
                  <a:pt x="12706354" y="16525875"/>
                </a:lnTo>
                <a:lnTo>
                  <a:pt x="12741279" y="16706849"/>
                </a:lnTo>
                <a:lnTo>
                  <a:pt x="12769854" y="16868775"/>
                </a:lnTo>
                <a:lnTo>
                  <a:pt x="12779379" y="16941799"/>
                </a:lnTo>
                <a:lnTo>
                  <a:pt x="12785729" y="17011649"/>
                </a:lnTo>
                <a:lnTo>
                  <a:pt x="12788904" y="17075149"/>
                </a:lnTo>
                <a:lnTo>
                  <a:pt x="12785729" y="17135475"/>
                </a:lnTo>
                <a:lnTo>
                  <a:pt x="12782554" y="17189449"/>
                </a:lnTo>
                <a:lnTo>
                  <a:pt x="12773029" y="17240249"/>
                </a:lnTo>
                <a:lnTo>
                  <a:pt x="12757154" y="17284699"/>
                </a:lnTo>
                <a:lnTo>
                  <a:pt x="12738104" y="17325975"/>
                </a:lnTo>
                <a:lnTo>
                  <a:pt x="12712704" y="17364075"/>
                </a:lnTo>
                <a:lnTo>
                  <a:pt x="12680954" y="17395823"/>
                </a:lnTo>
                <a:lnTo>
                  <a:pt x="12642854" y="17424399"/>
                </a:lnTo>
                <a:lnTo>
                  <a:pt x="12601579" y="17449799"/>
                </a:lnTo>
                <a:lnTo>
                  <a:pt x="12550779" y="17475199"/>
                </a:lnTo>
                <a:lnTo>
                  <a:pt x="12506329" y="17503775"/>
                </a:lnTo>
                <a:lnTo>
                  <a:pt x="12465054" y="17532349"/>
                </a:lnTo>
                <a:lnTo>
                  <a:pt x="12430129" y="17564099"/>
                </a:lnTo>
                <a:lnTo>
                  <a:pt x="12658729" y="17557749"/>
                </a:lnTo>
                <a:lnTo>
                  <a:pt x="12687304" y="17525999"/>
                </a:lnTo>
                <a:lnTo>
                  <a:pt x="12715879" y="17497423"/>
                </a:lnTo>
                <a:lnTo>
                  <a:pt x="12747629" y="17468849"/>
                </a:lnTo>
                <a:lnTo>
                  <a:pt x="12782554" y="17440275"/>
                </a:lnTo>
                <a:lnTo>
                  <a:pt x="12817479" y="17414875"/>
                </a:lnTo>
                <a:lnTo>
                  <a:pt x="12855579" y="17389475"/>
                </a:lnTo>
                <a:lnTo>
                  <a:pt x="12893679" y="17367249"/>
                </a:lnTo>
                <a:lnTo>
                  <a:pt x="12934954" y="17345023"/>
                </a:lnTo>
                <a:lnTo>
                  <a:pt x="12973050" y="17325975"/>
                </a:lnTo>
                <a:lnTo>
                  <a:pt x="13011150" y="17300575"/>
                </a:lnTo>
                <a:lnTo>
                  <a:pt x="13052425" y="17265649"/>
                </a:lnTo>
                <a:lnTo>
                  <a:pt x="13096875" y="17224375"/>
                </a:lnTo>
                <a:lnTo>
                  <a:pt x="13144500" y="17179923"/>
                </a:lnTo>
                <a:lnTo>
                  <a:pt x="13192125" y="17125949"/>
                </a:lnTo>
                <a:lnTo>
                  <a:pt x="13242925" y="17065623"/>
                </a:lnTo>
                <a:lnTo>
                  <a:pt x="13293725" y="17002123"/>
                </a:lnTo>
                <a:lnTo>
                  <a:pt x="13344525" y="16932275"/>
                </a:lnTo>
                <a:lnTo>
                  <a:pt x="13398500" y="16859249"/>
                </a:lnTo>
                <a:lnTo>
                  <a:pt x="13506450" y="16700499"/>
                </a:lnTo>
                <a:lnTo>
                  <a:pt x="13617575" y="16525875"/>
                </a:lnTo>
                <a:lnTo>
                  <a:pt x="13722350" y="16341723"/>
                </a:lnTo>
                <a:lnTo>
                  <a:pt x="13827125" y="16151223"/>
                </a:lnTo>
                <a:lnTo>
                  <a:pt x="13925550" y="15954375"/>
                </a:lnTo>
                <a:lnTo>
                  <a:pt x="13973175" y="15855949"/>
                </a:lnTo>
                <a:lnTo>
                  <a:pt x="14014450" y="15757523"/>
                </a:lnTo>
                <a:lnTo>
                  <a:pt x="14058900" y="15655923"/>
                </a:lnTo>
                <a:lnTo>
                  <a:pt x="14097000" y="15560675"/>
                </a:lnTo>
                <a:lnTo>
                  <a:pt x="14131925" y="15462249"/>
                </a:lnTo>
                <a:lnTo>
                  <a:pt x="14166850" y="15366999"/>
                </a:lnTo>
                <a:lnTo>
                  <a:pt x="14195425" y="15271749"/>
                </a:lnTo>
                <a:lnTo>
                  <a:pt x="14220825" y="15179675"/>
                </a:lnTo>
                <a:lnTo>
                  <a:pt x="14243050" y="15090775"/>
                </a:lnTo>
                <a:lnTo>
                  <a:pt x="14262100" y="15005049"/>
                </a:lnTo>
                <a:lnTo>
                  <a:pt x="14274800" y="14922499"/>
                </a:lnTo>
                <a:lnTo>
                  <a:pt x="14281150" y="14843123"/>
                </a:lnTo>
                <a:lnTo>
                  <a:pt x="14290675" y="14709775"/>
                </a:lnTo>
                <a:lnTo>
                  <a:pt x="14290675" y="14579599"/>
                </a:lnTo>
                <a:lnTo>
                  <a:pt x="14287500" y="14452599"/>
                </a:lnTo>
                <a:lnTo>
                  <a:pt x="14281150" y="14331949"/>
                </a:lnTo>
                <a:lnTo>
                  <a:pt x="14265275" y="14217649"/>
                </a:lnTo>
                <a:lnTo>
                  <a:pt x="14246225" y="14106523"/>
                </a:lnTo>
                <a:lnTo>
                  <a:pt x="14224000" y="13998575"/>
                </a:lnTo>
                <a:lnTo>
                  <a:pt x="14198600" y="13896975"/>
                </a:lnTo>
                <a:lnTo>
                  <a:pt x="14166850" y="13795375"/>
                </a:lnTo>
                <a:lnTo>
                  <a:pt x="14131925" y="13700123"/>
                </a:lnTo>
                <a:lnTo>
                  <a:pt x="14093825" y="13611223"/>
                </a:lnTo>
                <a:lnTo>
                  <a:pt x="14052550" y="13522323"/>
                </a:lnTo>
                <a:lnTo>
                  <a:pt x="14008100" y="13436599"/>
                </a:lnTo>
                <a:lnTo>
                  <a:pt x="13960475" y="13357223"/>
                </a:lnTo>
                <a:lnTo>
                  <a:pt x="13909675" y="13277849"/>
                </a:lnTo>
                <a:lnTo>
                  <a:pt x="13858875" y="13201649"/>
                </a:lnTo>
                <a:lnTo>
                  <a:pt x="13804900" y="13128623"/>
                </a:lnTo>
                <a:lnTo>
                  <a:pt x="13747750" y="13055599"/>
                </a:lnTo>
                <a:lnTo>
                  <a:pt x="13690600" y="12988923"/>
                </a:lnTo>
                <a:lnTo>
                  <a:pt x="13633450" y="12922249"/>
                </a:lnTo>
                <a:lnTo>
                  <a:pt x="13515975" y="12792075"/>
                </a:lnTo>
                <a:lnTo>
                  <a:pt x="13395325" y="12671423"/>
                </a:lnTo>
                <a:lnTo>
                  <a:pt x="13157200" y="12439649"/>
                </a:lnTo>
                <a:lnTo>
                  <a:pt x="13046075" y="12328523"/>
                </a:lnTo>
                <a:lnTo>
                  <a:pt x="12938129" y="12217399"/>
                </a:lnTo>
                <a:lnTo>
                  <a:pt x="12792079" y="12182475"/>
                </a:lnTo>
                <a:lnTo>
                  <a:pt x="12642854" y="12141199"/>
                </a:lnTo>
                <a:lnTo>
                  <a:pt x="12493629" y="12093575"/>
                </a:lnTo>
                <a:lnTo>
                  <a:pt x="12341229" y="12039599"/>
                </a:lnTo>
                <a:lnTo>
                  <a:pt x="12188829" y="11979275"/>
                </a:lnTo>
                <a:lnTo>
                  <a:pt x="12036429" y="11912599"/>
                </a:lnTo>
                <a:lnTo>
                  <a:pt x="11884029" y="11836399"/>
                </a:lnTo>
                <a:lnTo>
                  <a:pt x="11728454" y="11757023"/>
                </a:lnTo>
                <a:close/>
                <a:moveTo>
                  <a:pt x="11652254" y="0"/>
                </a:moveTo>
                <a:lnTo>
                  <a:pt x="11699879" y="0"/>
                </a:lnTo>
                <a:lnTo>
                  <a:pt x="11744329" y="0"/>
                </a:lnTo>
                <a:lnTo>
                  <a:pt x="11791954" y="6350"/>
                </a:lnTo>
                <a:lnTo>
                  <a:pt x="11833229" y="12700"/>
                </a:lnTo>
                <a:lnTo>
                  <a:pt x="11918954" y="31750"/>
                </a:lnTo>
                <a:lnTo>
                  <a:pt x="12084054" y="76204"/>
                </a:lnTo>
                <a:lnTo>
                  <a:pt x="12169779" y="95251"/>
                </a:lnTo>
                <a:lnTo>
                  <a:pt x="12214229" y="104776"/>
                </a:lnTo>
                <a:lnTo>
                  <a:pt x="12258679" y="111126"/>
                </a:lnTo>
                <a:lnTo>
                  <a:pt x="12306304" y="114301"/>
                </a:lnTo>
                <a:lnTo>
                  <a:pt x="12350754" y="114301"/>
                </a:lnTo>
                <a:lnTo>
                  <a:pt x="12395204" y="111126"/>
                </a:lnTo>
                <a:lnTo>
                  <a:pt x="12436479" y="107951"/>
                </a:lnTo>
                <a:lnTo>
                  <a:pt x="12519029" y="92076"/>
                </a:lnTo>
                <a:lnTo>
                  <a:pt x="12598404" y="69854"/>
                </a:lnTo>
                <a:lnTo>
                  <a:pt x="12677779" y="50803"/>
                </a:lnTo>
                <a:lnTo>
                  <a:pt x="12757154" y="34925"/>
                </a:lnTo>
                <a:lnTo>
                  <a:pt x="12798429" y="31750"/>
                </a:lnTo>
                <a:lnTo>
                  <a:pt x="12839704" y="28575"/>
                </a:lnTo>
                <a:lnTo>
                  <a:pt x="12884154" y="28575"/>
                </a:lnTo>
                <a:lnTo>
                  <a:pt x="12928604" y="34925"/>
                </a:lnTo>
                <a:lnTo>
                  <a:pt x="12966700" y="41277"/>
                </a:lnTo>
                <a:lnTo>
                  <a:pt x="13001625" y="47628"/>
                </a:lnTo>
                <a:lnTo>
                  <a:pt x="13033375" y="57153"/>
                </a:lnTo>
                <a:lnTo>
                  <a:pt x="13065125" y="69854"/>
                </a:lnTo>
                <a:lnTo>
                  <a:pt x="13115925" y="95251"/>
                </a:lnTo>
                <a:lnTo>
                  <a:pt x="13163550" y="123826"/>
                </a:lnTo>
                <a:lnTo>
                  <a:pt x="13211175" y="152404"/>
                </a:lnTo>
                <a:lnTo>
                  <a:pt x="13258800" y="180979"/>
                </a:lnTo>
                <a:lnTo>
                  <a:pt x="13309600" y="206376"/>
                </a:lnTo>
                <a:lnTo>
                  <a:pt x="13338175" y="215901"/>
                </a:lnTo>
                <a:lnTo>
                  <a:pt x="13369925" y="225426"/>
                </a:lnTo>
                <a:lnTo>
                  <a:pt x="13401675" y="234951"/>
                </a:lnTo>
                <a:lnTo>
                  <a:pt x="13433425" y="238128"/>
                </a:lnTo>
                <a:lnTo>
                  <a:pt x="13493750" y="241303"/>
                </a:lnTo>
                <a:lnTo>
                  <a:pt x="13550900" y="241303"/>
                </a:lnTo>
                <a:lnTo>
                  <a:pt x="13611225" y="238128"/>
                </a:lnTo>
                <a:lnTo>
                  <a:pt x="13671550" y="234951"/>
                </a:lnTo>
                <a:lnTo>
                  <a:pt x="13735050" y="234951"/>
                </a:lnTo>
                <a:lnTo>
                  <a:pt x="13769975" y="238128"/>
                </a:lnTo>
                <a:lnTo>
                  <a:pt x="13804900" y="244478"/>
                </a:lnTo>
                <a:lnTo>
                  <a:pt x="13839825" y="250829"/>
                </a:lnTo>
                <a:lnTo>
                  <a:pt x="13877925" y="260354"/>
                </a:lnTo>
                <a:lnTo>
                  <a:pt x="13909675" y="273054"/>
                </a:lnTo>
                <a:lnTo>
                  <a:pt x="13938250" y="285750"/>
                </a:lnTo>
                <a:lnTo>
                  <a:pt x="13963650" y="301625"/>
                </a:lnTo>
                <a:lnTo>
                  <a:pt x="13989050" y="317500"/>
                </a:lnTo>
                <a:lnTo>
                  <a:pt x="14033500" y="352429"/>
                </a:lnTo>
                <a:lnTo>
                  <a:pt x="14071600" y="393701"/>
                </a:lnTo>
                <a:lnTo>
                  <a:pt x="14112875" y="431802"/>
                </a:lnTo>
                <a:lnTo>
                  <a:pt x="14154150" y="473079"/>
                </a:lnTo>
                <a:lnTo>
                  <a:pt x="14176375" y="488951"/>
                </a:lnTo>
                <a:lnTo>
                  <a:pt x="14201775" y="508001"/>
                </a:lnTo>
                <a:lnTo>
                  <a:pt x="14230350" y="523876"/>
                </a:lnTo>
                <a:lnTo>
                  <a:pt x="14258925" y="539754"/>
                </a:lnTo>
                <a:lnTo>
                  <a:pt x="14303375" y="555629"/>
                </a:lnTo>
                <a:lnTo>
                  <a:pt x="14351000" y="571500"/>
                </a:lnTo>
                <a:lnTo>
                  <a:pt x="14462125" y="603250"/>
                </a:lnTo>
                <a:lnTo>
                  <a:pt x="14589125" y="644529"/>
                </a:lnTo>
                <a:lnTo>
                  <a:pt x="14662150" y="666751"/>
                </a:lnTo>
                <a:lnTo>
                  <a:pt x="14738350" y="695326"/>
                </a:lnTo>
                <a:lnTo>
                  <a:pt x="14824075" y="730254"/>
                </a:lnTo>
                <a:lnTo>
                  <a:pt x="14909800" y="768351"/>
                </a:lnTo>
                <a:lnTo>
                  <a:pt x="15005050" y="815978"/>
                </a:lnTo>
                <a:lnTo>
                  <a:pt x="15103475" y="873125"/>
                </a:lnTo>
                <a:lnTo>
                  <a:pt x="15211425" y="936629"/>
                </a:lnTo>
                <a:lnTo>
                  <a:pt x="15322550" y="1009652"/>
                </a:lnTo>
                <a:lnTo>
                  <a:pt x="15443200" y="1095375"/>
                </a:lnTo>
                <a:lnTo>
                  <a:pt x="15567025" y="1193800"/>
                </a:lnTo>
                <a:lnTo>
                  <a:pt x="15652750" y="1266824"/>
                </a:lnTo>
                <a:lnTo>
                  <a:pt x="15738475" y="1343025"/>
                </a:lnTo>
                <a:lnTo>
                  <a:pt x="15821025" y="1428749"/>
                </a:lnTo>
                <a:lnTo>
                  <a:pt x="15903575" y="1514475"/>
                </a:lnTo>
                <a:lnTo>
                  <a:pt x="15982950" y="1606549"/>
                </a:lnTo>
                <a:lnTo>
                  <a:pt x="16062325" y="1701799"/>
                </a:lnTo>
                <a:lnTo>
                  <a:pt x="16138525" y="1797050"/>
                </a:lnTo>
                <a:lnTo>
                  <a:pt x="16211550" y="1898649"/>
                </a:lnTo>
                <a:lnTo>
                  <a:pt x="16284575" y="2000249"/>
                </a:lnTo>
                <a:lnTo>
                  <a:pt x="16354425" y="2101850"/>
                </a:lnTo>
                <a:lnTo>
                  <a:pt x="16421100" y="2206625"/>
                </a:lnTo>
                <a:lnTo>
                  <a:pt x="16484600" y="2311399"/>
                </a:lnTo>
                <a:lnTo>
                  <a:pt x="16548100" y="2416174"/>
                </a:lnTo>
                <a:lnTo>
                  <a:pt x="16608425" y="2517775"/>
                </a:lnTo>
                <a:lnTo>
                  <a:pt x="16665575" y="2622550"/>
                </a:lnTo>
                <a:lnTo>
                  <a:pt x="16719550" y="2724149"/>
                </a:lnTo>
                <a:lnTo>
                  <a:pt x="16814800" y="2917825"/>
                </a:lnTo>
                <a:lnTo>
                  <a:pt x="16900524" y="3101974"/>
                </a:lnTo>
                <a:lnTo>
                  <a:pt x="16970376" y="3267074"/>
                </a:lnTo>
                <a:lnTo>
                  <a:pt x="17024350" y="3416299"/>
                </a:lnTo>
                <a:lnTo>
                  <a:pt x="17046576" y="3479800"/>
                </a:lnTo>
                <a:lnTo>
                  <a:pt x="17062450" y="3536950"/>
                </a:lnTo>
                <a:lnTo>
                  <a:pt x="17075150" y="3587749"/>
                </a:lnTo>
                <a:lnTo>
                  <a:pt x="17084676" y="3632200"/>
                </a:lnTo>
                <a:lnTo>
                  <a:pt x="17087850" y="3667125"/>
                </a:lnTo>
                <a:lnTo>
                  <a:pt x="17087850" y="3692524"/>
                </a:lnTo>
                <a:lnTo>
                  <a:pt x="17081500" y="3711574"/>
                </a:lnTo>
                <a:lnTo>
                  <a:pt x="17078324" y="3717924"/>
                </a:lnTo>
                <a:lnTo>
                  <a:pt x="17071976" y="3721099"/>
                </a:lnTo>
                <a:lnTo>
                  <a:pt x="17056100" y="3717924"/>
                </a:lnTo>
                <a:lnTo>
                  <a:pt x="17043400" y="3711574"/>
                </a:lnTo>
                <a:lnTo>
                  <a:pt x="17024350" y="3695699"/>
                </a:lnTo>
                <a:lnTo>
                  <a:pt x="17005300" y="3673474"/>
                </a:lnTo>
                <a:lnTo>
                  <a:pt x="16986250" y="3648075"/>
                </a:lnTo>
                <a:lnTo>
                  <a:pt x="16964024" y="3613149"/>
                </a:lnTo>
                <a:lnTo>
                  <a:pt x="16916400" y="3527425"/>
                </a:lnTo>
                <a:lnTo>
                  <a:pt x="16792576" y="3301999"/>
                </a:lnTo>
                <a:lnTo>
                  <a:pt x="16719550" y="3165474"/>
                </a:lnTo>
                <a:lnTo>
                  <a:pt x="16633825" y="3016249"/>
                </a:lnTo>
                <a:lnTo>
                  <a:pt x="16541750" y="2857499"/>
                </a:lnTo>
                <a:lnTo>
                  <a:pt x="16436975" y="2692399"/>
                </a:lnTo>
                <a:lnTo>
                  <a:pt x="16379825" y="2609849"/>
                </a:lnTo>
                <a:lnTo>
                  <a:pt x="16319500" y="2524125"/>
                </a:lnTo>
                <a:lnTo>
                  <a:pt x="16259175" y="2441574"/>
                </a:lnTo>
                <a:lnTo>
                  <a:pt x="16192500" y="2355850"/>
                </a:lnTo>
                <a:lnTo>
                  <a:pt x="16125825" y="2270124"/>
                </a:lnTo>
                <a:lnTo>
                  <a:pt x="16052800" y="2187574"/>
                </a:lnTo>
                <a:lnTo>
                  <a:pt x="15979775" y="2105024"/>
                </a:lnTo>
                <a:lnTo>
                  <a:pt x="15900400" y="2022474"/>
                </a:lnTo>
                <a:lnTo>
                  <a:pt x="15821025" y="1943100"/>
                </a:lnTo>
                <a:lnTo>
                  <a:pt x="15735300" y="1866899"/>
                </a:lnTo>
                <a:lnTo>
                  <a:pt x="15646400" y="1790700"/>
                </a:lnTo>
                <a:lnTo>
                  <a:pt x="15554325" y="1717674"/>
                </a:lnTo>
                <a:lnTo>
                  <a:pt x="15481300" y="1663700"/>
                </a:lnTo>
                <a:lnTo>
                  <a:pt x="15398750" y="1606549"/>
                </a:lnTo>
                <a:lnTo>
                  <a:pt x="15316200" y="1552574"/>
                </a:lnTo>
                <a:lnTo>
                  <a:pt x="15227300" y="1498600"/>
                </a:lnTo>
                <a:lnTo>
                  <a:pt x="15135225" y="1444624"/>
                </a:lnTo>
                <a:lnTo>
                  <a:pt x="15039975" y="1390649"/>
                </a:lnTo>
                <a:lnTo>
                  <a:pt x="14938375" y="1339849"/>
                </a:lnTo>
                <a:lnTo>
                  <a:pt x="14836775" y="1289049"/>
                </a:lnTo>
                <a:lnTo>
                  <a:pt x="14732000" y="1241425"/>
                </a:lnTo>
                <a:lnTo>
                  <a:pt x="14620875" y="1193800"/>
                </a:lnTo>
                <a:lnTo>
                  <a:pt x="14509750" y="1146174"/>
                </a:lnTo>
                <a:lnTo>
                  <a:pt x="14395450" y="1104899"/>
                </a:lnTo>
                <a:lnTo>
                  <a:pt x="14277975" y="1060451"/>
                </a:lnTo>
                <a:lnTo>
                  <a:pt x="14157325" y="1022354"/>
                </a:lnTo>
                <a:lnTo>
                  <a:pt x="14036675" y="984251"/>
                </a:lnTo>
                <a:lnTo>
                  <a:pt x="13912850" y="949329"/>
                </a:lnTo>
                <a:lnTo>
                  <a:pt x="13785850" y="917578"/>
                </a:lnTo>
                <a:lnTo>
                  <a:pt x="13658850" y="889000"/>
                </a:lnTo>
                <a:lnTo>
                  <a:pt x="13528675" y="863600"/>
                </a:lnTo>
                <a:lnTo>
                  <a:pt x="13398500" y="841379"/>
                </a:lnTo>
                <a:lnTo>
                  <a:pt x="13268325" y="822328"/>
                </a:lnTo>
                <a:lnTo>
                  <a:pt x="13134975" y="806451"/>
                </a:lnTo>
                <a:lnTo>
                  <a:pt x="13004800" y="793751"/>
                </a:lnTo>
                <a:lnTo>
                  <a:pt x="12868279" y="787401"/>
                </a:lnTo>
                <a:lnTo>
                  <a:pt x="12734929" y="781051"/>
                </a:lnTo>
                <a:lnTo>
                  <a:pt x="12601579" y="781051"/>
                </a:lnTo>
                <a:lnTo>
                  <a:pt x="12468229" y="787401"/>
                </a:lnTo>
                <a:lnTo>
                  <a:pt x="12331704" y="793751"/>
                </a:lnTo>
                <a:lnTo>
                  <a:pt x="12198354" y="809626"/>
                </a:lnTo>
                <a:lnTo>
                  <a:pt x="12065004" y="828679"/>
                </a:lnTo>
                <a:lnTo>
                  <a:pt x="11931654" y="850904"/>
                </a:lnTo>
                <a:lnTo>
                  <a:pt x="11798304" y="879475"/>
                </a:lnTo>
                <a:lnTo>
                  <a:pt x="11849104" y="898525"/>
                </a:lnTo>
                <a:lnTo>
                  <a:pt x="11896729" y="923928"/>
                </a:lnTo>
                <a:lnTo>
                  <a:pt x="11988804" y="974726"/>
                </a:lnTo>
                <a:lnTo>
                  <a:pt x="12080879" y="1025529"/>
                </a:lnTo>
                <a:lnTo>
                  <a:pt x="12128504" y="1050929"/>
                </a:lnTo>
                <a:lnTo>
                  <a:pt x="12179304" y="1069976"/>
                </a:lnTo>
                <a:lnTo>
                  <a:pt x="12220579" y="1082675"/>
                </a:lnTo>
                <a:lnTo>
                  <a:pt x="12258679" y="1092200"/>
                </a:lnTo>
                <a:lnTo>
                  <a:pt x="12296779" y="1098550"/>
                </a:lnTo>
                <a:lnTo>
                  <a:pt x="12331704" y="1101724"/>
                </a:lnTo>
                <a:lnTo>
                  <a:pt x="12404729" y="1101724"/>
                </a:lnTo>
                <a:lnTo>
                  <a:pt x="12477754" y="1095375"/>
                </a:lnTo>
                <a:lnTo>
                  <a:pt x="12547604" y="1092200"/>
                </a:lnTo>
                <a:lnTo>
                  <a:pt x="12620629" y="1092200"/>
                </a:lnTo>
                <a:lnTo>
                  <a:pt x="12655554" y="1095375"/>
                </a:lnTo>
                <a:lnTo>
                  <a:pt x="12693654" y="1098550"/>
                </a:lnTo>
                <a:lnTo>
                  <a:pt x="12731754" y="1108074"/>
                </a:lnTo>
                <a:lnTo>
                  <a:pt x="12769854" y="1120774"/>
                </a:lnTo>
                <a:lnTo>
                  <a:pt x="12798429" y="1133474"/>
                </a:lnTo>
                <a:lnTo>
                  <a:pt x="12827004" y="1149349"/>
                </a:lnTo>
                <a:lnTo>
                  <a:pt x="12852404" y="1165224"/>
                </a:lnTo>
                <a:lnTo>
                  <a:pt x="12874629" y="1181099"/>
                </a:lnTo>
                <a:lnTo>
                  <a:pt x="12912729" y="1216025"/>
                </a:lnTo>
                <a:lnTo>
                  <a:pt x="12947654" y="1254125"/>
                </a:lnTo>
                <a:lnTo>
                  <a:pt x="12982575" y="1292224"/>
                </a:lnTo>
                <a:lnTo>
                  <a:pt x="13014325" y="1327149"/>
                </a:lnTo>
                <a:lnTo>
                  <a:pt x="13055600" y="1362075"/>
                </a:lnTo>
                <a:lnTo>
                  <a:pt x="13077825" y="1377950"/>
                </a:lnTo>
                <a:lnTo>
                  <a:pt x="13100050" y="1393824"/>
                </a:lnTo>
                <a:lnTo>
                  <a:pt x="13125450" y="1406524"/>
                </a:lnTo>
                <a:lnTo>
                  <a:pt x="13150850" y="1416049"/>
                </a:lnTo>
                <a:lnTo>
                  <a:pt x="13201650" y="1431924"/>
                </a:lnTo>
                <a:lnTo>
                  <a:pt x="13252450" y="1441449"/>
                </a:lnTo>
                <a:lnTo>
                  <a:pt x="13303250" y="1447799"/>
                </a:lnTo>
                <a:lnTo>
                  <a:pt x="13357225" y="1457324"/>
                </a:lnTo>
                <a:lnTo>
                  <a:pt x="13411200" y="1470024"/>
                </a:lnTo>
                <a:lnTo>
                  <a:pt x="13439775" y="1479550"/>
                </a:lnTo>
                <a:lnTo>
                  <a:pt x="13468350" y="1492250"/>
                </a:lnTo>
                <a:lnTo>
                  <a:pt x="13496925" y="1504950"/>
                </a:lnTo>
                <a:lnTo>
                  <a:pt x="13525500" y="1524000"/>
                </a:lnTo>
                <a:lnTo>
                  <a:pt x="13550900" y="1539874"/>
                </a:lnTo>
                <a:lnTo>
                  <a:pt x="13573125" y="1558924"/>
                </a:lnTo>
                <a:lnTo>
                  <a:pt x="13592175" y="1577974"/>
                </a:lnTo>
                <a:lnTo>
                  <a:pt x="13608050" y="1600199"/>
                </a:lnTo>
                <a:lnTo>
                  <a:pt x="13639800" y="1644650"/>
                </a:lnTo>
                <a:lnTo>
                  <a:pt x="13665200" y="1689099"/>
                </a:lnTo>
                <a:lnTo>
                  <a:pt x="13690600" y="1736724"/>
                </a:lnTo>
                <a:lnTo>
                  <a:pt x="13716000" y="1784350"/>
                </a:lnTo>
                <a:lnTo>
                  <a:pt x="13731875" y="1806575"/>
                </a:lnTo>
                <a:lnTo>
                  <a:pt x="13750925" y="1828799"/>
                </a:lnTo>
                <a:lnTo>
                  <a:pt x="13769975" y="1847849"/>
                </a:lnTo>
                <a:lnTo>
                  <a:pt x="13792200" y="1866899"/>
                </a:lnTo>
                <a:lnTo>
                  <a:pt x="13823950" y="1892299"/>
                </a:lnTo>
                <a:lnTo>
                  <a:pt x="13862050" y="1917700"/>
                </a:lnTo>
                <a:lnTo>
                  <a:pt x="13950950" y="1971674"/>
                </a:lnTo>
                <a:lnTo>
                  <a:pt x="14049375" y="2031999"/>
                </a:lnTo>
                <a:lnTo>
                  <a:pt x="14106525" y="2070100"/>
                </a:lnTo>
                <a:lnTo>
                  <a:pt x="14166850" y="2111374"/>
                </a:lnTo>
                <a:lnTo>
                  <a:pt x="14230350" y="2162174"/>
                </a:lnTo>
                <a:lnTo>
                  <a:pt x="14297025" y="2219325"/>
                </a:lnTo>
                <a:lnTo>
                  <a:pt x="14366875" y="2282824"/>
                </a:lnTo>
                <a:lnTo>
                  <a:pt x="14439900" y="2355850"/>
                </a:lnTo>
                <a:lnTo>
                  <a:pt x="14516100" y="2438399"/>
                </a:lnTo>
                <a:lnTo>
                  <a:pt x="14595475" y="2533649"/>
                </a:lnTo>
                <a:lnTo>
                  <a:pt x="14678025" y="2638425"/>
                </a:lnTo>
                <a:lnTo>
                  <a:pt x="14763750" y="2759074"/>
                </a:lnTo>
                <a:lnTo>
                  <a:pt x="14820900" y="2847974"/>
                </a:lnTo>
                <a:lnTo>
                  <a:pt x="14874875" y="2940050"/>
                </a:lnTo>
                <a:lnTo>
                  <a:pt x="14928850" y="3038474"/>
                </a:lnTo>
                <a:lnTo>
                  <a:pt x="14979650" y="3140074"/>
                </a:lnTo>
                <a:lnTo>
                  <a:pt x="15027275" y="3244850"/>
                </a:lnTo>
                <a:lnTo>
                  <a:pt x="15074900" y="3352800"/>
                </a:lnTo>
                <a:lnTo>
                  <a:pt x="15119350" y="3460751"/>
                </a:lnTo>
                <a:lnTo>
                  <a:pt x="15160625" y="3575049"/>
                </a:lnTo>
                <a:lnTo>
                  <a:pt x="15198725" y="3689349"/>
                </a:lnTo>
                <a:lnTo>
                  <a:pt x="15236825" y="3803650"/>
                </a:lnTo>
                <a:lnTo>
                  <a:pt x="15271750" y="3917950"/>
                </a:lnTo>
                <a:lnTo>
                  <a:pt x="15303500" y="4032251"/>
                </a:lnTo>
                <a:lnTo>
                  <a:pt x="15335250" y="4149724"/>
                </a:lnTo>
                <a:lnTo>
                  <a:pt x="15360650" y="4260849"/>
                </a:lnTo>
                <a:lnTo>
                  <a:pt x="15411450" y="4483100"/>
                </a:lnTo>
                <a:lnTo>
                  <a:pt x="15452725" y="4695825"/>
                </a:lnTo>
                <a:lnTo>
                  <a:pt x="15484475" y="4892676"/>
                </a:lnTo>
                <a:lnTo>
                  <a:pt x="15506700" y="5070475"/>
                </a:lnTo>
                <a:lnTo>
                  <a:pt x="15522575" y="5222874"/>
                </a:lnTo>
                <a:lnTo>
                  <a:pt x="15528925" y="5353050"/>
                </a:lnTo>
                <a:lnTo>
                  <a:pt x="15528925" y="5403849"/>
                </a:lnTo>
                <a:lnTo>
                  <a:pt x="15525750" y="5448301"/>
                </a:lnTo>
                <a:lnTo>
                  <a:pt x="15522575" y="5483224"/>
                </a:lnTo>
                <a:lnTo>
                  <a:pt x="15516225" y="5511799"/>
                </a:lnTo>
                <a:lnTo>
                  <a:pt x="15506700" y="5527674"/>
                </a:lnTo>
                <a:lnTo>
                  <a:pt x="15503525" y="5530849"/>
                </a:lnTo>
                <a:lnTo>
                  <a:pt x="15497175" y="5534024"/>
                </a:lnTo>
                <a:lnTo>
                  <a:pt x="15484475" y="5530849"/>
                </a:lnTo>
                <a:lnTo>
                  <a:pt x="15474950" y="5521324"/>
                </a:lnTo>
                <a:lnTo>
                  <a:pt x="15462250" y="5502274"/>
                </a:lnTo>
                <a:lnTo>
                  <a:pt x="15452725" y="5476874"/>
                </a:lnTo>
                <a:lnTo>
                  <a:pt x="15430500" y="5407024"/>
                </a:lnTo>
                <a:lnTo>
                  <a:pt x="15405100" y="5314949"/>
                </a:lnTo>
                <a:lnTo>
                  <a:pt x="15351125" y="5067300"/>
                </a:lnTo>
                <a:lnTo>
                  <a:pt x="15316200" y="4921249"/>
                </a:lnTo>
                <a:lnTo>
                  <a:pt x="15278100" y="4756149"/>
                </a:lnTo>
                <a:lnTo>
                  <a:pt x="15230475" y="4584701"/>
                </a:lnTo>
                <a:lnTo>
                  <a:pt x="15176500" y="4400550"/>
                </a:lnTo>
                <a:lnTo>
                  <a:pt x="15116175" y="4213225"/>
                </a:lnTo>
                <a:lnTo>
                  <a:pt x="15081250" y="4117975"/>
                </a:lnTo>
                <a:lnTo>
                  <a:pt x="15043150" y="4022726"/>
                </a:lnTo>
                <a:lnTo>
                  <a:pt x="15005050" y="3927475"/>
                </a:lnTo>
                <a:lnTo>
                  <a:pt x="14960600" y="3832225"/>
                </a:lnTo>
                <a:lnTo>
                  <a:pt x="14916150" y="3733799"/>
                </a:lnTo>
                <a:lnTo>
                  <a:pt x="14868525" y="3641725"/>
                </a:lnTo>
                <a:lnTo>
                  <a:pt x="14814550" y="3546475"/>
                </a:lnTo>
                <a:lnTo>
                  <a:pt x="14760575" y="3454399"/>
                </a:lnTo>
                <a:lnTo>
                  <a:pt x="14700250" y="3362325"/>
                </a:lnTo>
                <a:lnTo>
                  <a:pt x="14639925" y="3276599"/>
                </a:lnTo>
                <a:lnTo>
                  <a:pt x="14576425" y="3190875"/>
                </a:lnTo>
                <a:lnTo>
                  <a:pt x="14506575" y="3108324"/>
                </a:lnTo>
                <a:lnTo>
                  <a:pt x="14433550" y="3025774"/>
                </a:lnTo>
                <a:lnTo>
                  <a:pt x="14354175" y="2940050"/>
                </a:lnTo>
                <a:lnTo>
                  <a:pt x="14271625" y="2857499"/>
                </a:lnTo>
                <a:lnTo>
                  <a:pt x="14182725" y="2774950"/>
                </a:lnTo>
                <a:lnTo>
                  <a:pt x="14090650" y="2692399"/>
                </a:lnTo>
                <a:lnTo>
                  <a:pt x="13995400" y="2609849"/>
                </a:lnTo>
                <a:lnTo>
                  <a:pt x="13893800" y="2530474"/>
                </a:lnTo>
                <a:lnTo>
                  <a:pt x="13789025" y="2454274"/>
                </a:lnTo>
                <a:lnTo>
                  <a:pt x="13677900" y="2378075"/>
                </a:lnTo>
                <a:lnTo>
                  <a:pt x="13566775" y="2305049"/>
                </a:lnTo>
                <a:lnTo>
                  <a:pt x="13449300" y="2235200"/>
                </a:lnTo>
                <a:lnTo>
                  <a:pt x="13331825" y="2168524"/>
                </a:lnTo>
                <a:lnTo>
                  <a:pt x="13211175" y="2105024"/>
                </a:lnTo>
                <a:lnTo>
                  <a:pt x="13084175" y="2044699"/>
                </a:lnTo>
                <a:lnTo>
                  <a:pt x="12957175" y="1990724"/>
                </a:lnTo>
                <a:lnTo>
                  <a:pt x="12827004" y="1939925"/>
                </a:lnTo>
                <a:lnTo>
                  <a:pt x="12696829" y="1895474"/>
                </a:lnTo>
                <a:lnTo>
                  <a:pt x="12563479" y="1854199"/>
                </a:lnTo>
                <a:lnTo>
                  <a:pt x="12426954" y="1819274"/>
                </a:lnTo>
                <a:lnTo>
                  <a:pt x="12290429" y="1790700"/>
                </a:lnTo>
                <a:lnTo>
                  <a:pt x="12150729" y="1768475"/>
                </a:lnTo>
                <a:lnTo>
                  <a:pt x="12011029" y="1752599"/>
                </a:lnTo>
                <a:lnTo>
                  <a:pt x="11871329" y="1743074"/>
                </a:lnTo>
                <a:lnTo>
                  <a:pt x="11728454" y="1739899"/>
                </a:lnTo>
                <a:lnTo>
                  <a:pt x="11658604" y="1743074"/>
                </a:lnTo>
                <a:lnTo>
                  <a:pt x="11588754" y="1746249"/>
                </a:lnTo>
                <a:lnTo>
                  <a:pt x="11515729" y="1749424"/>
                </a:lnTo>
                <a:lnTo>
                  <a:pt x="11445879" y="1758949"/>
                </a:lnTo>
                <a:lnTo>
                  <a:pt x="11372854" y="1768475"/>
                </a:lnTo>
                <a:lnTo>
                  <a:pt x="11303004" y="1781175"/>
                </a:lnTo>
                <a:lnTo>
                  <a:pt x="11229979" y="1793875"/>
                </a:lnTo>
                <a:lnTo>
                  <a:pt x="11160129" y="1809750"/>
                </a:lnTo>
                <a:lnTo>
                  <a:pt x="11087104" y="1828799"/>
                </a:lnTo>
                <a:lnTo>
                  <a:pt x="11017254" y="1847849"/>
                </a:lnTo>
                <a:lnTo>
                  <a:pt x="10944229" y="1873249"/>
                </a:lnTo>
                <a:lnTo>
                  <a:pt x="10874379" y="1898649"/>
                </a:lnTo>
                <a:lnTo>
                  <a:pt x="10750554" y="1946275"/>
                </a:lnTo>
                <a:lnTo>
                  <a:pt x="10633079" y="1997074"/>
                </a:lnTo>
                <a:lnTo>
                  <a:pt x="10521954" y="2047874"/>
                </a:lnTo>
                <a:lnTo>
                  <a:pt x="10414004" y="2101850"/>
                </a:lnTo>
                <a:lnTo>
                  <a:pt x="10312404" y="2158999"/>
                </a:lnTo>
                <a:lnTo>
                  <a:pt x="10217154" y="2216150"/>
                </a:lnTo>
                <a:lnTo>
                  <a:pt x="10128254" y="2273299"/>
                </a:lnTo>
                <a:lnTo>
                  <a:pt x="10039354" y="2330449"/>
                </a:lnTo>
                <a:lnTo>
                  <a:pt x="9959979" y="2390775"/>
                </a:lnTo>
                <a:lnTo>
                  <a:pt x="9883779" y="2451099"/>
                </a:lnTo>
                <a:lnTo>
                  <a:pt x="9810754" y="2511425"/>
                </a:lnTo>
                <a:lnTo>
                  <a:pt x="9744079" y="2571749"/>
                </a:lnTo>
                <a:lnTo>
                  <a:pt x="9680579" y="2628900"/>
                </a:lnTo>
                <a:lnTo>
                  <a:pt x="9623429" y="2689224"/>
                </a:lnTo>
                <a:lnTo>
                  <a:pt x="9566279" y="2746374"/>
                </a:lnTo>
                <a:lnTo>
                  <a:pt x="9515479" y="2803525"/>
                </a:lnTo>
                <a:lnTo>
                  <a:pt x="9664704" y="2816224"/>
                </a:lnTo>
                <a:lnTo>
                  <a:pt x="9817104" y="2825749"/>
                </a:lnTo>
                <a:lnTo>
                  <a:pt x="9928229" y="2835274"/>
                </a:lnTo>
                <a:lnTo>
                  <a:pt x="10036179" y="2838449"/>
                </a:lnTo>
                <a:lnTo>
                  <a:pt x="10236204" y="2847974"/>
                </a:lnTo>
                <a:lnTo>
                  <a:pt x="10321929" y="2854324"/>
                </a:lnTo>
                <a:lnTo>
                  <a:pt x="10356854" y="2857499"/>
                </a:lnTo>
                <a:lnTo>
                  <a:pt x="10388604" y="2863849"/>
                </a:lnTo>
                <a:lnTo>
                  <a:pt x="10417179" y="2873374"/>
                </a:lnTo>
                <a:lnTo>
                  <a:pt x="10436229" y="2882899"/>
                </a:lnTo>
                <a:lnTo>
                  <a:pt x="10455279" y="2892424"/>
                </a:lnTo>
                <a:lnTo>
                  <a:pt x="10464804" y="2908300"/>
                </a:lnTo>
                <a:lnTo>
                  <a:pt x="10467979" y="2914650"/>
                </a:lnTo>
                <a:lnTo>
                  <a:pt x="10467979" y="2921000"/>
                </a:lnTo>
                <a:lnTo>
                  <a:pt x="10464804" y="2936875"/>
                </a:lnTo>
                <a:lnTo>
                  <a:pt x="10458454" y="2959100"/>
                </a:lnTo>
                <a:lnTo>
                  <a:pt x="10442579" y="2987674"/>
                </a:lnTo>
                <a:lnTo>
                  <a:pt x="10420354" y="3016249"/>
                </a:lnTo>
                <a:lnTo>
                  <a:pt x="10391779" y="3047999"/>
                </a:lnTo>
                <a:lnTo>
                  <a:pt x="10356854" y="3082925"/>
                </a:lnTo>
                <a:lnTo>
                  <a:pt x="10318754" y="3114674"/>
                </a:lnTo>
                <a:lnTo>
                  <a:pt x="10271129" y="3149599"/>
                </a:lnTo>
                <a:lnTo>
                  <a:pt x="10220329" y="3181350"/>
                </a:lnTo>
                <a:lnTo>
                  <a:pt x="10163179" y="3213100"/>
                </a:lnTo>
                <a:lnTo>
                  <a:pt x="10099679" y="3241675"/>
                </a:lnTo>
                <a:lnTo>
                  <a:pt x="10033004" y="3267074"/>
                </a:lnTo>
                <a:lnTo>
                  <a:pt x="9959979" y="3286124"/>
                </a:lnTo>
                <a:lnTo>
                  <a:pt x="9880604" y="3301999"/>
                </a:lnTo>
                <a:lnTo>
                  <a:pt x="9798054" y="3311524"/>
                </a:lnTo>
                <a:lnTo>
                  <a:pt x="9820279" y="3381375"/>
                </a:lnTo>
                <a:lnTo>
                  <a:pt x="9836154" y="3454399"/>
                </a:lnTo>
                <a:lnTo>
                  <a:pt x="9848854" y="3533775"/>
                </a:lnTo>
                <a:lnTo>
                  <a:pt x="9855204" y="3616324"/>
                </a:lnTo>
                <a:lnTo>
                  <a:pt x="9858379" y="3705224"/>
                </a:lnTo>
                <a:lnTo>
                  <a:pt x="9855204" y="3797300"/>
                </a:lnTo>
                <a:lnTo>
                  <a:pt x="9845679" y="3895724"/>
                </a:lnTo>
                <a:lnTo>
                  <a:pt x="9829804" y="3997324"/>
                </a:lnTo>
                <a:lnTo>
                  <a:pt x="9817104" y="4057650"/>
                </a:lnTo>
                <a:lnTo>
                  <a:pt x="9804404" y="4117975"/>
                </a:lnTo>
                <a:lnTo>
                  <a:pt x="9769479" y="4235450"/>
                </a:lnTo>
                <a:lnTo>
                  <a:pt x="9731379" y="4352924"/>
                </a:lnTo>
                <a:lnTo>
                  <a:pt x="9693279" y="4467224"/>
                </a:lnTo>
                <a:lnTo>
                  <a:pt x="9655179" y="4575174"/>
                </a:lnTo>
                <a:lnTo>
                  <a:pt x="9620254" y="4683125"/>
                </a:lnTo>
                <a:lnTo>
                  <a:pt x="9588504" y="4787900"/>
                </a:lnTo>
                <a:lnTo>
                  <a:pt x="9575804" y="4838699"/>
                </a:lnTo>
                <a:lnTo>
                  <a:pt x="9566279" y="4889501"/>
                </a:lnTo>
                <a:lnTo>
                  <a:pt x="9559929" y="4937124"/>
                </a:lnTo>
                <a:lnTo>
                  <a:pt x="9553579" y="4984750"/>
                </a:lnTo>
                <a:lnTo>
                  <a:pt x="9550404" y="5032374"/>
                </a:lnTo>
                <a:lnTo>
                  <a:pt x="9550404" y="5076825"/>
                </a:lnTo>
                <a:lnTo>
                  <a:pt x="9553579" y="5121274"/>
                </a:lnTo>
                <a:lnTo>
                  <a:pt x="9563104" y="5165726"/>
                </a:lnTo>
                <a:lnTo>
                  <a:pt x="9575804" y="5206999"/>
                </a:lnTo>
                <a:lnTo>
                  <a:pt x="9591679" y="5248275"/>
                </a:lnTo>
                <a:lnTo>
                  <a:pt x="9610729" y="5286375"/>
                </a:lnTo>
                <a:lnTo>
                  <a:pt x="9636129" y="5324474"/>
                </a:lnTo>
                <a:lnTo>
                  <a:pt x="9667879" y="5362575"/>
                </a:lnTo>
                <a:lnTo>
                  <a:pt x="9705979" y="5397499"/>
                </a:lnTo>
                <a:lnTo>
                  <a:pt x="9747254" y="5432425"/>
                </a:lnTo>
                <a:lnTo>
                  <a:pt x="9794879" y="5464176"/>
                </a:lnTo>
                <a:lnTo>
                  <a:pt x="9848854" y="5495924"/>
                </a:lnTo>
                <a:lnTo>
                  <a:pt x="9909179" y="5524499"/>
                </a:lnTo>
                <a:lnTo>
                  <a:pt x="9985379" y="5537200"/>
                </a:lnTo>
                <a:lnTo>
                  <a:pt x="10194929" y="5572125"/>
                </a:lnTo>
                <a:lnTo>
                  <a:pt x="10344154" y="5603874"/>
                </a:lnTo>
                <a:lnTo>
                  <a:pt x="10515604" y="5638800"/>
                </a:lnTo>
                <a:lnTo>
                  <a:pt x="10709279" y="5683249"/>
                </a:lnTo>
                <a:lnTo>
                  <a:pt x="10922004" y="5737226"/>
                </a:lnTo>
                <a:lnTo>
                  <a:pt x="11147429" y="5797549"/>
                </a:lnTo>
                <a:lnTo>
                  <a:pt x="11385554" y="5867400"/>
                </a:lnTo>
                <a:lnTo>
                  <a:pt x="11633204" y="5946775"/>
                </a:lnTo>
                <a:lnTo>
                  <a:pt x="11760204" y="5991225"/>
                </a:lnTo>
                <a:lnTo>
                  <a:pt x="11887204" y="6035674"/>
                </a:lnTo>
                <a:lnTo>
                  <a:pt x="12014204" y="6083299"/>
                </a:lnTo>
                <a:lnTo>
                  <a:pt x="12144379" y="6134100"/>
                </a:lnTo>
                <a:lnTo>
                  <a:pt x="12271379" y="6188074"/>
                </a:lnTo>
                <a:lnTo>
                  <a:pt x="12398379" y="6245224"/>
                </a:lnTo>
                <a:lnTo>
                  <a:pt x="12525379" y="6302375"/>
                </a:lnTo>
                <a:lnTo>
                  <a:pt x="12649204" y="6365874"/>
                </a:lnTo>
                <a:lnTo>
                  <a:pt x="12773029" y="6429375"/>
                </a:lnTo>
                <a:lnTo>
                  <a:pt x="12893679" y="6496050"/>
                </a:lnTo>
                <a:lnTo>
                  <a:pt x="12954000" y="6527799"/>
                </a:lnTo>
                <a:lnTo>
                  <a:pt x="13011150" y="6553200"/>
                </a:lnTo>
                <a:lnTo>
                  <a:pt x="13074650" y="6578600"/>
                </a:lnTo>
                <a:lnTo>
                  <a:pt x="13138150" y="6603999"/>
                </a:lnTo>
                <a:lnTo>
                  <a:pt x="13204825" y="6623049"/>
                </a:lnTo>
                <a:lnTo>
                  <a:pt x="13271500" y="6642099"/>
                </a:lnTo>
                <a:lnTo>
                  <a:pt x="13341350" y="6657974"/>
                </a:lnTo>
                <a:lnTo>
                  <a:pt x="13411200" y="6670674"/>
                </a:lnTo>
                <a:lnTo>
                  <a:pt x="13484225" y="6683374"/>
                </a:lnTo>
                <a:lnTo>
                  <a:pt x="13560425" y="6692899"/>
                </a:lnTo>
                <a:lnTo>
                  <a:pt x="13712825" y="6705600"/>
                </a:lnTo>
                <a:lnTo>
                  <a:pt x="13874750" y="6715125"/>
                </a:lnTo>
                <a:lnTo>
                  <a:pt x="14039850" y="6718300"/>
                </a:lnTo>
                <a:lnTo>
                  <a:pt x="14211300" y="6715125"/>
                </a:lnTo>
                <a:lnTo>
                  <a:pt x="14385925" y="6708775"/>
                </a:lnTo>
                <a:lnTo>
                  <a:pt x="14563725" y="6699250"/>
                </a:lnTo>
                <a:lnTo>
                  <a:pt x="14744700" y="6686549"/>
                </a:lnTo>
                <a:lnTo>
                  <a:pt x="15119350" y="6661149"/>
                </a:lnTo>
                <a:lnTo>
                  <a:pt x="15497175" y="6632574"/>
                </a:lnTo>
                <a:lnTo>
                  <a:pt x="15690850" y="6623049"/>
                </a:lnTo>
                <a:lnTo>
                  <a:pt x="15881350" y="6613524"/>
                </a:lnTo>
                <a:lnTo>
                  <a:pt x="16071850" y="6607174"/>
                </a:lnTo>
                <a:lnTo>
                  <a:pt x="16265525" y="6607174"/>
                </a:lnTo>
                <a:lnTo>
                  <a:pt x="16456025" y="6610349"/>
                </a:lnTo>
                <a:lnTo>
                  <a:pt x="16643350" y="6619874"/>
                </a:lnTo>
                <a:lnTo>
                  <a:pt x="16830676" y="6635749"/>
                </a:lnTo>
                <a:lnTo>
                  <a:pt x="16922750" y="6648449"/>
                </a:lnTo>
                <a:lnTo>
                  <a:pt x="17014824" y="6661149"/>
                </a:lnTo>
                <a:lnTo>
                  <a:pt x="17103724" y="6673849"/>
                </a:lnTo>
                <a:lnTo>
                  <a:pt x="17195800" y="6689724"/>
                </a:lnTo>
                <a:lnTo>
                  <a:pt x="17284700" y="6708775"/>
                </a:lnTo>
                <a:lnTo>
                  <a:pt x="17370424" y="6731000"/>
                </a:lnTo>
                <a:lnTo>
                  <a:pt x="17459324" y="6756399"/>
                </a:lnTo>
                <a:lnTo>
                  <a:pt x="17545050" y="6781800"/>
                </a:lnTo>
                <a:lnTo>
                  <a:pt x="17630776" y="6810374"/>
                </a:lnTo>
                <a:lnTo>
                  <a:pt x="17713324" y="6842125"/>
                </a:lnTo>
                <a:lnTo>
                  <a:pt x="17795876" y="6877049"/>
                </a:lnTo>
                <a:lnTo>
                  <a:pt x="17878424" y="6915149"/>
                </a:lnTo>
                <a:lnTo>
                  <a:pt x="17957800" y="6956424"/>
                </a:lnTo>
                <a:lnTo>
                  <a:pt x="18034000" y="7000875"/>
                </a:lnTo>
                <a:lnTo>
                  <a:pt x="18110200" y="7048499"/>
                </a:lnTo>
                <a:lnTo>
                  <a:pt x="18186400" y="7096124"/>
                </a:lnTo>
                <a:lnTo>
                  <a:pt x="18259424" y="7150100"/>
                </a:lnTo>
                <a:lnTo>
                  <a:pt x="18332450" y="7210424"/>
                </a:lnTo>
                <a:lnTo>
                  <a:pt x="18373724" y="7178674"/>
                </a:lnTo>
                <a:lnTo>
                  <a:pt x="18418176" y="7143750"/>
                </a:lnTo>
                <a:lnTo>
                  <a:pt x="18462624" y="7105649"/>
                </a:lnTo>
                <a:lnTo>
                  <a:pt x="18510250" y="7061200"/>
                </a:lnTo>
                <a:lnTo>
                  <a:pt x="18557876" y="7010400"/>
                </a:lnTo>
                <a:lnTo>
                  <a:pt x="18605500" y="6956424"/>
                </a:lnTo>
                <a:lnTo>
                  <a:pt x="18653124" y="6892924"/>
                </a:lnTo>
                <a:lnTo>
                  <a:pt x="18700750" y="6826249"/>
                </a:lnTo>
                <a:lnTo>
                  <a:pt x="18729324" y="6784975"/>
                </a:lnTo>
                <a:lnTo>
                  <a:pt x="18751550" y="6743699"/>
                </a:lnTo>
                <a:lnTo>
                  <a:pt x="18770600" y="6699250"/>
                </a:lnTo>
                <a:lnTo>
                  <a:pt x="18789650" y="6657974"/>
                </a:lnTo>
                <a:lnTo>
                  <a:pt x="18805524" y="6616699"/>
                </a:lnTo>
                <a:lnTo>
                  <a:pt x="18818224" y="6575425"/>
                </a:lnTo>
                <a:lnTo>
                  <a:pt x="18840450" y="6492875"/>
                </a:lnTo>
                <a:lnTo>
                  <a:pt x="18856324" y="6410325"/>
                </a:lnTo>
                <a:lnTo>
                  <a:pt x="18865850" y="6334124"/>
                </a:lnTo>
                <a:lnTo>
                  <a:pt x="18872200" y="6257924"/>
                </a:lnTo>
                <a:lnTo>
                  <a:pt x="18872200" y="6184899"/>
                </a:lnTo>
                <a:lnTo>
                  <a:pt x="18875376" y="6057899"/>
                </a:lnTo>
                <a:lnTo>
                  <a:pt x="18875376" y="6000750"/>
                </a:lnTo>
                <a:lnTo>
                  <a:pt x="18875376" y="5953124"/>
                </a:lnTo>
                <a:lnTo>
                  <a:pt x="18881724" y="5911850"/>
                </a:lnTo>
                <a:lnTo>
                  <a:pt x="18891250" y="5880099"/>
                </a:lnTo>
                <a:lnTo>
                  <a:pt x="18897600" y="5867400"/>
                </a:lnTo>
                <a:lnTo>
                  <a:pt x="18903950" y="5857875"/>
                </a:lnTo>
                <a:lnTo>
                  <a:pt x="18913476" y="5851525"/>
                </a:lnTo>
                <a:lnTo>
                  <a:pt x="18926176" y="5845175"/>
                </a:lnTo>
                <a:lnTo>
                  <a:pt x="18951576" y="5842000"/>
                </a:lnTo>
                <a:lnTo>
                  <a:pt x="18980150" y="5845175"/>
                </a:lnTo>
                <a:lnTo>
                  <a:pt x="19018250" y="5854700"/>
                </a:lnTo>
                <a:lnTo>
                  <a:pt x="19056350" y="5870574"/>
                </a:lnTo>
                <a:lnTo>
                  <a:pt x="19097624" y="5895974"/>
                </a:lnTo>
                <a:lnTo>
                  <a:pt x="19142076" y="5927725"/>
                </a:lnTo>
                <a:lnTo>
                  <a:pt x="19186524" y="5972174"/>
                </a:lnTo>
                <a:lnTo>
                  <a:pt x="19230976" y="6026151"/>
                </a:lnTo>
                <a:lnTo>
                  <a:pt x="19253200" y="6054724"/>
                </a:lnTo>
                <a:lnTo>
                  <a:pt x="19272250" y="6089649"/>
                </a:lnTo>
                <a:lnTo>
                  <a:pt x="19294476" y="6124575"/>
                </a:lnTo>
                <a:lnTo>
                  <a:pt x="19313524" y="6162674"/>
                </a:lnTo>
                <a:lnTo>
                  <a:pt x="19332576" y="6203950"/>
                </a:lnTo>
                <a:lnTo>
                  <a:pt x="19351624" y="6248399"/>
                </a:lnTo>
                <a:lnTo>
                  <a:pt x="19367500" y="6296025"/>
                </a:lnTo>
                <a:lnTo>
                  <a:pt x="19383376" y="6346824"/>
                </a:lnTo>
                <a:lnTo>
                  <a:pt x="19396076" y="6400799"/>
                </a:lnTo>
                <a:lnTo>
                  <a:pt x="19408776" y="6457949"/>
                </a:lnTo>
                <a:lnTo>
                  <a:pt x="19421476" y="6518275"/>
                </a:lnTo>
                <a:lnTo>
                  <a:pt x="19431000" y="6581775"/>
                </a:lnTo>
                <a:lnTo>
                  <a:pt x="19437350" y="6648449"/>
                </a:lnTo>
                <a:lnTo>
                  <a:pt x="19443700" y="6718300"/>
                </a:lnTo>
                <a:lnTo>
                  <a:pt x="19446876" y="6791325"/>
                </a:lnTo>
                <a:lnTo>
                  <a:pt x="19446876" y="6870700"/>
                </a:lnTo>
                <a:lnTo>
                  <a:pt x="19443700" y="6988175"/>
                </a:lnTo>
                <a:lnTo>
                  <a:pt x="19437350" y="7099299"/>
                </a:lnTo>
                <a:lnTo>
                  <a:pt x="19424650" y="7207249"/>
                </a:lnTo>
                <a:lnTo>
                  <a:pt x="19405600" y="7308850"/>
                </a:lnTo>
                <a:lnTo>
                  <a:pt x="19383376" y="7404100"/>
                </a:lnTo>
                <a:lnTo>
                  <a:pt x="19357976" y="7496174"/>
                </a:lnTo>
                <a:lnTo>
                  <a:pt x="19329400" y="7581900"/>
                </a:lnTo>
                <a:lnTo>
                  <a:pt x="19297650" y="7661275"/>
                </a:lnTo>
                <a:lnTo>
                  <a:pt x="19265900" y="7737474"/>
                </a:lnTo>
                <a:lnTo>
                  <a:pt x="19230976" y="7807324"/>
                </a:lnTo>
                <a:lnTo>
                  <a:pt x="19192876" y="7874000"/>
                </a:lnTo>
                <a:lnTo>
                  <a:pt x="19154776" y="7934325"/>
                </a:lnTo>
                <a:lnTo>
                  <a:pt x="19116676" y="7991475"/>
                </a:lnTo>
                <a:lnTo>
                  <a:pt x="19075400" y="8045449"/>
                </a:lnTo>
                <a:lnTo>
                  <a:pt x="19037300" y="8089899"/>
                </a:lnTo>
                <a:lnTo>
                  <a:pt x="18999200" y="8134349"/>
                </a:lnTo>
                <a:lnTo>
                  <a:pt x="19027776" y="8207375"/>
                </a:lnTo>
                <a:lnTo>
                  <a:pt x="19053176" y="8283574"/>
                </a:lnTo>
                <a:lnTo>
                  <a:pt x="19075400" y="8356599"/>
                </a:lnTo>
                <a:lnTo>
                  <a:pt x="19094450" y="8432799"/>
                </a:lnTo>
                <a:lnTo>
                  <a:pt x="19110324" y="8505825"/>
                </a:lnTo>
                <a:lnTo>
                  <a:pt x="19126200" y="8582024"/>
                </a:lnTo>
                <a:lnTo>
                  <a:pt x="19138900" y="8655049"/>
                </a:lnTo>
                <a:lnTo>
                  <a:pt x="19148424" y="8728075"/>
                </a:lnTo>
                <a:lnTo>
                  <a:pt x="19154776" y="8804275"/>
                </a:lnTo>
                <a:lnTo>
                  <a:pt x="19157950" y="8877299"/>
                </a:lnTo>
                <a:lnTo>
                  <a:pt x="19161124" y="8953499"/>
                </a:lnTo>
                <a:lnTo>
                  <a:pt x="19161124" y="9026525"/>
                </a:lnTo>
                <a:lnTo>
                  <a:pt x="19157950" y="9099550"/>
                </a:lnTo>
                <a:lnTo>
                  <a:pt x="19154776" y="9172574"/>
                </a:lnTo>
                <a:lnTo>
                  <a:pt x="19142076" y="9321800"/>
                </a:lnTo>
                <a:lnTo>
                  <a:pt x="19123024" y="9467849"/>
                </a:lnTo>
                <a:lnTo>
                  <a:pt x="19094450" y="9610723"/>
                </a:lnTo>
                <a:lnTo>
                  <a:pt x="19062700" y="9753599"/>
                </a:lnTo>
                <a:lnTo>
                  <a:pt x="19024600" y="9896475"/>
                </a:lnTo>
                <a:lnTo>
                  <a:pt x="18983324" y="10036175"/>
                </a:lnTo>
                <a:lnTo>
                  <a:pt x="18935700" y="10172699"/>
                </a:lnTo>
                <a:lnTo>
                  <a:pt x="18884900" y="10309223"/>
                </a:lnTo>
                <a:lnTo>
                  <a:pt x="18834100" y="10442575"/>
                </a:lnTo>
                <a:lnTo>
                  <a:pt x="18780124" y="10572749"/>
                </a:lnTo>
                <a:lnTo>
                  <a:pt x="18722976" y="10699749"/>
                </a:lnTo>
                <a:lnTo>
                  <a:pt x="18611850" y="10947399"/>
                </a:lnTo>
                <a:lnTo>
                  <a:pt x="18395950" y="11395075"/>
                </a:lnTo>
                <a:lnTo>
                  <a:pt x="18303876" y="11595099"/>
                </a:lnTo>
                <a:lnTo>
                  <a:pt x="18262600" y="11687175"/>
                </a:lnTo>
                <a:lnTo>
                  <a:pt x="18227676" y="11772899"/>
                </a:lnTo>
                <a:lnTo>
                  <a:pt x="18199100" y="11855449"/>
                </a:lnTo>
                <a:lnTo>
                  <a:pt x="18173700" y="11934823"/>
                </a:lnTo>
                <a:lnTo>
                  <a:pt x="18157824" y="12004675"/>
                </a:lnTo>
                <a:lnTo>
                  <a:pt x="18148300" y="12071349"/>
                </a:lnTo>
                <a:lnTo>
                  <a:pt x="18141950" y="12144375"/>
                </a:lnTo>
                <a:lnTo>
                  <a:pt x="18138776" y="12214223"/>
                </a:lnTo>
                <a:lnTo>
                  <a:pt x="18138776" y="12284075"/>
                </a:lnTo>
                <a:lnTo>
                  <a:pt x="18138776" y="12353923"/>
                </a:lnTo>
                <a:lnTo>
                  <a:pt x="18148300" y="12493623"/>
                </a:lnTo>
                <a:lnTo>
                  <a:pt x="18161000" y="12630149"/>
                </a:lnTo>
                <a:lnTo>
                  <a:pt x="18180050" y="12763499"/>
                </a:lnTo>
                <a:lnTo>
                  <a:pt x="18205450" y="12896849"/>
                </a:lnTo>
                <a:lnTo>
                  <a:pt x="18234024" y="13023849"/>
                </a:lnTo>
                <a:lnTo>
                  <a:pt x="18262600" y="13147675"/>
                </a:lnTo>
                <a:lnTo>
                  <a:pt x="18294350" y="13271499"/>
                </a:lnTo>
                <a:lnTo>
                  <a:pt x="18326100" y="13385799"/>
                </a:lnTo>
                <a:lnTo>
                  <a:pt x="18389600" y="13608049"/>
                </a:lnTo>
                <a:lnTo>
                  <a:pt x="18418176" y="13712823"/>
                </a:lnTo>
                <a:lnTo>
                  <a:pt x="18443576" y="13811249"/>
                </a:lnTo>
                <a:lnTo>
                  <a:pt x="18465800" y="13903323"/>
                </a:lnTo>
                <a:lnTo>
                  <a:pt x="18481676" y="13992223"/>
                </a:lnTo>
                <a:lnTo>
                  <a:pt x="18484850" y="14036675"/>
                </a:lnTo>
                <a:lnTo>
                  <a:pt x="18481676" y="14081123"/>
                </a:lnTo>
                <a:lnTo>
                  <a:pt x="18475324" y="14131923"/>
                </a:lnTo>
                <a:lnTo>
                  <a:pt x="18459450" y="14182723"/>
                </a:lnTo>
                <a:lnTo>
                  <a:pt x="18440400" y="14236699"/>
                </a:lnTo>
                <a:lnTo>
                  <a:pt x="18418176" y="14293849"/>
                </a:lnTo>
                <a:lnTo>
                  <a:pt x="18389600" y="14350999"/>
                </a:lnTo>
                <a:lnTo>
                  <a:pt x="18357850" y="14411323"/>
                </a:lnTo>
                <a:lnTo>
                  <a:pt x="18284824" y="14538323"/>
                </a:lnTo>
                <a:lnTo>
                  <a:pt x="18202276" y="14671675"/>
                </a:lnTo>
                <a:lnTo>
                  <a:pt x="18107024" y="14811375"/>
                </a:lnTo>
                <a:lnTo>
                  <a:pt x="18008600" y="14957423"/>
                </a:lnTo>
                <a:lnTo>
                  <a:pt x="17907000" y="15106649"/>
                </a:lnTo>
                <a:lnTo>
                  <a:pt x="17808576" y="15262223"/>
                </a:lnTo>
                <a:lnTo>
                  <a:pt x="17710150" y="15417799"/>
                </a:lnTo>
                <a:lnTo>
                  <a:pt x="17662524" y="15497175"/>
                </a:lnTo>
                <a:lnTo>
                  <a:pt x="17618076" y="15576549"/>
                </a:lnTo>
                <a:lnTo>
                  <a:pt x="17576800" y="15655923"/>
                </a:lnTo>
                <a:lnTo>
                  <a:pt x="17535524" y="15735299"/>
                </a:lnTo>
                <a:lnTo>
                  <a:pt x="17497424" y="15814675"/>
                </a:lnTo>
                <a:lnTo>
                  <a:pt x="17465676" y="15894049"/>
                </a:lnTo>
                <a:lnTo>
                  <a:pt x="17433924" y="15976599"/>
                </a:lnTo>
                <a:lnTo>
                  <a:pt x="17408524" y="16055975"/>
                </a:lnTo>
                <a:lnTo>
                  <a:pt x="17389476" y="16135349"/>
                </a:lnTo>
                <a:lnTo>
                  <a:pt x="17370424" y="16211549"/>
                </a:lnTo>
                <a:lnTo>
                  <a:pt x="17338676" y="16389349"/>
                </a:lnTo>
                <a:lnTo>
                  <a:pt x="17300576" y="16551275"/>
                </a:lnTo>
                <a:lnTo>
                  <a:pt x="17265650" y="16700499"/>
                </a:lnTo>
                <a:lnTo>
                  <a:pt x="17227550" y="16830675"/>
                </a:lnTo>
                <a:lnTo>
                  <a:pt x="17186276" y="16948149"/>
                </a:lnTo>
                <a:lnTo>
                  <a:pt x="17148176" y="17052923"/>
                </a:lnTo>
                <a:lnTo>
                  <a:pt x="17106900" y="17148175"/>
                </a:lnTo>
                <a:lnTo>
                  <a:pt x="17065624" y="17227549"/>
                </a:lnTo>
                <a:lnTo>
                  <a:pt x="17024350" y="17297399"/>
                </a:lnTo>
                <a:lnTo>
                  <a:pt x="16983076" y="17357723"/>
                </a:lnTo>
                <a:lnTo>
                  <a:pt x="16941800" y="17408523"/>
                </a:lnTo>
                <a:lnTo>
                  <a:pt x="16897350" y="17449799"/>
                </a:lnTo>
                <a:lnTo>
                  <a:pt x="16856076" y="17484723"/>
                </a:lnTo>
                <a:lnTo>
                  <a:pt x="16814800" y="17513299"/>
                </a:lnTo>
                <a:lnTo>
                  <a:pt x="16776700" y="17532349"/>
                </a:lnTo>
                <a:lnTo>
                  <a:pt x="16735425" y="17548223"/>
                </a:lnTo>
                <a:lnTo>
                  <a:pt x="16697325" y="17560923"/>
                </a:lnTo>
                <a:lnTo>
                  <a:pt x="16659225" y="17567275"/>
                </a:lnTo>
                <a:lnTo>
                  <a:pt x="16621125" y="17570449"/>
                </a:lnTo>
                <a:lnTo>
                  <a:pt x="16586200" y="17570449"/>
                </a:lnTo>
                <a:lnTo>
                  <a:pt x="16519525" y="17567275"/>
                </a:lnTo>
                <a:lnTo>
                  <a:pt x="16459200" y="17564099"/>
                </a:lnTo>
                <a:lnTo>
                  <a:pt x="16430625" y="17564099"/>
                </a:lnTo>
                <a:lnTo>
                  <a:pt x="16405225" y="17564099"/>
                </a:lnTo>
                <a:lnTo>
                  <a:pt x="16383000" y="17567275"/>
                </a:lnTo>
                <a:lnTo>
                  <a:pt x="16363950" y="17576799"/>
                </a:lnTo>
                <a:lnTo>
                  <a:pt x="16348075" y="17586323"/>
                </a:lnTo>
                <a:lnTo>
                  <a:pt x="16332200" y="17605375"/>
                </a:lnTo>
                <a:lnTo>
                  <a:pt x="16322675" y="17627599"/>
                </a:lnTo>
                <a:lnTo>
                  <a:pt x="16313150" y="17656175"/>
                </a:lnTo>
                <a:lnTo>
                  <a:pt x="16300450" y="17726023"/>
                </a:lnTo>
                <a:lnTo>
                  <a:pt x="16294100" y="17792699"/>
                </a:lnTo>
                <a:lnTo>
                  <a:pt x="16287750" y="17853023"/>
                </a:lnTo>
                <a:lnTo>
                  <a:pt x="16287750" y="17913349"/>
                </a:lnTo>
                <a:lnTo>
                  <a:pt x="16500475" y="17960975"/>
                </a:lnTo>
                <a:lnTo>
                  <a:pt x="16713200" y="18011775"/>
                </a:lnTo>
                <a:lnTo>
                  <a:pt x="16925924" y="18068923"/>
                </a:lnTo>
                <a:lnTo>
                  <a:pt x="17135476" y="18126075"/>
                </a:lnTo>
                <a:lnTo>
                  <a:pt x="17345024" y="18183223"/>
                </a:lnTo>
                <a:lnTo>
                  <a:pt x="17551400" y="18246723"/>
                </a:lnTo>
                <a:lnTo>
                  <a:pt x="17757776" y="18313399"/>
                </a:lnTo>
                <a:lnTo>
                  <a:pt x="17964150" y="18383249"/>
                </a:lnTo>
                <a:lnTo>
                  <a:pt x="17967324" y="18268949"/>
                </a:lnTo>
                <a:lnTo>
                  <a:pt x="17967324" y="18157823"/>
                </a:lnTo>
                <a:lnTo>
                  <a:pt x="17964150" y="18049875"/>
                </a:lnTo>
                <a:lnTo>
                  <a:pt x="17960976" y="17948275"/>
                </a:lnTo>
                <a:lnTo>
                  <a:pt x="17945100" y="17757775"/>
                </a:lnTo>
                <a:lnTo>
                  <a:pt x="17929224" y="17595849"/>
                </a:lnTo>
                <a:lnTo>
                  <a:pt x="17910176" y="17459323"/>
                </a:lnTo>
                <a:lnTo>
                  <a:pt x="17894300" y="17357723"/>
                </a:lnTo>
                <a:lnTo>
                  <a:pt x="17875250" y="17271999"/>
                </a:lnTo>
                <a:lnTo>
                  <a:pt x="17894300" y="17287875"/>
                </a:lnTo>
                <a:lnTo>
                  <a:pt x="17948276" y="17335499"/>
                </a:lnTo>
                <a:lnTo>
                  <a:pt x="17986376" y="17373599"/>
                </a:lnTo>
                <a:lnTo>
                  <a:pt x="18030824" y="17421223"/>
                </a:lnTo>
                <a:lnTo>
                  <a:pt x="18078450" y="17475199"/>
                </a:lnTo>
                <a:lnTo>
                  <a:pt x="18132424" y="17538699"/>
                </a:lnTo>
                <a:lnTo>
                  <a:pt x="18189576" y="17611723"/>
                </a:lnTo>
                <a:lnTo>
                  <a:pt x="18246724" y="17694275"/>
                </a:lnTo>
                <a:lnTo>
                  <a:pt x="18307050" y="17786349"/>
                </a:lnTo>
                <a:lnTo>
                  <a:pt x="18367376" y="17884775"/>
                </a:lnTo>
                <a:lnTo>
                  <a:pt x="18427700" y="17995899"/>
                </a:lnTo>
                <a:lnTo>
                  <a:pt x="18488024" y="18113375"/>
                </a:lnTo>
                <a:lnTo>
                  <a:pt x="18545176" y="18243549"/>
                </a:lnTo>
                <a:lnTo>
                  <a:pt x="18599150" y="18383249"/>
                </a:lnTo>
                <a:lnTo>
                  <a:pt x="18678524" y="18256249"/>
                </a:lnTo>
                <a:lnTo>
                  <a:pt x="18745200" y="18154649"/>
                </a:lnTo>
                <a:lnTo>
                  <a:pt x="18815050" y="18059399"/>
                </a:lnTo>
                <a:lnTo>
                  <a:pt x="18881724" y="17964149"/>
                </a:lnTo>
                <a:lnTo>
                  <a:pt x="18951576" y="17875249"/>
                </a:lnTo>
                <a:lnTo>
                  <a:pt x="19024600" y="17789523"/>
                </a:lnTo>
                <a:lnTo>
                  <a:pt x="19094450" y="17706975"/>
                </a:lnTo>
                <a:lnTo>
                  <a:pt x="19167476" y="17627599"/>
                </a:lnTo>
                <a:lnTo>
                  <a:pt x="19237324" y="17554575"/>
                </a:lnTo>
                <a:lnTo>
                  <a:pt x="19310350" y="17481549"/>
                </a:lnTo>
                <a:lnTo>
                  <a:pt x="19380200" y="17414875"/>
                </a:lnTo>
                <a:lnTo>
                  <a:pt x="19450050" y="17351375"/>
                </a:lnTo>
                <a:lnTo>
                  <a:pt x="19519900" y="17291049"/>
                </a:lnTo>
                <a:lnTo>
                  <a:pt x="19653250" y="17179923"/>
                </a:lnTo>
                <a:lnTo>
                  <a:pt x="19780250" y="17081499"/>
                </a:lnTo>
                <a:lnTo>
                  <a:pt x="19900900" y="16995775"/>
                </a:lnTo>
                <a:lnTo>
                  <a:pt x="20012024" y="16922749"/>
                </a:lnTo>
                <a:lnTo>
                  <a:pt x="20107276" y="16865599"/>
                </a:lnTo>
                <a:lnTo>
                  <a:pt x="20193000" y="16814799"/>
                </a:lnTo>
                <a:lnTo>
                  <a:pt x="20259676" y="16779875"/>
                </a:lnTo>
                <a:lnTo>
                  <a:pt x="20310476" y="16754475"/>
                </a:lnTo>
                <a:lnTo>
                  <a:pt x="20354924" y="16732249"/>
                </a:lnTo>
                <a:lnTo>
                  <a:pt x="20320000" y="16763999"/>
                </a:lnTo>
                <a:lnTo>
                  <a:pt x="20278724" y="16802099"/>
                </a:lnTo>
                <a:lnTo>
                  <a:pt x="20224750" y="16852899"/>
                </a:lnTo>
                <a:lnTo>
                  <a:pt x="20158076" y="16922749"/>
                </a:lnTo>
                <a:lnTo>
                  <a:pt x="20081876" y="17005299"/>
                </a:lnTo>
                <a:lnTo>
                  <a:pt x="19999324" y="17100549"/>
                </a:lnTo>
                <a:lnTo>
                  <a:pt x="19910424" y="17211675"/>
                </a:lnTo>
                <a:lnTo>
                  <a:pt x="19818350" y="17338675"/>
                </a:lnTo>
                <a:lnTo>
                  <a:pt x="19723100" y="17478375"/>
                </a:lnTo>
                <a:lnTo>
                  <a:pt x="19675476" y="17554575"/>
                </a:lnTo>
                <a:lnTo>
                  <a:pt x="19627850" y="17630775"/>
                </a:lnTo>
                <a:lnTo>
                  <a:pt x="19580224" y="17713323"/>
                </a:lnTo>
                <a:lnTo>
                  <a:pt x="19532600" y="17799049"/>
                </a:lnTo>
                <a:lnTo>
                  <a:pt x="19488150" y="17887949"/>
                </a:lnTo>
                <a:lnTo>
                  <a:pt x="19443700" y="17980023"/>
                </a:lnTo>
                <a:lnTo>
                  <a:pt x="19399250" y="18078449"/>
                </a:lnTo>
                <a:lnTo>
                  <a:pt x="19357976" y="18176875"/>
                </a:lnTo>
                <a:lnTo>
                  <a:pt x="19316700" y="18278475"/>
                </a:lnTo>
                <a:lnTo>
                  <a:pt x="19278600" y="18386423"/>
                </a:lnTo>
                <a:lnTo>
                  <a:pt x="19243676" y="18494375"/>
                </a:lnTo>
                <a:lnTo>
                  <a:pt x="19208750" y="18608675"/>
                </a:lnTo>
                <a:lnTo>
                  <a:pt x="19313524" y="18491199"/>
                </a:lnTo>
                <a:lnTo>
                  <a:pt x="19427824" y="18370549"/>
                </a:lnTo>
                <a:lnTo>
                  <a:pt x="19551650" y="18243549"/>
                </a:lnTo>
                <a:lnTo>
                  <a:pt x="19685000" y="18113375"/>
                </a:lnTo>
                <a:lnTo>
                  <a:pt x="19824700" y="17983199"/>
                </a:lnTo>
                <a:lnTo>
                  <a:pt x="19973924" y="17849849"/>
                </a:lnTo>
                <a:lnTo>
                  <a:pt x="20132676" y="17713323"/>
                </a:lnTo>
                <a:lnTo>
                  <a:pt x="20300950" y="17579975"/>
                </a:lnTo>
                <a:lnTo>
                  <a:pt x="20399376" y="17503775"/>
                </a:lnTo>
                <a:lnTo>
                  <a:pt x="20497800" y="17433923"/>
                </a:lnTo>
                <a:lnTo>
                  <a:pt x="20596224" y="17367249"/>
                </a:lnTo>
                <a:lnTo>
                  <a:pt x="20691476" y="17306923"/>
                </a:lnTo>
                <a:lnTo>
                  <a:pt x="20789900" y="17246599"/>
                </a:lnTo>
                <a:lnTo>
                  <a:pt x="20881976" y="17192623"/>
                </a:lnTo>
                <a:lnTo>
                  <a:pt x="20977224" y="17144999"/>
                </a:lnTo>
                <a:lnTo>
                  <a:pt x="21069300" y="17097375"/>
                </a:lnTo>
                <a:lnTo>
                  <a:pt x="21158200" y="17056099"/>
                </a:lnTo>
                <a:lnTo>
                  <a:pt x="21243924" y="17017999"/>
                </a:lnTo>
                <a:lnTo>
                  <a:pt x="21329650" y="16983075"/>
                </a:lnTo>
                <a:lnTo>
                  <a:pt x="21415376" y="16951323"/>
                </a:lnTo>
                <a:lnTo>
                  <a:pt x="21494750" y="16919575"/>
                </a:lnTo>
                <a:lnTo>
                  <a:pt x="21574124" y="16894175"/>
                </a:lnTo>
                <a:lnTo>
                  <a:pt x="21720176" y="16849723"/>
                </a:lnTo>
                <a:lnTo>
                  <a:pt x="21856700" y="16814799"/>
                </a:lnTo>
                <a:lnTo>
                  <a:pt x="21977350" y="16789399"/>
                </a:lnTo>
                <a:lnTo>
                  <a:pt x="22085300" y="16770349"/>
                </a:lnTo>
                <a:lnTo>
                  <a:pt x="22174200" y="16757649"/>
                </a:lnTo>
                <a:lnTo>
                  <a:pt x="22247224" y="16748123"/>
                </a:lnTo>
                <a:lnTo>
                  <a:pt x="22301200" y="16744949"/>
                </a:lnTo>
                <a:lnTo>
                  <a:pt x="22345650" y="16741775"/>
                </a:lnTo>
                <a:lnTo>
                  <a:pt x="22294850" y="16767175"/>
                </a:lnTo>
                <a:lnTo>
                  <a:pt x="22155150" y="16833849"/>
                </a:lnTo>
                <a:lnTo>
                  <a:pt x="22056724" y="16887823"/>
                </a:lnTo>
                <a:lnTo>
                  <a:pt x="21942424" y="16951323"/>
                </a:lnTo>
                <a:lnTo>
                  <a:pt x="21815424" y="17027523"/>
                </a:lnTo>
                <a:lnTo>
                  <a:pt x="21675724" y="17113249"/>
                </a:lnTo>
                <a:lnTo>
                  <a:pt x="21526500" y="17211675"/>
                </a:lnTo>
                <a:lnTo>
                  <a:pt x="21370924" y="17322799"/>
                </a:lnTo>
                <a:lnTo>
                  <a:pt x="21209000" y="17446623"/>
                </a:lnTo>
                <a:lnTo>
                  <a:pt x="21126450" y="17510123"/>
                </a:lnTo>
                <a:lnTo>
                  <a:pt x="21043900" y="17579975"/>
                </a:lnTo>
                <a:lnTo>
                  <a:pt x="20958176" y="17652999"/>
                </a:lnTo>
                <a:lnTo>
                  <a:pt x="20875624" y="17726023"/>
                </a:lnTo>
                <a:lnTo>
                  <a:pt x="20793076" y="17802223"/>
                </a:lnTo>
                <a:lnTo>
                  <a:pt x="20710524" y="17884775"/>
                </a:lnTo>
                <a:lnTo>
                  <a:pt x="20627976" y="17967323"/>
                </a:lnTo>
                <a:lnTo>
                  <a:pt x="20548600" y="18053049"/>
                </a:lnTo>
                <a:lnTo>
                  <a:pt x="20469224" y="18141949"/>
                </a:lnTo>
                <a:lnTo>
                  <a:pt x="20389850" y="18237199"/>
                </a:lnTo>
                <a:lnTo>
                  <a:pt x="20281900" y="18370549"/>
                </a:lnTo>
                <a:lnTo>
                  <a:pt x="20180300" y="18503899"/>
                </a:lnTo>
                <a:lnTo>
                  <a:pt x="20081876" y="18637249"/>
                </a:lnTo>
                <a:lnTo>
                  <a:pt x="19989800" y="18767423"/>
                </a:lnTo>
                <a:lnTo>
                  <a:pt x="20116800" y="18703923"/>
                </a:lnTo>
                <a:lnTo>
                  <a:pt x="20243800" y="18643599"/>
                </a:lnTo>
                <a:lnTo>
                  <a:pt x="20351750" y="18599149"/>
                </a:lnTo>
                <a:lnTo>
                  <a:pt x="20456524" y="18557875"/>
                </a:lnTo>
                <a:lnTo>
                  <a:pt x="20561300" y="18522949"/>
                </a:lnTo>
                <a:lnTo>
                  <a:pt x="20662900" y="18491199"/>
                </a:lnTo>
                <a:lnTo>
                  <a:pt x="20761324" y="18462623"/>
                </a:lnTo>
                <a:lnTo>
                  <a:pt x="20859750" y="18437223"/>
                </a:lnTo>
                <a:lnTo>
                  <a:pt x="20955000" y="18418175"/>
                </a:lnTo>
                <a:lnTo>
                  <a:pt x="21047076" y="18399123"/>
                </a:lnTo>
                <a:lnTo>
                  <a:pt x="21135976" y="18383249"/>
                </a:lnTo>
                <a:lnTo>
                  <a:pt x="21221700" y="18373723"/>
                </a:lnTo>
                <a:lnTo>
                  <a:pt x="21304250" y="18364199"/>
                </a:lnTo>
                <a:lnTo>
                  <a:pt x="21386800" y="18357849"/>
                </a:lnTo>
                <a:lnTo>
                  <a:pt x="21463000" y="18351499"/>
                </a:lnTo>
                <a:lnTo>
                  <a:pt x="21539200" y="18351499"/>
                </a:lnTo>
                <a:lnTo>
                  <a:pt x="21678900" y="18351499"/>
                </a:lnTo>
                <a:lnTo>
                  <a:pt x="21802724" y="18357849"/>
                </a:lnTo>
                <a:lnTo>
                  <a:pt x="21917024" y="18367375"/>
                </a:lnTo>
                <a:lnTo>
                  <a:pt x="22012276" y="18383249"/>
                </a:lnTo>
                <a:lnTo>
                  <a:pt x="22094824" y="18395949"/>
                </a:lnTo>
                <a:lnTo>
                  <a:pt x="22158324" y="18411823"/>
                </a:lnTo>
                <a:lnTo>
                  <a:pt x="22205950" y="18421349"/>
                </a:lnTo>
                <a:lnTo>
                  <a:pt x="22244050" y="18434049"/>
                </a:lnTo>
                <a:lnTo>
                  <a:pt x="22205950" y="18449923"/>
                </a:lnTo>
                <a:lnTo>
                  <a:pt x="22104350" y="18491199"/>
                </a:lnTo>
                <a:lnTo>
                  <a:pt x="21945600" y="18564223"/>
                </a:lnTo>
                <a:lnTo>
                  <a:pt x="21850350" y="18611849"/>
                </a:lnTo>
                <a:lnTo>
                  <a:pt x="21745576" y="18665823"/>
                </a:lnTo>
                <a:lnTo>
                  <a:pt x="21634450" y="18726149"/>
                </a:lnTo>
                <a:lnTo>
                  <a:pt x="21516976" y="18795999"/>
                </a:lnTo>
                <a:lnTo>
                  <a:pt x="21396324" y="18872199"/>
                </a:lnTo>
                <a:lnTo>
                  <a:pt x="21272500" y="18954749"/>
                </a:lnTo>
                <a:lnTo>
                  <a:pt x="21145500" y="19043649"/>
                </a:lnTo>
                <a:lnTo>
                  <a:pt x="21018500" y="19142075"/>
                </a:lnTo>
                <a:lnTo>
                  <a:pt x="20894676" y="19250023"/>
                </a:lnTo>
                <a:lnTo>
                  <a:pt x="20831176" y="19303999"/>
                </a:lnTo>
                <a:lnTo>
                  <a:pt x="20770850" y="19361149"/>
                </a:lnTo>
                <a:lnTo>
                  <a:pt x="20672424" y="19462749"/>
                </a:lnTo>
                <a:lnTo>
                  <a:pt x="20577176" y="19567523"/>
                </a:lnTo>
                <a:lnTo>
                  <a:pt x="20786724" y="19688175"/>
                </a:lnTo>
                <a:lnTo>
                  <a:pt x="20996276" y="19815175"/>
                </a:lnTo>
                <a:lnTo>
                  <a:pt x="21199476" y="19945349"/>
                </a:lnTo>
                <a:lnTo>
                  <a:pt x="21402676" y="20078699"/>
                </a:lnTo>
                <a:lnTo>
                  <a:pt x="21602700" y="20215223"/>
                </a:lnTo>
                <a:lnTo>
                  <a:pt x="21799550" y="20351749"/>
                </a:lnTo>
                <a:lnTo>
                  <a:pt x="21996400" y="20494623"/>
                </a:lnTo>
                <a:lnTo>
                  <a:pt x="22186900" y="20640675"/>
                </a:lnTo>
                <a:lnTo>
                  <a:pt x="22377400" y="20786723"/>
                </a:lnTo>
                <a:lnTo>
                  <a:pt x="22564724" y="20939123"/>
                </a:lnTo>
                <a:lnTo>
                  <a:pt x="22748876" y="21091523"/>
                </a:lnTo>
                <a:lnTo>
                  <a:pt x="22929850" y="21247099"/>
                </a:lnTo>
                <a:lnTo>
                  <a:pt x="23107650" y="21409023"/>
                </a:lnTo>
                <a:lnTo>
                  <a:pt x="23282276" y="21570949"/>
                </a:lnTo>
                <a:lnTo>
                  <a:pt x="23456900" y="21736049"/>
                </a:lnTo>
                <a:lnTo>
                  <a:pt x="23625176" y="21901149"/>
                </a:lnTo>
                <a:lnTo>
                  <a:pt x="23793450" y="22072599"/>
                </a:lnTo>
                <a:lnTo>
                  <a:pt x="23955376" y="22244049"/>
                </a:lnTo>
                <a:lnTo>
                  <a:pt x="24117300" y="22421849"/>
                </a:lnTo>
                <a:lnTo>
                  <a:pt x="24272876" y="22599649"/>
                </a:lnTo>
                <a:lnTo>
                  <a:pt x="24428450" y="22777449"/>
                </a:lnTo>
                <a:lnTo>
                  <a:pt x="24580850" y="22961599"/>
                </a:lnTo>
                <a:lnTo>
                  <a:pt x="24726900" y="23145749"/>
                </a:lnTo>
                <a:lnTo>
                  <a:pt x="24872950" y="23336249"/>
                </a:lnTo>
                <a:lnTo>
                  <a:pt x="25012650" y="23526749"/>
                </a:lnTo>
                <a:lnTo>
                  <a:pt x="25149176" y="23717249"/>
                </a:lnTo>
                <a:lnTo>
                  <a:pt x="25285700" y="23910923"/>
                </a:lnTo>
                <a:lnTo>
                  <a:pt x="25415876" y="24110949"/>
                </a:lnTo>
                <a:lnTo>
                  <a:pt x="25542876" y="24307799"/>
                </a:lnTo>
                <a:lnTo>
                  <a:pt x="25666700" y="24510999"/>
                </a:lnTo>
                <a:lnTo>
                  <a:pt x="25787350" y="24714199"/>
                </a:lnTo>
                <a:lnTo>
                  <a:pt x="25904824" y="24920575"/>
                </a:lnTo>
                <a:lnTo>
                  <a:pt x="17018000" y="24920575"/>
                </a:lnTo>
                <a:lnTo>
                  <a:pt x="17059276" y="24901523"/>
                </a:lnTo>
                <a:lnTo>
                  <a:pt x="17100550" y="24879299"/>
                </a:lnTo>
                <a:lnTo>
                  <a:pt x="17141824" y="24857075"/>
                </a:lnTo>
                <a:lnTo>
                  <a:pt x="17176750" y="24834849"/>
                </a:lnTo>
                <a:lnTo>
                  <a:pt x="17214850" y="24806275"/>
                </a:lnTo>
                <a:lnTo>
                  <a:pt x="17249776" y="24780875"/>
                </a:lnTo>
                <a:lnTo>
                  <a:pt x="17281524" y="24749123"/>
                </a:lnTo>
                <a:lnTo>
                  <a:pt x="17313276" y="24717375"/>
                </a:lnTo>
                <a:lnTo>
                  <a:pt x="17341850" y="24682449"/>
                </a:lnTo>
                <a:lnTo>
                  <a:pt x="17373600" y="24641175"/>
                </a:lnTo>
                <a:lnTo>
                  <a:pt x="17399000" y="24603075"/>
                </a:lnTo>
                <a:lnTo>
                  <a:pt x="17424400" y="24558623"/>
                </a:lnTo>
                <a:lnTo>
                  <a:pt x="17446624" y="24517349"/>
                </a:lnTo>
                <a:lnTo>
                  <a:pt x="17468850" y="24469723"/>
                </a:lnTo>
                <a:lnTo>
                  <a:pt x="17487900" y="24422099"/>
                </a:lnTo>
                <a:lnTo>
                  <a:pt x="17506950" y="24371299"/>
                </a:lnTo>
                <a:lnTo>
                  <a:pt x="17519650" y="24320499"/>
                </a:lnTo>
                <a:lnTo>
                  <a:pt x="17532350" y="24266523"/>
                </a:lnTo>
                <a:lnTo>
                  <a:pt x="17545050" y="24212549"/>
                </a:lnTo>
                <a:lnTo>
                  <a:pt x="17554576" y="24155399"/>
                </a:lnTo>
                <a:lnTo>
                  <a:pt x="17560924" y="24095075"/>
                </a:lnTo>
                <a:lnTo>
                  <a:pt x="17567276" y="24034749"/>
                </a:lnTo>
                <a:lnTo>
                  <a:pt x="17570450" y="23971249"/>
                </a:lnTo>
                <a:lnTo>
                  <a:pt x="17570450" y="23904575"/>
                </a:lnTo>
                <a:lnTo>
                  <a:pt x="17570450" y="22933023"/>
                </a:lnTo>
                <a:lnTo>
                  <a:pt x="17567276" y="22815549"/>
                </a:lnTo>
                <a:lnTo>
                  <a:pt x="17557750" y="22704423"/>
                </a:lnTo>
                <a:lnTo>
                  <a:pt x="17541876" y="22602823"/>
                </a:lnTo>
                <a:lnTo>
                  <a:pt x="17522824" y="22507575"/>
                </a:lnTo>
                <a:lnTo>
                  <a:pt x="17510124" y="22459949"/>
                </a:lnTo>
                <a:lnTo>
                  <a:pt x="17497424" y="22418675"/>
                </a:lnTo>
                <a:lnTo>
                  <a:pt x="17481550" y="22374223"/>
                </a:lnTo>
                <a:lnTo>
                  <a:pt x="17462500" y="22336123"/>
                </a:lnTo>
                <a:lnTo>
                  <a:pt x="17443450" y="22298023"/>
                </a:lnTo>
                <a:lnTo>
                  <a:pt x="17424400" y="22259923"/>
                </a:lnTo>
                <a:lnTo>
                  <a:pt x="17402176" y="22224999"/>
                </a:lnTo>
                <a:lnTo>
                  <a:pt x="17379950" y="22193249"/>
                </a:lnTo>
                <a:lnTo>
                  <a:pt x="17354550" y="22161499"/>
                </a:lnTo>
                <a:lnTo>
                  <a:pt x="17329150" y="22132923"/>
                </a:lnTo>
                <a:lnTo>
                  <a:pt x="17303750" y="22107523"/>
                </a:lnTo>
                <a:lnTo>
                  <a:pt x="17272000" y="22082123"/>
                </a:lnTo>
                <a:lnTo>
                  <a:pt x="17243424" y="22059899"/>
                </a:lnTo>
                <a:lnTo>
                  <a:pt x="17211676" y="22037675"/>
                </a:lnTo>
                <a:lnTo>
                  <a:pt x="17176750" y="22018623"/>
                </a:lnTo>
                <a:lnTo>
                  <a:pt x="17141824" y="22002749"/>
                </a:lnTo>
                <a:lnTo>
                  <a:pt x="17106900" y="21986875"/>
                </a:lnTo>
                <a:lnTo>
                  <a:pt x="17068800" y="21974175"/>
                </a:lnTo>
                <a:lnTo>
                  <a:pt x="17030700" y="21964649"/>
                </a:lnTo>
                <a:lnTo>
                  <a:pt x="16989424" y="21955123"/>
                </a:lnTo>
                <a:lnTo>
                  <a:pt x="16944976" y="21948775"/>
                </a:lnTo>
                <a:lnTo>
                  <a:pt x="16903700" y="21942423"/>
                </a:lnTo>
                <a:lnTo>
                  <a:pt x="16856076" y="21939249"/>
                </a:lnTo>
                <a:lnTo>
                  <a:pt x="16811624" y="21939249"/>
                </a:lnTo>
                <a:lnTo>
                  <a:pt x="16760825" y="21939249"/>
                </a:lnTo>
                <a:lnTo>
                  <a:pt x="16713200" y="21942423"/>
                </a:lnTo>
                <a:lnTo>
                  <a:pt x="16665575" y="21948775"/>
                </a:lnTo>
                <a:lnTo>
                  <a:pt x="16621125" y="21958299"/>
                </a:lnTo>
                <a:lnTo>
                  <a:pt x="16579850" y="21967823"/>
                </a:lnTo>
                <a:lnTo>
                  <a:pt x="16538575" y="21983699"/>
                </a:lnTo>
                <a:lnTo>
                  <a:pt x="16497300" y="21999575"/>
                </a:lnTo>
                <a:lnTo>
                  <a:pt x="16459200" y="22018623"/>
                </a:lnTo>
                <a:lnTo>
                  <a:pt x="16421100" y="22037675"/>
                </a:lnTo>
                <a:lnTo>
                  <a:pt x="16386175" y="22063075"/>
                </a:lnTo>
                <a:lnTo>
                  <a:pt x="16354425" y="22088475"/>
                </a:lnTo>
                <a:lnTo>
                  <a:pt x="16322675" y="22117049"/>
                </a:lnTo>
                <a:lnTo>
                  <a:pt x="16294100" y="22148799"/>
                </a:lnTo>
                <a:lnTo>
                  <a:pt x="16265525" y="22180549"/>
                </a:lnTo>
                <a:lnTo>
                  <a:pt x="16236950" y="22215475"/>
                </a:lnTo>
                <a:lnTo>
                  <a:pt x="16214725" y="22256749"/>
                </a:lnTo>
                <a:lnTo>
                  <a:pt x="16268700" y="21215349"/>
                </a:lnTo>
                <a:lnTo>
                  <a:pt x="17459324" y="21215349"/>
                </a:lnTo>
                <a:lnTo>
                  <a:pt x="17459324" y="20593049"/>
                </a:lnTo>
                <a:lnTo>
                  <a:pt x="15652750" y="20593049"/>
                </a:lnTo>
                <a:lnTo>
                  <a:pt x="15528925" y="23120349"/>
                </a:lnTo>
                <a:lnTo>
                  <a:pt x="16176625" y="23120349"/>
                </a:lnTo>
                <a:lnTo>
                  <a:pt x="16176625" y="22990175"/>
                </a:lnTo>
                <a:lnTo>
                  <a:pt x="16176625" y="22933023"/>
                </a:lnTo>
                <a:lnTo>
                  <a:pt x="16182975" y="22879049"/>
                </a:lnTo>
                <a:lnTo>
                  <a:pt x="16189325" y="22831423"/>
                </a:lnTo>
                <a:lnTo>
                  <a:pt x="16198850" y="22790149"/>
                </a:lnTo>
                <a:lnTo>
                  <a:pt x="16214725" y="22748875"/>
                </a:lnTo>
                <a:lnTo>
                  <a:pt x="16230600" y="22713949"/>
                </a:lnTo>
                <a:lnTo>
                  <a:pt x="16249650" y="22682199"/>
                </a:lnTo>
                <a:lnTo>
                  <a:pt x="16271875" y="22656799"/>
                </a:lnTo>
                <a:lnTo>
                  <a:pt x="16297275" y="22634575"/>
                </a:lnTo>
                <a:lnTo>
                  <a:pt x="16325850" y="22615523"/>
                </a:lnTo>
                <a:lnTo>
                  <a:pt x="16354425" y="22599649"/>
                </a:lnTo>
                <a:lnTo>
                  <a:pt x="16386175" y="22583775"/>
                </a:lnTo>
                <a:lnTo>
                  <a:pt x="16417925" y="22574249"/>
                </a:lnTo>
                <a:lnTo>
                  <a:pt x="16452850" y="22567899"/>
                </a:lnTo>
                <a:lnTo>
                  <a:pt x="16490950" y="22561549"/>
                </a:lnTo>
                <a:lnTo>
                  <a:pt x="16529050" y="22561549"/>
                </a:lnTo>
                <a:lnTo>
                  <a:pt x="16570325" y="22561549"/>
                </a:lnTo>
                <a:lnTo>
                  <a:pt x="16608425" y="22567899"/>
                </a:lnTo>
                <a:lnTo>
                  <a:pt x="16643350" y="22574249"/>
                </a:lnTo>
                <a:lnTo>
                  <a:pt x="16675100" y="22583775"/>
                </a:lnTo>
                <a:lnTo>
                  <a:pt x="16706850" y="22599649"/>
                </a:lnTo>
                <a:lnTo>
                  <a:pt x="16735425" y="22615523"/>
                </a:lnTo>
                <a:lnTo>
                  <a:pt x="16764000" y="22634575"/>
                </a:lnTo>
                <a:lnTo>
                  <a:pt x="16789400" y="22656799"/>
                </a:lnTo>
                <a:lnTo>
                  <a:pt x="16811624" y="22682199"/>
                </a:lnTo>
                <a:lnTo>
                  <a:pt x="16830676" y="22713949"/>
                </a:lnTo>
                <a:lnTo>
                  <a:pt x="16846550" y="22748875"/>
                </a:lnTo>
                <a:lnTo>
                  <a:pt x="16862424" y="22790149"/>
                </a:lnTo>
                <a:lnTo>
                  <a:pt x="16871950" y="22831423"/>
                </a:lnTo>
                <a:lnTo>
                  <a:pt x="16878300" y="22879049"/>
                </a:lnTo>
                <a:lnTo>
                  <a:pt x="16884650" y="22933023"/>
                </a:lnTo>
                <a:lnTo>
                  <a:pt x="16884650" y="22990175"/>
                </a:lnTo>
                <a:lnTo>
                  <a:pt x="16884650" y="23949023"/>
                </a:lnTo>
                <a:lnTo>
                  <a:pt x="16884650" y="24006175"/>
                </a:lnTo>
                <a:lnTo>
                  <a:pt x="16878300" y="24056975"/>
                </a:lnTo>
                <a:lnTo>
                  <a:pt x="16871950" y="24104599"/>
                </a:lnTo>
                <a:lnTo>
                  <a:pt x="16862424" y="24149049"/>
                </a:lnTo>
                <a:lnTo>
                  <a:pt x="16846550" y="24187149"/>
                </a:lnTo>
                <a:lnTo>
                  <a:pt x="16830676" y="24222075"/>
                </a:lnTo>
                <a:lnTo>
                  <a:pt x="16811624" y="24253823"/>
                </a:lnTo>
                <a:lnTo>
                  <a:pt x="16789400" y="24279223"/>
                </a:lnTo>
                <a:lnTo>
                  <a:pt x="16764000" y="24301449"/>
                </a:lnTo>
                <a:lnTo>
                  <a:pt x="16735425" y="24320499"/>
                </a:lnTo>
                <a:lnTo>
                  <a:pt x="16706850" y="24336375"/>
                </a:lnTo>
                <a:lnTo>
                  <a:pt x="16675100" y="24349075"/>
                </a:lnTo>
                <a:lnTo>
                  <a:pt x="16643350" y="24358599"/>
                </a:lnTo>
                <a:lnTo>
                  <a:pt x="16608425" y="24364949"/>
                </a:lnTo>
                <a:lnTo>
                  <a:pt x="16570325" y="24371299"/>
                </a:lnTo>
                <a:lnTo>
                  <a:pt x="16529050" y="24371299"/>
                </a:lnTo>
                <a:lnTo>
                  <a:pt x="16490950" y="24371299"/>
                </a:lnTo>
                <a:lnTo>
                  <a:pt x="16452850" y="24364949"/>
                </a:lnTo>
                <a:lnTo>
                  <a:pt x="16417925" y="24358599"/>
                </a:lnTo>
                <a:lnTo>
                  <a:pt x="16386175" y="24349075"/>
                </a:lnTo>
                <a:lnTo>
                  <a:pt x="16354425" y="24336375"/>
                </a:lnTo>
                <a:lnTo>
                  <a:pt x="16325850" y="24320499"/>
                </a:lnTo>
                <a:lnTo>
                  <a:pt x="16297275" y="24301449"/>
                </a:lnTo>
                <a:lnTo>
                  <a:pt x="16271875" y="24279223"/>
                </a:lnTo>
                <a:lnTo>
                  <a:pt x="16249650" y="24253823"/>
                </a:lnTo>
                <a:lnTo>
                  <a:pt x="16230600" y="24222075"/>
                </a:lnTo>
                <a:lnTo>
                  <a:pt x="16214725" y="24187149"/>
                </a:lnTo>
                <a:lnTo>
                  <a:pt x="16198850" y="24149049"/>
                </a:lnTo>
                <a:lnTo>
                  <a:pt x="16189325" y="24104599"/>
                </a:lnTo>
                <a:lnTo>
                  <a:pt x="16182975" y="24056975"/>
                </a:lnTo>
                <a:lnTo>
                  <a:pt x="16176625" y="24006175"/>
                </a:lnTo>
                <a:lnTo>
                  <a:pt x="16176625" y="23949023"/>
                </a:lnTo>
                <a:lnTo>
                  <a:pt x="16176625" y="23542623"/>
                </a:lnTo>
                <a:lnTo>
                  <a:pt x="15528925" y="23542623"/>
                </a:lnTo>
                <a:lnTo>
                  <a:pt x="15528925" y="23904575"/>
                </a:lnTo>
                <a:lnTo>
                  <a:pt x="15528925" y="23971249"/>
                </a:lnTo>
                <a:lnTo>
                  <a:pt x="15532100" y="24034749"/>
                </a:lnTo>
                <a:lnTo>
                  <a:pt x="15538450" y="24095075"/>
                </a:lnTo>
                <a:lnTo>
                  <a:pt x="15544800" y="24155399"/>
                </a:lnTo>
                <a:lnTo>
                  <a:pt x="15554325" y="24212549"/>
                </a:lnTo>
                <a:lnTo>
                  <a:pt x="15563850" y="24266523"/>
                </a:lnTo>
                <a:lnTo>
                  <a:pt x="15579725" y="24320499"/>
                </a:lnTo>
                <a:lnTo>
                  <a:pt x="15592425" y="24371299"/>
                </a:lnTo>
                <a:lnTo>
                  <a:pt x="15611475" y="24422099"/>
                </a:lnTo>
                <a:lnTo>
                  <a:pt x="15630525" y="24469723"/>
                </a:lnTo>
                <a:lnTo>
                  <a:pt x="15649575" y="24517349"/>
                </a:lnTo>
                <a:lnTo>
                  <a:pt x="15674975" y="24558623"/>
                </a:lnTo>
                <a:lnTo>
                  <a:pt x="15700375" y="24603075"/>
                </a:lnTo>
                <a:lnTo>
                  <a:pt x="15725775" y="24641175"/>
                </a:lnTo>
                <a:lnTo>
                  <a:pt x="15754350" y="24682449"/>
                </a:lnTo>
                <a:lnTo>
                  <a:pt x="15786100" y="24717375"/>
                </a:lnTo>
                <a:lnTo>
                  <a:pt x="15817850" y="24749123"/>
                </a:lnTo>
                <a:lnTo>
                  <a:pt x="15849600" y="24780875"/>
                </a:lnTo>
                <a:lnTo>
                  <a:pt x="15884525" y="24806275"/>
                </a:lnTo>
                <a:lnTo>
                  <a:pt x="15919450" y="24834849"/>
                </a:lnTo>
                <a:lnTo>
                  <a:pt x="15957550" y="24857075"/>
                </a:lnTo>
                <a:lnTo>
                  <a:pt x="15998825" y="24879299"/>
                </a:lnTo>
                <a:lnTo>
                  <a:pt x="16040100" y="24901523"/>
                </a:lnTo>
                <a:lnTo>
                  <a:pt x="16081375" y="24920575"/>
                </a:lnTo>
                <a:lnTo>
                  <a:pt x="14678025" y="24920575"/>
                </a:lnTo>
                <a:lnTo>
                  <a:pt x="14678025" y="20593049"/>
                </a:lnTo>
                <a:lnTo>
                  <a:pt x="14214475" y="20593049"/>
                </a:lnTo>
                <a:lnTo>
                  <a:pt x="14195425" y="20650199"/>
                </a:lnTo>
                <a:lnTo>
                  <a:pt x="14176375" y="20704175"/>
                </a:lnTo>
                <a:lnTo>
                  <a:pt x="14154150" y="20754975"/>
                </a:lnTo>
                <a:lnTo>
                  <a:pt x="14128750" y="20805775"/>
                </a:lnTo>
                <a:lnTo>
                  <a:pt x="14103350" y="20853399"/>
                </a:lnTo>
                <a:lnTo>
                  <a:pt x="14071600" y="20897849"/>
                </a:lnTo>
                <a:lnTo>
                  <a:pt x="14036675" y="20942299"/>
                </a:lnTo>
                <a:lnTo>
                  <a:pt x="13998575" y="20980399"/>
                </a:lnTo>
                <a:lnTo>
                  <a:pt x="13954125" y="21015323"/>
                </a:lnTo>
                <a:lnTo>
                  <a:pt x="13906500" y="21047075"/>
                </a:lnTo>
                <a:lnTo>
                  <a:pt x="13849350" y="21075649"/>
                </a:lnTo>
                <a:lnTo>
                  <a:pt x="13789025" y="21097875"/>
                </a:lnTo>
                <a:lnTo>
                  <a:pt x="13722350" y="21116923"/>
                </a:lnTo>
                <a:lnTo>
                  <a:pt x="13642975" y="21129623"/>
                </a:lnTo>
                <a:lnTo>
                  <a:pt x="13557250" y="21139149"/>
                </a:lnTo>
                <a:lnTo>
                  <a:pt x="13462000" y="21142323"/>
                </a:lnTo>
                <a:lnTo>
                  <a:pt x="13462000" y="21628099"/>
                </a:lnTo>
                <a:lnTo>
                  <a:pt x="13992225" y="21628099"/>
                </a:lnTo>
                <a:lnTo>
                  <a:pt x="13992225" y="24920575"/>
                </a:lnTo>
                <a:lnTo>
                  <a:pt x="12417429" y="24920575"/>
                </a:lnTo>
                <a:lnTo>
                  <a:pt x="12461879" y="24901523"/>
                </a:lnTo>
                <a:lnTo>
                  <a:pt x="12503154" y="24879299"/>
                </a:lnTo>
                <a:lnTo>
                  <a:pt x="12544429" y="24857075"/>
                </a:lnTo>
                <a:lnTo>
                  <a:pt x="12582529" y="24834849"/>
                </a:lnTo>
                <a:lnTo>
                  <a:pt x="12617454" y="24806275"/>
                </a:lnTo>
                <a:lnTo>
                  <a:pt x="12652379" y="24780875"/>
                </a:lnTo>
                <a:lnTo>
                  <a:pt x="12687304" y="24749123"/>
                </a:lnTo>
                <a:lnTo>
                  <a:pt x="12719054" y="24717375"/>
                </a:lnTo>
                <a:lnTo>
                  <a:pt x="12750804" y="24682449"/>
                </a:lnTo>
                <a:lnTo>
                  <a:pt x="12782554" y="24641175"/>
                </a:lnTo>
                <a:lnTo>
                  <a:pt x="12811129" y="24603075"/>
                </a:lnTo>
                <a:lnTo>
                  <a:pt x="12836529" y="24558623"/>
                </a:lnTo>
                <a:lnTo>
                  <a:pt x="12861929" y="24517349"/>
                </a:lnTo>
                <a:lnTo>
                  <a:pt x="12880979" y="24469723"/>
                </a:lnTo>
                <a:lnTo>
                  <a:pt x="12903204" y="24422099"/>
                </a:lnTo>
                <a:lnTo>
                  <a:pt x="12919079" y="24371299"/>
                </a:lnTo>
                <a:lnTo>
                  <a:pt x="12934954" y="24320499"/>
                </a:lnTo>
                <a:lnTo>
                  <a:pt x="12950829" y="24266523"/>
                </a:lnTo>
                <a:lnTo>
                  <a:pt x="12960350" y="24212549"/>
                </a:lnTo>
                <a:lnTo>
                  <a:pt x="12969875" y="24155399"/>
                </a:lnTo>
                <a:lnTo>
                  <a:pt x="12976225" y="24095075"/>
                </a:lnTo>
                <a:lnTo>
                  <a:pt x="12982575" y="24034749"/>
                </a:lnTo>
                <a:lnTo>
                  <a:pt x="12985750" y="23971249"/>
                </a:lnTo>
                <a:lnTo>
                  <a:pt x="12985750" y="23904575"/>
                </a:lnTo>
                <a:lnTo>
                  <a:pt x="12985750" y="21640799"/>
                </a:lnTo>
                <a:lnTo>
                  <a:pt x="12985750" y="21574123"/>
                </a:lnTo>
                <a:lnTo>
                  <a:pt x="12982575" y="21510623"/>
                </a:lnTo>
                <a:lnTo>
                  <a:pt x="12976225" y="21450299"/>
                </a:lnTo>
                <a:lnTo>
                  <a:pt x="12969875" y="21389975"/>
                </a:lnTo>
                <a:lnTo>
                  <a:pt x="12960350" y="21332823"/>
                </a:lnTo>
                <a:lnTo>
                  <a:pt x="12950829" y="21275675"/>
                </a:lnTo>
                <a:lnTo>
                  <a:pt x="12934954" y="21224875"/>
                </a:lnTo>
                <a:lnTo>
                  <a:pt x="12919079" y="21170899"/>
                </a:lnTo>
                <a:lnTo>
                  <a:pt x="12903204" y="21123275"/>
                </a:lnTo>
                <a:lnTo>
                  <a:pt x="12880979" y="21075649"/>
                </a:lnTo>
                <a:lnTo>
                  <a:pt x="12861929" y="21028023"/>
                </a:lnTo>
                <a:lnTo>
                  <a:pt x="12836529" y="20983575"/>
                </a:lnTo>
                <a:lnTo>
                  <a:pt x="12811129" y="20942299"/>
                </a:lnTo>
                <a:lnTo>
                  <a:pt x="12782554" y="20901023"/>
                </a:lnTo>
                <a:lnTo>
                  <a:pt x="12750804" y="20862923"/>
                </a:lnTo>
                <a:lnTo>
                  <a:pt x="12719054" y="20827999"/>
                </a:lnTo>
                <a:lnTo>
                  <a:pt x="12690479" y="20796249"/>
                </a:lnTo>
                <a:lnTo>
                  <a:pt x="12658729" y="20767675"/>
                </a:lnTo>
                <a:lnTo>
                  <a:pt x="12623804" y="20742275"/>
                </a:lnTo>
                <a:lnTo>
                  <a:pt x="12588879" y="20716875"/>
                </a:lnTo>
                <a:lnTo>
                  <a:pt x="12553954" y="20694649"/>
                </a:lnTo>
                <a:lnTo>
                  <a:pt x="12515854" y="20672423"/>
                </a:lnTo>
                <a:lnTo>
                  <a:pt x="12477754" y="20650199"/>
                </a:lnTo>
                <a:lnTo>
                  <a:pt x="12439654" y="20634323"/>
                </a:lnTo>
                <a:lnTo>
                  <a:pt x="12395204" y="20615275"/>
                </a:lnTo>
                <a:lnTo>
                  <a:pt x="12353929" y="20602575"/>
                </a:lnTo>
                <a:lnTo>
                  <a:pt x="12309479" y="20589875"/>
                </a:lnTo>
                <a:lnTo>
                  <a:pt x="12261854" y="20577175"/>
                </a:lnTo>
                <a:lnTo>
                  <a:pt x="12217404" y="20567649"/>
                </a:lnTo>
                <a:lnTo>
                  <a:pt x="12166604" y="20558123"/>
                </a:lnTo>
                <a:lnTo>
                  <a:pt x="12065004" y="20548599"/>
                </a:lnTo>
                <a:lnTo>
                  <a:pt x="12099929" y="20542249"/>
                </a:lnTo>
                <a:lnTo>
                  <a:pt x="12131679" y="20529549"/>
                </a:lnTo>
                <a:lnTo>
                  <a:pt x="12166604" y="20510499"/>
                </a:lnTo>
                <a:lnTo>
                  <a:pt x="12195179" y="20488275"/>
                </a:lnTo>
                <a:lnTo>
                  <a:pt x="12211054" y="20472399"/>
                </a:lnTo>
                <a:lnTo>
                  <a:pt x="12223754" y="20453349"/>
                </a:lnTo>
                <a:lnTo>
                  <a:pt x="12239629" y="20434299"/>
                </a:lnTo>
                <a:lnTo>
                  <a:pt x="12249154" y="20412075"/>
                </a:lnTo>
                <a:lnTo>
                  <a:pt x="12261854" y="20386675"/>
                </a:lnTo>
                <a:lnTo>
                  <a:pt x="12271379" y="20361275"/>
                </a:lnTo>
                <a:lnTo>
                  <a:pt x="12280904" y="20329523"/>
                </a:lnTo>
                <a:lnTo>
                  <a:pt x="12290429" y="20297775"/>
                </a:lnTo>
                <a:lnTo>
                  <a:pt x="12461879" y="19494499"/>
                </a:lnTo>
                <a:lnTo>
                  <a:pt x="12569829" y="19494499"/>
                </a:lnTo>
                <a:lnTo>
                  <a:pt x="12582529" y="19434175"/>
                </a:lnTo>
                <a:lnTo>
                  <a:pt x="12471404" y="19434175"/>
                </a:lnTo>
                <a:lnTo>
                  <a:pt x="12496804" y="19316699"/>
                </a:lnTo>
                <a:lnTo>
                  <a:pt x="12506329" y="19281775"/>
                </a:lnTo>
                <a:lnTo>
                  <a:pt x="12519029" y="19253199"/>
                </a:lnTo>
                <a:lnTo>
                  <a:pt x="12531729" y="19234149"/>
                </a:lnTo>
                <a:lnTo>
                  <a:pt x="12544429" y="19218275"/>
                </a:lnTo>
                <a:lnTo>
                  <a:pt x="12560304" y="19205575"/>
                </a:lnTo>
                <a:lnTo>
                  <a:pt x="12576179" y="19199223"/>
                </a:lnTo>
                <a:lnTo>
                  <a:pt x="12588879" y="19196049"/>
                </a:lnTo>
                <a:lnTo>
                  <a:pt x="12601579" y="19192875"/>
                </a:lnTo>
                <a:lnTo>
                  <a:pt x="12623804" y="19196049"/>
                </a:lnTo>
                <a:lnTo>
                  <a:pt x="12633329" y="19199223"/>
                </a:lnTo>
                <a:lnTo>
                  <a:pt x="12642854" y="19205575"/>
                </a:lnTo>
                <a:lnTo>
                  <a:pt x="12649204" y="19211923"/>
                </a:lnTo>
                <a:lnTo>
                  <a:pt x="12655554" y="19221449"/>
                </a:lnTo>
                <a:lnTo>
                  <a:pt x="12658729" y="19230975"/>
                </a:lnTo>
                <a:lnTo>
                  <a:pt x="12658729" y="19243675"/>
                </a:lnTo>
                <a:lnTo>
                  <a:pt x="12655554" y="19284949"/>
                </a:lnTo>
                <a:lnTo>
                  <a:pt x="12725404" y="19284949"/>
                </a:lnTo>
                <a:lnTo>
                  <a:pt x="12728579" y="19256375"/>
                </a:lnTo>
                <a:lnTo>
                  <a:pt x="12731754" y="19224623"/>
                </a:lnTo>
                <a:lnTo>
                  <a:pt x="12728579" y="19205575"/>
                </a:lnTo>
                <a:lnTo>
                  <a:pt x="12725404" y="19189699"/>
                </a:lnTo>
                <a:lnTo>
                  <a:pt x="12715879" y="19157949"/>
                </a:lnTo>
                <a:lnTo>
                  <a:pt x="12700004" y="19129375"/>
                </a:lnTo>
                <a:lnTo>
                  <a:pt x="12677779" y="19107149"/>
                </a:lnTo>
                <a:lnTo>
                  <a:pt x="12649204" y="19088099"/>
                </a:lnTo>
                <a:lnTo>
                  <a:pt x="12620629" y="19075399"/>
                </a:lnTo>
                <a:lnTo>
                  <a:pt x="12588879" y="19065875"/>
                </a:lnTo>
                <a:lnTo>
                  <a:pt x="12553954" y="19062699"/>
                </a:lnTo>
                <a:lnTo>
                  <a:pt x="12515854" y="19065875"/>
                </a:lnTo>
                <a:lnTo>
                  <a:pt x="12477754" y="19072223"/>
                </a:lnTo>
                <a:lnTo>
                  <a:pt x="12458704" y="19078575"/>
                </a:lnTo>
                <a:lnTo>
                  <a:pt x="12436479" y="19084923"/>
                </a:lnTo>
                <a:lnTo>
                  <a:pt x="12417429" y="19097623"/>
                </a:lnTo>
                <a:lnTo>
                  <a:pt x="12398379" y="19110323"/>
                </a:lnTo>
                <a:lnTo>
                  <a:pt x="12379329" y="19123023"/>
                </a:lnTo>
                <a:lnTo>
                  <a:pt x="12363454" y="19142075"/>
                </a:lnTo>
                <a:lnTo>
                  <a:pt x="12347579" y="19161123"/>
                </a:lnTo>
                <a:lnTo>
                  <a:pt x="12331704" y="19186523"/>
                </a:lnTo>
                <a:lnTo>
                  <a:pt x="12315829" y="19211923"/>
                </a:lnTo>
                <a:lnTo>
                  <a:pt x="12303129" y="19243675"/>
                </a:lnTo>
                <a:lnTo>
                  <a:pt x="12293604" y="19278599"/>
                </a:lnTo>
                <a:lnTo>
                  <a:pt x="12284079" y="19316699"/>
                </a:lnTo>
                <a:lnTo>
                  <a:pt x="12217404" y="19634199"/>
                </a:lnTo>
                <a:lnTo>
                  <a:pt x="12185654" y="19643723"/>
                </a:lnTo>
                <a:lnTo>
                  <a:pt x="12153904" y="19653249"/>
                </a:lnTo>
                <a:lnTo>
                  <a:pt x="12125329" y="19659599"/>
                </a:lnTo>
                <a:lnTo>
                  <a:pt x="12096754" y="19662775"/>
                </a:lnTo>
                <a:lnTo>
                  <a:pt x="12090404" y="19662775"/>
                </a:lnTo>
                <a:lnTo>
                  <a:pt x="12080879" y="19659599"/>
                </a:lnTo>
                <a:lnTo>
                  <a:pt x="12077704" y="19602449"/>
                </a:lnTo>
                <a:lnTo>
                  <a:pt x="12068179" y="19554823"/>
                </a:lnTo>
                <a:lnTo>
                  <a:pt x="12061829" y="19532599"/>
                </a:lnTo>
                <a:lnTo>
                  <a:pt x="12055479" y="19513549"/>
                </a:lnTo>
                <a:lnTo>
                  <a:pt x="12045954" y="19497675"/>
                </a:lnTo>
                <a:lnTo>
                  <a:pt x="12033254" y="19481799"/>
                </a:lnTo>
                <a:lnTo>
                  <a:pt x="12020554" y="19465923"/>
                </a:lnTo>
                <a:lnTo>
                  <a:pt x="12007854" y="19453223"/>
                </a:lnTo>
                <a:lnTo>
                  <a:pt x="11991979" y="19443699"/>
                </a:lnTo>
                <a:lnTo>
                  <a:pt x="11972929" y="19434175"/>
                </a:lnTo>
                <a:lnTo>
                  <a:pt x="11953879" y="19427823"/>
                </a:lnTo>
                <a:lnTo>
                  <a:pt x="11934829" y="19424649"/>
                </a:lnTo>
                <a:lnTo>
                  <a:pt x="11912604" y="19421475"/>
                </a:lnTo>
                <a:lnTo>
                  <a:pt x="11890379" y="19421475"/>
                </a:lnTo>
                <a:lnTo>
                  <a:pt x="11861804" y="19421475"/>
                </a:lnTo>
                <a:lnTo>
                  <a:pt x="11833229" y="19424649"/>
                </a:lnTo>
                <a:lnTo>
                  <a:pt x="11807829" y="19427823"/>
                </a:lnTo>
                <a:lnTo>
                  <a:pt x="11785604" y="19437349"/>
                </a:lnTo>
                <a:lnTo>
                  <a:pt x="11760204" y="19443699"/>
                </a:lnTo>
                <a:lnTo>
                  <a:pt x="11737979" y="19453223"/>
                </a:lnTo>
                <a:lnTo>
                  <a:pt x="11696704" y="19478623"/>
                </a:lnTo>
                <a:lnTo>
                  <a:pt x="11658604" y="19507199"/>
                </a:lnTo>
                <a:lnTo>
                  <a:pt x="11626854" y="19542123"/>
                </a:lnTo>
                <a:lnTo>
                  <a:pt x="11595104" y="19580223"/>
                </a:lnTo>
                <a:lnTo>
                  <a:pt x="11569704" y="19621499"/>
                </a:lnTo>
                <a:lnTo>
                  <a:pt x="11547479" y="19662775"/>
                </a:lnTo>
                <a:lnTo>
                  <a:pt x="11528429" y="19707223"/>
                </a:lnTo>
                <a:lnTo>
                  <a:pt x="11515729" y="19751675"/>
                </a:lnTo>
                <a:lnTo>
                  <a:pt x="11503029" y="19792949"/>
                </a:lnTo>
                <a:lnTo>
                  <a:pt x="11493504" y="19837399"/>
                </a:lnTo>
                <a:lnTo>
                  <a:pt x="11487154" y="19878675"/>
                </a:lnTo>
                <a:lnTo>
                  <a:pt x="11483979" y="19913599"/>
                </a:lnTo>
                <a:lnTo>
                  <a:pt x="11480804" y="19948523"/>
                </a:lnTo>
                <a:lnTo>
                  <a:pt x="11483979" y="19980275"/>
                </a:lnTo>
                <a:lnTo>
                  <a:pt x="11487154" y="20008849"/>
                </a:lnTo>
                <a:lnTo>
                  <a:pt x="11490329" y="20034249"/>
                </a:lnTo>
                <a:lnTo>
                  <a:pt x="11499854" y="20056475"/>
                </a:lnTo>
                <a:lnTo>
                  <a:pt x="11509379" y="20078699"/>
                </a:lnTo>
                <a:lnTo>
                  <a:pt x="11522079" y="20097749"/>
                </a:lnTo>
                <a:lnTo>
                  <a:pt x="11534779" y="20116799"/>
                </a:lnTo>
                <a:lnTo>
                  <a:pt x="11547479" y="20129499"/>
                </a:lnTo>
                <a:lnTo>
                  <a:pt x="11566529" y="20142199"/>
                </a:lnTo>
                <a:lnTo>
                  <a:pt x="11582404" y="20154899"/>
                </a:lnTo>
                <a:lnTo>
                  <a:pt x="11604629" y="20164423"/>
                </a:lnTo>
                <a:lnTo>
                  <a:pt x="11623679" y="20170775"/>
                </a:lnTo>
                <a:lnTo>
                  <a:pt x="11645904" y="20177123"/>
                </a:lnTo>
                <a:lnTo>
                  <a:pt x="11671304" y="20180299"/>
                </a:lnTo>
                <a:lnTo>
                  <a:pt x="11718929" y="20183475"/>
                </a:lnTo>
                <a:lnTo>
                  <a:pt x="11753854" y="20183475"/>
                </a:lnTo>
                <a:lnTo>
                  <a:pt x="11785604" y="20177123"/>
                </a:lnTo>
                <a:lnTo>
                  <a:pt x="11817354" y="20167599"/>
                </a:lnTo>
                <a:lnTo>
                  <a:pt x="11849104" y="20151723"/>
                </a:lnTo>
                <a:lnTo>
                  <a:pt x="11877679" y="20135849"/>
                </a:lnTo>
                <a:lnTo>
                  <a:pt x="11906254" y="20116799"/>
                </a:lnTo>
                <a:lnTo>
                  <a:pt x="11931654" y="20091399"/>
                </a:lnTo>
                <a:lnTo>
                  <a:pt x="11957054" y="20062823"/>
                </a:lnTo>
                <a:lnTo>
                  <a:pt x="11979279" y="20034249"/>
                </a:lnTo>
                <a:lnTo>
                  <a:pt x="12001504" y="19999323"/>
                </a:lnTo>
                <a:lnTo>
                  <a:pt x="12020554" y="19961223"/>
                </a:lnTo>
                <a:lnTo>
                  <a:pt x="12036429" y="19923123"/>
                </a:lnTo>
                <a:lnTo>
                  <a:pt x="12049129" y="19878675"/>
                </a:lnTo>
                <a:lnTo>
                  <a:pt x="12061829" y="19834223"/>
                </a:lnTo>
                <a:lnTo>
                  <a:pt x="12071354" y="19786599"/>
                </a:lnTo>
                <a:lnTo>
                  <a:pt x="12077704" y="19735799"/>
                </a:lnTo>
                <a:lnTo>
                  <a:pt x="12141204" y="19723099"/>
                </a:lnTo>
                <a:lnTo>
                  <a:pt x="12201529" y="19700875"/>
                </a:lnTo>
                <a:lnTo>
                  <a:pt x="12103104" y="20167599"/>
                </a:lnTo>
                <a:lnTo>
                  <a:pt x="12052304" y="20183475"/>
                </a:lnTo>
                <a:lnTo>
                  <a:pt x="12004679" y="20199349"/>
                </a:lnTo>
                <a:lnTo>
                  <a:pt x="11960229" y="20221575"/>
                </a:lnTo>
                <a:lnTo>
                  <a:pt x="11922129" y="20243799"/>
                </a:lnTo>
                <a:lnTo>
                  <a:pt x="11906254" y="20256499"/>
                </a:lnTo>
                <a:lnTo>
                  <a:pt x="11890379" y="20272375"/>
                </a:lnTo>
                <a:lnTo>
                  <a:pt x="11877679" y="20285075"/>
                </a:lnTo>
                <a:lnTo>
                  <a:pt x="11868154" y="20304123"/>
                </a:lnTo>
                <a:lnTo>
                  <a:pt x="11858629" y="20323175"/>
                </a:lnTo>
                <a:lnTo>
                  <a:pt x="11852279" y="20342223"/>
                </a:lnTo>
                <a:lnTo>
                  <a:pt x="11849104" y="20364449"/>
                </a:lnTo>
                <a:lnTo>
                  <a:pt x="11845929" y="20389849"/>
                </a:lnTo>
                <a:lnTo>
                  <a:pt x="11849104" y="20418423"/>
                </a:lnTo>
                <a:lnTo>
                  <a:pt x="11855454" y="20443823"/>
                </a:lnTo>
                <a:lnTo>
                  <a:pt x="11868154" y="20469223"/>
                </a:lnTo>
                <a:lnTo>
                  <a:pt x="11884029" y="20488275"/>
                </a:lnTo>
                <a:lnTo>
                  <a:pt x="11903079" y="20507323"/>
                </a:lnTo>
                <a:lnTo>
                  <a:pt x="11922129" y="20523199"/>
                </a:lnTo>
                <a:lnTo>
                  <a:pt x="11947529" y="20535899"/>
                </a:lnTo>
                <a:lnTo>
                  <a:pt x="11972929" y="20545423"/>
                </a:lnTo>
                <a:lnTo>
                  <a:pt x="11947529" y="20545423"/>
                </a:lnTo>
                <a:lnTo>
                  <a:pt x="11884029" y="20545423"/>
                </a:lnTo>
                <a:lnTo>
                  <a:pt x="11823704" y="20548599"/>
                </a:lnTo>
                <a:lnTo>
                  <a:pt x="11766554" y="20554949"/>
                </a:lnTo>
                <a:lnTo>
                  <a:pt x="11709404" y="20561299"/>
                </a:lnTo>
                <a:lnTo>
                  <a:pt x="11655429" y="20570823"/>
                </a:lnTo>
                <a:lnTo>
                  <a:pt x="11601454" y="20583523"/>
                </a:lnTo>
                <a:lnTo>
                  <a:pt x="11550654" y="20599399"/>
                </a:lnTo>
                <a:lnTo>
                  <a:pt x="11503029" y="20615275"/>
                </a:lnTo>
                <a:lnTo>
                  <a:pt x="11455404" y="20634323"/>
                </a:lnTo>
                <a:lnTo>
                  <a:pt x="11410954" y="20653375"/>
                </a:lnTo>
                <a:lnTo>
                  <a:pt x="11366504" y="20678775"/>
                </a:lnTo>
                <a:lnTo>
                  <a:pt x="11325229" y="20704175"/>
                </a:lnTo>
                <a:lnTo>
                  <a:pt x="11283954" y="20732749"/>
                </a:lnTo>
                <a:lnTo>
                  <a:pt x="11245854" y="20761323"/>
                </a:lnTo>
                <a:lnTo>
                  <a:pt x="11210929" y="20793075"/>
                </a:lnTo>
                <a:lnTo>
                  <a:pt x="11176004" y="20827999"/>
                </a:lnTo>
                <a:lnTo>
                  <a:pt x="11144254" y="20862923"/>
                </a:lnTo>
                <a:lnTo>
                  <a:pt x="11112504" y="20901023"/>
                </a:lnTo>
                <a:lnTo>
                  <a:pt x="11083929" y="20942299"/>
                </a:lnTo>
                <a:lnTo>
                  <a:pt x="11058529" y="20983575"/>
                </a:lnTo>
                <a:lnTo>
                  <a:pt x="11033129" y="21028023"/>
                </a:lnTo>
                <a:lnTo>
                  <a:pt x="11014079" y="21075649"/>
                </a:lnTo>
                <a:lnTo>
                  <a:pt x="10991854" y="21123275"/>
                </a:lnTo>
                <a:lnTo>
                  <a:pt x="10975979" y="21170899"/>
                </a:lnTo>
                <a:lnTo>
                  <a:pt x="10960104" y="21224875"/>
                </a:lnTo>
                <a:lnTo>
                  <a:pt x="10944229" y="21275675"/>
                </a:lnTo>
                <a:lnTo>
                  <a:pt x="10934704" y="21332823"/>
                </a:lnTo>
                <a:lnTo>
                  <a:pt x="10925179" y="21389975"/>
                </a:lnTo>
                <a:lnTo>
                  <a:pt x="10918829" y="21450299"/>
                </a:lnTo>
                <a:lnTo>
                  <a:pt x="10912479" y="21510623"/>
                </a:lnTo>
                <a:lnTo>
                  <a:pt x="10909304" y="21574123"/>
                </a:lnTo>
                <a:lnTo>
                  <a:pt x="10909304" y="21640799"/>
                </a:lnTo>
                <a:lnTo>
                  <a:pt x="10909304" y="23904575"/>
                </a:lnTo>
                <a:lnTo>
                  <a:pt x="10909304" y="23971249"/>
                </a:lnTo>
                <a:lnTo>
                  <a:pt x="10912479" y="24034749"/>
                </a:lnTo>
                <a:lnTo>
                  <a:pt x="10918829" y="24095075"/>
                </a:lnTo>
                <a:lnTo>
                  <a:pt x="10925179" y="24155399"/>
                </a:lnTo>
                <a:lnTo>
                  <a:pt x="10934704" y="24212549"/>
                </a:lnTo>
                <a:lnTo>
                  <a:pt x="10944229" y="24266523"/>
                </a:lnTo>
                <a:lnTo>
                  <a:pt x="10960104" y="24320499"/>
                </a:lnTo>
                <a:lnTo>
                  <a:pt x="10975979" y="24371299"/>
                </a:lnTo>
                <a:lnTo>
                  <a:pt x="10991854" y="24422099"/>
                </a:lnTo>
                <a:lnTo>
                  <a:pt x="11014079" y="24469723"/>
                </a:lnTo>
                <a:lnTo>
                  <a:pt x="11033129" y="24517349"/>
                </a:lnTo>
                <a:lnTo>
                  <a:pt x="11058529" y="24558623"/>
                </a:lnTo>
                <a:lnTo>
                  <a:pt x="11083929" y="24603075"/>
                </a:lnTo>
                <a:lnTo>
                  <a:pt x="11112504" y="24641175"/>
                </a:lnTo>
                <a:lnTo>
                  <a:pt x="11144254" y="24682449"/>
                </a:lnTo>
                <a:lnTo>
                  <a:pt x="11176004" y="24717375"/>
                </a:lnTo>
                <a:lnTo>
                  <a:pt x="11207754" y="24749123"/>
                </a:lnTo>
                <a:lnTo>
                  <a:pt x="11242679" y="24780875"/>
                </a:lnTo>
                <a:lnTo>
                  <a:pt x="11277604" y="24806275"/>
                </a:lnTo>
                <a:lnTo>
                  <a:pt x="11312529" y="24834849"/>
                </a:lnTo>
                <a:lnTo>
                  <a:pt x="11350629" y="24857075"/>
                </a:lnTo>
                <a:lnTo>
                  <a:pt x="11391904" y="24879299"/>
                </a:lnTo>
                <a:lnTo>
                  <a:pt x="11433179" y="24901523"/>
                </a:lnTo>
                <a:lnTo>
                  <a:pt x="11477629" y="24920575"/>
                </a:lnTo>
                <a:lnTo>
                  <a:pt x="10312404" y="24920575"/>
                </a:lnTo>
                <a:lnTo>
                  <a:pt x="10312404" y="24326849"/>
                </a:lnTo>
                <a:lnTo>
                  <a:pt x="9017004" y="24326849"/>
                </a:lnTo>
                <a:lnTo>
                  <a:pt x="9010654" y="24279223"/>
                </a:lnTo>
                <a:lnTo>
                  <a:pt x="9010654" y="24231599"/>
                </a:lnTo>
                <a:lnTo>
                  <a:pt x="9010654" y="24187149"/>
                </a:lnTo>
                <a:lnTo>
                  <a:pt x="9017004" y="24139523"/>
                </a:lnTo>
                <a:lnTo>
                  <a:pt x="9023354" y="24095075"/>
                </a:lnTo>
                <a:lnTo>
                  <a:pt x="9036054" y="24050623"/>
                </a:lnTo>
                <a:lnTo>
                  <a:pt x="9055104" y="24006175"/>
                </a:lnTo>
                <a:lnTo>
                  <a:pt x="9074154" y="23961723"/>
                </a:lnTo>
                <a:lnTo>
                  <a:pt x="9121779" y="23872823"/>
                </a:lnTo>
                <a:lnTo>
                  <a:pt x="9175754" y="23787099"/>
                </a:lnTo>
                <a:lnTo>
                  <a:pt x="9239254" y="23698199"/>
                </a:lnTo>
                <a:lnTo>
                  <a:pt x="9309104" y="23609299"/>
                </a:lnTo>
                <a:lnTo>
                  <a:pt x="9388479" y="23520399"/>
                </a:lnTo>
                <a:lnTo>
                  <a:pt x="9467854" y="23428323"/>
                </a:lnTo>
                <a:lnTo>
                  <a:pt x="9645654" y="23234649"/>
                </a:lnTo>
                <a:lnTo>
                  <a:pt x="9737729" y="23136223"/>
                </a:lnTo>
                <a:lnTo>
                  <a:pt x="9826629" y="23028275"/>
                </a:lnTo>
                <a:lnTo>
                  <a:pt x="9912354" y="22920323"/>
                </a:lnTo>
                <a:lnTo>
                  <a:pt x="9994904" y="22802849"/>
                </a:lnTo>
                <a:lnTo>
                  <a:pt x="10033004" y="22742523"/>
                </a:lnTo>
                <a:lnTo>
                  <a:pt x="10071104" y="22682199"/>
                </a:lnTo>
                <a:lnTo>
                  <a:pt x="10109204" y="22618699"/>
                </a:lnTo>
                <a:lnTo>
                  <a:pt x="10144129" y="22555199"/>
                </a:lnTo>
                <a:lnTo>
                  <a:pt x="10175879" y="22488523"/>
                </a:lnTo>
                <a:lnTo>
                  <a:pt x="10207629" y="22421849"/>
                </a:lnTo>
                <a:lnTo>
                  <a:pt x="10236204" y="22351999"/>
                </a:lnTo>
                <a:lnTo>
                  <a:pt x="10264779" y="22282149"/>
                </a:lnTo>
                <a:lnTo>
                  <a:pt x="10290179" y="22209123"/>
                </a:lnTo>
                <a:lnTo>
                  <a:pt x="10312404" y="22132923"/>
                </a:lnTo>
                <a:lnTo>
                  <a:pt x="10331454" y="22056723"/>
                </a:lnTo>
                <a:lnTo>
                  <a:pt x="10347329" y="21977349"/>
                </a:lnTo>
                <a:lnTo>
                  <a:pt x="10360029" y="21894799"/>
                </a:lnTo>
                <a:lnTo>
                  <a:pt x="10366379" y="21812249"/>
                </a:lnTo>
                <a:lnTo>
                  <a:pt x="10372729" y="21726523"/>
                </a:lnTo>
                <a:lnTo>
                  <a:pt x="10372729" y="21640799"/>
                </a:lnTo>
                <a:lnTo>
                  <a:pt x="10372729" y="21574123"/>
                </a:lnTo>
                <a:lnTo>
                  <a:pt x="10369554" y="21510623"/>
                </a:lnTo>
                <a:lnTo>
                  <a:pt x="10366379" y="21450299"/>
                </a:lnTo>
                <a:lnTo>
                  <a:pt x="10356854" y="21389975"/>
                </a:lnTo>
                <a:lnTo>
                  <a:pt x="10350504" y="21332823"/>
                </a:lnTo>
                <a:lnTo>
                  <a:pt x="10337804" y="21275675"/>
                </a:lnTo>
                <a:lnTo>
                  <a:pt x="10325104" y="21224875"/>
                </a:lnTo>
                <a:lnTo>
                  <a:pt x="10309229" y="21170899"/>
                </a:lnTo>
                <a:lnTo>
                  <a:pt x="10293354" y="21123275"/>
                </a:lnTo>
                <a:lnTo>
                  <a:pt x="10274304" y="21075649"/>
                </a:lnTo>
                <a:lnTo>
                  <a:pt x="10252079" y="21028023"/>
                </a:lnTo>
                <a:lnTo>
                  <a:pt x="10229854" y="20983575"/>
                </a:lnTo>
                <a:lnTo>
                  <a:pt x="10204454" y="20942299"/>
                </a:lnTo>
                <a:lnTo>
                  <a:pt x="10175879" y="20901023"/>
                </a:lnTo>
                <a:lnTo>
                  <a:pt x="10147304" y="20862923"/>
                </a:lnTo>
                <a:lnTo>
                  <a:pt x="10115554" y="20827999"/>
                </a:lnTo>
                <a:lnTo>
                  <a:pt x="10083804" y="20793075"/>
                </a:lnTo>
                <a:lnTo>
                  <a:pt x="10048879" y="20761323"/>
                </a:lnTo>
                <a:lnTo>
                  <a:pt x="10010779" y="20732749"/>
                </a:lnTo>
                <a:lnTo>
                  <a:pt x="9972679" y="20704175"/>
                </a:lnTo>
                <a:lnTo>
                  <a:pt x="9931404" y="20678775"/>
                </a:lnTo>
                <a:lnTo>
                  <a:pt x="9886954" y="20653375"/>
                </a:lnTo>
                <a:lnTo>
                  <a:pt x="9842504" y="20634323"/>
                </a:lnTo>
                <a:lnTo>
                  <a:pt x="9794879" y="20615275"/>
                </a:lnTo>
                <a:lnTo>
                  <a:pt x="9747254" y="20599399"/>
                </a:lnTo>
                <a:lnTo>
                  <a:pt x="9696454" y="20583523"/>
                </a:lnTo>
                <a:lnTo>
                  <a:pt x="9645654" y="20570823"/>
                </a:lnTo>
                <a:lnTo>
                  <a:pt x="9591679" y="20561299"/>
                </a:lnTo>
                <a:lnTo>
                  <a:pt x="9534529" y="20554949"/>
                </a:lnTo>
                <a:lnTo>
                  <a:pt x="9474204" y="20548599"/>
                </a:lnTo>
                <a:lnTo>
                  <a:pt x="9417054" y="20545423"/>
                </a:lnTo>
                <a:lnTo>
                  <a:pt x="9353554" y="20545423"/>
                </a:lnTo>
                <a:lnTo>
                  <a:pt x="9290054" y="20545423"/>
                </a:lnTo>
                <a:lnTo>
                  <a:pt x="9232904" y="20548599"/>
                </a:lnTo>
                <a:lnTo>
                  <a:pt x="9172579" y="20554949"/>
                </a:lnTo>
                <a:lnTo>
                  <a:pt x="9115429" y="20561299"/>
                </a:lnTo>
                <a:lnTo>
                  <a:pt x="9061454" y="20570823"/>
                </a:lnTo>
                <a:lnTo>
                  <a:pt x="9010654" y="20583523"/>
                </a:lnTo>
                <a:lnTo>
                  <a:pt x="8959854" y="20599399"/>
                </a:lnTo>
                <a:lnTo>
                  <a:pt x="8912229" y="20615275"/>
                </a:lnTo>
                <a:lnTo>
                  <a:pt x="8864604" y="20634323"/>
                </a:lnTo>
                <a:lnTo>
                  <a:pt x="8820154" y="20653375"/>
                </a:lnTo>
                <a:lnTo>
                  <a:pt x="8775704" y="20678775"/>
                </a:lnTo>
                <a:lnTo>
                  <a:pt x="8734429" y="20704175"/>
                </a:lnTo>
                <a:lnTo>
                  <a:pt x="8696329" y="20732749"/>
                </a:lnTo>
                <a:lnTo>
                  <a:pt x="8658229" y="20761323"/>
                </a:lnTo>
                <a:lnTo>
                  <a:pt x="8623304" y="20793075"/>
                </a:lnTo>
                <a:lnTo>
                  <a:pt x="8591554" y="20827999"/>
                </a:lnTo>
                <a:lnTo>
                  <a:pt x="8559800" y="20862923"/>
                </a:lnTo>
                <a:lnTo>
                  <a:pt x="8531226" y="20901023"/>
                </a:lnTo>
                <a:lnTo>
                  <a:pt x="8502653" y="20942299"/>
                </a:lnTo>
                <a:lnTo>
                  <a:pt x="8477252" y="20983575"/>
                </a:lnTo>
                <a:lnTo>
                  <a:pt x="8455028" y="21028023"/>
                </a:lnTo>
                <a:lnTo>
                  <a:pt x="8432803" y="21075649"/>
                </a:lnTo>
                <a:lnTo>
                  <a:pt x="8413751" y="21123275"/>
                </a:lnTo>
                <a:lnTo>
                  <a:pt x="8397877" y="21170899"/>
                </a:lnTo>
                <a:lnTo>
                  <a:pt x="8382002" y="21224875"/>
                </a:lnTo>
                <a:lnTo>
                  <a:pt x="8369304" y="21275675"/>
                </a:lnTo>
                <a:lnTo>
                  <a:pt x="8356600" y="21332823"/>
                </a:lnTo>
                <a:lnTo>
                  <a:pt x="8350252" y="21389975"/>
                </a:lnTo>
                <a:lnTo>
                  <a:pt x="8340726" y="21450299"/>
                </a:lnTo>
                <a:lnTo>
                  <a:pt x="8337553" y="21510623"/>
                </a:lnTo>
                <a:lnTo>
                  <a:pt x="8334377" y="21574123"/>
                </a:lnTo>
                <a:lnTo>
                  <a:pt x="8334377" y="21640799"/>
                </a:lnTo>
                <a:lnTo>
                  <a:pt x="8334377" y="22063075"/>
                </a:lnTo>
                <a:lnTo>
                  <a:pt x="8978904" y="22063075"/>
                </a:lnTo>
                <a:lnTo>
                  <a:pt x="8978904" y="21596349"/>
                </a:lnTo>
                <a:lnTo>
                  <a:pt x="8982079" y="21539199"/>
                </a:lnTo>
                <a:lnTo>
                  <a:pt x="8985254" y="21485223"/>
                </a:lnTo>
                <a:lnTo>
                  <a:pt x="8994779" y="21437599"/>
                </a:lnTo>
                <a:lnTo>
                  <a:pt x="9004304" y="21393149"/>
                </a:lnTo>
                <a:lnTo>
                  <a:pt x="9017004" y="21355049"/>
                </a:lnTo>
                <a:lnTo>
                  <a:pt x="9032879" y="21320123"/>
                </a:lnTo>
                <a:lnTo>
                  <a:pt x="9055104" y="21288375"/>
                </a:lnTo>
                <a:lnTo>
                  <a:pt x="9077329" y="21262975"/>
                </a:lnTo>
                <a:lnTo>
                  <a:pt x="9102729" y="21240749"/>
                </a:lnTo>
                <a:lnTo>
                  <a:pt x="9128129" y="21221699"/>
                </a:lnTo>
                <a:lnTo>
                  <a:pt x="9156704" y="21205823"/>
                </a:lnTo>
                <a:lnTo>
                  <a:pt x="9188454" y="21189949"/>
                </a:lnTo>
                <a:lnTo>
                  <a:pt x="9223379" y="21180423"/>
                </a:lnTo>
                <a:lnTo>
                  <a:pt x="9258304" y="21174075"/>
                </a:lnTo>
                <a:lnTo>
                  <a:pt x="9296404" y="21167723"/>
                </a:lnTo>
                <a:lnTo>
                  <a:pt x="9334504" y="21167723"/>
                </a:lnTo>
                <a:lnTo>
                  <a:pt x="9375779" y="21167723"/>
                </a:lnTo>
                <a:lnTo>
                  <a:pt x="9410704" y="21174075"/>
                </a:lnTo>
                <a:lnTo>
                  <a:pt x="9445629" y="21180423"/>
                </a:lnTo>
                <a:lnTo>
                  <a:pt x="9480554" y="21193123"/>
                </a:lnTo>
                <a:lnTo>
                  <a:pt x="9512304" y="21205823"/>
                </a:lnTo>
                <a:lnTo>
                  <a:pt x="9540879" y="21224875"/>
                </a:lnTo>
                <a:lnTo>
                  <a:pt x="9569454" y="21243923"/>
                </a:lnTo>
                <a:lnTo>
                  <a:pt x="9594854" y="21269323"/>
                </a:lnTo>
                <a:lnTo>
                  <a:pt x="9617079" y="21297899"/>
                </a:lnTo>
                <a:lnTo>
                  <a:pt x="9636129" y="21332823"/>
                </a:lnTo>
                <a:lnTo>
                  <a:pt x="9652004" y="21374099"/>
                </a:lnTo>
                <a:lnTo>
                  <a:pt x="9664704" y="21418549"/>
                </a:lnTo>
                <a:lnTo>
                  <a:pt x="9677404" y="21472523"/>
                </a:lnTo>
                <a:lnTo>
                  <a:pt x="9683754" y="21529675"/>
                </a:lnTo>
                <a:lnTo>
                  <a:pt x="9686929" y="21593175"/>
                </a:lnTo>
                <a:lnTo>
                  <a:pt x="9690104" y="21663023"/>
                </a:lnTo>
                <a:lnTo>
                  <a:pt x="9686929" y="21742399"/>
                </a:lnTo>
                <a:lnTo>
                  <a:pt x="9683754" y="21818599"/>
                </a:lnTo>
                <a:lnTo>
                  <a:pt x="9674229" y="21891623"/>
                </a:lnTo>
                <a:lnTo>
                  <a:pt x="9664704" y="21961475"/>
                </a:lnTo>
                <a:lnTo>
                  <a:pt x="9652004" y="22028149"/>
                </a:lnTo>
                <a:lnTo>
                  <a:pt x="9632954" y="22094823"/>
                </a:lnTo>
                <a:lnTo>
                  <a:pt x="9613904" y="22158323"/>
                </a:lnTo>
                <a:lnTo>
                  <a:pt x="9591679" y="22218649"/>
                </a:lnTo>
                <a:lnTo>
                  <a:pt x="9563104" y="22275799"/>
                </a:lnTo>
                <a:lnTo>
                  <a:pt x="9537704" y="22332949"/>
                </a:lnTo>
                <a:lnTo>
                  <a:pt x="9509129" y="22390099"/>
                </a:lnTo>
                <a:lnTo>
                  <a:pt x="9477379" y="22444075"/>
                </a:lnTo>
                <a:lnTo>
                  <a:pt x="9445629" y="22498049"/>
                </a:lnTo>
                <a:lnTo>
                  <a:pt x="9410704" y="22552023"/>
                </a:lnTo>
                <a:lnTo>
                  <a:pt x="9375779" y="22602823"/>
                </a:lnTo>
                <a:lnTo>
                  <a:pt x="9337679" y="22653623"/>
                </a:lnTo>
                <a:lnTo>
                  <a:pt x="9261479" y="22752049"/>
                </a:lnTo>
                <a:lnTo>
                  <a:pt x="9178929" y="22847299"/>
                </a:lnTo>
                <a:lnTo>
                  <a:pt x="9096379" y="22939375"/>
                </a:lnTo>
                <a:lnTo>
                  <a:pt x="9010654" y="23031449"/>
                </a:lnTo>
                <a:lnTo>
                  <a:pt x="8924929" y="23120349"/>
                </a:lnTo>
                <a:lnTo>
                  <a:pt x="8842379" y="23215599"/>
                </a:lnTo>
                <a:lnTo>
                  <a:pt x="8763004" y="23310849"/>
                </a:lnTo>
                <a:lnTo>
                  <a:pt x="8683629" y="23409275"/>
                </a:lnTo>
                <a:lnTo>
                  <a:pt x="8648704" y="23460075"/>
                </a:lnTo>
                <a:lnTo>
                  <a:pt x="8610604" y="23514049"/>
                </a:lnTo>
                <a:lnTo>
                  <a:pt x="8578851" y="23568023"/>
                </a:lnTo>
                <a:lnTo>
                  <a:pt x="8543925" y="23621999"/>
                </a:lnTo>
                <a:lnTo>
                  <a:pt x="8515350" y="23679149"/>
                </a:lnTo>
                <a:lnTo>
                  <a:pt x="8486778" y="23736299"/>
                </a:lnTo>
                <a:lnTo>
                  <a:pt x="8458201" y="23793449"/>
                </a:lnTo>
                <a:lnTo>
                  <a:pt x="8432803" y="23853775"/>
                </a:lnTo>
                <a:lnTo>
                  <a:pt x="8410576" y="23917275"/>
                </a:lnTo>
                <a:lnTo>
                  <a:pt x="8388351" y="23980775"/>
                </a:lnTo>
                <a:lnTo>
                  <a:pt x="8372476" y="24047449"/>
                </a:lnTo>
                <a:lnTo>
                  <a:pt x="8356600" y="24117299"/>
                </a:lnTo>
                <a:lnTo>
                  <a:pt x="8347076" y="24187149"/>
                </a:lnTo>
                <a:lnTo>
                  <a:pt x="8340726" y="24260175"/>
                </a:lnTo>
                <a:lnTo>
                  <a:pt x="8334377" y="24336375"/>
                </a:lnTo>
                <a:lnTo>
                  <a:pt x="8334377" y="24415749"/>
                </a:lnTo>
                <a:lnTo>
                  <a:pt x="8334377" y="24920575"/>
                </a:lnTo>
                <a:lnTo>
                  <a:pt x="0" y="24920575"/>
                </a:lnTo>
                <a:lnTo>
                  <a:pt x="107950" y="24723723"/>
                </a:lnTo>
                <a:lnTo>
                  <a:pt x="222250" y="24533223"/>
                </a:lnTo>
                <a:lnTo>
                  <a:pt x="339726" y="24342723"/>
                </a:lnTo>
                <a:lnTo>
                  <a:pt x="457201" y="24152223"/>
                </a:lnTo>
                <a:lnTo>
                  <a:pt x="581025" y="23968075"/>
                </a:lnTo>
                <a:lnTo>
                  <a:pt x="708025" y="23780749"/>
                </a:lnTo>
                <a:lnTo>
                  <a:pt x="835026" y="23599775"/>
                </a:lnTo>
                <a:lnTo>
                  <a:pt x="968375" y="23418799"/>
                </a:lnTo>
                <a:lnTo>
                  <a:pt x="1101725" y="23240999"/>
                </a:lnTo>
                <a:lnTo>
                  <a:pt x="1241426" y="23063199"/>
                </a:lnTo>
                <a:lnTo>
                  <a:pt x="1381126" y="22888575"/>
                </a:lnTo>
                <a:lnTo>
                  <a:pt x="1527175" y="22717123"/>
                </a:lnTo>
                <a:lnTo>
                  <a:pt x="1673225" y="22548849"/>
                </a:lnTo>
                <a:lnTo>
                  <a:pt x="1822450" y="22380575"/>
                </a:lnTo>
                <a:lnTo>
                  <a:pt x="1974851" y="22215475"/>
                </a:lnTo>
                <a:lnTo>
                  <a:pt x="2130425" y="22053549"/>
                </a:lnTo>
                <a:lnTo>
                  <a:pt x="2286001" y="21891623"/>
                </a:lnTo>
                <a:lnTo>
                  <a:pt x="2447926" y="21732875"/>
                </a:lnTo>
                <a:lnTo>
                  <a:pt x="2609850" y="21577299"/>
                </a:lnTo>
                <a:lnTo>
                  <a:pt x="2774950" y="21424899"/>
                </a:lnTo>
                <a:lnTo>
                  <a:pt x="2943225" y="21272499"/>
                </a:lnTo>
                <a:lnTo>
                  <a:pt x="3114676" y="21126449"/>
                </a:lnTo>
                <a:lnTo>
                  <a:pt x="3289300" y="20980399"/>
                </a:lnTo>
                <a:lnTo>
                  <a:pt x="3463925" y="20837523"/>
                </a:lnTo>
                <a:lnTo>
                  <a:pt x="3641725" y="20694649"/>
                </a:lnTo>
                <a:lnTo>
                  <a:pt x="3822700" y="20558123"/>
                </a:lnTo>
                <a:lnTo>
                  <a:pt x="4006850" y="20421599"/>
                </a:lnTo>
                <a:lnTo>
                  <a:pt x="4191000" y="20288249"/>
                </a:lnTo>
                <a:lnTo>
                  <a:pt x="4378325" y="20158075"/>
                </a:lnTo>
                <a:lnTo>
                  <a:pt x="4568826" y="20031075"/>
                </a:lnTo>
                <a:lnTo>
                  <a:pt x="4762504" y="19907249"/>
                </a:lnTo>
                <a:lnTo>
                  <a:pt x="4956177" y="19786599"/>
                </a:lnTo>
                <a:lnTo>
                  <a:pt x="4806953" y="19723099"/>
                </a:lnTo>
                <a:lnTo>
                  <a:pt x="4660901" y="19665949"/>
                </a:lnTo>
                <a:lnTo>
                  <a:pt x="4518030" y="19611975"/>
                </a:lnTo>
                <a:lnTo>
                  <a:pt x="4381500" y="19564349"/>
                </a:lnTo>
                <a:lnTo>
                  <a:pt x="4248150" y="19523075"/>
                </a:lnTo>
                <a:lnTo>
                  <a:pt x="4124325" y="19488149"/>
                </a:lnTo>
                <a:lnTo>
                  <a:pt x="4006850" y="19456399"/>
                </a:lnTo>
                <a:lnTo>
                  <a:pt x="3898901" y="19430999"/>
                </a:lnTo>
                <a:lnTo>
                  <a:pt x="3711575" y="19386549"/>
                </a:lnTo>
                <a:lnTo>
                  <a:pt x="3568700" y="19361149"/>
                </a:lnTo>
                <a:lnTo>
                  <a:pt x="3479800" y="19345275"/>
                </a:lnTo>
                <a:lnTo>
                  <a:pt x="3448051" y="19342099"/>
                </a:lnTo>
                <a:lnTo>
                  <a:pt x="3486150" y="19332575"/>
                </a:lnTo>
                <a:lnTo>
                  <a:pt x="3533775" y="19323049"/>
                </a:lnTo>
                <a:lnTo>
                  <a:pt x="3597275" y="19310349"/>
                </a:lnTo>
                <a:lnTo>
                  <a:pt x="3679825" y="19297649"/>
                </a:lnTo>
                <a:lnTo>
                  <a:pt x="3775075" y="19284949"/>
                </a:lnTo>
                <a:lnTo>
                  <a:pt x="3889375" y="19275423"/>
                </a:lnTo>
                <a:lnTo>
                  <a:pt x="4016376" y="19269075"/>
                </a:lnTo>
                <a:lnTo>
                  <a:pt x="4156075" y="19269075"/>
                </a:lnTo>
                <a:lnTo>
                  <a:pt x="4308475" y="19272249"/>
                </a:lnTo>
                <a:lnTo>
                  <a:pt x="4473576" y="19284949"/>
                </a:lnTo>
                <a:lnTo>
                  <a:pt x="4562478" y="19291299"/>
                </a:lnTo>
                <a:lnTo>
                  <a:pt x="4651375" y="19303999"/>
                </a:lnTo>
                <a:lnTo>
                  <a:pt x="4743452" y="19316699"/>
                </a:lnTo>
                <a:lnTo>
                  <a:pt x="4835526" y="19332575"/>
                </a:lnTo>
                <a:lnTo>
                  <a:pt x="4933952" y="19351623"/>
                </a:lnTo>
                <a:lnTo>
                  <a:pt x="5032375" y="19373849"/>
                </a:lnTo>
                <a:lnTo>
                  <a:pt x="5133978" y="19399249"/>
                </a:lnTo>
                <a:lnTo>
                  <a:pt x="5238751" y="19427823"/>
                </a:lnTo>
                <a:lnTo>
                  <a:pt x="5343527" y="19459575"/>
                </a:lnTo>
                <a:lnTo>
                  <a:pt x="5451476" y="19494499"/>
                </a:lnTo>
                <a:lnTo>
                  <a:pt x="5524501" y="19456399"/>
                </a:lnTo>
                <a:lnTo>
                  <a:pt x="5419730" y="19332575"/>
                </a:lnTo>
                <a:lnTo>
                  <a:pt x="5314954" y="19218275"/>
                </a:lnTo>
                <a:lnTo>
                  <a:pt x="5257803" y="19157949"/>
                </a:lnTo>
                <a:lnTo>
                  <a:pt x="5197475" y="19100799"/>
                </a:lnTo>
                <a:lnTo>
                  <a:pt x="5076827" y="18989675"/>
                </a:lnTo>
                <a:lnTo>
                  <a:pt x="4953001" y="18884899"/>
                </a:lnTo>
                <a:lnTo>
                  <a:pt x="4832353" y="18789649"/>
                </a:lnTo>
                <a:lnTo>
                  <a:pt x="4708526" y="18700749"/>
                </a:lnTo>
                <a:lnTo>
                  <a:pt x="4591051" y="18621375"/>
                </a:lnTo>
                <a:lnTo>
                  <a:pt x="4476753" y="18548349"/>
                </a:lnTo>
                <a:lnTo>
                  <a:pt x="4365625" y="18481675"/>
                </a:lnTo>
                <a:lnTo>
                  <a:pt x="4264025" y="18424523"/>
                </a:lnTo>
                <a:lnTo>
                  <a:pt x="4171950" y="18373723"/>
                </a:lnTo>
                <a:lnTo>
                  <a:pt x="4016376" y="18297523"/>
                </a:lnTo>
                <a:lnTo>
                  <a:pt x="3917950" y="18249899"/>
                </a:lnTo>
                <a:lnTo>
                  <a:pt x="3879850" y="18234023"/>
                </a:lnTo>
                <a:lnTo>
                  <a:pt x="3917950" y="18224499"/>
                </a:lnTo>
                <a:lnTo>
                  <a:pt x="3965575" y="18214975"/>
                </a:lnTo>
                <a:lnTo>
                  <a:pt x="4032250" y="18202275"/>
                </a:lnTo>
                <a:lnTo>
                  <a:pt x="4111626" y="18189575"/>
                </a:lnTo>
                <a:lnTo>
                  <a:pt x="4210050" y="18180049"/>
                </a:lnTo>
                <a:lnTo>
                  <a:pt x="4321175" y="18173699"/>
                </a:lnTo>
                <a:lnTo>
                  <a:pt x="4448176" y="18173699"/>
                </a:lnTo>
                <a:lnTo>
                  <a:pt x="4587878" y="18176875"/>
                </a:lnTo>
                <a:lnTo>
                  <a:pt x="4660901" y="18183223"/>
                </a:lnTo>
                <a:lnTo>
                  <a:pt x="4740276" y="18189575"/>
                </a:lnTo>
                <a:lnTo>
                  <a:pt x="4819650" y="18199099"/>
                </a:lnTo>
                <a:lnTo>
                  <a:pt x="4902203" y="18211799"/>
                </a:lnTo>
                <a:lnTo>
                  <a:pt x="4987927" y="18227675"/>
                </a:lnTo>
                <a:lnTo>
                  <a:pt x="5076827" y="18243549"/>
                </a:lnTo>
                <a:lnTo>
                  <a:pt x="5168901" y="18265775"/>
                </a:lnTo>
                <a:lnTo>
                  <a:pt x="5260979" y="18291175"/>
                </a:lnTo>
                <a:lnTo>
                  <a:pt x="5359401" y="18319749"/>
                </a:lnTo>
                <a:lnTo>
                  <a:pt x="5457829" y="18351499"/>
                </a:lnTo>
                <a:lnTo>
                  <a:pt x="5556250" y="18386423"/>
                </a:lnTo>
                <a:lnTo>
                  <a:pt x="5657851" y="18427699"/>
                </a:lnTo>
                <a:lnTo>
                  <a:pt x="5762626" y="18472149"/>
                </a:lnTo>
                <a:lnTo>
                  <a:pt x="5867402" y="18519775"/>
                </a:lnTo>
                <a:lnTo>
                  <a:pt x="5994403" y="18583275"/>
                </a:lnTo>
                <a:lnTo>
                  <a:pt x="6118226" y="18653123"/>
                </a:lnTo>
                <a:lnTo>
                  <a:pt x="6029325" y="18516599"/>
                </a:lnTo>
                <a:lnTo>
                  <a:pt x="5937252" y="18380075"/>
                </a:lnTo>
                <a:lnTo>
                  <a:pt x="5842002" y="18243549"/>
                </a:lnTo>
                <a:lnTo>
                  <a:pt x="5737226" y="18103849"/>
                </a:lnTo>
                <a:lnTo>
                  <a:pt x="5664204" y="18008599"/>
                </a:lnTo>
                <a:lnTo>
                  <a:pt x="5588001" y="17916523"/>
                </a:lnTo>
                <a:lnTo>
                  <a:pt x="5511803" y="17827623"/>
                </a:lnTo>
                <a:lnTo>
                  <a:pt x="5432427" y="17741899"/>
                </a:lnTo>
                <a:lnTo>
                  <a:pt x="5353053" y="17659349"/>
                </a:lnTo>
                <a:lnTo>
                  <a:pt x="5273677" y="17576799"/>
                </a:lnTo>
                <a:lnTo>
                  <a:pt x="5191126" y="17500599"/>
                </a:lnTo>
                <a:lnTo>
                  <a:pt x="5111751" y="17424399"/>
                </a:lnTo>
                <a:lnTo>
                  <a:pt x="5032375" y="17354549"/>
                </a:lnTo>
                <a:lnTo>
                  <a:pt x="4949828" y="17284699"/>
                </a:lnTo>
                <a:lnTo>
                  <a:pt x="4794250" y="17157699"/>
                </a:lnTo>
                <a:lnTo>
                  <a:pt x="4641853" y="17040223"/>
                </a:lnTo>
                <a:lnTo>
                  <a:pt x="4495801" y="16935449"/>
                </a:lnTo>
                <a:lnTo>
                  <a:pt x="4359275" y="16843375"/>
                </a:lnTo>
                <a:lnTo>
                  <a:pt x="4235450" y="16763999"/>
                </a:lnTo>
                <a:lnTo>
                  <a:pt x="4124325" y="16694149"/>
                </a:lnTo>
                <a:lnTo>
                  <a:pt x="4029075" y="16640175"/>
                </a:lnTo>
                <a:lnTo>
                  <a:pt x="3889375" y="16563975"/>
                </a:lnTo>
                <a:lnTo>
                  <a:pt x="3841750" y="16541749"/>
                </a:lnTo>
                <a:lnTo>
                  <a:pt x="3886200" y="16544923"/>
                </a:lnTo>
                <a:lnTo>
                  <a:pt x="3940175" y="16551275"/>
                </a:lnTo>
                <a:lnTo>
                  <a:pt x="4010025" y="16560799"/>
                </a:lnTo>
                <a:lnTo>
                  <a:pt x="4102100" y="16576675"/>
                </a:lnTo>
                <a:lnTo>
                  <a:pt x="4206876" y="16598899"/>
                </a:lnTo>
                <a:lnTo>
                  <a:pt x="4327525" y="16630649"/>
                </a:lnTo>
                <a:lnTo>
                  <a:pt x="4460879" y="16671923"/>
                </a:lnTo>
                <a:lnTo>
                  <a:pt x="4606925" y="16719549"/>
                </a:lnTo>
                <a:lnTo>
                  <a:pt x="4683128" y="16751299"/>
                </a:lnTo>
                <a:lnTo>
                  <a:pt x="4765676" y="16783049"/>
                </a:lnTo>
                <a:lnTo>
                  <a:pt x="4845052" y="16817975"/>
                </a:lnTo>
                <a:lnTo>
                  <a:pt x="4930776" y="16856075"/>
                </a:lnTo>
                <a:lnTo>
                  <a:pt x="5016505" y="16897349"/>
                </a:lnTo>
                <a:lnTo>
                  <a:pt x="5105400" y="16944975"/>
                </a:lnTo>
                <a:lnTo>
                  <a:pt x="5194302" y="16992599"/>
                </a:lnTo>
                <a:lnTo>
                  <a:pt x="5286376" y="17046575"/>
                </a:lnTo>
                <a:lnTo>
                  <a:pt x="5378453" y="17103723"/>
                </a:lnTo>
                <a:lnTo>
                  <a:pt x="5470526" y="17164049"/>
                </a:lnTo>
                <a:lnTo>
                  <a:pt x="5565776" y="17230723"/>
                </a:lnTo>
                <a:lnTo>
                  <a:pt x="5661028" y="17300575"/>
                </a:lnTo>
                <a:lnTo>
                  <a:pt x="5756278" y="17373599"/>
                </a:lnTo>
                <a:lnTo>
                  <a:pt x="5854701" y="17452975"/>
                </a:lnTo>
                <a:lnTo>
                  <a:pt x="5988053" y="17570449"/>
                </a:lnTo>
                <a:lnTo>
                  <a:pt x="6115054" y="17684749"/>
                </a:lnTo>
                <a:lnTo>
                  <a:pt x="6235701" y="17799049"/>
                </a:lnTo>
                <a:lnTo>
                  <a:pt x="6350003" y="17913349"/>
                </a:lnTo>
                <a:lnTo>
                  <a:pt x="6461128" y="18024475"/>
                </a:lnTo>
                <a:lnTo>
                  <a:pt x="6565904" y="18135599"/>
                </a:lnTo>
                <a:lnTo>
                  <a:pt x="6664326" y="18243549"/>
                </a:lnTo>
                <a:lnTo>
                  <a:pt x="6756401" y="18348323"/>
                </a:lnTo>
                <a:lnTo>
                  <a:pt x="6715129" y="18240375"/>
                </a:lnTo>
                <a:lnTo>
                  <a:pt x="6670675" y="18138775"/>
                </a:lnTo>
                <a:lnTo>
                  <a:pt x="6626227" y="18037175"/>
                </a:lnTo>
                <a:lnTo>
                  <a:pt x="6578602" y="17938749"/>
                </a:lnTo>
                <a:lnTo>
                  <a:pt x="6527800" y="17840323"/>
                </a:lnTo>
                <a:lnTo>
                  <a:pt x="6480175" y="17745075"/>
                </a:lnTo>
                <a:lnTo>
                  <a:pt x="6429377" y="17656175"/>
                </a:lnTo>
                <a:lnTo>
                  <a:pt x="6378576" y="17567275"/>
                </a:lnTo>
                <a:lnTo>
                  <a:pt x="6273805" y="17395823"/>
                </a:lnTo>
                <a:lnTo>
                  <a:pt x="6169027" y="17237075"/>
                </a:lnTo>
                <a:lnTo>
                  <a:pt x="6067429" y="17091023"/>
                </a:lnTo>
                <a:lnTo>
                  <a:pt x="5969001" y="16957675"/>
                </a:lnTo>
                <a:lnTo>
                  <a:pt x="5876928" y="16837023"/>
                </a:lnTo>
                <a:lnTo>
                  <a:pt x="5788027" y="16732249"/>
                </a:lnTo>
                <a:lnTo>
                  <a:pt x="5711829" y="16640175"/>
                </a:lnTo>
                <a:lnTo>
                  <a:pt x="5645152" y="16563975"/>
                </a:lnTo>
                <a:lnTo>
                  <a:pt x="5546726" y="16459199"/>
                </a:lnTo>
                <a:lnTo>
                  <a:pt x="5511803" y="16424275"/>
                </a:lnTo>
                <a:lnTo>
                  <a:pt x="5549902" y="16440149"/>
                </a:lnTo>
                <a:lnTo>
                  <a:pt x="5600700" y="16462375"/>
                </a:lnTo>
                <a:lnTo>
                  <a:pt x="5664204" y="16497299"/>
                </a:lnTo>
                <a:lnTo>
                  <a:pt x="5743575" y="16538575"/>
                </a:lnTo>
                <a:lnTo>
                  <a:pt x="5838825" y="16595723"/>
                </a:lnTo>
                <a:lnTo>
                  <a:pt x="5943601" y="16662399"/>
                </a:lnTo>
                <a:lnTo>
                  <a:pt x="6057903" y="16741775"/>
                </a:lnTo>
                <a:lnTo>
                  <a:pt x="6178553" y="16837023"/>
                </a:lnTo>
                <a:lnTo>
                  <a:pt x="6242050" y="16887823"/>
                </a:lnTo>
                <a:lnTo>
                  <a:pt x="6308726" y="16944975"/>
                </a:lnTo>
                <a:lnTo>
                  <a:pt x="6375403" y="17005299"/>
                </a:lnTo>
                <a:lnTo>
                  <a:pt x="6442076" y="17068799"/>
                </a:lnTo>
                <a:lnTo>
                  <a:pt x="6511926" y="17135475"/>
                </a:lnTo>
                <a:lnTo>
                  <a:pt x="6581778" y="17205323"/>
                </a:lnTo>
                <a:lnTo>
                  <a:pt x="6651628" y="17281523"/>
                </a:lnTo>
                <a:lnTo>
                  <a:pt x="6718300" y="17360899"/>
                </a:lnTo>
                <a:lnTo>
                  <a:pt x="6788150" y="17443449"/>
                </a:lnTo>
                <a:lnTo>
                  <a:pt x="6858004" y="17532349"/>
                </a:lnTo>
                <a:lnTo>
                  <a:pt x="6927852" y="17624423"/>
                </a:lnTo>
                <a:lnTo>
                  <a:pt x="6997702" y="17719675"/>
                </a:lnTo>
                <a:lnTo>
                  <a:pt x="7064379" y="17821275"/>
                </a:lnTo>
                <a:lnTo>
                  <a:pt x="7131051" y="17926049"/>
                </a:lnTo>
                <a:lnTo>
                  <a:pt x="7223130" y="18084799"/>
                </a:lnTo>
                <a:lnTo>
                  <a:pt x="7312025" y="18243549"/>
                </a:lnTo>
                <a:lnTo>
                  <a:pt x="7394578" y="18399123"/>
                </a:lnTo>
                <a:lnTo>
                  <a:pt x="7473952" y="18551523"/>
                </a:lnTo>
                <a:lnTo>
                  <a:pt x="7515229" y="18535649"/>
                </a:lnTo>
                <a:lnTo>
                  <a:pt x="7521577" y="18345149"/>
                </a:lnTo>
                <a:lnTo>
                  <a:pt x="7534276" y="18151475"/>
                </a:lnTo>
                <a:lnTo>
                  <a:pt x="7550152" y="17951449"/>
                </a:lnTo>
                <a:lnTo>
                  <a:pt x="7575552" y="17745075"/>
                </a:lnTo>
                <a:lnTo>
                  <a:pt x="7591427" y="17621249"/>
                </a:lnTo>
                <a:lnTo>
                  <a:pt x="7610479" y="17500599"/>
                </a:lnTo>
                <a:lnTo>
                  <a:pt x="7635876" y="17386299"/>
                </a:lnTo>
                <a:lnTo>
                  <a:pt x="7658101" y="17271999"/>
                </a:lnTo>
                <a:lnTo>
                  <a:pt x="7686677" y="17164049"/>
                </a:lnTo>
                <a:lnTo>
                  <a:pt x="7715250" y="17059275"/>
                </a:lnTo>
                <a:lnTo>
                  <a:pt x="7747001" y="16957675"/>
                </a:lnTo>
                <a:lnTo>
                  <a:pt x="7778751" y="16862423"/>
                </a:lnTo>
                <a:lnTo>
                  <a:pt x="7813678" y="16767175"/>
                </a:lnTo>
                <a:lnTo>
                  <a:pt x="7848601" y="16678275"/>
                </a:lnTo>
                <a:lnTo>
                  <a:pt x="7883527" y="16592549"/>
                </a:lnTo>
                <a:lnTo>
                  <a:pt x="7921626" y="16513175"/>
                </a:lnTo>
                <a:lnTo>
                  <a:pt x="7956553" y="16433799"/>
                </a:lnTo>
                <a:lnTo>
                  <a:pt x="7994652" y="16360775"/>
                </a:lnTo>
                <a:lnTo>
                  <a:pt x="8067679" y="16224249"/>
                </a:lnTo>
                <a:lnTo>
                  <a:pt x="8137527" y="16103599"/>
                </a:lnTo>
                <a:lnTo>
                  <a:pt x="8207377" y="15998823"/>
                </a:lnTo>
                <a:lnTo>
                  <a:pt x="8267705" y="15913099"/>
                </a:lnTo>
                <a:lnTo>
                  <a:pt x="8324851" y="15840075"/>
                </a:lnTo>
                <a:lnTo>
                  <a:pt x="8369304" y="15782923"/>
                </a:lnTo>
                <a:lnTo>
                  <a:pt x="8404226" y="15741649"/>
                </a:lnTo>
                <a:lnTo>
                  <a:pt x="8435976" y="15709899"/>
                </a:lnTo>
                <a:lnTo>
                  <a:pt x="8413751" y="15760699"/>
                </a:lnTo>
                <a:lnTo>
                  <a:pt x="8366126" y="15909923"/>
                </a:lnTo>
                <a:lnTo>
                  <a:pt x="8331200" y="16014699"/>
                </a:lnTo>
                <a:lnTo>
                  <a:pt x="8296278" y="16138523"/>
                </a:lnTo>
                <a:lnTo>
                  <a:pt x="8258179" y="16284575"/>
                </a:lnTo>
                <a:lnTo>
                  <a:pt x="8220080" y="16443323"/>
                </a:lnTo>
                <a:lnTo>
                  <a:pt x="8185152" y="16617949"/>
                </a:lnTo>
                <a:lnTo>
                  <a:pt x="8153403" y="16808449"/>
                </a:lnTo>
                <a:lnTo>
                  <a:pt x="8124830" y="17008475"/>
                </a:lnTo>
                <a:lnTo>
                  <a:pt x="8112126" y="17113249"/>
                </a:lnTo>
                <a:lnTo>
                  <a:pt x="8099428" y="17221199"/>
                </a:lnTo>
                <a:lnTo>
                  <a:pt x="8093075" y="17329149"/>
                </a:lnTo>
                <a:lnTo>
                  <a:pt x="8086726" y="17443449"/>
                </a:lnTo>
                <a:lnTo>
                  <a:pt x="8080376" y="17554575"/>
                </a:lnTo>
                <a:lnTo>
                  <a:pt x="8080376" y="17672049"/>
                </a:lnTo>
                <a:lnTo>
                  <a:pt x="8080376" y="17786349"/>
                </a:lnTo>
                <a:lnTo>
                  <a:pt x="8083553" y="17906999"/>
                </a:lnTo>
                <a:lnTo>
                  <a:pt x="8089902" y="18024475"/>
                </a:lnTo>
                <a:lnTo>
                  <a:pt x="8099428" y="18145123"/>
                </a:lnTo>
                <a:lnTo>
                  <a:pt x="8118475" y="18322923"/>
                </a:lnTo>
                <a:lnTo>
                  <a:pt x="8378825" y="18240375"/>
                </a:lnTo>
                <a:lnTo>
                  <a:pt x="8423277" y="18141949"/>
                </a:lnTo>
                <a:lnTo>
                  <a:pt x="8470902" y="18049875"/>
                </a:lnTo>
                <a:lnTo>
                  <a:pt x="8518528" y="17960975"/>
                </a:lnTo>
                <a:lnTo>
                  <a:pt x="8566154" y="17878423"/>
                </a:lnTo>
                <a:lnTo>
                  <a:pt x="8613779" y="17795875"/>
                </a:lnTo>
                <a:lnTo>
                  <a:pt x="8664579" y="17719675"/>
                </a:lnTo>
                <a:lnTo>
                  <a:pt x="8715379" y="17646649"/>
                </a:lnTo>
                <a:lnTo>
                  <a:pt x="8766179" y="17576799"/>
                </a:lnTo>
                <a:lnTo>
                  <a:pt x="8816979" y="17513299"/>
                </a:lnTo>
                <a:lnTo>
                  <a:pt x="8867779" y="17449799"/>
                </a:lnTo>
                <a:lnTo>
                  <a:pt x="8915404" y="17392649"/>
                </a:lnTo>
                <a:lnTo>
                  <a:pt x="8966204" y="17335499"/>
                </a:lnTo>
                <a:lnTo>
                  <a:pt x="9064629" y="17233899"/>
                </a:lnTo>
                <a:lnTo>
                  <a:pt x="9156704" y="17148175"/>
                </a:lnTo>
                <a:lnTo>
                  <a:pt x="9242429" y="17071975"/>
                </a:lnTo>
                <a:lnTo>
                  <a:pt x="9324979" y="17008475"/>
                </a:lnTo>
                <a:lnTo>
                  <a:pt x="9394829" y="16954499"/>
                </a:lnTo>
                <a:lnTo>
                  <a:pt x="9458329" y="16913223"/>
                </a:lnTo>
                <a:lnTo>
                  <a:pt x="9509129" y="16881475"/>
                </a:lnTo>
                <a:lnTo>
                  <a:pt x="9547229" y="16859249"/>
                </a:lnTo>
                <a:lnTo>
                  <a:pt x="9578979" y="16840199"/>
                </a:lnTo>
                <a:lnTo>
                  <a:pt x="9540879" y="16929099"/>
                </a:lnTo>
                <a:lnTo>
                  <a:pt x="9499604" y="17033875"/>
                </a:lnTo>
                <a:lnTo>
                  <a:pt x="9448804" y="17176749"/>
                </a:lnTo>
                <a:lnTo>
                  <a:pt x="9391654" y="17345023"/>
                </a:lnTo>
                <a:lnTo>
                  <a:pt x="9363079" y="17440275"/>
                </a:lnTo>
                <a:lnTo>
                  <a:pt x="9334504" y="17541875"/>
                </a:lnTo>
                <a:lnTo>
                  <a:pt x="9309104" y="17649823"/>
                </a:lnTo>
                <a:lnTo>
                  <a:pt x="9283704" y="17764123"/>
                </a:lnTo>
                <a:lnTo>
                  <a:pt x="9258304" y="17878423"/>
                </a:lnTo>
                <a:lnTo>
                  <a:pt x="9239254" y="18002249"/>
                </a:lnTo>
                <a:lnTo>
                  <a:pt x="9566279" y="17922875"/>
                </a:lnTo>
                <a:lnTo>
                  <a:pt x="9731379" y="17887949"/>
                </a:lnTo>
                <a:lnTo>
                  <a:pt x="9896479" y="17856199"/>
                </a:lnTo>
                <a:lnTo>
                  <a:pt x="9909179" y="17792699"/>
                </a:lnTo>
                <a:lnTo>
                  <a:pt x="9918704" y="17754599"/>
                </a:lnTo>
                <a:lnTo>
                  <a:pt x="9931404" y="17713323"/>
                </a:lnTo>
                <a:lnTo>
                  <a:pt x="9947279" y="17668875"/>
                </a:lnTo>
                <a:lnTo>
                  <a:pt x="9969504" y="17621249"/>
                </a:lnTo>
                <a:lnTo>
                  <a:pt x="9998079" y="17576799"/>
                </a:lnTo>
                <a:lnTo>
                  <a:pt x="10029829" y="17525999"/>
                </a:lnTo>
                <a:lnTo>
                  <a:pt x="10064754" y="17478375"/>
                </a:lnTo>
                <a:lnTo>
                  <a:pt x="10109204" y="17433923"/>
                </a:lnTo>
                <a:lnTo>
                  <a:pt x="10160004" y="17386299"/>
                </a:lnTo>
                <a:lnTo>
                  <a:pt x="10220329" y="17341849"/>
                </a:lnTo>
                <a:lnTo>
                  <a:pt x="10287004" y="17300575"/>
                </a:lnTo>
                <a:lnTo>
                  <a:pt x="10360029" y="17262475"/>
                </a:lnTo>
                <a:lnTo>
                  <a:pt x="10445754" y="17227549"/>
                </a:lnTo>
                <a:lnTo>
                  <a:pt x="10490204" y="17214849"/>
                </a:lnTo>
                <a:lnTo>
                  <a:pt x="10537829" y="17198975"/>
                </a:lnTo>
                <a:lnTo>
                  <a:pt x="10569579" y="17186275"/>
                </a:lnTo>
                <a:lnTo>
                  <a:pt x="10598154" y="17170399"/>
                </a:lnTo>
                <a:lnTo>
                  <a:pt x="10623554" y="17148175"/>
                </a:lnTo>
                <a:lnTo>
                  <a:pt x="10648954" y="17116423"/>
                </a:lnTo>
                <a:lnTo>
                  <a:pt x="10671179" y="17084675"/>
                </a:lnTo>
                <a:lnTo>
                  <a:pt x="10690229" y="17043399"/>
                </a:lnTo>
                <a:lnTo>
                  <a:pt x="10706104" y="16995775"/>
                </a:lnTo>
                <a:lnTo>
                  <a:pt x="10721979" y="16944975"/>
                </a:lnTo>
                <a:lnTo>
                  <a:pt x="10734679" y="16887823"/>
                </a:lnTo>
                <a:lnTo>
                  <a:pt x="10747379" y="16827499"/>
                </a:lnTo>
                <a:lnTo>
                  <a:pt x="10756904" y="16760823"/>
                </a:lnTo>
                <a:lnTo>
                  <a:pt x="10763254" y="16687799"/>
                </a:lnTo>
                <a:lnTo>
                  <a:pt x="10769604" y="16608423"/>
                </a:lnTo>
                <a:lnTo>
                  <a:pt x="10772779" y="16525875"/>
                </a:lnTo>
                <a:lnTo>
                  <a:pt x="10775954" y="16341723"/>
                </a:lnTo>
                <a:lnTo>
                  <a:pt x="10769604" y="16138523"/>
                </a:lnTo>
                <a:lnTo>
                  <a:pt x="10760079" y="15916275"/>
                </a:lnTo>
                <a:lnTo>
                  <a:pt x="10744204" y="15671799"/>
                </a:lnTo>
                <a:lnTo>
                  <a:pt x="10721979" y="15411449"/>
                </a:lnTo>
                <a:lnTo>
                  <a:pt x="10693404" y="15128875"/>
                </a:lnTo>
                <a:lnTo>
                  <a:pt x="10661654" y="14827249"/>
                </a:lnTo>
                <a:lnTo>
                  <a:pt x="10585454" y="14170023"/>
                </a:lnTo>
                <a:lnTo>
                  <a:pt x="10575929" y="14093823"/>
                </a:lnTo>
                <a:lnTo>
                  <a:pt x="10563229" y="14020799"/>
                </a:lnTo>
                <a:lnTo>
                  <a:pt x="10550529" y="13947775"/>
                </a:lnTo>
                <a:lnTo>
                  <a:pt x="10534654" y="13877923"/>
                </a:lnTo>
                <a:lnTo>
                  <a:pt x="10499729" y="13744575"/>
                </a:lnTo>
                <a:lnTo>
                  <a:pt x="10461629" y="13614399"/>
                </a:lnTo>
                <a:lnTo>
                  <a:pt x="10414004" y="13490575"/>
                </a:lnTo>
                <a:lnTo>
                  <a:pt x="10363204" y="13373099"/>
                </a:lnTo>
                <a:lnTo>
                  <a:pt x="10306054" y="13258799"/>
                </a:lnTo>
                <a:lnTo>
                  <a:pt x="10245729" y="13150849"/>
                </a:lnTo>
                <a:lnTo>
                  <a:pt x="10182229" y="13046075"/>
                </a:lnTo>
                <a:lnTo>
                  <a:pt x="10115554" y="12944475"/>
                </a:lnTo>
                <a:lnTo>
                  <a:pt x="10045704" y="12846049"/>
                </a:lnTo>
                <a:lnTo>
                  <a:pt x="9972679" y="12750799"/>
                </a:lnTo>
                <a:lnTo>
                  <a:pt x="9896479" y="12658723"/>
                </a:lnTo>
                <a:lnTo>
                  <a:pt x="9820279" y="12566649"/>
                </a:lnTo>
                <a:lnTo>
                  <a:pt x="9661529" y="12382499"/>
                </a:lnTo>
                <a:lnTo>
                  <a:pt x="9502779" y="12201523"/>
                </a:lnTo>
                <a:lnTo>
                  <a:pt x="9344029" y="12017375"/>
                </a:lnTo>
                <a:lnTo>
                  <a:pt x="9264654" y="11922123"/>
                </a:lnTo>
                <a:lnTo>
                  <a:pt x="9188454" y="11826875"/>
                </a:lnTo>
                <a:lnTo>
                  <a:pt x="9112254" y="11725275"/>
                </a:lnTo>
                <a:lnTo>
                  <a:pt x="9042404" y="11623675"/>
                </a:lnTo>
                <a:lnTo>
                  <a:pt x="8972554" y="11515723"/>
                </a:lnTo>
                <a:lnTo>
                  <a:pt x="8902704" y="11404599"/>
                </a:lnTo>
                <a:lnTo>
                  <a:pt x="8842379" y="11290299"/>
                </a:lnTo>
                <a:lnTo>
                  <a:pt x="8782054" y="11169649"/>
                </a:lnTo>
                <a:lnTo>
                  <a:pt x="8724904" y="11042649"/>
                </a:lnTo>
                <a:lnTo>
                  <a:pt x="8677279" y="10909299"/>
                </a:lnTo>
                <a:lnTo>
                  <a:pt x="8629654" y="10769599"/>
                </a:lnTo>
                <a:lnTo>
                  <a:pt x="8591554" y="10623549"/>
                </a:lnTo>
                <a:lnTo>
                  <a:pt x="8486778" y="10569575"/>
                </a:lnTo>
                <a:lnTo>
                  <a:pt x="8378825" y="10515599"/>
                </a:lnTo>
                <a:lnTo>
                  <a:pt x="8264528" y="10464799"/>
                </a:lnTo>
                <a:lnTo>
                  <a:pt x="8147053" y="10413999"/>
                </a:lnTo>
                <a:lnTo>
                  <a:pt x="8026402" y="10363199"/>
                </a:lnTo>
                <a:lnTo>
                  <a:pt x="7905750" y="10306049"/>
                </a:lnTo>
                <a:lnTo>
                  <a:pt x="7781927" y="10245723"/>
                </a:lnTo>
                <a:lnTo>
                  <a:pt x="7658101" y="10175875"/>
                </a:lnTo>
                <a:lnTo>
                  <a:pt x="7597777" y="10140949"/>
                </a:lnTo>
                <a:lnTo>
                  <a:pt x="7537453" y="10099675"/>
                </a:lnTo>
                <a:lnTo>
                  <a:pt x="7473952" y="10058399"/>
                </a:lnTo>
                <a:lnTo>
                  <a:pt x="7416801" y="10013949"/>
                </a:lnTo>
                <a:lnTo>
                  <a:pt x="7356475" y="9966323"/>
                </a:lnTo>
                <a:lnTo>
                  <a:pt x="7296151" y="9912349"/>
                </a:lnTo>
                <a:lnTo>
                  <a:pt x="7239000" y="9858375"/>
                </a:lnTo>
                <a:lnTo>
                  <a:pt x="7181853" y="9801223"/>
                </a:lnTo>
                <a:lnTo>
                  <a:pt x="7127878" y="9737723"/>
                </a:lnTo>
                <a:lnTo>
                  <a:pt x="7070727" y="9674223"/>
                </a:lnTo>
                <a:lnTo>
                  <a:pt x="7019926" y="9601199"/>
                </a:lnTo>
                <a:lnTo>
                  <a:pt x="6965951" y="9528175"/>
                </a:lnTo>
                <a:lnTo>
                  <a:pt x="6915155" y="9448799"/>
                </a:lnTo>
                <a:lnTo>
                  <a:pt x="6867530" y="9363075"/>
                </a:lnTo>
                <a:lnTo>
                  <a:pt x="6819905" y="9274174"/>
                </a:lnTo>
                <a:lnTo>
                  <a:pt x="6775451" y="9178924"/>
                </a:lnTo>
                <a:lnTo>
                  <a:pt x="6705603" y="9013825"/>
                </a:lnTo>
                <a:lnTo>
                  <a:pt x="6642102" y="8851899"/>
                </a:lnTo>
                <a:lnTo>
                  <a:pt x="6584951" y="8693149"/>
                </a:lnTo>
                <a:lnTo>
                  <a:pt x="6537326" y="8534400"/>
                </a:lnTo>
                <a:lnTo>
                  <a:pt x="6496051" y="8378824"/>
                </a:lnTo>
                <a:lnTo>
                  <a:pt x="6461128" y="8226425"/>
                </a:lnTo>
                <a:lnTo>
                  <a:pt x="6429377" y="8074024"/>
                </a:lnTo>
                <a:lnTo>
                  <a:pt x="6407154" y="7927975"/>
                </a:lnTo>
                <a:lnTo>
                  <a:pt x="6391278" y="7781924"/>
                </a:lnTo>
                <a:lnTo>
                  <a:pt x="6378576" y="7642225"/>
                </a:lnTo>
                <a:lnTo>
                  <a:pt x="6369055" y="7502524"/>
                </a:lnTo>
                <a:lnTo>
                  <a:pt x="6365877" y="7369175"/>
                </a:lnTo>
                <a:lnTo>
                  <a:pt x="6369055" y="7235824"/>
                </a:lnTo>
                <a:lnTo>
                  <a:pt x="6372226" y="7108824"/>
                </a:lnTo>
                <a:lnTo>
                  <a:pt x="6381752" y="6985000"/>
                </a:lnTo>
                <a:lnTo>
                  <a:pt x="6394451" y="6864350"/>
                </a:lnTo>
                <a:lnTo>
                  <a:pt x="6407154" y="6746874"/>
                </a:lnTo>
                <a:lnTo>
                  <a:pt x="6426201" y="6635749"/>
                </a:lnTo>
                <a:lnTo>
                  <a:pt x="6445253" y="6527799"/>
                </a:lnTo>
                <a:lnTo>
                  <a:pt x="6467476" y="6423025"/>
                </a:lnTo>
                <a:lnTo>
                  <a:pt x="6489701" y="6324599"/>
                </a:lnTo>
                <a:lnTo>
                  <a:pt x="6515101" y="6229350"/>
                </a:lnTo>
                <a:lnTo>
                  <a:pt x="6543676" y="6137275"/>
                </a:lnTo>
                <a:lnTo>
                  <a:pt x="6569076" y="6054724"/>
                </a:lnTo>
                <a:lnTo>
                  <a:pt x="6623050" y="5899149"/>
                </a:lnTo>
                <a:lnTo>
                  <a:pt x="6677028" y="5762624"/>
                </a:lnTo>
                <a:lnTo>
                  <a:pt x="6724655" y="5651500"/>
                </a:lnTo>
                <a:lnTo>
                  <a:pt x="6769102" y="5559425"/>
                </a:lnTo>
                <a:lnTo>
                  <a:pt x="6708776" y="5657850"/>
                </a:lnTo>
                <a:lnTo>
                  <a:pt x="6670675" y="5711825"/>
                </a:lnTo>
                <a:lnTo>
                  <a:pt x="6629403" y="5772149"/>
                </a:lnTo>
                <a:lnTo>
                  <a:pt x="6584951" y="5835650"/>
                </a:lnTo>
                <a:lnTo>
                  <a:pt x="6534153" y="5899149"/>
                </a:lnTo>
                <a:lnTo>
                  <a:pt x="6477002" y="5965824"/>
                </a:lnTo>
                <a:lnTo>
                  <a:pt x="6416680" y="6029326"/>
                </a:lnTo>
                <a:lnTo>
                  <a:pt x="6353176" y="6095999"/>
                </a:lnTo>
                <a:lnTo>
                  <a:pt x="6283326" y="6159499"/>
                </a:lnTo>
                <a:lnTo>
                  <a:pt x="6210304" y="6219825"/>
                </a:lnTo>
                <a:lnTo>
                  <a:pt x="6134101" y="6280150"/>
                </a:lnTo>
                <a:lnTo>
                  <a:pt x="6051550" y="6334124"/>
                </a:lnTo>
                <a:lnTo>
                  <a:pt x="5965830" y="6384924"/>
                </a:lnTo>
                <a:lnTo>
                  <a:pt x="5873751" y="6429375"/>
                </a:lnTo>
                <a:lnTo>
                  <a:pt x="5826126" y="6448425"/>
                </a:lnTo>
                <a:lnTo>
                  <a:pt x="5778501" y="6467474"/>
                </a:lnTo>
                <a:lnTo>
                  <a:pt x="5695950" y="6496050"/>
                </a:lnTo>
                <a:lnTo>
                  <a:pt x="5610226" y="6515100"/>
                </a:lnTo>
                <a:lnTo>
                  <a:pt x="5524501" y="6534149"/>
                </a:lnTo>
                <a:lnTo>
                  <a:pt x="5438777" y="6546849"/>
                </a:lnTo>
                <a:lnTo>
                  <a:pt x="5356226" y="6553200"/>
                </a:lnTo>
                <a:lnTo>
                  <a:pt x="5273677" y="6559550"/>
                </a:lnTo>
                <a:lnTo>
                  <a:pt x="5194302" y="6559550"/>
                </a:lnTo>
                <a:lnTo>
                  <a:pt x="5118104" y="6559550"/>
                </a:lnTo>
                <a:lnTo>
                  <a:pt x="4984750" y="6553200"/>
                </a:lnTo>
                <a:lnTo>
                  <a:pt x="4879978" y="6543674"/>
                </a:lnTo>
                <a:lnTo>
                  <a:pt x="4810129" y="6537324"/>
                </a:lnTo>
                <a:lnTo>
                  <a:pt x="4787901" y="6534149"/>
                </a:lnTo>
                <a:lnTo>
                  <a:pt x="4806953" y="6521450"/>
                </a:lnTo>
                <a:lnTo>
                  <a:pt x="4860926" y="6486525"/>
                </a:lnTo>
                <a:lnTo>
                  <a:pt x="4940302" y="6429375"/>
                </a:lnTo>
                <a:lnTo>
                  <a:pt x="5038728" y="6353174"/>
                </a:lnTo>
                <a:lnTo>
                  <a:pt x="5092703" y="6305550"/>
                </a:lnTo>
                <a:lnTo>
                  <a:pt x="5149850" y="6254749"/>
                </a:lnTo>
                <a:lnTo>
                  <a:pt x="5207001" y="6197600"/>
                </a:lnTo>
                <a:lnTo>
                  <a:pt x="5264151" y="6137275"/>
                </a:lnTo>
                <a:lnTo>
                  <a:pt x="5321302" y="6073774"/>
                </a:lnTo>
                <a:lnTo>
                  <a:pt x="5375276" y="6003925"/>
                </a:lnTo>
                <a:lnTo>
                  <a:pt x="5429251" y="5927725"/>
                </a:lnTo>
                <a:lnTo>
                  <a:pt x="5476876" y="5848350"/>
                </a:lnTo>
                <a:lnTo>
                  <a:pt x="5553075" y="5711825"/>
                </a:lnTo>
                <a:lnTo>
                  <a:pt x="5588001" y="5645150"/>
                </a:lnTo>
                <a:lnTo>
                  <a:pt x="5619751" y="5581649"/>
                </a:lnTo>
                <a:lnTo>
                  <a:pt x="5648325" y="5518149"/>
                </a:lnTo>
                <a:lnTo>
                  <a:pt x="5673725" y="5454651"/>
                </a:lnTo>
                <a:lnTo>
                  <a:pt x="5695950" y="5394324"/>
                </a:lnTo>
                <a:lnTo>
                  <a:pt x="5715001" y="5333999"/>
                </a:lnTo>
                <a:lnTo>
                  <a:pt x="5727703" y="5276850"/>
                </a:lnTo>
                <a:lnTo>
                  <a:pt x="5740402" y="5216524"/>
                </a:lnTo>
                <a:lnTo>
                  <a:pt x="5743575" y="5159376"/>
                </a:lnTo>
                <a:lnTo>
                  <a:pt x="5746752" y="5105399"/>
                </a:lnTo>
                <a:lnTo>
                  <a:pt x="5743575" y="5048249"/>
                </a:lnTo>
                <a:lnTo>
                  <a:pt x="5734053" y="4994275"/>
                </a:lnTo>
                <a:lnTo>
                  <a:pt x="5718177" y="4940299"/>
                </a:lnTo>
                <a:lnTo>
                  <a:pt x="5699127" y="4889501"/>
                </a:lnTo>
                <a:lnTo>
                  <a:pt x="5661028" y="4816474"/>
                </a:lnTo>
                <a:lnTo>
                  <a:pt x="5629277" y="4746624"/>
                </a:lnTo>
                <a:lnTo>
                  <a:pt x="5600700" y="4679950"/>
                </a:lnTo>
                <a:lnTo>
                  <a:pt x="5575302" y="4613276"/>
                </a:lnTo>
                <a:lnTo>
                  <a:pt x="5556250" y="4549774"/>
                </a:lnTo>
                <a:lnTo>
                  <a:pt x="5540376" y="4489450"/>
                </a:lnTo>
                <a:lnTo>
                  <a:pt x="5534027" y="4429124"/>
                </a:lnTo>
                <a:lnTo>
                  <a:pt x="5530850" y="4371974"/>
                </a:lnTo>
                <a:lnTo>
                  <a:pt x="5537203" y="4314826"/>
                </a:lnTo>
                <a:lnTo>
                  <a:pt x="5549902" y="4257674"/>
                </a:lnTo>
                <a:lnTo>
                  <a:pt x="5568954" y="4200525"/>
                </a:lnTo>
                <a:lnTo>
                  <a:pt x="5597527" y="4146549"/>
                </a:lnTo>
                <a:lnTo>
                  <a:pt x="5635626" y="4092575"/>
                </a:lnTo>
                <a:lnTo>
                  <a:pt x="5680078" y="4035426"/>
                </a:lnTo>
                <a:lnTo>
                  <a:pt x="5734053" y="3981449"/>
                </a:lnTo>
                <a:lnTo>
                  <a:pt x="5797553" y="3927475"/>
                </a:lnTo>
                <a:lnTo>
                  <a:pt x="5908679" y="3844924"/>
                </a:lnTo>
                <a:lnTo>
                  <a:pt x="6007100" y="3775075"/>
                </a:lnTo>
                <a:lnTo>
                  <a:pt x="6096002" y="3717924"/>
                </a:lnTo>
                <a:lnTo>
                  <a:pt x="6175377" y="3670299"/>
                </a:lnTo>
                <a:lnTo>
                  <a:pt x="6248403" y="3629025"/>
                </a:lnTo>
                <a:lnTo>
                  <a:pt x="6318252" y="3594099"/>
                </a:lnTo>
                <a:lnTo>
                  <a:pt x="6445253" y="3524250"/>
                </a:lnTo>
                <a:lnTo>
                  <a:pt x="6508753" y="3489325"/>
                </a:lnTo>
                <a:lnTo>
                  <a:pt x="6569076" y="3448049"/>
                </a:lnTo>
                <a:lnTo>
                  <a:pt x="6632576" y="3397249"/>
                </a:lnTo>
                <a:lnTo>
                  <a:pt x="6699253" y="3340100"/>
                </a:lnTo>
                <a:lnTo>
                  <a:pt x="6769102" y="3267074"/>
                </a:lnTo>
                <a:lnTo>
                  <a:pt x="6848478" y="3181350"/>
                </a:lnTo>
                <a:lnTo>
                  <a:pt x="6931025" y="3079750"/>
                </a:lnTo>
                <a:lnTo>
                  <a:pt x="7023102" y="2959100"/>
                </a:lnTo>
                <a:lnTo>
                  <a:pt x="7061203" y="2908300"/>
                </a:lnTo>
                <a:lnTo>
                  <a:pt x="7102478" y="2860674"/>
                </a:lnTo>
                <a:lnTo>
                  <a:pt x="7140577" y="2813050"/>
                </a:lnTo>
                <a:lnTo>
                  <a:pt x="7181853" y="2768599"/>
                </a:lnTo>
                <a:lnTo>
                  <a:pt x="7267577" y="2682874"/>
                </a:lnTo>
                <a:lnTo>
                  <a:pt x="7356475" y="2606674"/>
                </a:lnTo>
                <a:lnTo>
                  <a:pt x="7448552" y="2533649"/>
                </a:lnTo>
                <a:lnTo>
                  <a:pt x="7540626" y="2470149"/>
                </a:lnTo>
                <a:lnTo>
                  <a:pt x="7632703" y="2412999"/>
                </a:lnTo>
                <a:lnTo>
                  <a:pt x="7724776" y="2362200"/>
                </a:lnTo>
                <a:lnTo>
                  <a:pt x="7816855" y="2317749"/>
                </a:lnTo>
                <a:lnTo>
                  <a:pt x="7908928" y="2279649"/>
                </a:lnTo>
                <a:lnTo>
                  <a:pt x="7997825" y="2251074"/>
                </a:lnTo>
                <a:lnTo>
                  <a:pt x="8086726" y="2225675"/>
                </a:lnTo>
                <a:lnTo>
                  <a:pt x="8169277" y="2209800"/>
                </a:lnTo>
                <a:lnTo>
                  <a:pt x="8248653" y="2197099"/>
                </a:lnTo>
                <a:lnTo>
                  <a:pt x="8324851" y="2193924"/>
                </a:lnTo>
                <a:lnTo>
                  <a:pt x="8394700" y="2197099"/>
                </a:lnTo>
                <a:lnTo>
                  <a:pt x="8401050" y="2143124"/>
                </a:lnTo>
                <a:lnTo>
                  <a:pt x="8410576" y="2089150"/>
                </a:lnTo>
                <a:lnTo>
                  <a:pt x="8426450" y="2028824"/>
                </a:lnTo>
                <a:lnTo>
                  <a:pt x="8448675" y="1968499"/>
                </a:lnTo>
                <a:lnTo>
                  <a:pt x="8474075" y="1904999"/>
                </a:lnTo>
                <a:lnTo>
                  <a:pt x="8493127" y="1873249"/>
                </a:lnTo>
                <a:lnTo>
                  <a:pt x="8512179" y="1844674"/>
                </a:lnTo>
                <a:lnTo>
                  <a:pt x="8531226" y="1812925"/>
                </a:lnTo>
                <a:lnTo>
                  <a:pt x="8556628" y="1784350"/>
                </a:lnTo>
                <a:lnTo>
                  <a:pt x="8582028" y="1752599"/>
                </a:lnTo>
                <a:lnTo>
                  <a:pt x="8610604" y="1724024"/>
                </a:lnTo>
                <a:lnTo>
                  <a:pt x="8648704" y="1689099"/>
                </a:lnTo>
                <a:lnTo>
                  <a:pt x="8686804" y="1660525"/>
                </a:lnTo>
                <a:lnTo>
                  <a:pt x="8724904" y="1638300"/>
                </a:lnTo>
                <a:lnTo>
                  <a:pt x="8763004" y="1616074"/>
                </a:lnTo>
                <a:lnTo>
                  <a:pt x="8801104" y="1600199"/>
                </a:lnTo>
                <a:lnTo>
                  <a:pt x="8839204" y="1584324"/>
                </a:lnTo>
                <a:lnTo>
                  <a:pt x="8915404" y="1565274"/>
                </a:lnTo>
                <a:lnTo>
                  <a:pt x="9058279" y="1530350"/>
                </a:lnTo>
                <a:lnTo>
                  <a:pt x="9093204" y="1520825"/>
                </a:lnTo>
                <a:lnTo>
                  <a:pt x="9124954" y="1511300"/>
                </a:lnTo>
                <a:lnTo>
                  <a:pt x="9153529" y="1495425"/>
                </a:lnTo>
                <a:lnTo>
                  <a:pt x="9182104" y="1482725"/>
                </a:lnTo>
                <a:lnTo>
                  <a:pt x="9207504" y="1463674"/>
                </a:lnTo>
                <a:lnTo>
                  <a:pt x="9226554" y="1444624"/>
                </a:lnTo>
                <a:lnTo>
                  <a:pt x="9245604" y="1422399"/>
                </a:lnTo>
                <a:lnTo>
                  <a:pt x="9258304" y="1400174"/>
                </a:lnTo>
                <a:lnTo>
                  <a:pt x="9271004" y="1377950"/>
                </a:lnTo>
                <a:lnTo>
                  <a:pt x="9280529" y="1352550"/>
                </a:lnTo>
                <a:lnTo>
                  <a:pt x="9296404" y="1301749"/>
                </a:lnTo>
                <a:lnTo>
                  <a:pt x="9312279" y="1247775"/>
                </a:lnTo>
                <a:lnTo>
                  <a:pt x="9321804" y="1222375"/>
                </a:lnTo>
                <a:lnTo>
                  <a:pt x="9334504" y="1193800"/>
                </a:lnTo>
                <a:lnTo>
                  <a:pt x="9347204" y="1168399"/>
                </a:lnTo>
                <a:lnTo>
                  <a:pt x="9366254" y="1139824"/>
                </a:lnTo>
                <a:lnTo>
                  <a:pt x="9385304" y="1111249"/>
                </a:lnTo>
                <a:lnTo>
                  <a:pt x="9410704" y="1085850"/>
                </a:lnTo>
                <a:lnTo>
                  <a:pt x="9442454" y="1057276"/>
                </a:lnTo>
                <a:lnTo>
                  <a:pt x="9474204" y="1035054"/>
                </a:lnTo>
                <a:lnTo>
                  <a:pt x="9502779" y="1016002"/>
                </a:lnTo>
                <a:lnTo>
                  <a:pt x="9534529" y="1000126"/>
                </a:lnTo>
                <a:lnTo>
                  <a:pt x="9563104" y="987426"/>
                </a:lnTo>
                <a:lnTo>
                  <a:pt x="9591679" y="977901"/>
                </a:lnTo>
                <a:lnTo>
                  <a:pt x="9648829" y="962026"/>
                </a:lnTo>
                <a:lnTo>
                  <a:pt x="9705979" y="949329"/>
                </a:lnTo>
                <a:lnTo>
                  <a:pt x="9759954" y="936629"/>
                </a:lnTo>
                <a:lnTo>
                  <a:pt x="9788529" y="927103"/>
                </a:lnTo>
                <a:lnTo>
                  <a:pt x="9817104" y="914402"/>
                </a:lnTo>
                <a:lnTo>
                  <a:pt x="9842504" y="901700"/>
                </a:lnTo>
                <a:lnTo>
                  <a:pt x="9871079" y="882650"/>
                </a:lnTo>
                <a:lnTo>
                  <a:pt x="9899654" y="860425"/>
                </a:lnTo>
                <a:lnTo>
                  <a:pt x="9925054" y="835029"/>
                </a:lnTo>
                <a:lnTo>
                  <a:pt x="9947279" y="809626"/>
                </a:lnTo>
                <a:lnTo>
                  <a:pt x="9969504" y="777876"/>
                </a:lnTo>
                <a:lnTo>
                  <a:pt x="10013954" y="714376"/>
                </a:lnTo>
                <a:lnTo>
                  <a:pt x="10058404" y="644529"/>
                </a:lnTo>
                <a:lnTo>
                  <a:pt x="10109204" y="574675"/>
                </a:lnTo>
                <a:lnTo>
                  <a:pt x="10137779" y="539754"/>
                </a:lnTo>
                <a:lnTo>
                  <a:pt x="10166354" y="508001"/>
                </a:lnTo>
                <a:lnTo>
                  <a:pt x="10198104" y="476251"/>
                </a:lnTo>
                <a:lnTo>
                  <a:pt x="10233029" y="447679"/>
                </a:lnTo>
                <a:lnTo>
                  <a:pt x="10271129" y="422276"/>
                </a:lnTo>
                <a:lnTo>
                  <a:pt x="10315579" y="400051"/>
                </a:lnTo>
                <a:lnTo>
                  <a:pt x="10356854" y="381001"/>
                </a:lnTo>
                <a:lnTo>
                  <a:pt x="10398129" y="368304"/>
                </a:lnTo>
                <a:lnTo>
                  <a:pt x="10436229" y="358779"/>
                </a:lnTo>
                <a:lnTo>
                  <a:pt x="10474329" y="352429"/>
                </a:lnTo>
                <a:lnTo>
                  <a:pt x="10509254" y="349254"/>
                </a:lnTo>
                <a:lnTo>
                  <a:pt x="10544179" y="349254"/>
                </a:lnTo>
                <a:lnTo>
                  <a:pt x="10614029" y="349254"/>
                </a:lnTo>
                <a:lnTo>
                  <a:pt x="10683879" y="349254"/>
                </a:lnTo>
                <a:lnTo>
                  <a:pt x="10721979" y="349254"/>
                </a:lnTo>
                <a:lnTo>
                  <a:pt x="10763254" y="346078"/>
                </a:lnTo>
                <a:lnTo>
                  <a:pt x="10807704" y="339728"/>
                </a:lnTo>
                <a:lnTo>
                  <a:pt x="10852154" y="330202"/>
                </a:lnTo>
                <a:lnTo>
                  <a:pt x="10902954" y="317500"/>
                </a:lnTo>
                <a:lnTo>
                  <a:pt x="10956929" y="301625"/>
                </a:lnTo>
                <a:lnTo>
                  <a:pt x="11010904" y="282575"/>
                </a:lnTo>
                <a:lnTo>
                  <a:pt x="11058529" y="260354"/>
                </a:lnTo>
                <a:lnTo>
                  <a:pt x="11099804" y="241303"/>
                </a:lnTo>
                <a:lnTo>
                  <a:pt x="11137904" y="219076"/>
                </a:lnTo>
                <a:lnTo>
                  <a:pt x="11207754" y="177800"/>
                </a:lnTo>
                <a:lnTo>
                  <a:pt x="11264904" y="136527"/>
                </a:lnTo>
                <a:lnTo>
                  <a:pt x="11325229" y="98426"/>
                </a:lnTo>
                <a:lnTo>
                  <a:pt x="11353804" y="79379"/>
                </a:lnTo>
                <a:lnTo>
                  <a:pt x="11385554" y="63504"/>
                </a:lnTo>
                <a:lnTo>
                  <a:pt x="11420479" y="47628"/>
                </a:lnTo>
                <a:lnTo>
                  <a:pt x="11458579" y="34925"/>
                </a:lnTo>
                <a:lnTo>
                  <a:pt x="11499854" y="22225"/>
                </a:lnTo>
                <a:lnTo>
                  <a:pt x="11547479" y="12700"/>
                </a:lnTo>
                <a:lnTo>
                  <a:pt x="11601454" y="3175"/>
                </a:lnTo>
                <a:lnTo>
                  <a:pt x="11652254" y="0"/>
                </a:lnTo>
                <a:close/>
              </a:path>
            </a:pathLst>
          </a:custGeom>
          <a:solidFill>
            <a:srgbClr val="CC0000"/>
          </a:solidFill>
          <a:ln>
            <a:noFill/>
          </a:ln>
          <a:extLst/>
        </p:spPr>
        <p:txBody>
          <a:bodyPr anchor="ctr">
            <a:normAutofit/>
            <a:scene3d>
              <a:camera prst="orthographicFront"/>
              <a:lightRig dir="t" rig="threePt"/>
            </a:scene3d>
            <a:sp3d contourW="12700">
              <a:contourClr>
                <a:srgbClr val="FFFFFF"/>
              </a:contourClr>
            </a:sp3d>
          </a:bodyPr>
          <a:lstStyle/>
          <a:p>
            <a:pPr algn="ctr">
              <a:defRPr/>
            </a:pPr>
            <a:endParaRPr altLang="en-US" lang="zh-CN">
              <a:solidFill>
                <a:srgbClr val="FFFFFF"/>
              </a:solidFill>
            </a:endParaRPr>
          </a:p>
        </p:txBody>
      </p:sp>
      <p:sp>
        <p:nvSpPr>
          <p:cNvPr id="20" name="MH_SubTitle_1"/>
          <p:cNvSpPr txBox="1"/>
          <p:nvPr>
            <p:custDataLst>
              <p:tags r:id="rId10"/>
            </p:custDataLst>
          </p:nvPr>
        </p:nvSpPr>
        <p:spPr>
          <a:xfrm>
            <a:off x="5159375" y="2432051"/>
            <a:ext cx="1023938" cy="365125"/>
          </a:xfrm>
          <a:prstGeom prst="rect">
            <a:avLst/>
          </a:prstGeom>
          <a:noFill/>
        </p:spPr>
        <p:txBody>
          <a:bodyPr bIns="0" lIns="0" rIns="0" tIns="0">
            <a:normAutofit/>
          </a:bodyPr>
          <a:lstStyle/>
          <a:p>
            <a:pPr algn="r">
              <a:lnSpc>
                <a:spcPct val="130000"/>
              </a:lnSpc>
              <a:defRPr/>
            </a:pPr>
            <a:r>
              <a:rPr altLang="zh-CN" lang="en-US" sz="1600"/>
              <a:t>LOREM</a:t>
            </a:r>
          </a:p>
        </p:txBody>
      </p:sp>
      <p:sp>
        <p:nvSpPr>
          <p:cNvPr id="21" name="MH_SubTitle_2"/>
          <p:cNvSpPr txBox="1"/>
          <p:nvPr>
            <p:custDataLst>
              <p:tags r:id="rId11"/>
            </p:custDataLst>
          </p:nvPr>
        </p:nvSpPr>
        <p:spPr>
          <a:xfrm>
            <a:off x="5159375" y="3019426"/>
            <a:ext cx="1023938" cy="365125"/>
          </a:xfrm>
          <a:prstGeom prst="rect">
            <a:avLst/>
          </a:prstGeom>
          <a:noFill/>
        </p:spPr>
        <p:txBody>
          <a:bodyPr bIns="0" lIns="0" rIns="0" tIns="0">
            <a:normAutofit/>
          </a:bodyPr>
          <a:lstStyle/>
          <a:p>
            <a:pPr algn="r">
              <a:lnSpc>
                <a:spcPct val="130000"/>
              </a:lnSpc>
              <a:defRPr/>
            </a:pPr>
            <a:r>
              <a:rPr altLang="zh-CN" lang="en-US" sz="1600"/>
              <a:t>LOREM</a:t>
            </a:r>
          </a:p>
        </p:txBody>
      </p:sp>
      <p:sp>
        <p:nvSpPr>
          <p:cNvPr id="22" name="MH_SubTitle_3"/>
          <p:cNvSpPr txBox="1"/>
          <p:nvPr>
            <p:custDataLst>
              <p:tags r:id="rId12"/>
            </p:custDataLst>
          </p:nvPr>
        </p:nvSpPr>
        <p:spPr>
          <a:xfrm>
            <a:off x="5159375" y="3605213"/>
            <a:ext cx="1023938" cy="366712"/>
          </a:xfrm>
          <a:prstGeom prst="rect">
            <a:avLst/>
          </a:prstGeom>
          <a:noFill/>
        </p:spPr>
        <p:txBody>
          <a:bodyPr bIns="0" lIns="0" rIns="0" tIns="0">
            <a:normAutofit/>
          </a:bodyPr>
          <a:lstStyle/>
          <a:p>
            <a:pPr algn="r">
              <a:lnSpc>
                <a:spcPct val="130000"/>
              </a:lnSpc>
              <a:defRPr/>
            </a:pPr>
            <a:r>
              <a:rPr altLang="zh-CN" lang="en-US" sz="1600"/>
              <a:t>LOREM</a:t>
            </a:r>
          </a:p>
        </p:txBody>
      </p:sp>
      <p:sp>
        <p:nvSpPr>
          <p:cNvPr id="23" name="MH_SubTitle_4"/>
          <p:cNvSpPr txBox="1"/>
          <p:nvPr>
            <p:custDataLst>
              <p:tags r:id="rId13"/>
            </p:custDataLst>
          </p:nvPr>
        </p:nvSpPr>
        <p:spPr>
          <a:xfrm>
            <a:off x="5159375" y="4192588"/>
            <a:ext cx="1023938" cy="366712"/>
          </a:xfrm>
          <a:prstGeom prst="rect">
            <a:avLst/>
          </a:prstGeom>
          <a:noFill/>
        </p:spPr>
        <p:txBody>
          <a:bodyPr bIns="0" lIns="0" rIns="0" tIns="0">
            <a:normAutofit/>
          </a:bodyPr>
          <a:lstStyle/>
          <a:p>
            <a:pPr algn="r">
              <a:lnSpc>
                <a:spcPct val="130000"/>
              </a:lnSpc>
              <a:defRPr/>
            </a:pPr>
            <a:r>
              <a:rPr altLang="zh-CN" lang="en-US" sz="1600"/>
              <a:t>LOREM</a:t>
            </a:r>
          </a:p>
        </p:txBody>
      </p:sp>
      <p:sp>
        <p:nvSpPr>
          <p:cNvPr id="24" name="MH_Desc_1"/>
          <p:cNvSpPr txBox="1">
            <a:spLocks noChangeArrowheads="1"/>
          </p:cNvSpPr>
          <p:nvPr>
            <p:custDataLst>
              <p:tags r:id="rId14"/>
            </p:custDataLst>
          </p:nvPr>
        </p:nvSpPr>
        <p:spPr bwMode="auto">
          <a:xfrm>
            <a:off x="2552701" y="5087938"/>
            <a:ext cx="7072313" cy="920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fontScale="92500" lnSpcReduction="2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Tree>
    <p:extLst>
      <p:ext uri="{BB962C8B-B14F-4D97-AF65-F5344CB8AC3E}">
        <p14:creationId val="424575127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5" y="241300"/>
            <a:ext cx="4308475"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12800" y="286434"/>
            <a:ext cx="4622800"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年度业绩情况分析</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56" name="组合 55"/>
          <p:cNvGrpSpPr/>
          <p:nvPr/>
        </p:nvGrpSpPr>
        <p:grpSpPr>
          <a:xfrm>
            <a:off x="1435100" y="1587500"/>
            <a:ext cx="7186386" cy="3864990"/>
            <a:chOff x="1435100" y="1587500"/>
            <a:chExt cx="7186386" cy="3864990"/>
          </a:xfrm>
        </p:grpSpPr>
        <p:cxnSp>
          <p:nvCxnSpPr>
            <p:cNvPr id="3" name="直接连接符 2"/>
            <p:cNvCxnSpPr/>
            <p:nvPr/>
          </p:nvCxnSpPr>
          <p:spPr>
            <a:xfrm flipH="1">
              <a:off x="1616075" y="1587500"/>
              <a:ext cx="0" cy="386499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直接连接符 5"/>
            <p:cNvCxnSpPr/>
            <p:nvPr/>
          </p:nvCxnSpPr>
          <p:spPr>
            <a:xfrm flipV="1">
              <a:off x="1435100" y="5299168"/>
              <a:ext cx="7186386" cy="13622"/>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49" name="组合 48"/>
          <p:cNvGrpSpPr/>
          <p:nvPr/>
        </p:nvGrpSpPr>
        <p:grpSpPr>
          <a:xfrm>
            <a:off x="1797051" y="2917657"/>
            <a:ext cx="1023938" cy="2848972"/>
            <a:chOff x="2235200" y="2931278"/>
            <a:chExt cx="1023938" cy="2848972"/>
          </a:xfrm>
        </p:grpSpPr>
        <p:sp>
          <p:nvSpPr>
            <p:cNvPr id="31" name="MH_SubTitle_1"/>
            <p:cNvSpPr txBox="1"/>
            <p:nvPr>
              <p:custDataLst>
                <p:tags r:id="rId4"/>
              </p:custDataLst>
            </p:nvPr>
          </p:nvSpPr>
          <p:spPr>
            <a:xfrm>
              <a:off x="2235200" y="5415125"/>
              <a:ext cx="1023938" cy="365125"/>
            </a:xfrm>
            <a:prstGeom prst="rect">
              <a:avLst/>
            </a:prstGeom>
            <a:noFill/>
          </p:spPr>
          <p:txBody>
            <a:bodyPr bIns="0" lIns="0" rIns="0" tIns="0">
              <a:normAutofit/>
            </a:bodyPr>
            <a:lstStyle/>
            <a:p>
              <a:pPr algn="ctr">
                <a:lnSpc>
                  <a:spcPct val="130000"/>
                </a:lnSpc>
                <a:defRPr/>
              </a:pPr>
              <a:r>
                <a:rPr altLang="zh-CN" lang="en-US" sz="1600"/>
                <a:t>LOREM</a:t>
              </a:r>
            </a:p>
          </p:txBody>
        </p:sp>
        <p:grpSp>
          <p:nvGrpSpPr>
            <p:cNvPr id="48" name="组合 47"/>
            <p:cNvGrpSpPr/>
            <p:nvPr/>
          </p:nvGrpSpPr>
          <p:grpSpPr>
            <a:xfrm>
              <a:off x="2369343" y="2931278"/>
              <a:ext cx="683989" cy="2374503"/>
              <a:chOff x="2369343" y="2931278"/>
              <a:chExt cx="683989" cy="2374503"/>
            </a:xfrm>
          </p:grpSpPr>
          <p:sp>
            <p:nvSpPr>
              <p:cNvPr id="25" name="MH_Text_1"/>
              <p:cNvSpPr/>
              <p:nvPr>
                <p:custDataLst>
                  <p:tags r:id="rId5"/>
                </p:custDataLst>
              </p:nvPr>
            </p:nvSpPr>
            <p:spPr>
              <a:xfrm rot="16200000">
                <a:off x="1710531" y="4059727"/>
                <a:ext cx="1973263" cy="504825"/>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6" name="MH_Text_1"/>
              <p:cNvSpPr/>
              <p:nvPr>
                <p:custDataLst>
                  <p:tags r:id="rId6"/>
                </p:custDataLst>
              </p:nvPr>
            </p:nvSpPr>
            <p:spPr>
              <a:xfrm rot="16200000">
                <a:off x="1959128" y="4315333"/>
                <a:ext cx="1476070" cy="504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a:defRPr/>
                </a:pPr>
                <a:endParaRPr altLang="en-US" lang="zh-CN">
                  <a:solidFill>
                    <a:srgbClr val="FF0000"/>
                  </a:solidFill>
                </a:endParaRPr>
              </a:p>
            </p:txBody>
          </p:sp>
          <p:sp>
            <p:nvSpPr>
              <p:cNvPr id="41" name="文本框 40"/>
              <p:cNvSpPr txBox="1"/>
              <p:nvPr/>
            </p:nvSpPr>
            <p:spPr>
              <a:xfrm>
                <a:off x="2397691" y="2931278"/>
                <a:ext cx="655640" cy="365760"/>
              </a:xfrm>
              <a:prstGeom prst="rect">
                <a:avLst/>
              </a:prstGeom>
              <a:noFill/>
            </p:spPr>
            <p:txBody>
              <a:bodyPr rtlCol="0" wrap="square">
                <a:spAutoFit/>
              </a:bodyPr>
              <a:lstStyle/>
              <a:p>
                <a:pPr algn="ctr"/>
                <a:r>
                  <a:rPr altLang="zh-CN" lang="en-US" smtClean="0"/>
                  <a:t>60万</a:t>
                </a:r>
              </a:p>
            </p:txBody>
          </p:sp>
          <p:sp>
            <p:nvSpPr>
              <p:cNvPr id="44" name="文本框 43"/>
              <p:cNvSpPr txBox="1"/>
              <p:nvPr/>
            </p:nvSpPr>
            <p:spPr>
              <a:xfrm>
                <a:off x="2369342" y="3891000"/>
                <a:ext cx="655640" cy="365760"/>
              </a:xfrm>
              <a:prstGeom prst="rect">
                <a:avLst/>
              </a:prstGeom>
              <a:noFill/>
            </p:spPr>
            <p:txBody>
              <a:bodyPr rtlCol="0" wrap="square">
                <a:spAutoFit/>
              </a:bodyPr>
              <a:lstStyle/>
              <a:p>
                <a:pPr algn="ctr"/>
                <a:r>
                  <a:rPr altLang="zh-CN" lang="en-US" smtClean="0">
                    <a:solidFill>
                      <a:schemeClr val="bg1"/>
                    </a:solidFill>
                  </a:rPr>
                  <a:t>40万</a:t>
                </a:r>
              </a:p>
            </p:txBody>
          </p:sp>
        </p:grpSp>
      </p:grpSp>
      <p:grpSp>
        <p:nvGrpSpPr>
          <p:cNvPr id="57" name="组合 56"/>
          <p:cNvGrpSpPr/>
          <p:nvPr/>
        </p:nvGrpSpPr>
        <p:grpSpPr>
          <a:xfrm>
            <a:off x="3440113" y="1858055"/>
            <a:ext cx="1023938" cy="3908574"/>
            <a:chOff x="3878262" y="1871676"/>
            <a:chExt cx="1023938" cy="3908574"/>
          </a:xfrm>
        </p:grpSpPr>
        <p:sp>
          <p:nvSpPr>
            <p:cNvPr id="26" name="MH_Text_2"/>
            <p:cNvSpPr/>
            <p:nvPr>
              <p:custDataLst>
                <p:tags r:id="rId7"/>
              </p:custDataLst>
            </p:nvPr>
          </p:nvSpPr>
          <p:spPr>
            <a:xfrm rot="16200000">
              <a:off x="2870994" y="3519977"/>
              <a:ext cx="3052763" cy="504825"/>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51" name="组合 50"/>
            <p:cNvGrpSpPr/>
            <p:nvPr/>
          </p:nvGrpSpPr>
          <p:grpSpPr>
            <a:xfrm>
              <a:off x="3878262" y="1871676"/>
              <a:ext cx="1023938" cy="3908574"/>
              <a:chOff x="3878262" y="1871676"/>
              <a:chExt cx="1023938" cy="3908574"/>
            </a:xfrm>
          </p:grpSpPr>
          <p:sp>
            <p:nvSpPr>
              <p:cNvPr id="32" name="MH_SubTitle_1"/>
              <p:cNvSpPr txBox="1"/>
              <p:nvPr>
                <p:custDataLst>
                  <p:tags r:id="rId8"/>
                </p:custDataLst>
              </p:nvPr>
            </p:nvSpPr>
            <p:spPr>
              <a:xfrm>
                <a:off x="3878262" y="5415125"/>
                <a:ext cx="1023938" cy="365125"/>
              </a:xfrm>
              <a:prstGeom prst="rect">
                <a:avLst/>
              </a:prstGeom>
              <a:noFill/>
            </p:spPr>
            <p:txBody>
              <a:bodyPr bIns="0" lIns="0" rIns="0" tIns="0">
                <a:normAutofit/>
              </a:bodyPr>
              <a:lstStyle/>
              <a:p>
                <a:pPr algn="ctr">
                  <a:lnSpc>
                    <a:spcPct val="130000"/>
                  </a:lnSpc>
                  <a:defRPr/>
                </a:pPr>
                <a:r>
                  <a:rPr altLang="zh-CN" lang="en-US" sz="1600"/>
                  <a:t>LOREM</a:t>
                </a:r>
              </a:p>
            </p:txBody>
          </p:sp>
          <p:grpSp>
            <p:nvGrpSpPr>
              <p:cNvPr id="50" name="组合 49"/>
              <p:cNvGrpSpPr/>
              <p:nvPr/>
            </p:nvGrpSpPr>
            <p:grpSpPr>
              <a:xfrm>
                <a:off x="4062411" y="1871676"/>
                <a:ext cx="659272" cy="3434106"/>
                <a:chOff x="4062411" y="1871676"/>
                <a:chExt cx="659272" cy="3434106"/>
              </a:xfrm>
            </p:grpSpPr>
            <p:sp>
              <p:nvSpPr>
                <p:cNvPr id="37" name="MH_Text_1"/>
                <p:cNvSpPr/>
                <p:nvPr>
                  <p:custDataLst>
                    <p:tags r:id="rId9"/>
                  </p:custDataLst>
                </p:nvPr>
              </p:nvSpPr>
              <p:spPr>
                <a:xfrm rot="16200000">
                  <a:off x="3407240" y="4063232"/>
                  <a:ext cx="1980274" cy="504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a:defRPr/>
                  </a:pPr>
                  <a:endParaRPr altLang="en-US" lang="zh-CN">
                    <a:solidFill>
                      <a:srgbClr val="FF0000"/>
                    </a:solidFill>
                  </a:endParaRPr>
                </a:p>
              </p:txBody>
            </p:sp>
            <p:sp>
              <p:nvSpPr>
                <p:cNvPr id="40" name="文本框 39"/>
                <p:cNvSpPr txBox="1"/>
                <p:nvPr/>
              </p:nvSpPr>
              <p:spPr>
                <a:xfrm>
                  <a:off x="4062411" y="1871676"/>
                  <a:ext cx="655640" cy="365760"/>
                </a:xfrm>
                <a:prstGeom prst="rect">
                  <a:avLst/>
                </a:prstGeom>
                <a:noFill/>
              </p:spPr>
              <p:txBody>
                <a:bodyPr rtlCol="0" wrap="square">
                  <a:spAutoFit/>
                </a:bodyPr>
                <a:lstStyle/>
                <a:p>
                  <a:pPr algn="ctr"/>
                  <a:r>
                    <a:rPr altLang="zh-CN" lang="en-US" smtClean="0"/>
                    <a:t>90万</a:t>
                  </a:r>
                </a:p>
              </p:txBody>
            </p:sp>
            <p:sp>
              <p:nvSpPr>
                <p:cNvPr id="45" name="文本框 44"/>
                <p:cNvSpPr txBox="1"/>
                <p:nvPr/>
              </p:nvSpPr>
              <p:spPr>
                <a:xfrm>
                  <a:off x="4066043" y="3426054"/>
                  <a:ext cx="655640" cy="365760"/>
                </a:xfrm>
                <a:prstGeom prst="rect">
                  <a:avLst/>
                </a:prstGeom>
                <a:noFill/>
              </p:spPr>
              <p:txBody>
                <a:bodyPr rtlCol="0" wrap="square">
                  <a:spAutoFit/>
                </a:bodyPr>
                <a:lstStyle/>
                <a:p>
                  <a:pPr algn="ctr"/>
                  <a:r>
                    <a:rPr altLang="zh-CN" lang="en-US" smtClean="0">
                      <a:solidFill>
                        <a:schemeClr val="bg1"/>
                      </a:solidFill>
                    </a:rPr>
                    <a:t>61万</a:t>
                  </a:r>
                </a:p>
              </p:txBody>
            </p:sp>
          </p:grpSp>
        </p:grpSp>
      </p:grpSp>
      <p:grpSp>
        <p:nvGrpSpPr>
          <p:cNvPr id="59" name="组合 58"/>
          <p:cNvGrpSpPr/>
          <p:nvPr/>
        </p:nvGrpSpPr>
        <p:grpSpPr>
          <a:xfrm>
            <a:off x="5303840" y="2393663"/>
            <a:ext cx="1023938" cy="3372966"/>
            <a:chOff x="5741989" y="2407284"/>
            <a:chExt cx="1023938" cy="3372966"/>
          </a:xfrm>
        </p:grpSpPr>
        <p:sp>
          <p:nvSpPr>
            <p:cNvPr id="27" name="MH_Text_3"/>
            <p:cNvSpPr/>
            <p:nvPr>
              <p:custDataLst>
                <p:tags r:id="rId10"/>
              </p:custDataLst>
            </p:nvPr>
          </p:nvSpPr>
          <p:spPr>
            <a:xfrm rot="16200000">
              <a:off x="5015708" y="3808768"/>
              <a:ext cx="2476500" cy="504825"/>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53" name="组合 52"/>
            <p:cNvGrpSpPr/>
            <p:nvPr/>
          </p:nvGrpSpPr>
          <p:grpSpPr>
            <a:xfrm>
              <a:off x="5741989" y="2407284"/>
              <a:ext cx="1023938" cy="3372966"/>
              <a:chOff x="5741989" y="2407284"/>
              <a:chExt cx="1023938" cy="3372966"/>
            </a:xfrm>
          </p:grpSpPr>
          <p:sp>
            <p:nvSpPr>
              <p:cNvPr id="33" name="MH_SubTitle_1"/>
              <p:cNvSpPr txBox="1"/>
              <p:nvPr>
                <p:custDataLst>
                  <p:tags r:id="rId11"/>
                </p:custDataLst>
              </p:nvPr>
            </p:nvSpPr>
            <p:spPr>
              <a:xfrm>
                <a:off x="5741989" y="5415125"/>
                <a:ext cx="1023938" cy="365125"/>
              </a:xfrm>
              <a:prstGeom prst="rect">
                <a:avLst/>
              </a:prstGeom>
              <a:noFill/>
            </p:spPr>
            <p:txBody>
              <a:bodyPr bIns="0" lIns="0" rIns="0" tIns="0">
                <a:normAutofit/>
              </a:bodyPr>
              <a:lstStyle/>
              <a:p>
                <a:pPr algn="ctr">
                  <a:lnSpc>
                    <a:spcPct val="130000"/>
                  </a:lnSpc>
                  <a:defRPr/>
                </a:pPr>
                <a:r>
                  <a:rPr altLang="zh-CN" lang="en-US" sz="1600"/>
                  <a:t>LOREM</a:t>
                </a:r>
              </a:p>
            </p:txBody>
          </p:sp>
          <p:grpSp>
            <p:nvGrpSpPr>
              <p:cNvPr id="52" name="组合 51"/>
              <p:cNvGrpSpPr/>
              <p:nvPr/>
            </p:nvGrpSpPr>
            <p:grpSpPr>
              <a:xfrm>
                <a:off x="5907087" y="2407284"/>
                <a:ext cx="688640" cy="2898498"/>
                <a:chOff x="5907087" y="2407284"/>
                <a:chExt cx="688640" cy="2898498"/>
              </a:xfrm>
            </p:grpSpPr>
            <p:sp>
              <p:nvSpPr>
                <p:cNvPr id="38" name="MH_Text_1"/>
                <p:cNvSpPr/>
                <p:nvPr>
                  <p:custDataLst>
                    <p:tags r:id="rId12"/>
                  </p:custDataLst>
                </p:nvPr>
              </p:nvSpPr>
              <p:spPr>
                <a:xfrm rot="16200000">
                  <a:off x="5179837" y="3978453"/>
                  <a:ext cx="2149832" cy="504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a:defRPr/>
                  </a:pPr>
                  <a:endParaRPr altLang="en-US" lang="zh-CN">
                    <a:solidFill>
                      <a:srgbClr val="FF0000"/>
                    </a:solidFill>
                  </a:endParaRPr>
                </a:p>
              </p:txBody>
            </p:sp>
            <p:sp>
              <p:nvSpPr>
                <p:cNvPr id="43" name="文本框 42"/>
                <p:cNvSpPr txBox="1"/>
                <p:nvPr/>
              </p:nvSpPr>
              <p:spPr>
                <a:xfrm>
                  <a:off x="5907088" y="2407283"/>
                  <a:ext cx="655640" cy="365760"/>
                </a:xfrm>
                <a:prstGeom prst="rect">
                  <a:avLst/>
                </a:prstGeom>
                <a:noFill/>
              </p:spPr>
              <p:txBody>
                <a:bodyPr rtlCol="0" wrap="square">
                  <a:spAutoFit/>
                </a:bodyPr>
                <a:lstStyle/>
                <a:p>
                  <a:pPr algn="ctr"/>
                  <a:r>
                    <a:rPr altLang="zh-CN" lang="en-US" smtClean="0"/>
                    <a:t>70万</a:t>
                  </a:r>
                </a:p>
              </p:txBody>
            </p:sp>
            <p:sp>
              <p:nvSpPr>
                <p:cNvPr id="46" name="文本框 45"/>
                <p:cNvSpPr txBox="1"/>
                <p:nvPr/>
              </p:nvSpPr>
              <p:spPr>
                <a:xfrm>
                  <a:off x="5940087" y="3215643"/>
                  <a:ext cx="655640" cy="365760"/>
                </a:xfrm>
                <a:prstGeom prst="rect">
                  <a:avLst/>
                </a:prstGeom>
                <a:noFill/>
              </p:spPr>
              <p:txBody>
                <a:bodyPr rtlCol="0" wrap="square">
                  <a:spAutoFit/>
                </a:bodyPr>
                <a:lstStyle/>
                <a:p>
                  <a:pPr algn="ctr"/>
                  <a:r>
                    <a:rPr altLang="zh-CN" lang="en-US" smtClean="0">
                      <a:solidFill>
                        <a:schemeClr val="bg1"/>
                      </a:solidFill>
                    </a:rPr>
                    <a:t>65万</a:t>
                  </a:r>
                </a:p>
              </p:txBody>
            </p:sp>
          </p:grpSp>
        </p:grpSp>
      </p:grpSp>
      <p:grpSp>
        <p:nvGrpSpPr>
          <p:cNvPr id="58" name="组合 57"/>
          <p:cNvGrpSpPr/>
          <p:nvPr/>
        </p:nvGrpSpPr>
        <p:grpSpPr>
          <a:xfrm>
            <a:off x="6985002" y="1582056"/>
            <a:ext cx="1023938" cy="4184573"/>
            <a:chOff x="7423151" y="1595677"/>
            <a:chExt cx="1023938" cy="4184573"/>
          </a:xfrm>
        </p:grpSpPr>
        <p:sp>
          <p:nvSpPr>
            <p:cNvPr id="28" name="MH_Text_4"/>
            <p:cNvSpPr/>
            <p:nvPr>
              <p:custDataLst>
                <p:tags r:id="rId13"/>
              </p:custDataLst>
            </p:nvPr>
          </p:nvSpPr>
          <p:spPr>
            <a:xfrm rot="16200000">
              <a:off x="6264276" y="3376309"/>
              <a:ext cx="3341688" cy="503237"/>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55" name="组合 54"/>
            <p:cNvGrpSpPr/>
            <p:nvPr/>
          </p:nvGrpSpPr>
          <p:grpSpPr>
            <a:xfrm>
              <a:off x="7423151" y="1595677"/>
              <a:ext cx="1023938" cy="4184573"/>
              <a:chOff x="7423151" y="1595677"/>
              <a:chExt cx="1023938" cy="4184573"/>
            </a:xfrm>
          </p:grpSpPr>
          <p:sp>
            <p:nvSpPr>
              <p:cNvPr id="34" name="MH_SubTitle_1"/>
              <p:cNvSpPr txBox="1"/>
              <p:nvPr>
                <p:custDataLst>
                  <p:tags r:id="rId14"/>
                </p:custDataLst>
              </p:nvPr>
            </p:nvSpPr>
            <p:spPr>
              <a:xfrm>
                <a:off x="7423151" y="5415125"/>
                <a:ext cx="1023938" cy="365125"/>
              </a:xfrm>
              <a:prstGeom prst="rect">
                <a:avLst/>
              </a:prstGeom>
              <a:noFill/>
            </p:spPr>
            <p:txBody>
              <a:bodyPr bIns="0" lIns="0" rIns="0" tIns="0">
                <a:normAutofit/>
              </a:bodyPr>
              <a:lstStyle/>
              <a:p>
                <a:pPr algn="ctr">
                  <a:lnSpc>
                    <a:spcPct val="130000"/>
                  </a:lnSpc>
                  <a:defRPr/>
                </a:pPr>
                <a:r>
                  <a:rPr altLang="zh-CN" lang="en-US" sz="1600"/>
                  <a:t>LOREM</a:t>
                </a:r>
              </a:p>
            </p:txBody>
          </p:sp>
          <p:grpSp>
            <p:nvGrpSpPr>
              <p:cNvPr id="54" name="组合 53"/>
              <p:cNvGrpSpPr/>
              <p:nvPr/>
            </p:nvGrpSpPr>
            <p:grpSpPr>
              <a:xfrm>
                <a:off x="7607300" y="1595677"/>
                <a:ext cx="655640" cy="3717112"/>
                <a:chOff x="7607300" y="1595677"/>
                <a:chExt cx="655640" cy="3717112"/>
              </a:xfrm>
            </p:grpSpPr>
            <p:sp>
              <p:nvSpPr>
                <p:cNvPr id="39" name="MH_Text_1"/>
                <p:cNvSpPr/>
                <p:nvPr>
                  <p:custDataLst>
                    <p:tags r:id="rId15"/>
                  </p:custDataLst>
                </p:nvPr>
              </p:nvSpPr>
              <p:spPr>
                <a:xfrm rot="16200000">
                  <a:off x="6648552" y="3773013"/>
                  <a:ext cx="2574727" cy="50482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r">
                    <a:defRPr/>
                  </a:pPr>
                  <a:endParaRPr altLang="en-US" lang="zh-CN">
                    <a:solidFill>
                      <a:srgbClr val="FF0000"/>
                    </a:solidFill>
                  </a:endParaRPr>
                </a:p>
              </p:txBody>
            </p:sp>
            <p:sp>
              <p:nvSpPr>
                <p:cNvPr id="42" name="文本框 41"/>
                <p:cNvSpPr txBox="1"/>
                <p:nvPr/>
              </p:nvSpPr>
              <p:spPr>
                <a:xfrm>
                  <a:off x="7607301" y="1595677"/>
                  <a:ext cx="655640" cy="365760"/>
                </a:xfrm>
                <a:prstGeom prst="rect">
                  <a:avLst/>
                </a:prstGeom>
                <a:noFill/>
              </p:spPr>
              <p:txBody>
                <a:bodyPr rtlCol="0" wrap="square">
                  <a:spAutoFit/>
                </a:bodyPr>
                <a:lstStyle/>
                <a:p>
                  <a:pPr algn="ctr"/>
                  <a:r>
                    <a:rPr altLang="zh-CN" lang="en-US" smtClean="0"/>
                    <a:t>95万</a:t>
                  </a:r>
                </a:p>
              </p:txBody>
            </p:sp>
            <p:sp>
              <p:nvSpPr>
                <p:cNvPr id="47" name="文本框 46"/>
                <p:cNvSpPr txBox="1"/>
                <p:nvPr/>
              </p:nvSpPr>
              <p:spPr>
                <a:xfrm>
                  <a:off x="7607301" y="2803325"/>
                  <a:ext cx="655640" cy="365760"/>
                </a:xfrm>
                <a:prstGeom prst="rect">
                  <a:avLst/>
                </a:prstGeom>
                <a:noFill/>
              </p:spPr>
              <p:txBody>
                <a:bodyPr rtlCol="0" wrap="square">
                  <a:spAutoFit/>
                </a:bodyPr>
                <a:lstStyle/>
                <a:p>
                  <a:pPr algn="ctr"/>
                  <a:r>
                    <a:rPr altLang="zh-CN" lang="en-US">
                      <a:solidFill>
                        <a:schemeClr val="bg1"/>
                      </a:solidFill>
                    </a:rPr>
                    <a:t>70万</a:t>
                  </a:r>
                </a:p>
              </p:txBody>
            </p:sp>
          </p:grpSp>
        </p:grpSp>
      </p:grpSp>
      <p:sp>
        <p:nvSpPr>
          <p:cNvPr id="61" name="MH_Desc_1"/>
          <p:cNvSpPr txBox="1">
            <a:spLocks noChangeArrowheads="1"/>
          </p:cNvSpPr>
          <p:nvPr>
            <p:custDataLst>
              <p:tags r:id="rId16"/>
            </p:custDataLst>
          </p:nvPr>
        </p:nvSpPr>
        <p:spPr bwMode="auto">
          <a:xfrm>
            <a:off x="8753344" y="3066797"/>
            <a:ext cx="2757368" cy="2349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fontScale="92500"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a:t>
            </a:r>
          </a:p>
        </p:txBody>
      </p:sp>
      <p:sp>
        <p:nvSpPr>
          <p:cNvPr id="62" name="MH_SubTitle_1"/>
          <p:cNvSpPr txBox="1"/>
          <p:nvPr>
            <p:custDataLst>
              <p:tags r:id="rId17"/>
            </p:custDataLst>
          </p:nvPr>
        </p:nvSpPr>
        <p:spPr>
          <a:xfrm>
            <a:off x="8375540" y="2523011"/>
            <a:ext cx="1023938" cy="365125"/>
          </a:xfrm>
          <a:prstGeom prst="rect">
            <a:avLst/>
          </a:prstGeom>
          <a:noFill/>
        </p:spPr>
        <p:txBody>
          <a:bodyPr bIns="0" lIns="0" rIns="0" tIns="0">
            <a:normAutofit/>
          </a:bodyPr>
          <a:lstStyle/>
          <a:p>
            <a:pPr algn="r">
              <a:lnSpc>
                <a:spcPct val="130000"/>
              </a:lnSpc>
              <a:defRPr/>
            </a:pPr>
            <a:r>
              <a:rPr altLang="zh-CN" lang="en-US" sz="1600"/>
              <a:t>LOREM</a:t>
            </a:r>
          </a:p>
        </p:txBody>
      </p:sp>
      <p:sp>
        <p:nvSpPr>
          <p:cNvPr id="63" name="矩形 62"/>
          <p:cNvSpPr/>
          <p:nvPr/>
        </p:nvSpPr>
        <p:spPr>
          <a:xfrm>
            <a:off x="8753344" y="1451427"/>
            <a:ext cx="261258" cy="261258"/>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8753344" y="1919962"/>
            <a:ext cx="261258" cy="261258"/>
          </a:xfrm>
          <a:prstGeom prst="rect">
            <a:avLst/>
          </a:pr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5" name="MH_SubTitle_1"/>
          <p:cNvSpPr txBox="1"/>
          <p:nvPr>
            <p:custDataLst>
              <p:tags r:id="rId18"/>
            </p:custDataLst>
          </p:nvPr>
        </p:nvSpPr>
        <p:spPr>
          <a:xfrm>
            <a:off x="8962759" y="1395152"/>
            <a:ext cx="1023938" cy="365125"/>
          </a:xfrm>
          <a:prstGeom prst="rect">
            <a:avLst/>
          </a:prstGeom>
          <a:noFill/>
        </p:spPr>
        <p:txBody>
          <a:bodyPr bIns="0" lIns="0" rIns="0" tIns="0">
            <a:normAutofit/>
          </a:bodyPr>
          <a:lstStyle/>
          <a:p>
            <a:pPr algn="ctr">
              <a:lnSpc>
                <a:spcPct val="130000"/>
              </a:lnSpc>
              <a:defRPr/>
            </a:pPr>
            <a:r>
              <a:rPr altLang="zh-CN" lang="en-US" sz="1600"/>
              <a:t>LOREM</a:t>
            </a:r>
          </a:p>
        </p:txBody>
      </p:sp>
      <p:sp>
        <p:nvSpPr>
          <p:cNvPr id="66" name="MH_SubTitle_1"/>
          <p:cNvSpPr txBox="1"/>
          <p:nvPr>
            <p:custDataLst>
              <p:tags r:id="rId19"/>
            </p:custDataLst>
          </p:nvPr>
        </p:nvSpPr>
        <p:spPr>
          <a:xfrm>
            <a:off x="8962759" y="1905221"/>
            <a:ext cx="1023938" cy="365125"/>
          </a:xfrm>
          <a:prstGeom prst="rect">
            <a:avLst/>
          </a:prstGeom>
          <a:noFill/>
        </p:spPr>
        <p:txBody>
          <a:bodyPr bIns="0" lIns="0" rIns="0" tIns="0">
            <a:normAutofit/>
          </a:bodyPr>
          <a:lstStyle/>
          <a:p>
            <a:pPr algn="ctr">
              <a:lnSpc>
                <a:spcPct val="130000"/>
              </a:lnSpc>
              <a:defRPr/>
            </a:pPr>
            <a:r>
              <a:rPr altLang="zh-CN" lang="en-US" sz="1600"/>
              <a:t>LOREM</a:t>
            </a:r>
          </a:p>
        </p:txBody>
      </p:sp>
    </p:spTree>
    <p:extLst>
      <p:ext uri="{BB962C8B-B14F-4D97-AF65-F5344CB8AC3E}">
        <p14:creationId val="278462742"/>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5" y="241300"/>
            <a:ext cx="4308475"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12800" y="286434"/>
            <a:ext cx="4622800"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市场情况分析</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67" name="组合 66"/>
          <p:cNvGrpSpPr/>
          <p:nvPr/>
        </p:nvGrpSpPr>
        <p:grpSpPr>
          <a:xfrm>
            <a:off x="726923" y="1122385"/>
            <a:ext cx="6415744" cy="5311925"/>
            <a:chOff x="641198" y="1198585"/>
            <a:chExt cx="6415744" cy="5311925"/>
          </a:xfrm>
        </p:grpSpPr>
        <p:sp>
          <p:nvSpPr>
            <p:cNvPr id="68" name="Freeform 6"/>
            <p:cNvSpPr>
              <a:spLocks noEditPoints="1"/>
            </p:cNvSpPr>
            <p:nvPr/>
          </p:nvSpPr>
          <p:spPr bwMode="auto">
            <a:xfrm>
              <a:off x="641198" y="1198585"/>
              <a:ext cx="6415744" cy="5311925"/>
            </a:xfrm>
            <a:custGeom>
              <a:gdLst>
                <a:gd fmla="*/ 2051 w 2353" name="T0"/>
                <a:gd fmla="*/ 1257 h 1946" name="T1"/>
                <a:gd fmla="*/ 1868 w 2353" name="T2"/>
                <a:gd fmla="*/ 694 h 1946" name="T3"/>
                <a:gd fmla="*/ 2088 w 2353" name="T4"/>
                <a:gd fmla="*/ 669 h 1946" name="T5"/>
                <a:gd fmla="*/ 265 w 2353" name="T6"/>
                <a:gd fmla="*/ 901 h 1946" name="T7"/>
                <a:gd fmla="*/ 110 w 2353" name="T8"/>
                <a:gd fmla="*/ 556 h 1946" name="T9"/>
                <a:gd fmla="*/ 628 w 2353" name="T10"/>
                <a:gd fmla="*/ 248 h 1946" name="T11"/>
                <a:gd fmla="*/ 786 w 2353" name="T12"/>
                <a:gd fmla="*/ 711 h 1946" name="T13"/>
                <a:gd fmla="*/ 533 w 2353" name="T14"/>
                <a:gd fmla="*/ 1404 h 1946" name="T15"/>
                <a:gd fmla="*/ 144 w 2353" name="T16"/>
                <a:gd fmla="*/ 1019 h 1946" name="T17"/>
                <a:gd fmla="*/ 676 w 2353" name="T18"/>
                <a:gd fmla="*/ 1098 h 1946" name="T19"/>
                <a:gd fmla="*/ 916 w 2353" name="T20"/>
                <a:gd fmla="*/ 1415 h 1946" name="T21"/>
                <a:gd fmla="*/ 688 w 2353" name="T22"/>
                <a:gd fmla="*/ 923 h 1946" name="T23"/>
                <a:gd fmla="*/ 1175 w 2353" name="T24"/>
                <a:gd fmla="*/ 929 h 1946" name="T25"/>
                <a:gd fmla="*/ 941 w 2353" name="T26"/>
                <a:gd fmla="*/ 1161 h 1946" name="T27"/>
                <a:gd fmla="*/ 1113 w 2353" name="T28"/>
                <a:gd fmla="*/ 1098 h 1946" name="T29"/>
                <a:gd fmla="*/ 783 w 2353" name="T30"/>
                <a:gd fmla="*/ 754 h 1946" name="T31"/>
                <a:gd fmla="*/ 1226 w 2353" name="T32"/>
                <a:gd fmla="*/ 802 h 1946" name="T33"/>
                <a:gd fmla="*/ 1400 w 2353" name="T34"/>
                <a:gd fmla="*/ 1042 h 1946" name="T35"/>
                <a:gd fmla="*/ 1034 w 2353" name="T36"/>
                <a:gd fmla="*/ 621 h 1946" name="T37"/>
                <a:gd fmla="*/ 1741 w 2353" name="T38"/>
                <a:gd fmla="*/ 401 h 1946" name="T39"/>
                <a:gd fmla="*/ 1834 w 2353" name="T40"/>
                <a:gd fmla="*/ 31 h 1946" name="T41"/>
                <a:gd fmla="*/ 1958 w 2353" name="T42"/>
                <a:gd fmla="*/ 361 h 1946" name="T43"/>
                <a:gd fmla="*/ 1826 w 2353" name="T44"/>
                <a:gd fmla="*/ 655 h 1946" name="T45"/>
                <a:gd fmla="*/ 1448 w 2353" name="T46"/>
                <a:gd fmla="*/ 889 h 1946" name="T47"/>
                <a:gd fmla="*/ 2018 w 2353" name="T48"/>
                <a:gd fmla="*/ 412 h 1946" name="T49"/>
                <a:gd fmla="*/ 1829 w 2353" name="T50"/>
                <a:gd fmla="*/ 59 h 1946" name="T51"/>
                <a:gd fmla="*/ 2353 w 2353" name="T52"/>
                <a:gd fmla="*/ 217 h 1946" name="T53"/>
                <a:gd fmla="*/ 2060 w 2353" name="T54"/>
                <a:gd fmla="*/ 525 h 1946" name="T55"/>
                <a:gd fmla="*/ 2195 w 2353" name="T56"/>
                <a:gd fmla="*/ 463 h 1946" name="T57"/>
                <a:gd fmla="*/ 2127 w 2353" name="T58"/>
                <a:gd fmla="*/ 630 h 1946" name="T59"/>
                <a:gd fmla="*/ 1761 w 2353" name="T60"/>
                <a:gd fmla="*/ 615 h 1946" name="T61"/>
                <a:gd fmla="*/ 1775 w 2353" name="T62"/>
                <a:gd fmla="*/ 867 h 1946" name="T63"/>
                <a:gd fmla="*/ 1646 w 2353" name="T64"/>
                <a:gd fmla="*/ 935 h 1946" name="T65"/>
                <a:gd fmla="*/ 1437 w 2353" name="T66"/>
                <a:gd fmla="*/ 957 h 1946" name="T67"/>
                <a:gd fmla="*/ 1510 w 2353" name="T68"/>
                <a:gd fmla="*/ 1152 h 1946" name="T69"/>
                <a:gd fmla="*/ 1150 w 2353" name="T70"/>
                <a:gd fmla="*/ 1531 h 1946" name="T71"/>
                <a:gd fmla="*/ 997 w 2353" name="T72"/>
                <a:gd fmla="*/ 1113 h 1946" name="T73"/>
                <a:gd fmla="*/ 1384 w 2353" name="T74"/>
                <a:gd fmla="*/ 1251 h 1946" name="T75"/>
                <a:gd fmla="*/ 1093 w 2353" name="T76"/>
                <a:gd fmla="*/ 1779 h 1946" name="T77"/>
                <a:gd fmla="*/ 1034 w 2353" name="T78"/>
                <a:gd fmla="*/ 1372 h 1946" name="T79"/>
                <a:gd fmla="*/ 1223 w 2353" name="T80"/>
                <a:gd fmla="*/ 1488 h 1946" name="T81"/>
                <a:gd fmla="*/ 1271 w 2353" name="T82"/>
                <a:gd fmla="*/ 1598 h 1946" name="T83"/>
                <a:gd fmla="*/ 1493 w 2353" name="T84"/>
                <a:gd fmla="*/ 1471 h 1946" name="T85"/>
                <a:gd fmla="*/ 1307 w 2353" name="T86"/>
                <a:gd fmla="*/ 1675 h 1946" name="T87"/>
                <a:gd fmla="*/ 1623 w 2353" name="T88"/>
                <a:gd fmla="*/ 1627 h 1946" name="T89"/>
                <a:gd fmla="*/ 1682 w 2353" name="T90"/>
                <a:gd fmla="*/ 1567 h 1946" name="T91"/>
                <a:gd fmla="*/ 1710 w 2353" name="T92"/>
                <a:gd fmla="*/ 1694 h 1946" name="T93"/>
                <a:gd fmla="*/ 1482 w 2353" name="T94"/>
                <a:gd fmla="*/ 1454 h 1946" name="T95"/>
                <a:gd fmla="*/ 1753 w 2353" name="T96"/>
                <a:gd fmla="*/ 1593 h 1946" name="T97"/>
                <a:gd fmla="*/ 1908 w 2353" name="T98"/>
                <a:gd fmla="*/ 1384 h 1946" name="T99"/>
                <a:gd fmla="*/ 1930 w 2353" name="T100"/>
                <a:gd fmla="*/ 1378 h 1946" name="T101"/>
                <a:gd fmla="*/ 1572 w 2353" name="T102"/>
                <a:gd fmla="*/ 1146 h 1946" name="T103"/>
                <a:gd fmla="*/ 1747 w 2353" name="T104"/>
                <a:gd fmla="*/ 1155 h 1946" name="T105"/>
                <a:gd fmla="*/ 1767 w 2353" name="T106"/>
                <a:gd fmla="*/ 1226 h 1946" name="T107"/>
                <a:gd fmla="*/ 1313 w 2353" name="T108"/>
                <a:gd fmla="*/ 1293 h 1946" name="T109"/>
                <a:gd fmla="*/ 1789 w 2353" name="T110"/>
                <a:gd fmla="*/ 1237 h 1946" name="T111"/>
                <a:gd fmla="*/ 1922 w 2353" name="T112"/>
                <a:gd fmla="*/ 1135 h 1946" name="T113"/>
                <a:gd fmla="*/ 1905 w 2353" name="T114"/>
                <a:gd fmla="*/ 1144 h 1946" name="T115"/>
                <a:gd fmla="*/ 2032 w 2353" name="T116"/>
                <a:gd fmla="*/ 1183 h 1946" name="T117"/>
                <a:gd fmla="*/ 1978 w 2353" name="T118"/>
                <a:gd fmla="*/ 853 h 1946" name="T119"/>
                <a:gd fmla="*/ 1739 w 2353" name="T120"/>
                <a:gd fmla="*/ 762 h 1946" name="T121"/>
                <a:gd fmla="*/ 2068 w 2353" name="T122"/>
                <a:gd fmla="*/ 1700 h 194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46" w="2353">
                  <a:moveTo>
                    <a:pt x="1505" y="1946"/>
                  </a:moveTo>
                  <a:cubicBezTo>
                    <a:pt x="1496" y="1943"/>
                    <a:pt x="1488" y="1940"/>
                    <a:pt x="1477" y="1937"/>
                  </a:cubicBezTo>
                  <a:cubicBezTo>
                    <a:pt x="1462" y="1926"/>
                    <a:pt x="1468" y="1918"/>
                    <a:pt x="1468" y="1904"/>
                  </a:cubicBezTo>
                  <a:cubicBezTo>
                    <a:pt x="1471" y="1889"/>
                    <a:pt x="1468" y="1892"/>
                    <a:pt x="1482" y="1889"/>
                  </a:cubicBezTo>
                  <a:cubicBezTo>
                    <a:pt x="1482" y="1887"/>
                    <a:pt x="1485" y="1884"/>
                    <a:pt x="1488" y="1884"/>
                  </a:cubicBezTo>
                  <a:cubicBezTo>
                    <a:pt x="1488" y="1878"/>
                    <a:pt x="1488" y="1872"/>
                    <a:pt x="1488" y="1867"/>
                  </a:cubicBezTo>
                  <a:cubicBezTo>
                    <a:pt x="1488" y="1867"/>
                    <a:pt x="1488" y="1867"/>
                    <a:pt x="1491" y="1867"/>
                  </a:cubicBezTo>
                  <a:cubicBezTo>
                    <a:pt x="1493" y="1867"/>
                    <a:pt x="1499" y="1870"/>
                    <a:pt x="1507" y="1867"/>
                  </a:cubicBezTo>
                  <a:cubicBezTo>
                    <a:pt x="1516" y="1864"/>
                    <a:pt x="1522" y="1858"/>
                    <a:pt x="1530" y="1853"/>
                  </a:cubicBezTo>
                  <a:cubicBezTo>
                    <a:pt x="1544" y="1853"/>
                    <a:pt x="1555" y="1853"/>
                    <a:pt x="1569" y="1853"/>
                  </a:cubicBezTo>
                  <a:cubicBezTo>
                    <a:pt x="1572" y="1853"/>
                    <a:pt x="1581" y="1858"/>
                    <a:pt x="1581" y="1870"/>
                  </a:cubicBezTo>
                  <a:cubicBezTo>
                    <a:pt x="1578" y="1875"/>
                    <a:pt x="1575" y="1881"/>
                    <a:pt x="1569" y="1887"/>
                  </a:cubicBezTo>
                  <a:cubicBezTo>
                    <a:pt x="1564" y="1895"/>
                    <a:pt x="1558" y="1904"/>
                    <a:pt x="1555" y="1918"/>
                  </a:cubicBezTo>
                  <a:cubicBezTo>
                    <a:pt x="1541" y="1926"/>
                    <a:pt x="1527" y="1935"/>
                    <a:pt x="1513" y="1943"/>
                  </a:cubicBezTo>
                  <a:cubicBezTo>
                    <a:pt x="1510" y="1946"/>
                    <a:pt x="1507" y="1946"/>
                    <a:pt x="1505" y="1946"/>
                  </a:cubicBezTo>
                  <a:close/>
                  <a:moveTo>
                    <a:pt x="1972" y="1418"/>
                  </a:moveTo>
                  <a:cubicBezTo>
                    <a:pt x="1958" y="1415"/>
                    <a:pt x="1953" y="1412"/>
                    <a:pt x="1947" y="1406"/>
                  </a:cubicBezTo>
                  <a:cubicBezTo>
                    <a:pt x="1944" y="1398"/>
                    <a:pt x="1941" y="1387"/>
                    <a:pt x="1939" y="1375"/>
                  </a:cubicBezTo>
                  <a:cubicBezTo>
                    <a:pt x="1936" y="1372"/>
                    <a:pt x="1933" y="1372"/>
                    <a:pt x="1927" y="1370"/>
                  </a:cubicBezTo>
                  <a:cubicBezTo>
                    <a:pt x="1925" y="1367"/>
                    <a:pt x="1922" y="1367"/>
                    <a:pt x="1919" y="1367"/>
                  </a:cubicBezTo>
                  <a:cubicBezTo>
                    <a:pt x="1925" y="1350"/>
                    <a:pt x="1905" y="1330"/>
                    <a:pt x="1896" y="1324"/>
                  </a:cubicBezTo>
                  <a:cubicBezTo>
                    <a:pt x="1896" y="1316"/>
                    <a:pt x="1908" y="1310"/>
                    <a:pt x="1910" y="1305"/>
                  </a:cubicBezTo>
                  <a:cubicBezTo>
                    <a:pt x="1910" y="1296"/>
                    <a:pt x="1919" y="1293"/>
                    <a:pt x="1925" y="1288"/>
                  </a:cubicBezTo>
                  <a:cubicBezTo>
                    <a:pt x="1927" y="1285"/>
                    <a:pt x="1927" y="1282"/>
                    <a:pt x="1930" y="1279"/>
                  </a:cubicBezTo>
                  <a:cubicBezTo>
                    <a:pt x="1930" y="1274"/>
                    <a:pt x="1930" y="1257"/>
                    <a:pt x="1933" y="1257"/>
                  </a:cubicBezTo>
                  <a:cubicBezTo>
                    <a:pt x="1936" y="1254"/>
                    <a:pt x="1941" y="1245"/>
                    <a:pt x="1950" y="1254"/>
                  </a:cubicBezTo>
                  <a:cubicBezTo>
                    <a:pt x="1956" y="1254"/>
                    <a:pt x="1958" y="1254"/>
                    <a:pt x="1964" y="1254"/>
                  </a:cubicBezTo>
                  <a:cubicBezTo>
                    <a:pt x="1970" y="1245"/>
                    <a:pt x="1981" y="1248"/>
                    <a:pt x="1992" y="1251"/>
                  </a:cubicBezTo>
                  <a:cubicBezTo>
                    <a:pt x="1995" y="1257"/>
                    <a:pt x="2006" y="1262"/>
                    <a:pt x="2018" y="1257"/>
                  </a:cubicBezTo>
                  <a:cubicBezTo>
                    <a:pt x="2023" y="1254"/>
                    <a:pt x="2029" y="1242"/>
                    <a:pt x="2037" y="1251"/>
                  </a:cubicBezTo>
                  <a:cubicBezTo>
                    <a:pt x="2043" y="1254"/>
                    <a:pt x="2046" y="1254"/>
                    <a:pt x="2051" y="1257"/>
                  </a:cubicBezTo>
                  <a:cubicBezTo>
                    <a:pt x="2057" y="1257"/>
                    <a:pt x="2063" y="1257"/>
                    <a:pt x="2068" y="1259"/>
                  </a:cubicBezTo>
                  <a:cubicBezTo>
                    <a:pt x="2068" y="1262"/>
                    <a:pt x="2037" y="1276"/>
                    <a:pt x="2049" y="1288"/>
                  </a:cubicBezTo>
                  <a:cubicBezTo>
                    <a:pt x="2051" y="1288"/>
                    <a:pt x="2057" y="1288"/>
                    <a:pt x="2063" y="1288"/>
                  </a:cubicBezTo>
                  <a:cubicBezTo>
                    <a:pt x="2063" y="1285"/>
                    <a:pt x="2065" y="1282"/>
                    <a:pt x="2068" y="1282"/>
                  </a:cubicBezTo>
                  <a:cubicBezTo>
                    <a:pt x="2068" y="1282"/>
                    <a:pt x="2071" y="1291"/>
                    <a:pt x="2065" y="1293"/>
                  </a:cubicBezTo>
                  <a:cubicBezTo>
                    <a:pt x="2057" y="1296"/>
                    <a:pt x="2054" y="1296"/>
                    <a:pt x="2049" y="1302"/>
                  </a:cubicBezTo>
                  <a:cubicBezTo>
                    <a:pt x="2049" y="1305"/>
                    <a:pt x="2049" y="1307"/>
                    <a:pt x="2049" y="1310"/>
                  </a:cubicBezTo>
                  <a:cubicBezTo>
                    <a:pt x="2051" y="1310"/>
                    <a:pt x="2054" y="1313"/>
                    <a:pt x="2060" y="1313"/>
                  </a:cubicBezTo>
                  <a:cubicBezTo>
                    <a:pt x="2057" y="1322"/>
                    <a:pt x="2057" y="1327"/>
                    <a:pt x="2057" y="1339"/>
                  </a:cubicBezTo>
                  <a:cubicBezTo>
                    <a:pt x="2057" y="1344"/>
                    <a:pt x="2060" y="1355"/>
                    <a:pt x="2057" y="1358"/>
                  </a:cubicBezTo>
                  <a:cubicBezTo>
                    <a:pt x="2054" y="1358"/>
                    <a:pt x="2054" y="1361"/>
                    <a:pt x="2051" y="1361"/>
                  </a:cubicBezTo>
                  <a:cubicBezTo>
                    <a:pt x="2051" y="1358"/>
                    <a:pt x="2051" y="1355"/>
                    <a:pt x="2051" y="1355"/>
                  </a:cubicBezTo>
                  <a:cubicBezTo>
                    <a:pt x="2043" y="1347"/>
                    <a:pt x="2029" y="1370"/>
                    <a:pt x="2023" y="1375"/>
                  </a:cubicBezTo>
                  <a:cubicBezTo>
                    <a:pt x="2023" y="1375"/>
                    <a:pt x="2023" y="1381"/>
                    <a:pt x="2020" y="1384"/>
                  </a:cubicBezTo>
                  <a:cubicBezTo>
                    <a:pt x="2020" y="1392"/>
                    <a:pt x="2020" y="1401"/>
                    <a:pt x="2020" y="1409"/>
                  </a:cubicBezTo>
                  <a:cubicBezTo>
                    <a:pt x="2018" y="1409"/>
                    <a:pt x="2018" y="1409"/>
                    <a:pt x="2015" y="1409"/>
                  </a:cubicBezTo>
                  <a:cubicBezTo>
                    <a:pt x="1995" y="1409"/>
                    <a:pt x="1987" y="1412"/>
                    <a:pt x="1972" y="1418"/>
                  </a:cubicBezTo>
                  <a:close/>
                  <a:moveTo>
                    <a:pt x="1964" y="782"/>
                  </a:moveTo>
                  <a:cubicBezTo>
                    <a:pt x="1961" y="782"/>
                    <a:pt x="1961" y="782"/>
                    <a:pt x="1961" y="782"/>
                  </a:cubicBezTo>
                  <a:cubicBezTo>
                    <a:pt x="1967" y="771"/>
                    <a:pt x="1970" y="771"/>
                    <a:pt x="1975" y="765"/>
                  </a:cubicBezTo>
                  <a:cubicBezTo>
                    <a:pt x="1975" y="762"/>
                    <a:pt x="1978" y="759"/>
                    <a:pt x="1981" y="757"/>
                  </a:cubicBezTo>
                  <a:cubicBezTo>
                    <a:pt x="1981" y="754"/>
                    <a:pt x="1981" y="751"/>
                    <a:pt x="1981" y="748"/>
                  </a:cubicBezTo>
                  <a:cubicBezTo>
                    <a:pt x="1975" y="748"/>
                    <a:pt x="1972" y="745"/>
                    <a:pt x="1970" y="742"/>
                  </a:cubicBezTo>
                  <a:cubicBezTo>
                    <a:pt x="1967" y="726"/>
                    <a:pt x="1975" y="723"/>
                    <a:pt x="1984" y="711"/>
                  </a:cubicBezTo>
                  <a:cubicBezTo>
                    <a:pt x="1989" y="703"/>
                    <a:pt x="1987" y="692"/>
                    <a:pt x="1987" y="683"/>
                  </a:cubicBezTo>
                  <a:cubicBezTo>
                    <a:pt x="1981" y="678"/>
                    <a:pt x="1975" y="669"/>
                    <a:pt x="1970" y="663"/>
                  </a:cubicBezTo>
                  <a:cubicBezTo>
                    <a:pt x="1967" y="663"/>
                    <a:pt x="1964" y="663"/>
                    <a:pt x="1961" y="663"/>
                  </a:cubicBezTo>
                  <a:cubicBezTo>
                    <a:pt x="1956" y="663"/>
                    <a:pt x="1950" y="666"/>
                    <a:pt x="1944" y="666"/>
                  </a:cubicBezTo>
                  <a:cubicBezTo>
                    <a:pt x="1936" y="675"/>
                    <a:pt x="1930" y="683"/>
                    <a:pt x="1922" y="692"/>
                  </a:cubicBezTo>
                  <a:cubicBezTo>
                    <a:pt x="1916" y="700"/>
                    <a:pt x="1910" y="711"/>
                    <a:pt x="1902" y="720"/>
                  </a:cubicBezTo>
                  <a:cubicBezTo>
                    <a:pt x="1891" y="709"/>
                    <a:pt x="1877" y="703"/>
                    <a:pt x="1868" y="694"/>
                  </a:cubicBezTo>
                  <a:cubicBezTo>
                    <a:pt x="1860" y="694"/>
                    <a:pt x="1854" y="689"/>
                    <a:pt x="1851" y="686"/>
                  </a:cubicBezTo>
                  <a:cubicBezTo>
                    <a:pt x="1851" y="675"/>
                    <a:pt x="1851" y="675"/>
                    <a:pt x="1860" y="672"/>
                  </a:cubicBezTo>
                  <a:cubicBezTo>
                    <a:pt x="1863" y="669"/>
                    <a:pt x="1865" y="663"/>
                    <a:pt x="1871" y="661"/>
                  </a:cubicBezTo>
                  <a:cubicBezTo>
                    <a:pt x="1871" y="652"/>
                    <a:pt x="1868" y="644"/>
                    <a:pt x="1868" y="635"/>
                  </a:cubicBezTo>
                  <a:cubicBezTo>
                    <a:pt x="1868" y="635"/>
                    <a:pt x="1868" y="635"/>
                    <a:pt x="1868" y="635"/>
                  </a:cubicBezTo>
                  <a:cubicBezTo>
                    <a:pt x="1865" y="632"/>
                    <a:pt x="1865" y="632"/>
                    <a:pt x="1865" y="630"/>
                  </a:cubicBezTo>
                  <a:cubicBezTo>
                    <a:pt x="1863" y="627"/>
                    <a:pt x="1863" y="624"/>
                    <a:pt x="1860" y="621"/>
                  </a:cubicBezTo>
                  <a:cubicBezTo>
                    <a:pt x="1860" y="613"/>
                    <a:pt x="1860" y="607"/>
                    <a:pt x="1865" y="604"/>
                  </a:cubicBezTo>
                  <a:cubicBezTo>
                    <a:pt x="1868" y="604"/>
                    <a:pt x="1871" y="610"/>
                    <a:pt x="1874" y="618"/>
                  </a:cubicBezTo>
                  <a:cubicBezTo>
                    <a:pt x="1882" y="624"/>
                    <a:pt x="1882" y="630"/>
                    <a:pt x="1899" y="627"/>
                  </a:cubicBezTo>
                  <a:cubicBezTo>
                    <a:pt x="1902" y="624"/>
                    <a:pt x="1905" y="621"/>
                    <a:pt x="1908" y="618"/>
                  </a:cubicBezTo>
                  <a:cubicBezTo>
                    <a:pt x="1922" y="610"/>
                    <a:pt x="1939" y="593"/>
                    <a:pt x="1953" y="581"/>
                  </a:cubicBezTo>
                  <a:cubicBezTo>
                    <a:pt x="1958" y="576"/>
                    <a:pt x="1964" y="567"/>
                    <a:pt x="1967" y="562"/>
                  </a:cubicBezTo>
                  <a:cubicBezTo>
                    <a:pt x="1978" y="559"/>
                    <a:pt x="1984" y="553"/>
                    <a:pt x="1998" y="562"/>
                  </a:cubicBezTo>
                  <a:cubicBezTo>
                    <a:pt x="2001" y="562"/>
                    <a:pt x="2003" y="562"/>
                    <a:pt x="2009" y="562"/>
                  </a:cubicBezTo>
                  <a:cubicBezTo>
                    <a:pt x="2009" y="559"/>
                    <a:pt x="2012" y="556"/>
                    <a:pt x="2015" y="553"/>
                  </a:cubicBezTo>
                  <a:cubicBezTo>
                    <a:pt x="2015" y="545"/>
                    <a:pt x="2015" y="539"/>
                    <a:pt x="2015" y="531"/>
                  </a:cubicBezTo>
                  <a:cubicBezTo>
                    <a:pt x="2015" y="528"/>
                    <a:pt x="2018" y="525"/>
                    <a:pt x="2018" y="522"/>
                  </a:cubicBezTo>
                  <a:cubicBezTo>
                    <a:pt x="2023" y="522"/>
                    <a:pt x="2032" y="528"/>
                    <a:pt x="2037" y="536"/>
                  </a:cubicBezTo>
                  <a:cubicBezTo>
                    <a:pt x="2043" y="542"/>
                    <a:pt x="2043" y="545"/>
                    <a:pt x="2054" y="545"/>
                  </a:cubicBezTo>
                  <a:cubicBezTo>
                    <a:pt x="2057" y="542"/>
                    <a:pt x="2057" y="536"/>
                    <a:pt x="2057" y="536"/>
                  </a:cubicBezTo>
                  <a:cubicBezTo>
                    <a:pt x="2060" y="533"/>
                    <a:pt x="2060" y="531"/>
                    <a:pt x="2063" y="531"/>
                  </a:cubicBezTo>
                  <a:cubicBezTo>
                    <a:pt x="2065" y="533"/>
                    <a:pt x="2065" y="533"/>
                    <a:pt x="2065" y="533"/>
                  </a:cubicBezTo>
                  <a:cubicBezTo>
                    <a:pt x="2065" y="539"/>
                    <a:pt x="2068" y="545"/>
                    <a:pt x="2068" y="553"/>
                  </a:cubicBezTo>
                  <a:cubicBezTo>
                    <a:pt x="2074" y="559"/>
                    <a:pt x="2082" y="570"/>
                    <a:pt x="2094" y="581"/>
                  </a:cubicBezTo>
                  <a:cubicBezTo>
                    <a:pt x="2094" y="590"/>
                    <a:pt x="2094" y="598"/>
                    <a:pt x="2094" y="607"/>
                  </a:cubicBezTo>
                  <a:cubicBezTo>
                    <a:pt x="2096" y="610"/>
                    <a:pt x="2099" y="613"/>
                    <a:pt x="2099" y="615"/>
                  </a:cubicBezTo>
                  <a:cubicBezTo>
                    <a:pt x="2105" y="618"/>
                    <a:pt x="2111" y="621"/>
                    <a:pt x="2116" y="627"/>
                  </a:cubicBezTo>
                  <a:cubicBezTo>
                    <a:pt x="2119" y="630"/>
                    <a:pt x="2125" y="632"/>
                    <a:pt x="2127" y="635"/>
                  </a:cubicBezTo>
                  <a:cubicBezTo>
                    <a:pt x="2127" y="638"/>
                    <a:pt x="2099" y="658"/>
                    <a:pt x="2096" y="661"/>
                  </a:cubicBezTo>
                  <a:cubicBezTo>
                    <a:pt x="2094" y="663"/>
                    <a:pt x="2091" y="666"/>
                    <a:pt x="2088" y="669"/>
                  </a:cubicBezTo>
                  <a:cubicBezTo>
                    <a:pt x="2082" y="675"/>
                    <a:pt x="2077" y="680"/>
                    <a:pt x="2074" y="686"/>
                  </a:cubicBezTo>
                  <a:cubicBezTo>
                    <a:pt x="2071" y="692"/>
                    <a:pt x="2071" y="697"/>
                    <a:pt x="2068" y="703"/>
                  </a:cubicBezTo>
                  <a:cubicBezTo>
                    <a:pt x="2063" y="706"/>
                    <a:pt x="2060" y="709"/>
                    <a:pt x="2054" y="709"/>
                  </a:cubicBezTo>
                  <a:cubicBezTo>
                    <a:pt x="2029" y="714"/>
                    <a:pt x="2012" y="726"/>
                    <a:pt x="1998" y="748"/>
                  </a:cubicBezTo>
                  <a:cubicBezTo>
                    <a:pt x="1995" y="748"/>
                    <a:pt x="1995" y="751"/>
                    <a:pt x="1995" y="754"/>
                  </a:cubicBezTo>
                  <a:cubicBezTo>
                    <a:pt x="1992" y="762"/>
                    <a:pt x="1989" y="771"/>
                    <a:pt x="1987" y="779"/>
                  </a:cubicBezTo>
                  <a:cubicBezTo>
                    <a:pt x="1978" y="782"/>
                    <a:pt x="1970" y="782"/>
                    <a:pt x="1964" y="782"/>
                  </a:cubicBezTo>
                  <a:close/>
                  <a:moveTo>
                    <a:pt x="668" y="937"/>
                  </a:moveTo>
                  <a:cubicBezTo>
                    <a:pt x="665" y="935"/>
                    <a:pt x="662" y="935"/>
                    <a:pt x="659" y="935"/>
                  </a:cubicBezTo>
                  <a:cubicBezTo>
                    <a:pt x="657" y="929"/>
                    <a:pt x="654" y="926"/>
                    <a:pt x="648" y="923"/>
                  </a:cubicBezTo>
                  <a:cubicBezTo>
                    <a:pt x="637" y="923"/>
                    <a:pt x="637" y="920"/>
                    <a:pt x="631" y="932"/>
                  </a:cubicBezTo>
                  <a:cubicBezTo>
                    <a:pt x="628" y="929"/>
                    <a:pt x="628" y="929"/>
                    <a:pt x="626" y="929"/>
                  </a:cubicBezTo>
                  <a:cubicBezTo>
                    <a:pt x="623" y="929"/>
                    <a:pt x="617" y="929"/>
                    <a:pt x="614" y="932"/>
                  </a:cubicBezTo>
                  <a:cubicBezTo>
                    <a:pt x="609" y="923"/>
                    <a:pt x="611" y="918"/>
                    <a:pt x="609" y="915"/>
                  </a:cubicBezTo>
                  <a:cubicBezTo>
                    <a:pt x="606" y="912"/>
                    <a:pt x="603" y="912"/>
                    <a:pt x="600" y="909"/>
                  </a:cubicBezTo>
                  <a:cubicBezTo>
                    <a:pt x="586" y="895"/>
                    <a:pt x="575" y="887"/>
                    <a:pt x="558" y="895"/>
                  </a:cubicBezTo>
                  <a:cubicBezTo>
                    <a:pt x="544" y="895"/>
                    <a:pt x="533" y="898"/>
                    <a:pt x="521" y="895"/>
                  </a:cubicBezTo>
                  <a:cubicBezTo>
                    <a:pt x="516" y="895"/>
                    <a:pt x="510" y="892"/>
                    <a:pt x="504" y="889"/>
                  </a:cubicBezTo>
                  <a:cubicBezTo>
                    <a:pt x="499" y="889"/>
                    <a:pt x="493" y="889"/>
                    <a:pt x="490" y="889"/>
                  </a:cubicBezTo>
                  <a:cubicBezTo>
                    <a:pt x="479" y="898"/>
                    <a:pt x="465" y="904"/>
                    <a:pt x="459" y="915"/>
                  </a:cubicBezTo>
                  <a:cubicBezTo>
                    <a:pt x="454" y="915"/>
                    <a:pt x="448" y="915"/>
                    <a:pt x="442" y="915"/>
                  </a:cubicBezTo>
                  <a:cubicBezTo>
                    <a:pt x="437" y="912"/>
                    <a:pt x="434" y="909"/>
                    <a:pt x="428" y="906"/>
                  </a:cubicBezTo>
                  <a:cubicBezTo>
                    <a:pt x="417" y="906"/>
                    <a:pt x="414" y="906"/>
                    <a:pt x="411" y="909"/>
                  </a:cubicBezTo>
                  <a:cubicBezTo>
                    <a:pt x="406" y="912"/>
                    <a:pt x="403" y="912"/>
                    <a:pt x="397" y="915"/>
                  </a:cubicBezTo>
                  <a:cubicBezTo>
                    <a:pt x="386" y="915"/>
                    <a:pt x="380" y="918"/>
                    <a:pt x="372" y="920"/>
                  </a:cubicBezTo>
                  <a:cubicBezTo>
                    <a:pt x="358" y="920"/>
                    <a:pt x="338" y="912"/>
                    <a:pt x="335" y="906"/>
                  </a:cubicBezTo>
                  <a:cubicBezTo>
                    <a:pt x="335" y="889"/>
                    <a:pt x="332" y="892"/>
                    <a:pt x="324" y="887"/>
                  </a:cubicBezTo>
                  <a:cubicBezTo>
                    <a:pt x="307" y="887"/>
                    <a:pt x="310" y="887"/>
                    <a:pt x="301" y="898"/>
                  </a:cubicBezTo>
                  <a:cubicBezTo>
                    <a:pt x="290" y="904"/>
                    <a:pt x="279" y="901"/>
                    <a:pt x="270" y="906"/>
                  </a:cubicBezTo>
                  <a:cubicBezTo>
                    <a:pt x="268" y="906"/>
                    <a:pt x="268" y="906"/>
                    <a:pt x="268" y="906"/>
                  </a:cubicBezTo>
                  <a:cubicBezTo>
                    <a:pt x="268" y="904"/>
                    <a:pt x="265" y="904"/>
                    <a:pt x="265" y="901"/>
                  </a:cubicBezTo>
                  <a:cubicBezTo>
                    <a:pt x="254" y="887"/>
                    <a:pt x="237" y="881"/>
                    <a:pt x="223" y="881"/>
                  </a:cubicBezTo>
                  <a:cubicBezTo>
                    <a:pt x="206" y="892"/>
                    <a:pt x="200" y="898"/>
                    <a:pt x="194" y="915"/>
                  </a:cubicBezTo>
                  <a:cubicBezTo>
                    <a:pt x="186" y="923"/>
                    <a:pt x="183" y="929"/>
                    <a:pt x="172" y="929"/>
                  </a:cubicBezTo>
                  <a:cubicBezTo>
                    <a:pt x="166" y="929"/>
                    <a:pt x="163" y="926"/>
                    <a:pt x="158" y="926"/>
                  </a:cubicBezTo>
                  <a:cubicBezTo>
                    <a:pt x="155" y="923"/>
                    <a:pt x="152" y="920"/>
                    <a:pt x="149" y="920"/>
                  </a:cubicBezTo>
                  <a:cubicBezTo>
                    <a:pt x="146" y="906"/>
                    <a:pt x="132" y="904"/>
                    <a:pt x="127" y="901"/>
                  </a:cubicBezTo>
                  <a:cubicBezTo>
                    <a:pt x="124" y="898"/>
                    <a:pt x="124" y="895"/>
                    <a:pt x="121" y="892"/>
                  </a:cubicBezTo>
                  <a:cubicBezTo>
                    <a:pt x="121" y="887"/>
                    <a:pt x="121" y="881"/>
                    <a:pt x="121" y="872"/>
                  </a:cubicBezTo>
                  <a:cubicBezTo>
                    <a:pt x="124" y="870"/>
                    <a:pt x="121" y="861"/>
                    <a:pt x="121" y="861"/>
                  </a:cubicBezTo>
                  <a:cubicBezTo>
                    <a:pt x="115" y="844"/>
                    <a:pt x="101" y="847"/>
                    <a:pt x="90" y="844"/>
                  </a:cubicBezTo>
                  <a:cubicBezTo>
                    <a:pt x="87" y="841"/>
                    <a:pt x="87" y="839"/>
                    <a:pt x="84" y="836"/>
                  </a:cubicBezTo>
                  <a:cubicBezTo>
                    <a:pt x="79" y="830"/>
                    <a:pt x="76" y="824"/>
                    <a:pt x="73" y="816"/>
                  </a:cubicBezTo>
                  <a:cubicBezTo>
                    <a:pt x="68" y="816"/>
                    <a:pt x="62" y="813"/>
                    <a:pt x="56" y="813"/>
                  </a:cubicBezTo>
                  <a:cubicBezTo>
                    <a:pt x="51" y="802"/>
                    <a:pt x="59" y="791"/>
                    <a:pt x="62" y="782"/>
                  </a:cubicBezTo>
                  <a:cubicBezTo>
                    <a:pt x="62" y="765"/>
                    <a:pt x="51" y="757"/>
                    <a:pt x="42" y="748"/>
                  </a:cubicBezTo>
                  <a:cubicBezTo>
                    <a:pt x="34" y="745"/>
                    <a:pt x="28" y="742"/>
                    <a:pt x="20" y="737"/>
                  </a:cubicBezTo>
                  <a:cubicBezTo>
                    <a:pt x="20" y="737"/>
                    <a:pt x="17" y="737"/>
                    <a:pt x="17" y="734"/>
                  </a:cubicBezTo>
                  <a:cubicBezTo>
                    <a:pt x="17" y="717"/>
                    <a:pt x="17" y="720"/>
                    <a:pt x="34" y="714"/>
                  </a:cubicBezTo>
                  <a:cubicBezTo>
                    <a:pt x="37" y="711"/>
                    <a:pt x="42" y="706"/>
                    <a:pt x="42" y="703"/>
                  </a:cubicBezTo>
                  <a:cubicBezTo>
                    <a:pt x="42" y="689"/>
                    <a:pt x="42" y="672"/>
                    <a:pt x="42" y="658"/>
                  </a:cubicBezTo>
                  <a:cubicBezTo>
                    <a:pt x="39" y="635"/>
                    <a:pt x="22" y="641"/>
                    <a:pt x="11" y="641"/>
                  </a:cubicBezTo>
                  <a:cubicBezTo>
                    <a:pt x="8" y="641"/>
                    <a:pt x="8" y="644"/>
                    <a:pt x="6" y="644"/>
                  </a:cubicBezTo>
                  <a:cubicBezTo>
                    <a:pt x="6" y="646"/>
                    <a:pt x="6" y="646"/>
                    <a:pt x="6" y="646"/>
                  </a:cubicBezTo>
                  <a:cubicBezTo>
                    <a:pt x="3" y="635"/>
                    <a:pt x="3" y="632"/>
                    <a:pt x="3" y="627"/>
                  </a:cubicBezTo>
                  <a:cubicBezTo>
                    <a:pt x="6" y="624"/>
                    <a:pt x="11" y="624"/>
                    <a:pt x="14" y="621"/>
                  </a:cubicBezTo>
                  <a:cubicBezTo>
                    <a:pt x="14" y="618"/>
                    <a:pt x="14" y="613"/>
                    <a:pt x="14" y="610"/>
                  </a:cubicBezTo>
                  <a:cubicBezTo>
                    <a:pt x="3" y="593"/>
                    <a:pt x="0" y="604"/>
                    <a:pt x="20" y="590"/>
                  </a:cubicBezTo>
                  <a:cubicBezTo>
                    <a:pt x="22" y="584"/>
                    <a:pt x="28" y="579"/>
                    <a:pt x="31" y="573"/>
                  </a:cubicBezTo>
                  <a:cubicBezTo>
                    <a:pt x="39" y="570"/>
                    <a:pt x="45" y="567"/>
                    <a:pt x="51" y="565"/>
                  </a:cubicBezTo>
                  <a:cubicBezTo>
                    <a:pt x="73" y="565"/>
                    <a:pt x="84" y="565"/>
                    <a:pt x="101" y="556"/>
                  </a:cubicBezTo>
                  <a:cubicBezTo>
                    <a:pt x="104" y="556"/>
                    <a:pt x="107" y="556"/>
                    <a:pt x="110" y="556"/>
                  </a:cubicBezTo>
                  <a:cubicBezTo>
                    <a:pt x="110" y="562"/>
                    <a:pt x="113" y="576"/>
                    <a:pt x="127" y="579"/>
                  </a:cubicBezTo>
                  <a:cubicBezTo>
                    <a:pt x="132" y="579"/>
                    <a:pt x="141" y="579"/>
                    <a:pt x="146" y="576"/>
                  </a:cubicBezTo>
                  <a:cubicBezTo>
                    <a:pt x="152" y="567"/>
                    <a:pt x="155" y="562"/>
                    <a:pt x="161" y="556"/>
                  </a:cubicBezTo>
                  <a:cubicBezTo>
                    <a:pt x="169" y="556"/>
                    <a:pt x="175" y="559"/>
                    <a:pt x="186" y="556"/>
                  </a:cubicBezTo>
                  <a:cubicBezTo>
                    <a:pt x="189" y="550"/>
                    <a:pt x="192" y="550"/>
                    <a:pt x="197" y="545"/>
                  </a:cubicBezTo>
                  <a:cubicBezTo>
                    <a:pt x="200" y="545"/>
                    <a:pt x="203" y="545"/>
                    <a:pt x="206" y="545"/>
                  </a:cubicBezTo>
                  <a:cubicBezTo>
                    <a:pt x="214" y="548"/>
                    <a:pt x="220" y="550"/>
                    <a:pt x="231" y="550"/>
                  </a:cubicBezTo>
                  <a:cubicBezTo>
                    <a:pt x="242" y="545"/>
                    <a:pt x="262" y="548"/>
                    <a:pt x="279" y="542"/>
                  </a:cubicBezTo>
                  <a:cubicBezTo>
                    <a:pt x="285" y="539"/>
                    <a:pt x="290" y="533"/>
                    <a:pt x="296" y="531"/>
                  </a:cubicBezTo>
                  <a:cubicBezTo>
                    <a:pt x="299" y="525"/>
                    <a:pt x="301" y="519"/>
                    <a:pt x="301" y="517"/>
                  </a:cubicBezTo>
                  <a:cubicBezTo>
                    <a:pt x="316" y="511"/>
                    <a:pt x="318" y="494"/>
                    <a:pt x="321" y="483"/>
                  </a:cubicBezTo>
                  <a:cubicBezTo>
                    <a:pt x="327" y="480"/>
                    <a:pt x="335" y="477"/>
                    <a:pt x="338" y="474"/>
                  </a:cubicBezTo>
                  <a:cubicBezTo>
                    <a:pt x="341" y="468"/>
                    <a:pt x="344" y="463"/>
                    <a:pt x="344" y="457"/>
                  </a:cubicBezTo>
                  <a:cubicBezTo>
                    <a:pt x="344" y="449"/>
                    <a:pt x="347" y="440"/>
                    <a:pt x="347" y="432"/>
                  </a:cubicBezTo>
                  <a:cubicBezTo>
                    <a:pt x="344" y="426"/>
                    <a:pt x="344" y="423"/>
                    <a:pt x="344" y="420"/>
                  </a:cubicBezTo>
                  <a:cubicBezTo>
                    <a:pt x="344" y="404"/>
                    <a:pt x="349" y="389"/>
                    <a:pt x="344" y="381"/>
                  </a:cubicBezTo>
                  <a:cubicBezTo>
                    <a:pt x="341" y="381"/>
                    <a:pt x="341" y="378"/>
                    <a:pt x="341" y="378"/>
                  </a:cubicBezTo>
                  <a:cubicBezTo>
                    <a:pt x="358" y="378"/>
                    <a:pt x="372" y="378"/>
                    <a:pt x="389" y="381"/>
                  </a:cubicBezTo>
                  <a:cubicBezTo>
                    <a:pt x="400" y="387"/>
                    <a:pt x="411" y="381"/>
                    <a:pt x="425" y="392"/>
                  </a:cubicBezTo>
                  <a:cubicBezTo>
                    <a:pt x="428" y="392"/>
                    <a:pt x="431" y="392"/>
                    <a:pt x="434" y="392"/>
                  </a:cubicBezTo>
                  <a:cubicBezTo>
                    <a:pt x="437" y="389"/>
                    <a:pt x="437" y="387"/>
                    <a:pt x="440" y="387"/>
                  </a:cubicBezTo>
                  <a:cubicBezTo>
                    <a:pt x="440" y="384"/>
                    <a:pt x="440" y="381"/>
                    <a:pt x="440" y="378"/>
                  </a:cubicBezTo>
                  <a:cubicBezTo>
                    <a:pt x="437" y="370"/>
                    <a:pt x="437" y="361"/>
                    <a:pt x="440" y="355"/>
                  </a:cubicBezTo>
                  <a:cubicBezTo>
                    <a:pt x="448" y="347"/>
                    <a:pt x="454" y="341"/>
                    <a:pt x="459" y="336"/>
                  </a:cubicBezTo>
                  <a:cubicBezTo>
                    <a:pt x="462" y="319"/>
                    <a:pt x="468" y="316"/>
                    <a:pt x="476" y="305"/>
                  </a:cubicBezTo>
                  <a:cubicBezTo>
                    <a:pt x="479" y="296"/>
                    <a:pt x="476" y="293"/>
                    <a:pt x="487" y="293"/>
                  </a:cubicBezTo>
                  <a:cubicBezTo>
                    <a:pt x="496" y="299"/>
                    <a:pt x="507" y="305"/>
                    <a:pt x="516" y="313"/>
                  </a:cubicBezTo>
                  <a:cubicBezTo>
                    <a:pt x="521" y="313"/>
                    <a:pt x="533" y="313"/>
                    <a:pt x="541" y="322"/>
                  </a:cubicBezTo>
                  <a:cubicBezTo>
                    <a:pt x="552" y="322"/>
                    <a:pt x="575" y="322"/>
                    <a:pt x="580" y="307"/>
                  </a:cubicBezTo>
                  <a:cubicBezTo>
                    <a:pt x="580" y="296"/>
                    <a:pt x="578" y="285"/>
                    <a:pt x="578" y="274"/>
                  </a:cubicBezTo>
                  <a:cubicBezTo>
                    <a:pt x="589" y="251"/>
                    <a:pt x="603" y="251"/>
                    <a:pt x="628" y="248"/>
                  </a:cubicBezTo>
                  <a:cubicBezTo>
                    <a:pt x="637" y="245"/>
                    <a:pt x="640" y="237"/>
                    <a:pt x="642" y="231"/>
                  </a:cubicBezTo>
                  <a:cubicBezTo>
                    <a:pt x="642" y="228"/>
                    <a:pt x="645" y="226"/>
                    <a:pt x="648" y="226"/>
                  </a:cubicBezTo>
                  <a:cubicBezTo>
                    <a:pt x="654" y="223"/>
                    <a:pt x="662" y="223"/>
                    <a:pt x="668" y="223"/>
                  </a:cubicBezTo>
                  <a:cubicBezTo>
                    <a:pt x="671" y="226"/>
                    <a:pt x="673" y="243"/>
                    <a:pt x="676" y="251"/>
                  </a:cubicBezTo>
                  <a:cubicBezTo>
                    <a:pt x="682" y="262"/>
                    <a:pt x="690" y="271"/>
                    <a:pt x="696" y="282"/>
                  </a:cubicBezTo>
                  <a:cubicBezTo>
                    <a:pt x="702" y="285"/>
                    <a:pt x="713" y="288"/>
                    <a:pt x="724" y="291"/>
                  </a:cubicBezTo>
                  <a:cubicBezTo>
                    <a:pt x="730" y="293"/>
                    <a:pt x="733" y="299"/>
                    <a:pt x="738" y="302"/>
                  </a:cubicBezTo>
                  <a:cubicBezTo>
                    <a:pt x="741" y="305"/>
                    <a:pt x="744" y="310"/>
                    <a:pt x="747" y="313"/>
                  </a:cubicBezTo>
                  <a:cubicBezTo>
                    <a:pt x="747" y="322"/>
                    <a:pt x="747" y="330"/>
                    <a:pt x="749" y="339"/>
                  </a:cubicBezTo>
                  <a:cubicBezTo>
                    <a:pt x="752" y="344"/>
                    <a:pt x="755" y="350"/>
                    <a:pt x="758" y="355"/>
                  </a:cubicBezTo>
                  <a:cubicBezTo>
                    <a:pt x="758" y="364"/>
                    <a:pt x="764" y="384"/>
                    <a:pt x="755" y="395"/>
                  </a:cubicBezTo>
                  <a:cubicBezTo>
                    <a:pt x="735" y="406"/>
                    <a:pt x="738" y="401"/>
                    <a:pt x="738" y="423"/>
                  </a:cubicBezTo>
                  <a:cubicBezTo>
                    <a:pt x="738" y="426"/>
                    <a:pt x="738" y="435"/>
                    <a:pt x="744" y="443"/>
                  </a:cubicBezTo>
                  <a:cubicBezTo>
                    <a:pt x="749" y="446"/>
                    <a:pt x="755" y="452"/>
                    <a:pt x="761" y="454"/>
                  </a:cubicBezTo>
                  <a:cubicBezTo>
                    <a:pt x="766" y="454"/>
                    <a:pt x="775" y="457"/>
                    <a:pt x="783" y="460"/>
                  </a:cubicBezTo>
                  <a:cubicBezTo>
                    <a:pt x="797" y="471"/>
                    <a:pt x="814" y="471"/>
                    <a:pt x="837" y="471"/>
                  </a:cubicBezTo>
                  <a:cubicBezTo>
                    <a:pt x="842" y="474"/>
                    <a:pt x="857" y="485"/>
                    <a:pt x="865" y="494"/>
                  </a:cubicBezTo>
                  <a:cubicBezTo>
                    <a:pt x="871" y="502"/>
                    <a:pt x="879" y="508"/>
                    <a:pt x="885" y="514"/>
                  </a:cubicBezTo>
                  <a:cubicBezTo>
                    <a:pt x="893" y="514"/>
                    <a:pt x="902" y="517"/>
                    <a:pt x="907" y="525"/>
                  </a:cubicBezTo>
                  <a:cubicBezTo>
                    <a:pt x="910" y="533"/>
                    <a:pt x="913" y="548"/>
                    <a:pt x="919" y="559"/>
                  </a:cubicBezTo>
                  <a:cubicBezTo>
                    <a:pt x="921" y="562"/>
                    <a:pt x="927" y="562"/>
                    <a:pt x="930" y="570"/>
                  </a:cubicBezTo>
                  <a:cubicBezTo>
                    <a:pt x="930" y="576"/>
                    <a:pt x="927" y="579"/>
                    <a:pt x="927" y="584"/>
                  </a:cubicBezTo>
                  <a:cubicBezTo>
                    <a:pt x="930" y="587"/>
                    <a:pt x="930" y="590"/>
                    <a:pt x="933" y="596"/>
                  </a:cubicBezTo>
                  <a:cubicBezTo>
                    <a:pt x="921" y="601"/>
                    <a:pt x="921" y="601"/>
                    <a:pt x="919" y="615"/>
                  </a:cubicBezTo>
                  <a:cubicBezTo>
                    <a:pt x="919" y="621"/>
                    <a:pt x="919" y="627"/>
                    <a:pt x="919" y="632"/>
                  </a:cubicBezTo>
                  <a:cubicBezTo>
                    <a:pt x="919" y="638"/>
                    <a:pt x="921" y="644"/>
                    <a:pt x="921" y="649"/>
                  </a:cubicBezTo>
                  <a:cubicBezTo>
                    <a:pt x="919" y="649"/>
                    <a:pt x="919" y="649"/>
                    <a:pt x="919" y="649"/>
                  </a:cubicBezTo>
                  <a:cubicBezTo>
                    <a:pt x="907" y="652"/>
                    <a:pt x="896" y="652"/>
                    <a:pt x="885" y="652"/>
                  </a:cubicBezTo>
                  <a:cubicBezTo>
                    <a:pt x="859" y="655"/>
                    <a:pt x="848" y="658"/>
                    <a:pt x="840" y="680"/>
                  </a:cubicBezTo>
                  <a:cubicBezTo>
                    <a:pt x="834" y="689"/>
                    <a:pt x="828" y="692"/>
                    <a:pt x="826" y="703"/>
                  </a:cubicBezTo>
                  <a:cubicBezTo>
                    <a:pt x="814" y="711"/>
                    <a:pt x="797" y="711"/>
                    <a:pt x="786" y="711"/>
                  </a:cubicBezTo>
                  <a:cubicBezTo>
                    <a:pt x="786" y="717"/>
                    <a:pt x="780" y="726"/>
                    <a:pt x="775" y="731"/>
                  </a:cubicBezTo>
                  <a:cubicBezTo>
                    <a:pt x="772" y="740"/>
                    <a:pt x="775" y="748"/>
                    <a:pt x="780" y="762"/>
                  </a:cubicBezTo>
                  <a:cubicBezTo>
                    <a:pt x="780" y="768"/>
                    <a:pt x="780" y="771"/>
                    <a:pt x="780" y="776"/>
                  </a:cubicBezTo>
                  <a:cubicBezTo>
                    <a:pt x="772" y="776"/>
                    <a:pt x="764" y="779"/>
                    <a:pt x="755" y="782"/>
                  </a:cubicBezTo>
                  <a:cubicBezTo>
                    <a:pt x="747" y="782"/>
                    <a:pt x="741" y="788"/>
                    <a:pt x="735" y="791"/>
                  </a:cubicBezTo>
                  <a:cubicBezTo>
                    <a:pt x="713" y="799"/>
                    <a:pt x="690" y="802"/>
                    <a:pt x="671" y="802"/>
                  </a:cubicBezTo>
                  <a:cubicBezTo>
                    <a:pt x="662" y="802"/>
                    <a:pt x="662" y="802"/>
                    <a:pt x="657" y="805"/>
                  </a:cubicBezTo>
                  <a:cubicBezTo>
                    <a:pt x="657" y="813"/>
                    <a:pt x="657" y="813"/>
                    <a:pt x="665" y="822"/>
                  </a:cubicBezTo>
                  <a:cubicBezTo>
                    <a:pt x="657" y="833"/>
                    <a:pt x="665" y="841"/>
                    <a:pt x="676" y="850"/>
                  </a:cubicBezTo>
                  <a:cubicBezTo>
                    <a:pt x="682" y="853"/>
                    <a:pt x="685" y="858"/>
                    <a:pt x="688" y="864"/>
                  </a:cubicBezTo>
                  <a:cubicBezTo>
                    <a:pt x="693" y="867"/>
                    <a:pt x="696" y="870"/>
                    <a:pt x="696" y="881"/>
                  </a:cubicBezTo>
                  <a:cubicBezTo>
                    <a:pt x="693" y="884"/>
                    <a:pt x="690" y="884"/>
                    <a:pt x="690" y="887"/>
                  </a:cubicBezTo>
                  <a:cubicBezTo>
                    <a:pt x="673" y="895"/>
                    <a:pt x="673" y="892"/>
                    <a:pt x="673" y="912"/>
                  </a:cubicBezTo>
                  <a:cubicBezTo>
                    <a:pt x="676" y="915"/>
                    <a:pt x="682" y="920"/>
                    <a:pt x="682" y="932"/>
                  </a:cubicBezTo>
                  <a:cubicBezTo>
                    <a:pt x="676" y="937"/>
                    <a:pt x="671" y="937"/>
                    <a:pt x="668" y="937"/>
                  </a:cubicBezTo>
                  <a:close/>
                  <a:moveTo>
                    <a:pt x="727" y="1449"/>
                  </a:moveTo>
                  <a:cubicBezTo>
                    <a:pt x="721" y="1443"/>
                    <a:pt x="690" y="1446"/>
                    <a:pt x="688" y="1446"/>
                  </a:cubicBezTo>
                  <a:cubicBezTo>
                    <a:pt x="685" y="1446"/>
                    <a:pt x="682" y="1446"/>
                    <a:pt x="682" y="1449"/>
                  </a:cubicBezTo>
                  <a:cubicBezTo>
                    <a:pt x="654" y="1446"/>
                    <a:pt x="668" y="1435"/>
                    <a:pt x="673" y="1420"/>
                  </a:cubicBezTo>
                  <a:cubicBezTo>
                    <a:pt x="673" y="1418"/>
                    <a:pt x="673" y="1415"/>
                    <a:pt x="673" y="1412"/>
                  </a:cubicBezTo>
                  <a:cubicBezTo>
                    <a:pt x="654" y="1406"/>
                    <a:pt x="657" y="1401"/>
                    <a:pt x="654" y="1389"/>
                  </a:cubicBezTo>
                  <a:cubicBezTo>
                    <a:pt x="651" y="1389"/>
                    <a:pt x="651" y="1387"/>
                    <a:pt x="651" y="1387"/>
                  </a:cubicBezTo>
                  <a:cubicBezTo>
                    <a:pt x="640" y="1387"/>
                    <a:pt x="634" y="1384"/>
                    <a:pt x="626" y="1384"/>
                  </a:cubicBezTo>
                  <a:cubicBezTo>
                    <a:pt x="623" y="1378"/>
                    <a:pt x="620" y="1375"/>
                    <a:pt x="617" y="1372"/>
                  </a:cubicBezTo>
                  <a:cubicBezTo>
                    <a:pt x="606" y="1367"/>
                    <a:pt x="595" y="1361"/>
                    <a:pt x="589" y="1358"/>
                  </a:cubicBezTo>
                  <a:cubicBezTo>
                    <a:pt x="586" y="1355"/>
                    <a:pt x="586" y="1355"/>
                    <a:pt x="583" y="1355"/>
                  </a:cubicBezTo>
                  <a:cubicBezTo>
                    <a:pt x="578" y="1355"/>
                    <a:pt x="572" y="1355"/>
                    <a:pt x="566" y="1355"/>
                  </a:cubicBezTo>
                  <a:cubicBezTo>
                    <a:pt x="558" y="1361"/>
                    <a:pt x="555" y="1367"/>
                    <a:pt x="547" y="1372"/>
                  </a:cubicBezTo>
                  <a:cubicBezTo>
                    <a:pt x="544" y="1372"/>
                    <a:pt x="541" y="1375"/>
                    <a:pt x="538" y="1378"/>
                  </a:cubicBezTo>
                  <a:cubicBezTo>
                    <a:pt x="538" y="1381"/>
                    <a:pt x="535" y="1381"/>
                    <a:pt x="535" y="1384"/>
                  </a:cubicBezTo>
                  <a:cubicBezTo>
                    <a:pt x="535" y="1389"/>
                    <a:pt x="533" y="1398"/>
                    <a:pt x="533" y="1404"/>
                  </a:cubicBezTo>
                  <a:cubicBezTo>
                    <a:pt x="510" y="1401"/>
                    <a:pt x="516" y="1381"/>
                    <a:pt x="521" y="1367"/>
                  </a:cubicBezTo>
                  <a:cubicBezTo>
                    <a:pt x="521" y="1364"/>
                    <a:pt x="521" y="1361"/>
                    <a:pt x="521" y="1361"/>
                  </a:cubicBezTo>
                  <a:cubicBezTo>
                    <a:pt x="513" y="1353"/>
                    <a:pt x="513" y="1355"/>
                    <a:pt x="504" y="1353"/>
                  </a:cubicBezTo>
                  <a:cubicBezTo>
                    <a:pt x="485" y="1358"/>
                    <a:pt x="476" y="1358"/>
                    <a:pt x="462" y="1367"/>
                  </a:cubicBezTo>
                  <a:cubicBezTo>
                    <a:pt x="448" y="1367"/>
                    <a:pt x="442" y="1355"/>
                    <a:pt x="440" y="1350"/>
                  </a:cubicBezTo>
                  <a:cubicBezTo>
                    <a:pt x="437" y="1347"/>
                    <a:pt x="434" y="1344"/>
                    <a:pt x="431" y="1341"/>
                  </a:cubicBezTo>
                  <a:cubicBezTo>
                    <a:pt x="420" y="1341"/>
                    <a:pt x="406" y="1341"/>
                    <a:pt x="394" y="1341"/>
                  </a:cubicBezTo>
                  <a:cubicBezTo>
                    <a:pt x="383" y="1336"/>
                    <a:pt x="383" y="1322"/>
                    <a:pt x="378" y="1316"/>
                  </a:cubicBezTo>
                  <a:cubicBezTo>
                    <a:pt x="369" y="1313"/>
                    <a:pt x="369" y="1313"/>
                    <a:pt x="366" y="1307"/>
                  </a:cubicBezTo>
                  <a:cubicBezTo>
                    <a:pt x="363" y="1305"/>
                    <a:pt x="361" y="1302"/>
                    <a:pt x="358" y="1299"/>
                  </a:cubicBezTo>
                  <a:cubicBezTo>
                    <a:pt x="349" y="1296"/>
                    <a:pt x="344" y="1296"/>
                    <a:pt x="338" y="1293"/>
                  </a:cubicBezTo>
                  <a:cubicBezTo>
                    <a:pt x="318" y="1276"/>
                    <a:pt x="324" y="1274"/>
                    <a:pt x="321" y="1257"/>
                  </a:cubicBezTo>
                  <a:cubicBezTo>
                    <a:pt x="318" y="1254"/>
                    <a:pt x="318" y="1251"/>
                    <a:pt x="316" y="1248"/>
                  </a:cubicBezTo>
                  <a:cubicBezTo>
                    <a:pt x="310" y="1248"/>
                    <a:pt x="301" y="1248"/>
                    <a:pt x="296" y="1248"/>
                  </a:cubicBezTo>
                  <a:cubicBezTo>
                    <a:pt x="279" y="1242"/>
                    <a:pt x="282" y="1237"/>
                    <a:pt x="279" y="1228"/>
                  </a:cubicBezTo>
                  <a:cubicBezTo>
                    <a:pt x="273" y="1223"/>
                    <a:pt x="268" y="1220"/>
                    <a:pt x="265" y="1217"/>
                  </a:cubicBezTo>
                  <a:cubicBezTo>
                    <a:pt x="256" y="1211"/>
                    <a:pt x="251" y="1206"/>
                    <a:pt x="245" y="1200"/>
                  </a:cubicBezTo>
                  <a:cubicBezTo>
                    <a:pt x="239" y="1192"/>
                    <a:pt x="234" y="1183"/>
                    <a:pt x="228" y="1175"/>
                  </a:cubicBezTo>
                  <a:cubicBezTo>
                    <a:pt x="220" y="1175"/>
                    <a:pt x="217" y="1175"/>
                    <a:pt x="211" y="1178"/>
                  </a:cubicBezTo>
                  <a:cubicBezTo>
                    <a:pt x="206" y="1178"/>
                    <a:pt x="203" y="1180"/>
                    <a:pt x="197" y="1183"/>
                  </a:cubicBezTo>
                  <a:cubicBezTo>
                    <a:pt x="192" y="1183"/>
                    <a:pt x="186" y="1183"/>
                    <a:pt x="180" y="1183"/>
                  </a:cubicBezTo>
                  <a:cubicBezTo>
                    <a:pt x="166" y="1172"/>
                    <a:pt x="163" y="1158"/>
                    <a:pt x="163" y="1146"/>
                  </a:cubicBezTo>
                  <a:cubicBezTo>
                    <a:pt x="158" y="1141"/>
                    <a:pt x="152" y="1132"/>
                    <a:pt x="149" y="1124"/>
                  </a:cubicBezTo>
                  <a:cubicBezTo>
                    <a:pt x="135" y="1110"/>
                    <a:pt x="115" y="1104"/>
                    <a:pt x="101" y="1101"/>
                  </a:cubicBezTo>
                  <a:cubicBezTo>
                    <a:pt x="90" y="1093"/>
                    <a:pt x="96" y="1087"/>
                    <a:pt x="99" y="1081"/>
                  </a:cubicBezTo>
                  <a:cubicBezTo>
                    <a:pt x="104" y="1079"/>
                    <a:pt x="107" y="1070"/>
                    <a:pt x="107" y="1070"/>
                  </a:cubicBezTo>
                  <a:cubicBezTo>
                    <a:pt x="107" y="1059"/>
                    <a:pt x="107" y="1048"/>
                    <a:pt x="107" y="1036"/>
                  </a:cubicBezTo>
                  <a:cubicBezTo>
                    <a:pt x="101" y="1019"/>
                    <a:pt x="99" y="1019"/>
                    <a:pt x="113" y="1019"/>
                  </a:cubicBezTo>
                  <a:cubicBezTo>
                    <a:pt x="115" y="1019"/>
                    <a:pt x="115" y="1022"/>
                    <a:pt x="118" y="1022"/>
                  </a:cubicBezTo>
                  <a:cubicBezTo>
                    <a:pt x="121" y="1028"/>
                    <a:pt x="130" y="1048"/>
                    <a:pt x="141" y="1033"/>
                  </a:cubicBezTo>
                  <a:cubicBezTo>
                    <a:pt x="141" y="1028"/>
                    <a:pt x="144" y="1022"/>
                    <a:pt x="144" y="1019"/>
                  </a:cubicBezTo>
                  <a:cubicBezTo>
                    <a:pt x="144" y="1008"/>
                    <a:pt x="144" y="1000"/>
                    <a:pt x="144" y="988"/>
                  </a:cubicBezTo>
                  <a:cubicBezTo>
                    <a:pt x="138" y="980"/>
                    <a:pt x="135" y="974"/>
                    <a:pt x="132" y="966"/>
                  </a:cubicBezTo>
                  <a:cubicBezTo>
                    <a:pt x="130" y="949"/>
                    <a:pt x="132" y="940"/>
                    <a:pt x="141" y="935"/>
                  </a:cubicBezTo>
                  <a:cubicBezTo>
                    <a:pt x="144" y="932"/>
                    <a:pt x="144" y="929"/>
                    <a:pt x="146" y="926"/>
                  </a:cubicBezTo>
                  <a:cubicBezTo>
                    <a:pt x="152" y="929"/>
                    <a:pt x="158" y="932"/>
                    <a:pt x="166" y="935"/>
                  </a:cubicBezTo>
                  <a:cubicBezTo>
                    <a:pt x="169" y="935"/>
                    <a:pt x="175" y="935"/>
                    <a:pt x="183" y="935"/>
                  </a:cubicBezTo>
                  <a:cubicBezTo>
                    <a:pt x="186" y="929"/>
                    <a:pt x="192" y="926"/>
                    <a:pt x="197" y="920"/>
                  </a:cubicBezTo>
                  <a:cubicBezTo>
                    <a:pt x="203" y="904"/>
                    <a:pt x="208" y="895"/>
                    <a:pt x="225" y="887"/>
                  </a:cubicBezTo>
                  <a:cubicBezTo>
                    <a:pt x="231" y="887"/>
                    <a:pt x="231" y="887"/>
                    <a:pt x="239" y="889"/>
                  </a:cubicBezTo>
                  <a:cubicBezTo>
                    <a:pt x="245" y="895"/>
                    <a:pt x="254" y="898"/>
                    <a:pt x="262" y="904"/>
                  </a:cubicBezTo>
                  <a:cubicBezTo>
                    <a:pt x="262" y="915"/>
                    <a:pt x="276" y="909"/>
                    <a:pt x="285" y="906"/>
                  </a:cubicBezTo>
                  <a:cubicBezTo>
                    <a:pt x="290" y="906"/>
                    <a:pt x="296" y="904"/>
                    <a:pt x="301" y="904"/>
                  </a:cubicBezTo>
                  <a:cubicBezTo>
                    <a:pt x="313" y="892"/>
                    <a:pt x="313" y="887"/>
                    <a:pt x="330" y="898"/>
                  </a:cubicBezTo>
                  <a:cubicBezTo>
                    <a:pt x="330" y="912"/>
                    <a:pt x="330" y="909"/>
                    <a:pt x="344" y="920"/>
                  </a:cubicBezTo>
                  <a:cubicBezTo>
                    <a:pt x="349" y="920"/>
                    <a:pt x="355" y="923"/>
                    <a:pt x="361" y="926"/>
                  </a:cubicBezTo>
                  <a:cubicBezTo>
                    <a:pt x="366" y="926"/>
                    <a:pt x="369" y="926"/>
                    <a:pt x="375" y="926"/>
                  </a:cubicBezTo>
                  <a:cubicBezTo>
                    <a:pt x="383" y="923"/>
                    <a:pt x="392" y="918"/>
                    <a:pt x="406" y="918"/>
                  </a:cubicBezTo>
                  <a:cubicBezTo>
                    <a:pt x="423" y="912"/>
                    <a:pt x="420" y="909"/>
                    <a:pt x="440" y="918"/>
                  </a:cubicBezTo>
                  <a:cubicBezTo>
                    <a:pt x="448" y="918"/>
                    <a:pt x="454" y="918"/>
                    <a:pt x="459" y="920"/>
                  </a:cubicBezTo>
                  <a:cubicBezTo>
                    <a:pt x="468" y="915"/>
                    <a:pt x="465" y="909"/>
                    <a:pt x="473" y="906"/>
                  </a:cubicBezTo>
                  <a:cubicBezTo>
                    <a:pt x="487" y="895"/>
                    <a:pt x="496" y="889"/>
                    <a:pt x="518" y="901"/>
                  </a:cubicBezTo>
                  <a:cubicBezTo>
                    <a:pt x="533" y="901"/>
                    <a:pt x="555" y="898"/>
                    <a:pt x="575" y="898"/>
                  </a:cubicBezTo>
                  <a:cubicBezTo>
                    <a:pt x="578" y="901"/>
                    <a:pt x="583" y="904"/>
                    <a:pt x="586" y="904"/>
                  </a:cubicBezTo>
                  <a:cubicBezTo>
                    <a:pt x="592" y="909"/>
                    <a:pt x="597" y="915"/>
                    <a:pt x="606" y="918"/>
                  </a:cubicBezTo>
                  <a:cubicBezTo>
                    <a:pt x="606" y="920"/>
                    <a:pt x="606" y="926"/>
                    <a:pt x="606" y="929"/>
                  </a:cubicBezTo>
                  <a:cubicBezTo>
                    <a:pt x="611" y="935"/>
                    <a:pt x="623" y="943"/>
                    <a:pt x="617" y="957"/>
                  </a:cubicBezTo>
                  <a:cubicBezTo>
                    <a:pt x="614" y="963"/>
                    <a:pt x="611" y="968"/>
                    <a:pt x="609" y="974"/>
                  </a:cubicBezTo>
                  <a:cubicBezTo>
                    <a:pt x="609" y="980"/>
                    <a:pt x="609" y="985"/>
                    <a:pt x="609" y="991"/>
                  </a:cubicBezTo>
                  <a:cubicBezTo>
                    <a:pt x="611" y="1022"/>
                    <a:pt x="606" y="1053"/>
                    <a:pt x="634" y="1081"/>
                  </a:cubicBezTo>
                  <a:cubicBezTo>
                    <a:pt x="637" y="1084"/>
                    <a:pt x="648" y="1090"/>
                    <a:pt x="657" y="1093"/>
                  </a:cubicBezTo>
                  <a:cubicBezTo>
                    <a:pt x="662" y="1096"/>
                    <a:pt x="671" y="1096"/>
                    <a:pt x="676" y="1098"/>
                  </a:cubicBezTo>
                  <a:cubicBezTo>
                    <a:pt x="688" y="1115"/>
                    <a:pt x="702" y="1124"/>
                    <a:pt x="727" y="1127"/>
                  </a:cubicBezTo>
                  <a:cubicBezTo>
                    <a:pt x="738" y="1135"/>
                    <a:pt x="744" y="1144"/>
                    <a:pt x="764" y="1146"/>
                  </a:cubicBezTo>
                  <a:cubicBezTo>
                    <a:pt x="780" y="1144"/>
                    <a:pt x="797" y="1144"/>
                    <a:pt x="814" y="1144"/>
                  </a:cubicBezTo>
                  <a:cubicBezTo>
                    <a:pt x="817" y="1146"/>
                    <a:pt x="820" y="1146"/>
                    <a:pt x="826" y="1149"/>
                  </a:cubicBezTo>
                  <a:cubicBezTo>
                    <a:pt x="828" y="1152"/>
                    <a:pt x="834" y="1155"/>
                    <a:pt x="840" y="1158"/>
                  </a:cubicBezTo>
                  <a:cubicBezTo>
                    <a:pt x="842" y="1166"/>
                    <a:pt x="848" y="1172"/>
                    <a:pt x="851" y="1180"/>
                  </a:cubicBezTo>
                  <a:cubicBezTo>
                    <a:pt x="854" y="1194"/>
                    <a:pt x="854" y="1194"/>
                    <a:pt x="868" y="1209"/>
                  </a:cubicBezTo>
                  <a:cubicBezTo>
                    <a:pt x="871" y="1209"/>
                    <a:pt x="876" y="1209"/>
                    <a:pt x="879" y="1209"/>
                  </a:cubicBezTo>
                  <a:cubicBezTo>
                    <a:pt x="879" y="1206"/>
                    <a:pt x="882" y="1203"/>
                    <a:pt x="885" y="1200"/>
                  </a:cubicBezTo>
                  <a:cubicBezTo>
                    <a:pt x="888" y="1200"/>
                    <a:pt x="890" y="1197"/>
                    <a:pt x="893" y="1197"/>
                  </a:cubicBezTo>
                  <a:cubicBezTo>
                    <a:pt x="893" y="1203"/>
                    <a:pt x="899" y="1209"/>
                    <a:pt x="907" y="1209"/>
                  </a:cubicBezTo>
                  <a:cubicBezTo>
                    <a:pt x="913" y="1206"/>
                    <a:pt x="919" y="1200"/>
                    <a:pt x="924" y="1197"/>
                  </a:cubicBezTo>
                  <a:cubicBezTo>
                    <a:pt x="930" y="1189"/>
                    <a:pt x="935" y="1178"/>
                    <a:pt x="944" y="1172"/>
                  </a:cubicBezTo>
                  <a:cubicBezTo>
                    <a:pt x="944" y="1172"/>
                    <a:pt x="944" y="1172"/>
                    <a:pt x="947" y="1172"/>
                  </a:cubicBezTo>
                  <a:cubicBezTo>
                    <a:pt x="947" y="1175"/>
                    <a:pt x="955" y="1180"/>
                    <a:pt x="964" y="1186"/>
                  </a:cubicBezTo>
                  <a:cubicBezTo>
                    <a:pt x="966" y="1197"/>
                    <a:pt x="978" y="1211"/>
                    <a:pt x="992" y="1226"/>
                  </a:cubicBezTo>
                  <a:cubicBezTo>
                    <a:pt x="995" y="1237"/>
                    <a:pt x="997" y="1248"/>
                    <a:pt x="1000" y="1257"/>
                  </a:cubicBezTo>
                  <a:cubicBezTo>
                    <a:pt x="1006" y="1265"/>
                    <a:pt x="1012" y="1274"/>
                    <a:pt x="1012" y="1288"/>
                  </a:cubicBezTo>
                  <a:cubicBezTo>
                    <a:pt x="1000" y="1302"/>
                    <a:pt x="1000" y="1299"/>
                    <a:pt x="1000" y="1319"/>
                  </a:cubicBezTo>
                  <a:cubicBezTo>
                    <a:pt x="1003" y="1327"/>
                    <a:pt x="1012" y="1339"/>
                    <a:pt x="1006" y="1353"/>
                  </a:cubicBezTo>
                  <a:cubicBezTo>
                    <a:pt x="1006" y="1355"/>
                    <a:pt x="1006" y="1358"/>
                    <a:pt x="1006" y="1361"/>
                  </a:cubicBezTo>
                  <a:cubicBezTo>
                    <a:pt x="1003" y="1361"/>
                    <a:pt x="1003" y="1361"/>
                    <a:pt x="1003" y="1361"/>
                  </a:cubicBezTo>
                  <a:cubicBezTo>
                    <a:pt x="1003" y="1358"/>
                    <a:pt x="997" y="1355"/>
                    <a:pt x="995" y="1353"/>
                  </a:cubicBezTo>
                  <a:cubicBezTo>
                    <a:pt x="983" y="1353"/>
                    <a:pt x="981" y="1355"/>
                    <a:pt x="975" y="1361"/>
                  </a:cubicBezTo>
                  <a:cubicBezTo>
                    <a:pt x="975" y="1367"/>
                    <a:pt x="978" y="1375"/>
                    <a:pt x="981" y="1389"/>
                  </a:cubicBezTo>
                  <a:cubicBezTo>
                    <a:pt x="981" y="1392"/>
                    <a:pt x="978" y="1398"/>
                    <a:pt x="978" y="1401"/>
                  </a:cubicBezTo>
                  <a:cubicBezTo>
                    <a:pt x="978" y="1401"/>
                    <a:pt x="975" y="1404"/>
                    <a:pt x="972" y="1404"/>
                  </a:cubicBezTo>
                  <a:cubicBezTo>
                    <a:pt x="969" y="1404"/>
                    <a:pt x="964" y="1404"/>
                    <a:pt x="961" y="1404"/>
                  </a:cubicBezTo>
                  <a:cubicBezTo>
                    <a:pt x="955" y="1395"/>
                    <a:pt x="950" y="1389"/>
                    <a:pt x="947" y="1384"/>
                  </a:cubicBezTo>
                  <a:cubicBezTo>
                    <a:pt x="927" y="1375"/>
                    <a:pt x="916" y="1389"/>
                    <a:pt x="919" y="1409"/>
                  </a:cubicBezTo>
                  <a:cubicBezTo>
                    <a:pt x="919" y="1412"/>
                    <a:pt x="916" y="1412"/>
                    <a:pt x="916" y="1415"/>
                  </a:cubicBezTo>
                  <a:cubicBezTo>
                    <a:pt x="907" y="1415"/>
                    <a:pt x="896" y="1412"/>
                    <a:pt x="896" y="1409"/>
                  </a:cubicBezTo>
                  <a:cubicBezTo>
                    <a:pt x="893" y="1404"/>
                    <a:pt x="893" y="1401"/>
                    <a:pt x="893" y="1398"/>
                  </a:cubicBezTo>
                  <a:cubicBezTo>
                    <a:pt x="879" y="1392"/>
                    <a:pt x="871" y="1389"/>
                    <a:pt x="862" y="1387"/>
                  </a:cubicBezTo>
                  <a:cubicBezTo>
                    <a:pt x="859" y="1384"/>
                    <a:pt x="859" y="1381"/>
                    <a:pt x="857" y="1378"/>
                  </a:cubicBezTo>
                  <a:cubicBezTo>
                    <a:pt x="840" y="1378"/>
                    <a:pt x="842" y="1381"/>
                    <a:pt x="831" y="1392"/>
                  </a:cubicBezTo>
                  <a:cubicBezTo>
                    <a:pt x="823" y="1395"/>
                    <a:pt x="817" y="1398"/>
                    <a:pt x="811" y="1404"/>
                  </a:cubicBezTo>
                  <a:cubicBezTo>
                    <a:pt x="795" y="1406"/>
                    <a:pt x="797" y="1406"/>
                    <a:pt x="789" y="1420"/>
                  </a:cubicBezTo>
                  <a:cubicBezTo>
                    <a:pt x="769" y="1423"/>
                    <a:pt x="769" y="1423"/>
                    <a:pt x="758" y="1437"/>
                  </a:cubicBezTo>
                  <a:cubicBezTo>
                    <a:pt x="755" y="1440"/>
                    <a:pt x="755" y="1440"/>
                    <a:pt x="752" y="1443"/>
                  </a:cubicBezTo>
                  <a:cubicBezTo>
                    <a:pt x="741" y="1443"/>
                    <a:pt x="735" y="1446"/>
                    <a:pt x="727" y="1449"/>
                  </a:cubicBezTo>
                  <a:close/>
                  <a:moveTo>
                    <a:pt x="873" y="1206"/>
                  </a:moveTo>
                  <a:cubicBezTo>
                    <a:pt x="868" y="1200"/>
                    <a:pt x="862" y="1197"/>
                    <a:pt x="859" y="1192"/>
                  </a:cubicBezTo>
                  <a:cubicBezTo>
                    <a:pt x="857" y="1178"/>
                    <a:pt x="851" y="1166"/>
                    <a:pt x="845" y="1158"/>
                  </a:cubicBezTo>
                  <a:cubicBezTo>
                    <a:pt x="834" y="1144"/>
                    <a:pt x="826" y="1144"/>
                    <a:pt x="814" y="1138"/>
                  </a:cubicBezTo>
                  <a:cubicBezTo>
                    <a:pt x="797" y="1138"/>
                    <a:pt x="780" y="1141"/>
                    <a:pt x="764" y="1141"/>
                  </a:cubicBezTo>
                  <a:cubicBezTo>
                    <a:pt x="747" y="1138"/>
                    <a:pt x="738" y="1129"/>
                    <a:pt x="730" y="1121"/>
                  </a:cubicBezTo>
                  <a:cubicBezTo>
                    <a:pt x="713" y="1118"/>
                    <a:pt x="699" y="1115"/>
                    <a:pt x="688" y="1107"/>
                  </a:cubicBezTo>
                  <a:cubicBezTo>
                    <a:pt x="688" y="1104"/>
                    <a:pt x="682" y="1098"/>
                    <a:pt x="682" y="1096"/>
                  </a:cubicBezTo>
                  <a:cubicBezTo>
                    <a:pt x="679" y="1093"/>
                    <a:pt x="679" y="1093"/>
                    <a:pt x="679" y="1093"/>
                  </a:cubicBezTo>
                  <a:cubicBezTo>
                    <a:pt x="665" y="1090"/>
                    <a:pt x="654" y="1087"/>
                    <a:pt x="645" y="1081"/>
                  </a:cubicBezTo>
                  <a:cubicBezTo>
                    <a:pt x="626" y="1076"/>
                    <a:pt x="620" y="1048"/>
                    <a:pt x="617" y="1036"/>
                  </a:cubicBezTo>
                  <a:cubicBezTo>
                    <a:pt x="614" y="1014"/>
                    <a:pt x="614" y="994"/>
                    <a:pt x="614" y="974"/>
                  </a:cubicBezTo>
                  <a:cubicBezTo>
                    <a:pt x="617" y="968"/>
                    <a:pt x="623" y="957"/>
                    <a:pt x="623" y="952"/>
                  </a:cubicBezTo>
                  <a:cubicBezTo>
                    <a:pt x="623" y="943"/>
                    <a:pt x="617" y="937"/>
                    <a:pt x="617" y="935"/>
                  </a:cubicBezTo>
                  <a:cubicBezTo>
                    <a:pt x="620" y="935"/>
                    <a:pt x="623" y="935"/>
                    <a:pt x="623" y="935"/>
                  </a:cubicBezTo>
                  <a:cubicBezTo>
                    <a:pt x="626" y="937"/>
                    <a:pt x="631" y="935"/>
                    <a:pt x="634" y="935"/>
                  </a:cubicBezTo>
                  <a:cubicBezTo>
                    <a:pt x="637" y="932"/>
                    <a:pt x="637" y="932"/>
                    <a:pt x="637" y="929"/>
                  </a:cubicBezTo>
                  <a:cubicBezTo>
                    <a:pt x="648" y="923"/>
                    <a:pt x="651" y="935"/>
                    <a:pt x="665" y="940"/>
                  </a:cubicBezTo>
                  <a:cubicBezTo>
                    <a:pt x="668" y="940"/>
                    <a:pt x="679" y="943"/>
                    <a:pt x="685" y="940"/>
                  </a:cubicBezTo>
                  <a:cubicBezTo>
                    <a:pt x="685" y="937"/>
                    <a:pt x="688" y="935"/>
                    <a:pt x="688" y="935"/>
                  </a:cubicBezTo>
                  <a:cubicBezTo>
                    <a:pt x="688" y="929"/>
                    <a:pt x="688" y="926"/>
                    <a:pt x="688" y="923"/>
                  </a:cubicBezTo>
                  <a:cubicBezTo>
                    <a:pt x="682" y="912"/>
                    <a:pt x="673" y="906"/>
                    <a:pt x="679" y="901"/>
                  </a:cubicBezTo>
                  <a:cubicBezTo>
                    <a:pt x="685" y="895"/>
                    <a:pt x="688" y="895"/>
                    <a:pt x="693" y="892"/>
                  </a:cubicBezTo>
                  <a:cubicBezTo>
                    <a:pt x="693" y="889"/>
                    <a:pt x="696" y="887"/>
                    <a:pt x="699" y="887"/>
                  </a:cubicBezTo>
                  <a:cubicBezTo>
                    <a:pt x="707" y="867"/>
                    <a:pt x="696" y="864"/>
                    <a:pt x="688" y="858"/>
                  </a:cubicBezTo>
                  <a:cubicBezTo>
                    <a:pt x="685" y="847"/>
                    <a:pt x="676" y="839"/>
                    <a:pt x="671" y="839"/>
                  </a:cubicBezTo>
                  <a:cubicBezTo>
                    <a:pt x="671" y="836"/>
                    <a:pt x="668" y="833"/>
                    <a:pt x="668" y="830"/>
                  </a:cubicBezTo>
                  <a:cubicBezTo>
                    <a:pt x="673" y="822"/>
                    <a:pt x="665" y="813"/>
                    <a:pt x="662" y="810"/>
                  </a:cubicBezTo>
                  <a:cubicBezTo>
                    <a:pt x="662" y="810"/>
                    <a:pt x="662" y="810"/>
                    <a:pt x="662" y="807"/>
                  </a:cubicBezTo>
                  <a:cubicBezTo>
                    <a:pt x="682" y="802"/>
                    <a:pt x="710" y="805"/>
                    <a:pt x="733" y="799"/>
                  </a:cubicBezTo>
                  <a:cubicBezTo>
                    <a:pt x="749" y="788"/>
                    <a:pt x="766" y="782"/>
                    <a:pt x="792" y="782"/>
                  </a:cubicBezTo>
                  <a:cubicBezTo>
                    <a:pt x="795" y="782"/>
                    <a:pt x="797" y="785"/>
                    <a:pt x="800" y="785"/>
                  </a:cubicBezTo>
                  <a:cubicBezTo>
                    <a:pt x="820" y="785"/>
                    <a:pt x="840" y="782"/>
                    <a:pt x="859" y="791"/>
                  </a:cubicBezTo>
                  <a:cubicBezTo>
                    <a:pt x="873" y="799"/>
                    <a:pt x="885" y="807"/>
                    <a:pt x="896" y="816"/>
                  </a:cubicBezTo>
                  <a:cubicBezTo>
                    <a:pt x="899" y="816"/>
                    <a:pt x="899" y="819"/>
                    <a:pt x="902" y="822"/>
                  </a:cubicBezTo>
                  <a:cubicBezTo>
                    <a:pt x="907" y="824"/>
                    <a:pt x="916" y="833"/>
                    <a:pt x="930" y="839"/>
                  </a:cubicBezTo>
                  <a:cubicBezTo>
                    <a:pt x="935" y="839"/>
                    <a:pt x="941" y="839"/>
                    <a:pt x="944" y="839"/>
                  </a:cubicBezTo>
                  <a:cubicBezTo>
                    <a:pt x="947" y="836"/>
                    <a:pt x="950" y="833"/>
                    <a:pt x="952" y="833"/>
                  </a:cubicBezTo>
                  <a:cubicBezTo>
                    <a:pt x="952" y="822"/>
                    <a:pt x="952" y="813"/>
                    <a:pt x="950" y="807"/>
                  </a:cubicBezTo>
                  <a:cubicBezTo>
                    <a:pt x="955" y="805"/>
                    <a:pt x="964" y="805"/>
                    <a:pt x="972" y="805"/>
                  </a:cubicBezTo>
                  <a:cubicBezTo>
                    <a:pt x="975" y="807"/>
                    <a:pt x="981" y="810"/>
                    <a:pt x="986" y="816"/>
                  </a:cubicBezTo>
                  <a:cubicBezTo>
                    <a:pt x="995" y="816"/>
                    <a:pt x="1003" y="819"/>
                    <a:pt x="1017" y="822"/>
                  </a:cubicBezTo>
                  <a:cubicBezTo>
                    <a:pt x="1023" y="824"/>
                    <a:pt x="1028" y="827"/>
                    <a:pt x="1034" y="830"/>
                  </a:cubicBezTo>
                  <a:cubicBezTo>
                    <a:pt x="1040" y="833"/>
                    <a:pt x="1045" y="836"/>
                    <a:pt x="1051" y="841"/>
                  </a:cubicBezTo>
                  <a:cubicBezTo>
                    <a:pt x="1051" y="841"/>
                    <a:pt x="1051" y="841"/>
                    <a:pt x="1051" y="841"/>
                  </a:cubicBezTo>
                  <a:cubicBezTo>
                    <a:pt x="1051" y="844"/>
                    <a:pt x="1054" y="844"/>
                    <a:pt x="1054" y="847"/>
                  </a:cubicBezTo>
                  <a:cubicBezTo>
                    <a:pt x="1062" y="847"/>
                    <a:pt x="1071" y="847"/>
                    <a:pt x="1079" y="844"/>
                  </a:cubicBezTo>
                  <a:cubicBezTo>
                    <a:pt x="1085" y="853"/>
                    <a:pt x="1090" y="858"/>
                    <a:pt x="1099" y="867"/>
                  </a:cubicBezTo>
                  <a:cubicBezTo>
                    <a:pt x="1107" y="872"/>
                    <a:pt x="1116" y="881"/>
                    <a:pt x="1124" y="887"/>
                  </a:cubicBezTo>
                  <a:cubicBezTo>
                    <a:pt x="1130" y="889"/>
                    <a:pt x="1133" y="889"/>
                    <a:pt x="1138" y="892"/>
                  </a:cubicBezTo>
                  <a:cubicBezTo>
                    <a:pt x="1144" y="892"/>
                    <a:pt x="1152" y="892"/>
                    <a:pt x="1161" y="892"/>
                  </a:cubicBezTo>
                  <a:cubicBezTo>
                    <a:pt x="1167" y="898"/>
                    <a:pt x="1172" y="918"/>
                    <a:pt x="1175" y="929"/>
                  </a:cubicBezTo>
                  <a:cubicBezTo>
                    <a:pt x="1178" y="937"/>
                    <a:pt x="1181" y="946"/>
                    <a:pt x="1183" y="954"/>
                  </a:cubicBezTo>
                  <a:cubicBezTo>
                    <a:pt x="1186" y="960"/>
                    <a:pt x="1186" y="968"/>
                    <a:pt x="1186" y="974"/>
                  </a:cubicBezTo>
                  <a:cubicBezTo>
                    <a:pt x="1189" y="980"/>
                    <a:pt x="1200" y="991"/>
                    <a:pt x="1189" y="1000"/>
                  </a:cubicBezTo>
                  <a:cubicBezTo>
                    <a:pt x="1169" y="1011"/>
                    <a:pt x="1169" y="1014"/>
                    <a:pt x="1155" y="1036"/>
                  </a:cubicBezTo>
                  <a:cubicBezTo>
                    <a:pt x="1150" y="1039"/>
                    <a:pt x="1144" y="1045"/>
                    <a:pt x="1141" y="1048"/>
                  </a:cubicBezTo>
                  <a:cubicBezTo>
                    <a:pt x="1138" y="1050"/>
                    <a:pt x="1138" y="1053"/>
                    <a:pt x="1138" y="1056"/>
                  </a:cubicBezTo>
                  <a:cubicBezTo>
                    <a:pt x="1144" y="1059"/>
                    <a:pt x="1150" y="1065"/>
                    <a:pt x="1155" y="1070"/>
                  </a:cubicBezTo>
                  <a:cubicBezTo>
                    <a:pt x="1155" y="1079"/>
                    <a:pt x="1141" y="1076"/>
                    <a:pt x="1141" y="1076"/>
                  </a:cubicBezTo>
                  <a:cubicBezTo>
                    <a:pt x="1136" y="1073"/>
                    <a:pt x="1130" y="1070"/>
                    <a:pt x="1124" y="1065"/>
                  </a:cubicBezTo>
                  <a:cubicBezTo>
                    <a:pt x="1116" y="1065"/>
                    <a:pt x="1099" y="1065"/>
                    <a:pt x="1096" y="1067"/>
                  </a:cubicBezTo>
                  <a:cubicBezTo>
                    <a:pt x="1096" y="1081"/>
                    <a:pt x="1096" y="1093"/>
                    <a:pt x="1113" y="1107"/>
                  </a:cubicBezTo>
                  <a:cubicBezTo>
                    <a:pt x="1113" y="1113"/>
                    <a:pt x="1113" y="1118"/>
                    <a:pt x="1113" y="1124"/>
                  </a:cubicBezTo>
                  <a:cubicBezTo>
                    <a:pt x="1116" y="1132"/>
                    <a:pt x="1119" y="1141"/>
                    <a:pt x="1121" y="1149"/>
                  </a:cubicBezTo>
                  <a:cubicBezTo>
                    <a:pt x="1121" y="1158"/>
                    <a:pt x="1113" y="1158"/>
                    <a:pt x="1105" y="1158"/>
                  </a:cubicBezTo>
                  <a:cubicBezTo>
                    <a:pt x="1096" y="1161"/>
                    <a:pt x="1096" y="1161"/>
                    <a:pt x="1090" y="1166"/>
                  </a:cubicBezTo>
                  <a:cubicBezTo>
                    <a:pt x="1088" y="1166"/>
                    <a:pt x="1085" y="1166"/>
                    <a:pt x="1085" y="1166"/>
                  </a:cubicBezTo>
                  <a:cubicBezTo>
                    <a:pt x="1085" y="1163"/>
                    <a:pt x="1082" y="1161"/>
                    <a:pt x="1082" y="1161"/>
                  </a:cubicBezTo>
                  <a:cubicBezTo>
                    <a:pt x="1076" y="1161"/>
                    <a:pt x="1074" y="1158"/>
                    <a:pt x="1068" y="1158"/>
                  </a:cubicBezTo>
                  <a:cubicBezTo>
                    <a:pt x="1068" y="1155"/>
                    <a:pt x="1065" y="1152"/>
                    <a:pt x="1062" y="1152"/>
                  </a:cubicBezTo>
                  <a:cubicBezTo>
                    <a:pt x="1059" y="1152"/>
                    <a:pt x="1057" y="1152"/>
                    <a:pt x="1054" y="1152"/>
                  </a:cubicBezTo>
                  <a:cubicBezTo>
                    <a:pt x="1054" y="1152"/>
                    <a:pt x="1045" y="1158"/>
                    <a:pt x="1043" y="1158"/>
                  </a:cubicBezTo>
                  <a:cubicBezTo>
                    <a:pt x="1043" y="1155"/>
                    <a:pt x="1040" y="1152"/>
                    <a:pt x="1040" y="1152"/>
                  </a:cubicBezTo>
                  <a:cubicBezTo>
                    <a:pt x="1034" y="1149"/>
                    <a:pt x="1031" y="1149"/>
                    <a:pt x="1026" y="1149"/>
                  </a:cubicBezTo>
                  <a:cubicBezTo>
                    <a:pt x="1020" y="1141"/>
                    <a:pt x="1012" y="1132"/>
                    <a:pt x="1006" y="1127"/>
                  </a:cubicBezTo>
                  <a:cubicBezTo>
                    <a:pt x="1006" y="1124"/>
                    <a:pt x="1003" y="1121"/>
                    <a:pt x="1003" y="1121"/>
                  </a:cubicBezTo>
                  <a:cubicBezTo>
                    <a:pt x="1003" y="1104"/>
                    <a:pt x="995" y="1098"/>
                    <a:pt x="986" y="1090"/>
                  </a:cubicBezTo>
                  <a:cubicBezTo>
                    <a:pt x="975" y="1087"/>
                    <a:pt x="964" y="1087"/>
                    <a:pt x="955" y="1087"/>
                  </a:cubicBezTo>
                  <a:cubicBezTo>
                    <a:pt x="938" y="1090"/>
                    <a:pt x="944" y="1090"/>
                    <a:pt x="941" y="1107"/>
                  </a:cubicBezTo>
                  <a:cubicBezTo>
                    <a:pt x="944" y="1113"/>
                    <a:pt x="950" y="1118"/>
                    <a:pt x="952" y="1121"/>
                  </a:cubicBezTo>
                  <a:cubicBezTo>
                    <a:pt x="952" y="1127"/>
                    <a:pt x="952" y="1129"/>
                    <a:pt x="952" y="1132"/>
                  </a:cubicBezTo>
                  <a:cubicBezTo>
                    <a:pt x="947" y="1138"/>
                    <a:pt x="933" y="1146"/>
                    <a:pt x="941" y="1161"/>
                  </a:cubicBezTo>
                  <a:cubicBezTo>
                    <a:pt x="941" y="1166"/>
                    <a:pt x="930" y="1180"/>
                    <a:pt x="924" y="1186"/>
                  </a:cubicBezTo>
                  <a:cubicBezTo>
                    <a:pt x="921" y="1194"/>
                    <a:pt x="916" y="1194"/>
                    <a:pt x="910" y="1197"/>
                  </a:cubicBezTo>
                  <a:cubicBezTo>
                    <a:pt x="910" y="1200"/>
                    <a:pt x="907" y="1200"/>
                    <a:pt x="907" y="1203"/>
                  </a:cubicBezTo>
                  <a:cubicBezTo>
                    <a:pt x="899" y="1203"/>
                    <a:pt x="899" y="1197"/>
                    <a:pt x="896" y="1194"/>
                  </a:cubicBezTo>
                  <a:cubicBezTo>
                    <a:pt x="890" y="1192"/>
                    <a:pt x="882" y="1194"/>
                    <a:pt x="879" y="1194"/>
                  </a:cubicBezTo>
                  <a:cubicBezTo>
                    <a:pt x="876" y="1200"/>
                    <a:pt x="876" y="1203"/>
                    <a:pt x="873" y="1206"/>
                  </a:cubicBezTo>
                  <a:close/>
                  <a:moveTo>
                    <a:pt x="1395" y="1042"/>
                  </a:moveTo>
                  <a:cubicBezTo>
                    <a:pt x="1381" y="1031"/>
                    <a:pt x="1369" y="1031"/>
                    <a:pt x="1355" y="1031"/>
                  </a:cubicBezTo>
                  <a:cubicBezTo>
                    <a:pt x="1353" y="1033"/>
                    <a:pt x="1350" y="1033"/>
                    <a:pt x="1347" y="1033"/>
                  </a:cubicBezTo>
                  <a:cubicBezTo>
                    <a:pt x="1336" y="1050"/>
                    <a:pt x="1341" y="1067"/>
                    <a:pt x="1350" y="1087"/>
                  </a:cubicBezTo>
                  <a:cubicBezTo>
                    <a:pt x="1350" y="1096"/>
                    <a:pt x="1353" y="1104"/>
                    <a:pt x="1350" y="1115"/>
                  </a:cubicBezTo>
                  <a:cubicBezTo>
                    <a:pt x="1341" y="1115"/>
                    <a:pt x="1333" y="1115"/>
                    <a:pt x="1324" y="1115"/>
                  </a:cubicBezTo>
                  <a:cubicBezTo>
                    <a:pt x="1319" y="1118"/>
                    <a:pt x="1322" y="1118"/>
                    <a:pt x="1319" y="1127"/>
                  </a:cubicBezTo>
                  <a:cubicBezTo>
                    <a:pt x="1322" y="1129"/>
                    <a:pt x="1324" y="1132"/>
                    <a:pt x="1330" y="1135"/>
                  </a:cubicBezTo>
                  <a:cubicBezTo>
                    <a:pt x="1330" y="1138"/>
                    <a:pt x="1330" y="1138"/>
                    <a:pt x="1330" y="1141"/>
                  </a:cubicBezTo>
                  <a:cubicBezTo>
                    <a:pt x="1327" y="1146"/>
                    <a:pt x="1324" y="1152"/>
                    <a:pt x="1324" y="1155"/>
                  </a:cubicBezTo>
                  <a:cubicBezTo>
                    <a:pt x="1313" y="1155"/>
                    <a:pt x="1310" y="1161"/>
                    <a:pt x="1302" y="1163"/>
                  </a:cubicBezTo>
                  <a:cubicBezTo>
                    <a:pt x="1293" y="1163"/>
                    <a:pt x="1282" y="1163"/>
                    <a:pt x="1274" y="1166"/>
                  </a:cubicBezTo>
                  <a:cubicBezTo>
                    <a:pt x="1274" y="1163"/>
                    <a:pt x="1274" y="1163"/>
                    <a:pt x="1271" y="1163"/>
                  </a:cubicBezTo>
                  <a:cubicBezTo>
                    <a:pt x="1268" y="1158"/>
                    <a:pt x="1262" y="1155"/>
                    <a:pt x="1260" y="1155"/>
                  </a:cubicBezTo>
                  <a:cubicBezTo>
                    <a:pt x="1260" y="1152"/>
                    <a:pt x="1260" y="1149"/>
                    <a:pt x="1257" y="1146"/>
                  </a:cubicBezTo>
                  <a:cubicBezTo>
                    <a:pt x="1254" y="1138"/>
                    <a:pt x="1251" y="1132"/>
                    <a:pt x="1248" y="1124"/>
                  </a:cubicBezTo>
                  <a:cubicBezTo>
                    <a:pt x="1243" y="1121"/>
                    <a:pt x="1240" y="1118"/>
                    <a:pt x="1234" y="1115"/>
                  </a:cubicBezTo>
                  <a:cubicBezTo>
                    <a:pt x="1229" y="1107"/>
                    <a:pt x="1220" y="1104"/>
                    <a:pt x="1214" y="1101"/>
                  </a:cubicBezTo>
                  <a:cubicBezTo>
                    <a:pt x="1212" y="1098"/>
                    <a:pt x="1209" y="1098"/>
                    <a:pt x="1206" y="1096"/>
                  </a:cubicBezTo>
                  <a:cubicBezTo>
                    <a:pt x="1195" y="1070"/>
                    <a:pt x="1189" y="1073"/>
                    <a:pt x="1169" y="1084"/>
                  </a:cubicBezTo>
                  <a:cubicBezTo>
                    <a:pt x="1164" y="1093"/>
                    <a:pt x="1164" y="1090"/>
                    <a:pt x="1164" y="1101"/>
                  </a:cubicBezTo>
                  <a:cubicBezTo>
                    <a:pt x="1167" y="1107"/>
                    <a:pt x="1169" y="1110"/>
                    <a:pt x="1169" y="1118"/>
                  </a:cubicBezTo>
                  <a:cubicBezTo>
                    <a:pt x="1164" y="1121"/>
                    <a:pt x="1164" y="1124"/>
                    <a:pt x="1155" y="1127"/>
                  </a:cubicBezTo>
                  <a:cubicBezTo>
                    <a:pt x="1155" y="1127"/>
                    <a:pt x="1152" y="1127"/>
                    <a:pt x="1150" y="1127"/>
                  </a:cubicBezTo>
                  <a:cubicBezTo>
                    <a:pt x="1133" y="1118"/>
                    <a:pt x="1119" y="1107"/>
                    <a:pt x="1113" y="1098"/>
                  </a:cubicBezTo>
                  <a:cubicBezTo>
                    <a:pt x="1102" y="1093"/>
                    <a:pt x="1102" y="1073"/>
                    <a:pt x="1102" y="1070"/>
                  </a:cubicBezTo>
                  <a:cubicBezTo>
                    <a:pt x="1107" y="1070"/>
                    <a:pt x="1116" y="1070"/>
                    <a:pt x="1121" y="1070"/>
                  </a:cubicBezTo>
                  <a:cubicBezTo>
                    <a:pt x="1127" y="1073"/>
                    <a:pt x="1133" y="1079"/>
                    <a:pt x="1138" y="1081"/>
                  </a:cubicBezTo>
                  <a:cubicBezTo>
                    <a:pt x="1144" y="1081"/>
                    <a:pt x="1152" y="1084"/>
                    <a:pt x="1161" y="1076"/>
                  </a:cubicBezTo>
                  <a:cubicBezTo>
                    <a:pt x="1161" y="1073"/>
                    <a:pt x="1161" y="1070"/>
                    <a:pt x="1161" y="1067"/>
                  </a:cubicBezTo>
                  <a:cubicBezTo>
                    <a:pt x="1152" y="1062"/>
                    <a:pt x="1147" y="1053"/>
                    <a:pt x="1144" y="1050"/>
                  </a:cubicBezTo>
                  <a:cubicBezTo>
                    <a:pt x="1155" y="1045"/>
                    <a:pt x="1172" y="1025"/>
                    <a:pt x="1175" y="1014"/>
                  </a:cubicBezTo>
                  <a:cubicBezTo>
                    <a:pt x="1181" y="1011"/>
                    <a:pt x="1186" y="1008"/>
                    <a:pt x="1189" y="1005"/>
                  </a:cubicBezTo>
                  <a:cubicBezTo>
                    <a:pt x="1192" y="1005"/>
                    <a:pt x="1195" y="1000"/>
                    <a:pt x="1198" y="997"/>
                  </a:cubicBezTo>
                  <a:cubicBezTo>
                    <a:pt x="1198" y="991"/>
                    <a:pt x="1198" y="985"/>
                    <a:pt x="1198" y="980"/>
                  </a:cubicBezTo>
                  <a:cubicBezTo>
                    <a:pt x="1186" y="968"/>
                    <a:pt x="1192" y="952"/>
                    <a:pt x="1189" y="952"/>
                  </a:cubicBezTo>
                  <a:cubicBezTo>
                    <a:pt x="1186" y="943"/>
                    <a:pt x="1181" y="935"/>
                    <a:pt x="1178" y="929"/>
                  </a:cubicBezTo>
                  <a:cubicBezTo>
                    <a:pt x="1178" y="923"/>
                    <a:pt x="1178" y="918"/>
                    <a:pt x="1175" y="912"/>
                  </a:cubicBezTo>
                  <a:cubicBezTo>
                    <a:pt x="1172" y="904"/>
                    <a:pt x="1167" y="889"/>
                    <a:pt x="1164" y="887"/>
                  </a:cubicBezTo>
                  <a:cubicBezTo>
                    <a:pt x="1155" y="887"/>
                    <a:pt x="1150" y="887"/>
                    <a:pt x="1141" y="887"/>
                  </a:cubicBezTo>
                  <a:cubicBezTo>
                    <a:pt x="1127" y="884"/>
                    <a:pt x="1113" y="870"/>
                    <a:pt x="1105" y="867"/>
                  </a:cubicBezTo>
                  <a:cubicBezTo>
                    <a:pt x="1099" y="858"/>
                    <a:pt x="1090" y="847"/>
                    <a:pt x="1082" y="839"/>
                  </a:cubicBezTo>
                  <a:cubicBezTo>
                    <a:pt x="1076" y="839"/>
                    <a:pt x="1074" y="841"/>
                    <a:pt x="1068" y="841"/>
                  </a:cubicBezTo>
                  <a:cubicBezTo>
                    <a:pt x="1065" y="841"/>
                    <a:pt x="1062" y="841"/>
                    <a:pt x="1057" y="841"/>
                  </a:cubicBezTo>
                  <a:cubicBezTo>
                    <a:pt x="1051" y="836"/>
                    <a:pt x="1043" y="830"/>
                    <a:pt x="1037" y="824"/>
                  </a:cubicBezTo>
                  <a:cubicBezTo>
                    <a:pt x="1028" y="822"/>
                    <a:pt x="1023" y="819"/>
                    <a:pt x="1017" y="816"/>
                  </a:cubicBezTo>
                  <a:cubicBezTo>
                    <a:pt x="1003" y="813"/>
                    <a:pt x="995" y="810"/>
                    <a:pt x="986" y="810"/>
                  </a:cubicBezTo>
                  <a:cubicBezTo>
                    <a:pt x="972" y="796"/>
                    <a:pt x="966" y="802"/>
                    <a:pt x="952" y="799"/>
                  </a:cubicBezTo>
                  <a:cubicBezTo>
                    <a:pt x="950" y="802"/>
                    <a:pt x="947" y="805"/>
                    <a:pt x="944" y="805"/>
                  </a:cubicBezTo>
                  <a:cubicBezTo>
                    <a:pt x="944" y="813"/>
                    <a:pt x="950" y="819"/>
                    <a:pt x="947" y="830"/>
                  </a:cubicBezTo>
                  <a:cubicBezTo>
                    <a:pt x="933" y="844"/>
                    <a:pt x="907" y="819"/>
                    <a:pt x="902" y="813"/>
                  </a:cubicBezTo>
                  <a:cubicBezTo>
                    <a:pt x="896" y="807"/>
                    <a:pt x="890" y="802"/>
                    <a:pt x="882" y="799"/>
                  </a:cubicBezTo>
                  <a:cubicBezTo>
                    <a:pt x="871" y="791"/>
                    <a:pt x="859" y="785"/>
                    <a:pt x="848" y="782"/>
                  </a:cubicBezTo>
                  <a:cubicBezTo>
                    <a:pt x="828" y="782"/>
                    <a:pt x="809" y="782"/>
                    <a:pt x="792" y="776"/>
                  </a:cubicBezTo>
                  <a:cubicBezTo>
                    <a:pt x="789" y="776"/>
                    <a:pt x="789" y="776"/>
                    <a:pt x="789" y="776"/>
                  </a:cubicBezTo>
                  <a:cubicBezTo>
                    <a:pt x="789" y="768"/>
                    <a:pt x="783" y="754"/>
                    <a:pt x="783" y="754"/>
                  </a:cubicBezTo>
                  <a:cubicBezTo>
                    <a:pt x="780" y="742"/>
                    <a:pt x="775" y="734"/>
                    <a:pt x="783" y="731"/>
                  </a:cubicBezTo>
                  <a:cubicBezTo>
                    <a:pt x="786" y="726"/>
                    <a:pt x="789" y="720"/>
                    <a:pt x="792" y="717"/>
                  </a:cubicBezTo>
                  <a:cubicBezTo>
                    <a:pt x="803" y="717"/>
                    <a:pt x="820" y="717"/>
                    <a:pt x="831" y="706"/>
                  </a:cubicBezTo>
                  <a:cubicBezTo>
                    <a:pt x="831" y="700"/>
                    <a:pt x="834" y="697"/>
                    <a:pt x="834" y="694"/>
                  </a:cubicBezTo>
                  <a:cubicBezTo>
                    <a:pt x="840" y="689"/>
                    <a:pt x="842" y="686"/>
                    <a:pt x="845" y="683"/>
                  </a:cubicBezTo>
                  <a:cubicBezTo>
                    <a:pt x="854" y="658"/>
                    <a:pt x="862" y="661"/>
                    <a:pt x="890" y="658"/>
                  </a:cubicBezTo>
                  <a:cubicBezTo>
                    <a:pt x="893" y="658"/>
                    <a:pt x="919" y="658"/>
                    <a:pt x="927" y="652"/>
                  </a:cubicBezTo>
                  <a:cubicBezTo>
                    <a:pt x="927" y="644"/>
                    <a:pt x="924" y="635"/>
                    <a:pt x="924" y="630"/>
                  </a:cubicBezTo>
                  <a:cubicBezTo>
                    <a:pt x="924" y="615"/>
                    <a:pt x="924" y="593"/>
                    <a:pt x="941" y="601"/>
                  </a:cubicBezTo>
                  <a:cubicBezTo>
                    <a:pt x="955" y="604"/>
                    <a:pt x="969" y="607"/>
                    <a:pt x="983" y="607"/>
                  </a:cubicBezTo>
                  <a:cubicBezTo>
                    <a:pt x="981" y="613"/>
                    <a:pt x="981" y="621"/>
                    <a:pt x="981" y="627"/>
                  </a:cubicBezTo>
                  <a:cubicBezTo>
                    <a:pt x="986" y="635"/>
                    <a:pt x="989" y="638"/>
                    <a:pt x="995" y="649"/>
                  </a:cubicBezTo>
                  <a:cubicBezTo>
                    <a:pt x="995" y="655"/>
                    <a:pt x="995" y="658"/>
                    <a:pt x="995" y="661"/>
                  </a:cubicBezTo>
                  <a:cubicBezTo>
                    <a:pt x="992" y="669"/>
                    <a:pt x="986" y="675"/>
                    <a:pt x="989" y="686"/>
                  </a:cubicBezTo>
                  <a:cubicBezTo>
                    <a:pt x="995" y="692"/>
                    <a:pt x="1003" y="697"/>
                    <a:pt x="1009" y="706"/>
                  </a:cubicBezTo>
                  <a:cubicBezTo>
                    <a:pt x="1009" y="706"/>
                    <a:pt x="1012" y="709"/>
                    <a:pt x="1012" y="711"/>
                  </a:cubicBezTo>
                  <a:cubicBezTo>
                    <a:pt x="1012" y="717"/>
                    <a:pt x="1012" y="723"/>
                    <a:pt x="1012" y="731"/>
                  </a:cubicBezTo>
                  <a:cubicBezTo>
                    <a:pt x="1014" y="731"/>
                    <a:pt x="1020" y="731"/>
                    <a:pt x="1026" y="731"/>
                  </a:cubicBezTo>
                  <a:cubicBezTo>
                    <a:pt x="1040" y="720"/>
                    <a:pt x="1062" y="717"/>
                    <a:pt x="1085" y="717"/>
                  </a:cubicBezTo>
                  <a:cubicBezTo>
                    <a:pt x="1085" y="720"/>
                    <a:pt x="1088" y="723"/>
                    <a:pt x="1088" y="726"/>
                  </a:cubicBezTo>
                  <a:cubicBezTo>
                    <a:pt x="1085" y="731"/>
                    <a:pt x="1082" y="737"/>
                    <a:pt x="1082" y="740"/>
                  </a:cubicBezTo>
                  <a:cubicBezTo>
                    <a:pt x="1071" y="754"/>
                    <a:pt x="1059" y="751"/>
                    <a:pt x="1062" y="771"/>
                  </a:cubicBezTo>
                  <a:cubicBezTo>
                    <a:pt x="1065" y="771"/>
                    <a:pt x="1071" y="774"/>
                    <a:pt x="1076" y="776"/>
                  </a:cubicBezTo>
                  <a:cubicBezTo>
                    <a:pt x="1082" y="785"/>
                    <a:pt x="1085" y="788"/>
                    <a:pt x="1099" y="796"/>
                  </a:cubicBezTo>
                  <a:cubicBezTo>
                    <a:pt x="1102" y="802"/>
                    <a:pt x="1105" y="816"/>
                    <a:pt x="1113" y="819"/>
                  </a:cubicBezTo>
                  <a:cubicBezTo>
                    <a:pt x="1119" y="824"/>
                    <a:pt x="1124" y="830"/>
                    <a:pt x="1130" y="836"/>
                  </a:cubicBezTo>
                  <a:cubicBezTo>
                    <a:pt x="1133" y="839"/>
                    <a:pt x="1150" y="847"/>
                    <a:pt x="1155" y="836"/>
                  </a:cubicBezTo>
                  <a:cubicBezTo>
                    <a:pt x="1155" y="816"/>
                    <a:pt x="1152" y="813"/>
                    <a:pt x="1169" y="810"/>
                  </a:cubicBezTo>
                  <a:cubicBezTo>
                    <a:pt x="1178" y="810"/>
                    <a:pt x="1183" y="807"/>
                    <a:pt x="1192" y="816"/>
                  </a:cubicBezTo>
                  <a:cubicBezTo>
                    <a:pt x="1195" y="816"/>
                    <a:pt x="1198" y="816"/>
                    <a:pt x="1200" y="816"/>
                  </a:cubicBezTo>
                  <a:cubicBezTo>
                    <a:pt x="1209" y="813"/>
                    <a:pt x="1217" y="805"/>
                    <a:pt x="1226" y="802"/>
                  </a:cubicBezTo>
                  <a:cubicBezTo>
                    <a:pt x="1229" y="799"/>
                    <a:pt x="1234" y="799"/>
                    <a:pt x="1243" y="796"/>
                  </a:cubicBezTo>
                  <a:cubicBezTo>
                    <a:pt x="1245" y="802"/>
                    <a:pt x="1248" y="805"/>
                    <a:pt x="1248" y="807"/>
                  </a:cubicBezTo>
                  <a:cubicBezTo>
                    <a:pt x="1248" y="816"/>
                    <a:pt x="1234" y="827"/>
                    <a:pt x="1226" y="833"/>
                  </a:cubicBezTo>
                  <a:cubicBezTo>
                    <a:pt x="1217" y="844"/>
                    <a:pt x="1214" y="853"/>
                    <a:pt x="1214" y="870"/>
                  </a:cubicBezTo>
                  <a:cubicBezTo>
                    <a:pt x="1220" y="878"/>
                    <a:pt x="1223" y="884"/>
                    <a:pt x="1226" y="892"/>
                  </a:cubicBezTo>
                  <a:cubicBezTo>
                    <a:pt x="1231" y="898"/>
                    <a:pt x="1240" y="909"/>
                    <a:pt x="1254" y="909"/>
                  </a:cubicBezTo>
                  <a:cubicBezTo>
                    <a:pt x="1254" y="906"/>
                    <a:pt x="1254" y="906"/>
                    <a:pt x="1254" y="906"/>
                  </a:cubicBezTo>
                  <a:cubicBezTo>
                    <a:pt x="1257" y="906"/>
                    <a:pt x="1260" y="906"/>
                    <a:pt x="1260" y="906"/>
                  </a:cubicBezTo>
                  <a:cubicBezTo>
                    <a:pt x="1268" y="909"/>
                    <a:pt x="1288" y="929"/>
                    <a:pt x="1296" y="940"/>
                  </a:cubicBezTo>
                  <a:cubicBezTo>
                    <a:pt x="1296" y="952"/>
                    <a:pt x="1299" y="966"/>
                    <a:pt x="1302" y="980"/>
                  </a:cubicBezTo>
                  <a:cubicBezTo>
                    <a:pt x="1302" y="985"/>
                    <a:pt x="1302" y="991"/>
                    <a:pt x="1305" y="994"/>
                  </a:cubicBezTo>
                  <a:cubicBezTo>
                    <a:pt x="1313" y="1005"/>
                    <a:pt x="1313" y="1002"/>
                    <a:pt x="1330" y="1017"/>
                  </a:cubicBezTo>
                  <a:cubicBezTo>
                    <a:pt x="1330" y="1017"/>
                    <a:pt x="1341" y="1011"/>
                    <a:pt x="1350" y="1008"/>
                  </a:cubicBezTo>
                  <a:cubicBezTo>
                    <a:pt x="1350" y="1002"/>
                    <a:pt x="1353" y="1000"/>
                    <a:pt x="1364" y="997"/>
                  </a:cubicBezTo>
                  <a:cubicBezTo>
                    <a:pt x="1375" y="985"/>
                    <a:pt x="1369" y="974"/>
                    <a:pt x="1361" y="966"/>
                  </a:cubicBezTo>
                  <a:cubicBezTo>
                    <a:pt x="1347" y="963"/>
                    <a:pt x="1347" y="960"/>
                    <a:pt x="1350" y="949"/>
                  </a:cubicBezTo>
                  <a:cubicBezTo>
                    <a:pt x="1353" y="943"/>
                    <a:pt x="1355" y="940"/>
                    <a:pt x="1358" y="935"/>
                  </a:cubicBezTo>
                  <a:cubicBezTo>
                    <a:pt x="1358" y="932"/>
                    <a:pt x="1358" y="926"/>
                    <a:pt x="1358" y="920"/>
                  </a:cubicBezTo>
                  <a:cubicBezTo>
                    <a:pt x="1361" y="918"/>
                    <a:pt x="1367" y="920"/>
                    <a:pt x="1369" y="918"/>
                  </a:cubicBezTo>
                  <a:cubicBezTo>
                    <a:pt x="1375" y="915"/>
                    <a:pt x="1378" y="912"/>
                    <a:pt x="1381" y="909"/>
                  </a:cubicBezTo>
                  <a:cubicBezTo>
                    <a:pt x="1381" y="912"/>
                    <a:pt x="1384" y="918"/>
                    <a:pt x="1378" y="923"/>
                  </a:cubicBezTo>
                  <a:cubicBezTo>
                    <a:pt x="1378" y="926"/>
                    <a:pt x="1378" y="929"/>
                    <a:pt x="1378" y="935"/>
                  </a:cubicBezTo>
                  <a:cubicBezTo>
                    <a:pt x="1384" y="940"/>
                    <a:pt x="1398" y="943"/>
                    <a:pt x="1409" y="946"/>
                  </a:cubicBezTo>
                  <a:cubicBezTo>
                    <a:pt x="1417" y="952"/>
                    <a:pt x="1426" y="957"/>
                    <a:pt x="1434" y="963"/>
                  </a:cubicBezTo>
                  <a:cubicBezTo>
                    <a:pt x="1437" y="963"/>
                    <a:pt x="1440" y="963"/>
                    <a:pt x="1443" y="963"/>
                  </a:cubicBezTo>
                  <a:cubicBezTo>
                    <a:pt x="1440" y="966"/>
                    <a:pt x="1437" y="971"/>
                    <a:pt x="1434" y="977"/>
                  </a:cubicBezTo>
                  <a:cubicBezTo>
                    <a:pt x="1437" y="985"/>
                    <a:pt x="1437" y="994"/>
                    <a:pt x="1437" y="1005"/>
                  </a:cubicBezTo>
                  <a:cubicBezTo>
                    <a:pt x="1437" y="1008"/>
                    <a:pt x="1434" y="1014"/>
                    <a:pt x="1434" y="1019"/>
                  </a:cubicBezTo>
                  <a:cubicBezTo>
                    <a:pt x="1431" y="1019"/>
                    <a:pt x="1429" y="1019"/>
                    <a:pt x="1426" y="1017"/>
                  </a:cubicBezTo>
                  <a:cubicBezTo>
                    <a:pt x="1415" y="1014"/>
                    <a:pt x="1406" y="1014"/>
                    <a:pt x="1400" y="1022"/>
                  </a:cubicBezTo>
                  <a:cubicBezTo>
                    <a:pt x="1400" y="1028"/>
                    <a:pt x="1400" y="1033"/>
                    <a:pt x="1400" y="1042"/>
                  </a:cubicBezTo>
                  <a:cubicBezTo>
                    <a:pt x="1398" y="1042"/>
                    <a:pt x="1398" y="1042"/>
                    <a:pt x="1395" y="1042"/>
                  </a:cubicBezTo>
                  <a:close/>
                  <a:moveTo>
                    <a:pt x="1248" y="904"/>
                  </a:moveTo>
                  <a:cubicBezTo>
                    <a:pt x="1243" y="898"/>
                    <a:pt x="1237" y="892"/>
                    <a:pt x="1231" y="887"/>
                  </a:cubicBezTo>
                  <a:cubicBezTo>
                    <a:pt x="1226" y="881"/>
                    <a:pt x="1223" y="875"/>
                    <a:pt x="1220" y="867"/>
                  </a:cubicBezTo>
                  <a:cubicBezTo>
                    <a:pt x="1220" y="847"/>
                    <a:pt x="1223" y="841"/>
                    <a:pt x="1240" y="830"/>
                  </a:cubicBezTo>
                  <a:cubicBezTo>
                    <a:pt x="1243" y="827"/>
                    <a:pt x="1245" y="827"/>
                    <a:pt x="1248" y="824"/>
                  </a:cubicBezTo>
                  <a:cubicBezTo>
                    <a:pt x="1251" y="819"/>
                    <a:pt x="1251" y="816"/>
                    <a:pt x="1254" y="813"/>
                  </a:cubicBezTo>
                  <a:cubicBezTo>
                    <a:pt x="1254" y="810"/>
                    <a:pt x="1254" y="807"/>
                    <a:pt x="1254" y="805"/>
                  </a:cubicBezTo>
                  <a:cubicBezTo>
                    <a:pt x="1245" y="788"/>
                    <a:pt x="1237" y="791"/>
                    <a:pt x="1223" y="796"/>
                  </a:cubicBezTo>
                  <a:cubicBezTo>
                    <a:pt x="1220" y="799"/>
                    <a:pt x="1217" y="802"/>
                    <a:pt x="1212" y="805"/>
                  </a:cubicBezTo>
                  <a:cubicBezTo>
                    <a:pt x="1209" y="807"/>
                    <a:pt x="1203" y="810"/>
                    <a:pt x="1198" y="813"/>
                  </a:cubicBezTo>
                  <a:cubicBezTo>
                    <a:pt x="1192" y="807"/>
                    <a:pt x="1189" y="807"/>
                    <a:pt x="1186" y="805"/>
                  </a:cubicBezTo>
                  <a:cubicBezTo>
                    <a:pt x="1152" y="805"/>
                    <a:pt x="1152" y="802"/>
                    <a:pt x="1150" y="836"/>
                  </a:cubicBezTo>
                  <a:cubicBezTo>
                    <a:pt x="1144" y="841"/>
                    <a:pt x="1133" y="833"/>
                    <a:pt x="1130" y="833"/>
                  </a:cubicBezTo>
                  <a:cubicBezTo>
                    <a:pt x="1124" y="824"/>
                    <a:pt x="1116" y="816"/>
                    <a:pt x="1113" y="813"/>
                  </a:cubicBezTo>
                  <a:cubicBezTo>
                    <a:pt x="1107" y="799"/>
                    <a:pt x="1105" y="791"/>
                    <a:pt x="1093" y="788"/>
                  </a:cubicBezTo>
                  <a:cubicBezTo>
                    <a:pt x="1088" y="782"/>
                    <a:pt x="1082" y="776"/>
                    <a:pt x="1076" y="768"/>
                  </a:cubicBezTo>
                  <a:cubicBezTo>
                    <a:pt x="1074" y="768"/>
                    <a:pt x="1068" y="768"/>
                    <a:pt x="1065" y="768"/>
                  </a:cubicBezTo>
                  <a:cubicBezTo>
                    <a:pt x="1065" y="754"/>
                    <a:pt x="1079" y="754"/>
                    <a:pt x="1085" y="742"/>
                  </a:cubicBezTo>
                  <a:cubicBezTo>
                    <a:pt x="1088" y="737"/>
                    <a:pt x="1090" y="734"/>
                    <a:pt x="1093" y="728"/>
                  </a:cubicBezTo>
                  <a:cubicBezTo>
                    <a:pt x="1093" y="720"/>
                    <a:pt x="1090" y="717"/>
                    <a:pt x="1088" y="714"/>
                  </a:cubicBezTo>
                  <a:cubicBezTo>
                    <a:pt x="1068" y="714"/>
                    <a:pt x="1045" y="717"/>
                    <a:pt x="1028" y="723"/>
                  </a:cubicBezTo>
                  <a:cubicBezTo>
                    <a:pt x="1023" y="728"/>
                    <a:pt x="1023" y="728"/>
                    <a:pt x="1017" y="728"/>
                  </a:cubicBezTo>
                  <a:cubicBezTo>
                    <a:pt x="1017" y="720"/>
                    <a:pt x="1017" y="714"/>
                    <a:pt x="1017" y="706"/>
                  </a:cubicBezTo>
                  <a:cubicBezTo>
                    <a:pt x="1014" y="703"/>
                    <a:pt x="1012" y="700"/>
                    <a:pt x="1009" y="697"/>
                  </a:cubicBezTo>
                  <a:cubicBezTo>
                    <a:pt x="1003" y="692"/>
                    <a:pt x="997" y="686"/>
                    <a:pt x="992" y="683"/>
                  </a:cubicBezTo>
                  <a:cubicBezTo>
                    <a:pt x="992" y="675"/>
                    <a:pt x="995" y="672"/>
                    <a:pt x="997" y="663"/>
                  </a:cubicBezTo>
                  <a:cubicBezTo>
                    <a:pt x="997" y="652"/>
                    <a:pt x="997" y="646"/>
                    <a:pt x="997" y="638"/>
                  </a:cubicBezTo>
                  <a:cubicBezTo>
                    <a:pt x="992" y="635"/>
                    <a:pt x="989" y="630"/>
                    <a:pt x="986" y="627"/>
                  </a:cubicBezTo>
                  <a:cubicBezTo>
                    <a:pt x="986" y="621"/>
                    <a:pt x="986" y="615"/>
                    <a:pt x="986" y="610"/>
                  </a:cubicBezTo>
                  <a:cubicBezTo>
                    <a:pt x="1003" y="615"/>
                    <a:pt x="1017" y="618"/>
                    <a:pt x="1034" y="621"/>
                  </a:cubicBezTo>
                  <a:cubicBezTo>
                    <a:pt x="1059" y="621"/>
                    <a:pt x="1088" y="621"/>
                    <a:pt x="1116" y="621"/>
                  </a:cubicBezTo>
                  <a:cubicBezTo>
                    <a:pt x="1121" y="624"/>
                    <a:pt x="1138" y="627"/>
                    <a:pt x="1147" y="632"/>
                  </a:cubicBezTo>
                  <a:cubicBezTo>
                    <a:pt x="1155" y="638"/>
                    <a:pt x="1164" y="646"/>
                    <a:pt x="1175" y="652"/>
                  </a:cubicBezTo>
                  <a:cubicBezTo>
                    <a:pt x="1175" y="655"/>
                    <a:pt x="1178" y="655"/>
                    <a:pt x="1181" y="658"/>
                  </a:cubicBezTo>
                  <a:cubicBezTo>
                    <a:pt x="1189" y="658"/>
                    <a:pt x="1198" y="658"/>
                    <a:pt x="1206" y="661"/>
                  </a:cubicBezTo>
                  <a:cubicBezTo>
                    <a:pt x="1209" y="663"/>
                    <a:pt x="1212" y="666"/>
                    <a:pt x="1217" y="669"/>
                  </a:cubicBezTo>
                  <a:cubicBezTo>
                    <a:pt x="1226" y="672"/>
                    <a:pt x="1237" y="675"/>
                    <a:pt x="1248" y="678"/>
                  </a:cubicBezTo>
                  <a:cubicBezTo>
                    <a:pt x="1257" y="680"/>
                    <a:pt x="1265" y="700"/>
                    <a:pt x="1282" y="689"/>
                  </a:cubicBezTo>
                  <a:cubicBezTo>
                    <a:pt x="1288" y="680"/>
                    <a:pt x="1296" y="678"/>
                    <a:pt x="1307" y="675"/>
                  </a:cubicBezTo>
                  <a:cubicBezTo>
                    <a:pt x="1316" y="666"/>
                    <a:pt x="1322" y="663"/>
                    <a:pt x="1336" y="661"/>
                  </a:cubicBezTo>
                  <a:cubicBezTo>
                    <a:pt x="1336" y="655"/>
                    <a:pt x="1347" y="655"/>
                    <a:pt x="1353" y="652"/>
                  </a:cubicBezTo>
                  <a:cubicBezTo>
                    <a:pt x="1361" y="649"/>
                    <a:pt x="1369" y="641"/>
                    <a:pt x="1378" y="638"/>
                  </a:cubicBezTo>
                  <a:cubicBezTo>
                    <a:pt x="1386" y="635"/>
                    <a:pt x="1395" y="635"/>
                    <a:pt x="1406" y="635"/>
                  </a:cubicBezTo>
                  <a:cubicBezTo>
                    <a:pt x="1417" y="638"/>
                    <a:pt x="1451" y="646"/>
                    <a:pt x="1462" y="635"/>
                  </a:cubicBezTo>
                  <a:cubicBezTo>
                    <a:pt x="1485" y="632"/>
                    <a:pt x="1499" y="613"/>
                    <a:pt x="1513" y="596"/>
                  </a:cubicBezTo>
                  <a:cubicBezTo>
                    <a:pt x="1519" y="590"/>
                    <a:pt x="1524" y="587"/>
                    <a:pt x="1530" y="581"/>
                  </a:cubicBezTo>
                  <a:cubicBezTo>
                    <a:pt x="1533" y="579"/>
                    <a:pt x="1538" y="573"/>
                    <a:pt x="1544" y="570"/>
                  </a:cubicBezTo>
                  <a:cubicBezTo>
                    <a:pt x="1547" y="567"/>
                    <a:pt x="1553" y="565"/>
                    <a:pt x="1558" y="562"/>
                  </a:cubicBezTo>
                  <a:cubicBezTo>
                    <a:pt x="1558" y="556"/>
                    <a:pt x="1558" y="553"/>
                    <a:pt x="1558" y="548"/>
                  </a:cubicBezTo>
                  <a:cubicBezTo>
                    <a:pt x="1553" y="542"/>
                    <a:pt x="1547" y="539"/>
                    <a:pt x="1541" y="533"/>
                  </a:cubicBezTo>
                  <a:cubicBezTo>
                    <a:pt x="1541" y="531"/>
                    <a:pt x="1538" y="525"/>
                    <a:pt x="1538" y="522"/>
                  </a:cubicBezTo>
                  <a:cubicBezTo>
                    <a:pt x="1541" y="505"/>
                    <a:pt x="1538" y="494"/>
                    <a:pt x="1555" y="485"/>
                  </a:cubicBezTo>
                  <a:cubicBezTo>
                    <a:pt x="1555" y="480"/>
                    <a:pt x="1567" y="488"/>
                    <a:pt x="1578" y="500"/>
                  </a:cubicBezTo>
                  <a:cubicBezTo>
                    <a:pt x="1581" y="500"/>
                    <a:pt x="1586" y="500"/>
                    <a:pt x="1589" y="502"/>
                  </a:cubicBezTo>
                  <a:cubicBezTo>
                    <a:pt x="1595" y="502"/>
                    <a:pt x="1598" y="502"/>
                    <a:pt x="1603" y="502"/>
                  </a:cubicBezTo>
                  <a:cubicBezTo>
                    <a:pt x="1617" y="497"/>
                    <a:pt x="1631" y="477"/>
                    <a:pt x="1643" y="463"/>
                  </a:cubicBezTo>
                  <a:cubicBezTo>
                    <a:pt x="1651" y="454"/>
                    <a:pt x="1657" y="460"/>
                    <a:pt x="1671" y="460"/>
                  </a:cubicBezTo>
                  <a:cubicBezTo>
                    <a:pt x="1674" y="454"/>
                    <a:pt x="1679" y="454"/>
                    <a:pt x="1688" y="452"/>
                  </a:cubicBezTo>
                  <a:cubicBezTo>
                    <a:pt x="1691" y="446"/>
                    <a:pt x="1696" y="443"/>
                    <a:pt x="1699" y="440"/>
                  </a:cubicBezTo>
                  <a:cubicBezTo>
                    <a:pt x="1705" y="440"/>
                    <a:pt x="1708" y="423"/>
                    <a:pt x="1708" y="423"/>
                  </a:cubicBezTo>
                  <a:cubicBezTo>
                    <a:pt x="1716" y="401"/>
                    <a:pt x="1722" y="409"/>
                    <a:pt x="1741" y="401"/>
                  </a:cubicBezTo>
                  <a:cubicBezTo>
                    <a:pt x="1750" y="392"/>
                    <a:pt x="1755" y="387"/>
                    <a:pt x="1767" y="381"/>
                  </a:cubicBezTo>
                  <a:cubicBezTo>
                    <a:pt x="1775" y="375"/>
                    <a:pt x="1803" y="378"/>
                    <a:pt x="1820" y="381"/>
                  </a:cubicBezTo>
                  <a:cubicBezTo>
                    <a:pt x="1823" y="378"/>
                    <a:pt x="1826" y="378"/>
                    <a:pt x="1829" y="378"/>
                  </a:cubicBezTo>
                  <a:cubicBezTo>
                    <a:pt x="1837" y="367"/>
                    <a:pt x="1832" y="353"/>
                    <a:pt x="1826" y="344"/>
                  </a:cubicBezTo>
                  <a:cubicBezTo>
                    <a:pt x="1823" y="341"/>
                    <a:pt x="1820" y="336"/>
                    <a:pt x="1815" y="333"/>
                  </a:cubicBezTo>
                  <a:cubicBezTo>
                    <a:pt x="1809" y="327"/>
                    <a:pt x="1801" y="324"/>
                    <a:pt x="1792" y="322"/>
                  </a:cubicBezTo>
                  <a:cubicBezTo>
                    <a:pt x="1792" y="313"/>
                    <a:pt x="1781" y="305"/>
                    <a:pt x="1778" y="302"/>
                  </a:cubicBezTo>
                  <a:cubicBezTo>
                    <a:pt x="1775" y="302"/>
                    <a:pt x="1770" y="302"/>
                    <a:pt x="1764" y="302"/>
                  </a:cubicBezTo>
                  <a:cubicBezTo>
                    <a:pt x="1761" y="305"/>
                    <a:pt x="1758" y="307"/>
                    <a:pt x="1758" y="310"/>
                  </a:cubicBezTo>
                  <a:cubicBezTo>
                    <a:pt x="1753" y="310"/>
                    <a:pt x="1747" y="310"/>
                    <a:pt x="1741" y="310"/>
                  </a:cubicBezTo>
                  <a:cubicBezTo>
                    <a:pt x="1741" y="316"/>
                    <a:pt x="1741" y="322"/>
                    <a:pt x="1739" y="327"/>
                  </a:cubicBezTo>
                  <a:cubicBezTo>
                    <a:pt x="1730" y="333"/>
                    <a:pt x="1716" y="322"/>
                    <a:pt x="1710" y="322"/>
                  </a:cubicBezTo>
                  <a:cubicBezTo>
                    <a:pt x="1708" y="322"/>
                    <a:pt x="1702" y="322"/>
                    <a:pt x="1699" y="322"/>
                  </a:cubicBezTo>
                  <a:cubicBezTo>
                    <a:pt x="1691" y="324"/>
                    <a:pt x="1685" y="327"/>
                    <a:pt x="1679" y="333"/>
                  </a:cubicBezTo>
                  <a:cubicBezTo>
                    <a:pt x="1665" y="333"/>
                    <a:pt x="1662" y="322"/>
                    <a:pt x="1662" y="313"/>
                  </a:cubicBezTo>
                  <a:cubicBezTo>
                    <a:pt x="1668" y="310"/>
                    <a:pt x="1671" y="305"/>
                    <a:pt x="1677" y="302"/>
                  </a:cubicBezTo>
                  <a:cubicBezTo>
                    <a:pt x="1677" y="288"/>
                    <a:pt x="1677" y="282"/>
                    <a:pt x="1677" y="276"/>
                  </a:cubicBezTo>
                  <a:cubicBezTo>
                    <a:pt x="1679" y="268"/>
                    <a:pt x="1682" y="262"/>
                    <a:pt x="1685" y="257"/>
                  </a:cubicBezTo>
                  <a:cubicBezTo>
                    <a:pt x="1685" y="243"/>
                    <a:pt x="1685" y="234"/>
                    <a:pt x="1691" y="226"/>
                  </a:cubicBezTo>
                  <a:cubicBezTo>
                    <a:pt x="1693" y="226"/>
                    <a:pt x="1699" y="226"/>
                    <a:pt x="1702" y="226"/>
                  </a:cubicBezTo>
                  <a:cubicBezTo>
                    <a:pt x="1713" y="226"/>
                    <a:pt x="1736" y="231"/>
                    <a:pt x="1750" y="220"/>
                  </a:cubicBezTo>
                  <a:cubicBezTo>
                    <a:pt x="1758" y="211"/>
                    <a:pt x="1770" y="206"/>
                    <a:pt x="1778" y="194"/>
                  </a:cubicBezTo>
                  <a:cubicBezTo>
                    <a:pt x="1778" y="180"/>
                    <a:pt x="1775" y="144"/>
                    <a:pt x="1789" y="138"/>
                  </a:cubicBezTo>
                  <a:cubicBezTo>
                    <a:pt x="1798" y="124"/>
                    <a:pt x="1795" y="110"/>
                    <a:pt x="1806" y="98"/>
                  </a:cubicBezTo>
                  <a:cubicBezTo>
                    <a:pt x="1803" y="93"/>
                    <a:pt x="1803" y="87"/>
                    <a:pt x="1803" y="79"/>
                  </a:cubicBezTo>
                  <a:cubicBezTo>
                    <a:pt x="1803" y="76"/>
                    <a:pt x="1803" y="76"/>
                    <a:pt x="1803" y="76"/>
                  </a:cubicBezTo>
                  <a:cubicBezTo>
                    <a:pt x="1798" y="70"/>
                    <a:pt x="1795" y="67"/>
                    <a:pt x="1792" y="65"/>
                  </a:cubicBezTo>
                  <a:cubicBezTo>
                    <a:pt x="1789" y="62"/>
                    <a:pt x="1786" y="59"/>
                    <a:pt x="1784" y="59"/>
                  </a:cubicBezTo>
                  <a:cubicBezTo>
                    <a:pt x="1784" y="45"/>
                    <a:pt x="1789" y="39"/>
                    <a:pt x="1801" y="33"/>
                  </a:cubicBezTo>
                  <a:cubicBezTo>
                    <a:pt x="1812" y="33"/>
                    <a:pt x="1817" y="25"/>
                    <a:pt x="1829" y="25"/>
                  </a:cubicBezTo>
                  <a:cubicBezTo>
                    <a:pt x="1829" y="28"/>
                    <a:pt x="1832" y="31"/>
                    <a:pt x="1834" y="31"/>
                  </a:cubicBezTo>
                  <a:cubicBezTo>
                    <a:pt x="1834" y="36"/>
                    <a:pt x="1832" y="39"/>
                    <a:pt x="1832" y="45"/>
                  </a:cubicBezTo>
                  <a:cubicBezTo>
                    <a:pt x="1826" y="50"/>
                    <a:pt x="1823" y="50"/>
                    <a:pt x="1823" y="62"/>
                  </a:cubicBezTo>
                  <a:cubicBezTo>
                    <a:pt x="1826" y="65"/>
                    <a:pt x="1829" y="67"/>
                    <a:pt x="1834" y="70"/>
                  </a:cubicBezTo>
                  <a:cubicBezTo>
                    <a:pt x="1837" y="76"/>
                    <a:pt x="1840" y="79"/>
                    <a:pt x="1851" y="79"/>
                  </a:cubicBezTo>
                  <a:cubicBezTo>
                    <a:pt x="1851" y="73"/>
                    <a:pt x="1854" y="67"/>
                    <a:pt x="1854" y="62"/>
                  </a:cubicBezTo>
                  <a:cubicBezTo>
                    <a:pt x="1860" y="62"/>
                    <a:pt x="1865" y="62"/>
                    <a:pt x="1874" y="67"/>
                  </a:cubicBezTo>
                  <a:cubicBezTo>
                    <a:pt x="1877" y="70"/>
                    <a:pt x="1877" y="70"/>
                    <a:pt x="1879" y="73"/>
                  </a:cubicBezTo>
                  <a:cubicBezTo>
                    <a:pt x="1879" y="84"/>
                    <a:pt x="1882" y="98"/>
                    <a:pt x="1891" y="107"/>
                  </a:cubicBezTo>
                  <a:cubicBezTo>
                    <a:pt x="1894" y="110"/>
                    <a:pt x="1894" y="110"/>
                    <a:pt x="1896" y="113"/>
                  </a:cubicBezTo>
                  <a:cubicBezTo>
                    <a:pt x="1902" y="110"/>
                    <a:pt x="1905" y="110"/>
                    <a:pt x="1910" y="110"/>
                  </a:cubicBezTo>
                  <a:cubicBezTo>
                    <a:pt x="1925" y="104"/>
                    <a:pt x="1939" y="107"/>
                    <a:pt x="1950" y="96"/>
                  </a:cubicBezTo>
                  <a:cubicBezTo>
                    <a:pt x="1958" y="76"/>
                    <a:pt x="1972" y="73"/>
                    <a:pt x="1984" y="93"/>
                  </a:cubicBezTo>
                  <a:cubicBezTo>
                    <a:pt x="1987" y="101"/>
                    <a:pt x="1989" y="110"/>
                    <a:pt x="1995" y="118"/>
                  </a:cubicBezTo>
                  <a:cubicBezTo>
                    <a:pt x="1995" y="127"/>
                    <a:pt x="1987" y="155"/>
                    <a:pt x="1981" y="163"/>
                  </a:cubicBezTo>
                  <a:cubicBezTo>
                    <a:pt x="1981" y="166"/>
                    <a:pt x="1981" y="172"/>
                    <a:pt x="1981" y="175"/>
                  </a:cubicBezTo>
                  <a:cubicBezTo>
                    <a:pt x="1984" y="183"/>
                    <a:pt x="1989" y="189"/>
                    <a:pt x="1992" y="197"/>
                  </a:cubicBezTo>
                  <a:cubicBezTo>
                    <a:pt x="1992" y="206"/>
                    <a:pt x="1978" y="226"/>
                    <a:pt x="1995" y="237"/>
                  </a:cubicBezTo>
                  <a:cubicBezTo>
                    <a:pt x="1998" y="243"/>
                    <a:pt x="1995" y="254"/>
                    <a:pt x="1995" y="265"/>
                  </a:cubicBezTo>
                  <a:cubicBezTo>
                    <a:pt x="1992" y="265"/>
                    <a:pt x="1989" y="265"/>
                    <a:pt x="1984" y="265"/>
                  </a:cubicBezTo>
                  <a:cubicBezTo>
                    <a:pt x="1978" y="259"/>
                    <a:pt x="1981" y="254"/>
                    <a:pt x="1981" y="248"/>
                  </a:cubicBezTo>
                  <a:cubicBezTo>
                    <a:pt x="1981" y="243"/>
                    <a:pt x="1981" y="243"/>
                    <a:pt x="1975" y="240"/>
                  </a:cubicBezTo>
                  <a:cubicBezTo>
                    <a:pt x="1956" y="240"/>
                    <a:pt x="1970" y="248"/>
                    <a:pt x="1961" y="259"/>
                  </a:cubicBezTo>
                  <a:cubicBezTo>
                    <a:pt x="1953" y="268"/>
                    <a:pt x="1947" y="276"/>
                    <a:pt x="1944" y="291"/>
                  </a:cubicBezTo>
                  <a:cubicBezTo>
                    <a:pt x="1941" y="296"/>
                    <a:pt x="1933" y="305"/>
                    <a:pt x="1927" y="310"/>
                  </a:cubicBezTo>
                  <a:cubicBezTo>
                    <a:pt x="1927" y="316"/>
                    <a:pt x="1925" y="322"/>
                    <a:pt x="1925" y="327"/>
                  </a:cubicBezTo>
                  <a:cubicBezTo>
                    <a:pt x="1930" y="330"/>
                    <a:pt x="1930" y="333"/>
                    <a:pt x="1936" y="341"/>
                  </a:cubicBezTo>
                  <a:cubicBezTo>
                    <a:pt x="1941" y="344"/>
                    <a:pt x="1944" y="347"/>
                    <a:pt x="1950" y="353"/>
                  </a:cubicBezTo>
                  <a:cubicBezTo>
                    <a:pt x="1956" y="350"/>
                    <a:pt x="1958" y="350"/>
                    <a:pt x="1964" y="350"/>
                  </a:cubicBezTo>
                  <a:cubicBezTo>
                    <a:pt x="1964" y="347"/>
                    <a:pt x="1967" y="341"/>
                    <a:pt x="1970" y="339"/>
                  </a:cubicBezTo>
                  <a:cubicBezTo>
                    <a:pt x="1970" y="341"/>
                    <a:pt x="1975" y="347"/>
                    <a:pt x="1975" y="355"/>
                  </a:cubicBezTo>
                  <a:cubicBezTo>
                    <a:pt x="1970" y="355"/>
                    <a:pt x="1964" y="358"/>
                    <a:pt x="1958" y="361"/>
                  </a:cubicBezTo>
                  <a:cubicBezTo>
                    <a:pt x="1958" y="364"/>
                    <a:pt x="1956" y="372"/>
                    <a:pt x="1964" y="378"/>
                  </a:cubicBezTo>
                  <a:cubicBezTo>
                    <a:pt x="1961" y="387"/>
                    <a:pt x="1953" y="395"/>
                    <a:pt x="1944" y="401"/>
                  </a:cubicBezTo>
                  <a:cubicBezTo>
                    <a:pt x="1941" y="401"/>
                    <a:pt x="1941" y="401"/>
                    <a:pt x="1939" y="401"/>
                  </a:cubicBezTo>
                  <a:cubicBezTo>
                    <a:pt x="1933" y="395"/>
                    <a:pt x="1925" y="392"/>
                    <a:pt x="1919" y="387"/>
                  </a:cubicBezTo>
                  <a:cubicBezTo>
                    <a:pt x="1916" y="387"/>
                    <a:pt x="1913" y="387"/>
                    <a:pt x="1910" y="387"/>
                  </a:cubicBezTo>
                  <a:cubicBezTo>
                    <a:pt x="1908" y="389"/>
                    <a:pt x="1905" y="395"/>
                    <a:pt x="1905" y="398"/>
                  </a:cubicBezTo>
                  <a:cubicBezTo>
                    <a:pt x="1905" y="401"/>
                    <a:pt x="1905" y="406"/>
                    <a:pt x="1905" y="409"/>
                  </a:cubicBezTo>
                  <a:cubicBezTo>
                    <a:pt x="1910" y="415"/>
                    <a:pt x="1925" y="420"/>
                    <a:pt x="1933" y="435"/>
                  </a:cubicBezTo>
                  <a:cubicBezTo>
                    <a:pt x="1933" y="440"/>
                    <a:pt x="1933" y="446"/>
                    <a:pt x="1933" y="452"/>
                  </a:cubicBezTo>
                  <a:cubicBezTo>
                    <a:pt x="1939" y="460"/>
                    <a:pt x="1944" y="471"/>
                    <a:pt x="1947" y="483"/>
                  </a:cubicBezTo>
                  <a:cubicBezTo>
                    <a:pt x="1947" y="485"/>
                    <a:pt x="1950" y="488"/>
                    <a:pt x="1953" y="488"/>
                  </a:cubicBezTo>
                  <a:cubicBezTo>
                    <a:pt x="1953" y="488"/>
                    <a:pt x="1956" y="488"/>
                    <a:pt x="1958" y="488"/>
                  </a:cubicBezTo>
                  <a:cubicBezTo>
                    <a:pt x="1961" y="485"/>
                    <a:pt x="1964" y="480"/>
                    <a:pt x="1964" y="477"/>
                  </a:cubicBezTo>
                  <a:cubicBezTo>
                    <a:pt x="1970" y="471"/>
                    <a:pt x="1972" y="468"/>
                    <a:pt x="1978" y="466"/>
                  </a:cubicBezTo>
                  <a:cubicBezTo>
                    <a:pt x="1981" y="471"/>
                    <a:pt x="1987" y="480"/>
                    <a:pt x="1992" y="494"/>
                  </a:cubicBezTo>
                  <a:cubicBezTo>
                    <a:pt x="1995" y="502"/>
                    <a:pt x="1995" y="514"/>
                    <a:pt x="2009" y="519"/>
                  </a:cubicBezTo>
                  <a:cubicBezTo>
                    <a:pt x="2009" y="522"/>
                    <a:pt x="2012" y="522"/>
                    <a:pt x="2012" y="525"/>
                  </a:cubicBezTo>
                  <a:cubicBezTo>
                    <a:pt x="2009" y="531"/>
                    <a:pt x="2009" y="542"/>
                    <a:pt x="2009" y="550"/>
                  </a:cubicBezTo>
                  <a:cubicBezTo>
                    <a:pt x="2009" y="553"/>
                    <a:pt x="2006" y="556"/>
                    <a:pt x="2003" y="556"/>
                  </a:cubicBezTo>
                  <a:cubicBezTo>
                    <a:pt x="1995" y="556"/>
                    <a:pt x="1995" y="553"/>
                    <a:pt x="1992" y="550"/>
                  </a:cubicBezTo>
                  <a:cubicBezTo>
                    <a:pt x="1967" y="550"/>
                    <a:pt x="1964" y="553"/>
                    <a:pt x="1956" y="573"/>
                  </a:cubicBezTo>
                  <a:cubicBezTo>
                    <a:pt x="1953" y="573"/>
                    <a:pt x="1953" y="573"/>
                    <a:pt x="1950" y="576"/>
                  </a:cubicBezTo>
                  <a:cubicBezTo>
                    <a:pt x="1950" y="581"/>
                    <a:pt x="1927" y="596"/>
                    <a:pt x="1925" y="598"/>
                  </a:cubicBezTo>
                  <a:cubicBezTo>
                    <a:pt x="1922" y="604"/>
                    <a:pt x="1908" y="613"/>
                    <a:pt x="1902" y="615"/>
                  </a:cubicBezTo>
                  <a:cubicBezTo>
                    <a:pt x="1899" y="618"/>
                    <a:pt x="1896" y="621"/>
                    <a:pt x="1896" y="621"/>
                  </a:cubicBezTo>
                  <a:cubicBezTo>
                    <a:pt x="1894" y="621"/>
                    <a:pt x="1891" y="624"/>
                    <a:pt x="1888" y="624"/>
                  </a:cubicBezTo>
                  <a:cubicBezTo>
                    <a:pt x="1885" y="621"/>
                    <a:pt x="1882" y="618"/>
                    <a:pt x="1879" y="615"/>
                  </a:cubicBezTo>
                  <a:cubicBezTo>
                    <a:pt x="1874" y="598"/>
                    <a:pt x="1871" y="598"/>
                    <a:pt x="1860" y="598"/>
                  </a:cubicBezTo>
                  <a:cubicBezTo>
                    <a:pt x="1854" y="610"/>
                    <a:pt x="1851" y="627"/>
                    <a:pt x="1865" y="638"/>
                  </a:cubicBezTo>
                  <a:cubicBezTo>
                    <a:pt x="1865" y="644"/>
                    <a:pt x="1865" y="649"/>
                    <a:pt x="1865" y="658"/>
                  </a:cubicBezTo>
                  <a:cubicBezTo>
                    <a:pt x="1848" y="658"/>
                    <a:pt x="1834" y="661"/>
                    <a:pt x="1826" y="655"/>
                  </a:cubicBezTo>
                  <a:cubicBezTo>
                    <a:pt x="1823" y="638"/>
                    <a:pt x="1817" y="635"/>
                    <a:pt x="1812" y="627"/>
                  </a:cubicBezTo>
                  <a:cubicBezTo>
                    <a:pt x="1809" y="618"/>
                    <a:pt x="1803" y="610"/>
                    <a:pt x="1801" y="598"/>
                  </a:cubicBezTo>
                  <a:cubicBezTo>
                    <a:pt x="1789" y="590"/>
                    <a:pt x="1792" y="593"/>
                    <a:pt x="1784" y="593"/>
                  </a:cubicBezTo>
                  <a:cubicBezTo>
                    <a:pt x="1775" y="598"/>
                    <a:pt x="1767" y="604"/>
                    <a:pt x="1758" y="610"/>
                  </a:cubicBezTo>
                  <a:cubicBezTo>
                    <a:pt x="1755" y="615"/>
                    <a:pt x="1755" y="627"/>
                    <a:pt x="1758" y="638"/>
                  </a:cubicBezTo>
                  <a:cubicBezTo>
                    <a:pt x="1750" y="641"/>
                    <a:pt x="1739" y="641"/>
                    <a:pt x="1730" y="641"/>
                  </a:cubicBezTo>
                  <a:cubicBezTo>
                    <a:pt x="1719" y="646"/>
                    <a:pt x="1710" y="652"/>
                    <a:pt x="1702" y="658"/>
                  </a:cubicBezTo>
                  <a:cubicBezTo>
                    <a:pt x="1699" y="663"/>
                    <a:pt x="1699" y="669"/>
                    <a:pt x="1693" y="669"/>
                  </a:cubicBezTo>
                  <a:cubicBezTo>
                    <a:pt x="1685" y="663"/>
                    <a:pt x="1682" y="661"/>
                    <a:pt x="1682" y="658"/>
                  </a:cubicBezTo>
                  <a:cubicBezTo>
                    <a:pt x="1685" y="655"/>
                    <a:pt x="1685" y="655"/>
                    <a:pt x="1688" y="652"/>
                  </a:cubicBezTo>
                  <a:cubicBezTo>
                    <a:pt x="1688" y="638"/>
                    <a:pt x="1677" y="630"/>
                    <a:pt x="1668" y="630"/>
                  </a:cubicBezTo>
                  <a:cubicBezTo>
                    <a:pt x="1654" y="635"/>
                    <a:pt x="1654" y="644"/>
                    <a:pt x="1657" y="661"/>
                  </a:cubicBezTo>
                  <a:cubicBezTo>
                    <a:pt x="1654" y="661"/>
                    <a:pt x="1651" y="661"/>
                    <a:pt x="1648" y="663"/>
                  </a:cubicBezTo>
                  <a:cubicBezTo>
                    <a:pt x="1646" y="663"/>
                    <a:pt x="1646" y="666"/>
                    <a:pt x="1646" y="669"/>
                  </a:cubicBezTo>
                  <a:cubicBezTo>
                    <a:pt x="1643" y="669"/>
                    <a:pt x="1643" y="669"/>
                    <a:pt x="1640" y="672"/>
                  </a:cubicBezTo>
                  <a:cubicBezTo>
                    <a:pt x="1640" y="680"/>
                    <a:pt x="1640" y="689"/>
                    <a:pt x="1640" y="697"/>
                  </a:cubicBezTo>
                  <a:cubicBezTo>
                    <a:pt x="1643" y="700"/>
                    <a:pt x="1646" y="706"/>
                    <a:pt x="1648" y="709"/>
                  </a:cubicBezTo>
                  <a:cubicBezTo>
                    <a:pt x="1648" y="711"/>
                    <a:pt x="1648" y="714"/>
                    <a:pt x="1651" y="717"/>
                  </a:cubicBezTo>
                  <a:cubicBezTo>
                    <a:pt x="1648" y="720"/>
                    <a:pt x="1646" y="723"/>
                    <a:pt x="1646" y="726"/>
                  </a:cubicBezTo>
                  <a:cubicBezTo>
                    <a:pt x="1631" y="737"/>
                    <a:pt x="1617" y="740"/>
                    <a:pt x="1603" y="737"/>
                  </a:cubicBezTo>
                  <a:cubicBezTo>
                    <a:pt x="1592" y="737"/>
                    <a:pt x="1589" y="742"/>
                    <a:pt x="1584" y="745"/>
                  </a:cubicBezTo>
                  <a:cubicBezTo>
                    <a:pt x="1581" y="748"/>
                    <a:pt x="1578" y="751"/>
                    <a:pt x="1575" y="754"/>
                  </a:cubicBezTo>
                  <a:cubicBezTo>
                    <a:pt x="1569" y="765"/>
                    <a:pt x="1558" y="779"/>
                    <a:pt x="1547" y="791"/>
                  </a:cubicBezTo>
                  <a:cubicBezTo>
                    <a:pt x="1541" y="788"/>
                    <a:pt x="1538" y="785"/>
                    <a:pt x="1536" y="782"/>
                  </a:cubicBezTo>
                  <a:cubicBezTo>
                    <a:pt x="1530" y="782"/>
                    <a:pt x="1524" y="782"/>
                    <a:pt x="1522" y="782"/>
                  </a:cubicBezTo>
                  <a:cubicBezTo>
                    <a:pt x="1522" y="788"/>
                    <a:pt x="1519" y="793"/>
                    <a:pt x="1516" y="793"/>
                  </a:cubicBezTo>
                  <a:cubicBezTo>
                    <a:pt x="1510" y="785"/>
                    <a:pt x="1505" y="788"/>
                    <a:pt x="1499" y="788"/>
                  </a:cubicBezTo>
                  <a:cubicBezTo>
                    <a:pt x="1496" y="793"/>
                    <a:pt x="1493" y="802"/>
                    <a:pt x="1488" y="805"/>
                  </a:cubicBezTo>
                  <a:cubicBezTo>
                    <a:pt x="1474" y="810"/>
                    <a:pt x="1468" y="833"/>
                    <a:pt x="1454" y="841"/>
                  </a:cubicBezTo>
                  <a:cubicBezTo>
                    <a:pt x="1448" y="850"/>
                    <a:pt x="1451" y="855"/>
                    <a:pt x="1451" y="867"/>
                  </a:cubicBezTo>
                  <a:cubicBezTo>
                    <a:pt x="1451" y="872"/>
                    <a:pt x="1448" y="884"/>
                    <a:pt x="1448" y="889"/>
                  </a:cubicBezTo>
                  <a:cubicBezTo>
                    <a:pt x="1446" y="889"/>
                    <a:pt x="1446" y="889"/>
                    <a:pt x="1446" y="889"/>
                  </a:cubicBezTo>
                  <a:cubicBezTo>
                    <a:pt x="1426" y="889"/>
                    <a:pt x="1409" y="887"/>
                    <a:pt x="1395" y="884"/>
                  </a:cubicBezTo>
                  <a:cubicBezTo>
                    <a:pt x="1389" y="881"/>
                    <a:pt x="1384" y="878"/>
                    <a:pt x="1381" y="875"/>
                  </a:cubicBezTo>
                  <a:cubicBezTo>
                    <a:pt x="1378" y="872"/>
                    <a:pt x="1375" y="870"/>
                    <a:pt x="1372" y="867"/>
                  </a:cubicBezTo>
                  <a:cubicBezTo>
                    <a:pt x="1367" y="867"/>
                    <a:pt x="1361" y="864"/>
                    <a:pt x="1355" y="864"/>
                  </a:cubicBezTo>
                  <a:cubicBezTo>
                    <a:pt x="1355" y="858"/>
                    <a:pt x="1355" y="853"/>
                    <a:pt x="1355" y="850"/>
                  </a:cubicBezTo>
                  <a:cubicBezTo>
                    <a:pt x="1361" y="839"/>
                    <a:pt x="1369" y="827"/>
                    <a:pt x="1369" y="813"/>
                  </a:cubicBezTo>
                  <a:cubicBezTo>
                    <a:pt x="1367" y="799"/>
                    <a:pt x="1355" y="802"/>
                    <a:pt x="1350" y="802"/>
                  </a:cubicBezTo>
                  <a:cubicBezTo>
                    <a:pt x="1347" y="805"/>
                    <a:pt x="1344" y="805"/>
                    <a:pt x="1341" y="807"/>
                  </a:cubicBezTo>
                  <a:cubicBezTo>
                    <a:pt x="1324" y="807"/>
                    <a:pt x="1333" y="807"/>
                    <a:pt x="1330" y="824"/>
                  </a:cubicBezTo>
                  <a:cubicBezTo>
                    <a:pt x="1324" y="827"/>
                    <a:pt x="1324" y="830"/>
                    <a:pt x="1324" y="833"/>
                  </a:cubicBezTo>
                  <a:cubicBezTo>
                    <a:pt x="1322" y="839"/>
                    <a:pt x="1319" y="844"/>
                    <a:pt x="1316" y="850"/>
                  </a:cubicBezTo>
                  <a:cubicBezTo>
                    <a:pt x="1316" y="855"/>
                    <a:pt x="1316" y="864"/>
                    <a:pt x="1316" y="870"/>
                  </a:cubicBezTo>
                  <a:cubicBezTo>
                    <a:pt x="1313" y="872"/>
                    <a:pt x="1310" y="875"/>
                    <a:pt x="1310" y="878"/>
                  </a:cubicBezTo>
                  <a:cubicBezTo>
                    <a:pt x="1296" y="878"/>
                    <a:pt x="1296" y="881"/>
                    <a:pt x="1291" y="887"/>
                  </a:cubicBezTo>
                  <a:cubicBezTo>
                    <a:pt x="1279" y="887"/>
                    <a:pt x="1271" y="889"/>
                    <a:pt x="1262" y="892"/>
                  </a:cubicBezTo>
                  <a:cubicBezTo>
                    <a:pt x="1257" y="895"/>
                    <a:pt x="1254" y="901"/>
                    <a:pt x="1248" y="904"/>
                  </a:cubicBezTo>
                  <a:close/>
                  <a:moveTo>
                    <a:pt x="2209" y="471"/>
                  </a:moveTo>
                  <a:cubicBezTo>
                    <a:pt x="2204" y="466"/>
                    <a:pt x="2198" y="460"/>
                    <a:pt x="2189" y="452"/>
                  </a:cubicBezTo>
                  <a:cubicBezTo>
                    <a:pt x="2184" y="437"/>
                    <a:pt x="2178" y="429"/>
                    <a:pt x="2164" y="432"/>
                  </a:cubicBezTo>
                  <a:cubicBezTo>
                    <a:pt x="2161" y="437"/>
                    <a:pt x="2158" y="443"/>
                    <a:pt x="2156" y="452"/>
                  </a:cubicBezTo>
                  <a:cubicBezTo>
                    <a:pt x="2147" y="452"/>
                    <a:pt x="2139" y="432"/>
                    <a:pt x="2139" y="429"/>
                  </a:cubicBezTo>
                  <a:cubicBezTo>
                    <a:pt x="2136" y="429"/>
                    <a:pt x="2133" y="426"/>
                    <a:pt x="2133" y="423"/>
                  </a:cubicBezTo>
                  <a:cubicBezTo>
                    <a:pt x="2130" y="423"/>
                    <a:pt x="2127" y="423"/>
                    <a:pt x="2122" y="420"/>
                  </a:cubicBezTo>
                  <a:cubicBezTo>
                    <a:pt x="2113" y="406"/>
                    <a:pt x="2108" y="406"/>
                    <a:pt x="2096" y="406"/>
                  </a:cubicBezTo>
                  <a:cubicBezTo>
                    <a:pt x="2096" y="406"/>
                    <a:pt x="2096" y="409"/>
                    <a:pt x="2094" y="409"/>
                  </a:cubicBezTo>
                  <a:cubicBezTo>
                    <a:pt x="2074" y="420"/>
                    <a:pt x="2080" y="401"/>
                    <a:pt x="2080" y="389"/>
                  </a:cubicBezTo>
                  <a:cubicBezTo>
                    <a:pt x="2074" y="384"/>
                    <a:pt x="2071" y="384"/>
                    <a:pt x="2065" y="384"/>
                  </a:cubicBezTo>
                  <a:cubicBezTo>
                    <a:pt x="2063" y="387"/>
                    <a:pt x="2060" y="392"/>
                    <a:pt x="2057" y="395"/>
                  </a:cubicBezTo>
                  <a:cubicBezTo>
                    <a:pt x="2054" y="395"/>
                    <a:pt x="2054" y="395"/>
                    <a:pt x="2051" y="398"/>
                  </a:cubicBezTo>
                  <a:cubicBezTo>
                    <a:pt x="2046" y="406"/>
                    <a:pt x="2026" y="409"/>
                    <a:pt x="2018" y="412"/>
                  </a:cubicBezTo>
                  <a:cubicBezTo>
                    <a:pt x="2001" y="404"/>
                    <a:pt x="1995" y="398"/>
                    <a:pt x="1992" y="384"/>
                  </a:cubicBezTo>
                  <a:cubicBezTo>
                    <a:pt x="1981" y="370"/>
                    <a:pt x="1984" y="375"/>
                    <a:pt x="1972" y="372"/>
                  </a:cubicBezTo>
                  <a:cubicBezTo>
                    <a:pt x="1970" y="372"/>
                    <a:pt x="1970" y="372"/>
                    <a:pt x="1970" y="375"/>
                  </a:cubicBezTo>
                  <a:cubicBezTo>
                    <a:pt x="1964" y="372"/>
                    <a:pt x="1964" y="367"/>
                    <a:pt x="1964" y="364"/>
                  </a:cubicBezTo>
                  <a:cubicBezTo>
                    <a:pt x="1967" y="361"/>
                    <a:pt x="1972" y="364"/>
                    <a:pt x="1981" y="358"/>
                  </a:cubicBezTo>
                  <a:cubicBezTo>
                    <a:pt x="1981" y="350"/>
                    <a:pt x="1978" y="344"/>
                    <a:pt x="1978" y="341"/>
                  </a:cubicBezTo>
                  <a:cubicBezTo>
                    <a:pt x="1975" y="339"/>
                    <a:pt x="1975" y="336"/>
                    <a:pt x="1972" y="336"/>
                  </a:cubicBezTo>
                  <a:cubicBezTo>
                    <a:pt x="1961" y="336"/>
                    <a:pt x="1964" y="336"/>
                    <a:pt x="1958" y="347"/>
                  </a:cubicBezTo>
                  <a:cubicBezTo>
                    <a:pt x="1950" y="347"/>
                    <a:pt x="1944" y="339"/>
                    <a:pt x="1939" y="336"/>
                  </a:cubicBezTo>
                  <a:cubicBezTo>
                    <a:pt x="1936" y="330"/>
                    <a:pt x="1936" y="330"/>
                    <a:pt x="1933" y="324"/>
                  </a:cubicBezTo>
                  <a:cubicBezTo>
                    <a:pt x="1930" y="322"/>
                    <a:pt x="1930" y="316"/>
                    <a:pt x="1930" y="313"/>
                  </a:cubicBezTo>
                  <a:cubicBezTo>
                    <a:pt x="1941" y="307"/>
                    <a:pt x="1944" y="299"/>
                    <a:pt x="1950" y="291"/>
                  </a:cubicBezTo>
                  <a:cubicBezTo>
                    <a:pt x="1953" y="274"/>
                    <a:pt x="1964" y="268"/>
                    <a:pt x="1970" y="254"/>
                  </a:cubicBezTo>
                  <a:cubicBezTo>
                    <a:pt x="1970" y="251"/>
                    <a:pt x="1970" y="248"/>
                    <a:pt x="1970" y="245"/>
                  </a:cubicBezTo>
                  <a:cubicBezTo>
                    <a:pt x="1975" y="245"/>
                    <a:pt x="1975" y="248"/>
                    <a:pt x="1975" y="251"/>
                  </a:cubicBezTo>
                  <a:cubicBezTo>
                    <a:pt x="1975" y="257"/>
                    <a:pt x="1972" y="265"/>
                    <a:pt x="1984" y="271"/>
                  </a:cubicBezTo>
                  <a:cubicBezTo>
                    <a:pt x="1987" y="271"/>
                    <a:pt x="1995" y="274"/>
                    <a:pt x="2001" y="268"/>
                  </a:cubicBezTo>
                  <a:cubicBezTo>
                    <a:pt x="2001" y="257"/>
                    <a:pt x="2001" y="240"/>
                    <a:pt x="2001" y="234"/>
                  </a:cubicBezTo>
                  <a:cubicBezTo>
                    <a:pt x="1987" y="220"/>
                    <a:pt x="1992" y="214"/>
                    <a:pt x="1998" y="203"/>
                  </a:cubicBezTo>
                  <a:cubicBezTo>
                    <a:pt x="1998" y="192"/>
                    <a:pt x="1992" y="178"/>
                    <a:pt x="1987" y="178"/>
                  </a:cubicBezTo>
                  <a:cubicBezTo>
                    <a:pt x="1987" y="175"/>
                    <a:pt x="1987" y="169"/>
                    <a:pt x="1987" y="166"/>
                  </a:cubicBezTo>
                  <a:cubicBezTo>
                    <a:pt x="1989" y="161"/>
                    <a:pt x="1989" y="158"/>
                    <a:pt x="1992" y="152"/>
                  </a:cubicBezTo>
                  <a:cubicBezTo>
                    <a:pt x="1992" y="144"/>
                    <a:pt x="1995" y="138"/>
                    <a:pt x="1998" y="130"/>
                  </a:cubicBezTo>
                  <a:cubicBezTo>
                    <a:pt x="1998" y="110"/>
                    <a:pt x="1989" y="81"/>
                    <a:pt x="1975" y="76"/>
                  </a:cubicBezTo>
                  <a:cubicBezTo>
                    <a:pt x="1964" y="76"/>
                    <a:pt x="1958" y="76"/>
                    <a:pt x="1950" y="81"/>
                  </a:cubicBezTo>
                  <a:cubicBezTo>
                    <a:pt x="1944" y="96"/>
                    <a:pt x="1944" y="98"/>
                    <a:pt x="1930" y="101"/>
                  </a:cubicBezTo>
                  <a:cubicBezTo>
                    <a:pt x="1916" y="101"/>
                    <a:pt x="1908" y="104"/>
                    <a:pt x="1899" y="107"/>
                  </a:cubicBezTo>
                  <a:cubicBezTo>
                    <a:pt x="1888" y="101"/>
                    <a:pt x="1891" y="93"/>
                    <a:pt x="1888" y="87"/>
                  </a:cubicBezTo>
                  <a:cubicBezTo>
                    <a:pt x="1885" y="73"/>
                    <a:pt x="1882" y="67"/>
                    <a:pt x="1877" y="62"/>
                  </a:cubicBezTo>
                  <a:cubicBezTo>
                    <a:pt x="1851" y="50"/>
                    <a:pt x="1848" y="53"/>
                    <a:pt x="1848" y="76"/>
                  </a:cubicBezTo>
                  <a:cubicBezTo>
                    <a:pt x="1840" y="70"/>
                    <a:pt x="1834" y="65"/>
                    <a:pt x="1829" y="59"/>
                  </a:cubicBezTo>
                  <a:cubicBezTo>
                    <a:pt x="1829" y="59"/>
                    <a:pt x="1829" y="59"/>
                    <a:pt x="1829" y="56"/>
                  </a:cubicBezTo>
                  <a:cubicBezTo>
                    <a:pt x="1832" y="53"/>
                    <a:pt x="1834" y="50"/>
                    <a:pt x="1837" y="48"/>
                  </a:cubicBezTo>
                  <a:cubicBezTo>
                    <a:pt x="1837" y="42"/>
                    <a:pt x="1837" y="33"/>
                    <a:pt x="1840" y="31"/>
                  </a:cubicBezTo>
                  <a:cubicBezTo>
                    <a:pt x="1837" y="28"/>
                    <a:pt x="1834" y="25"/>
                    <a:pt x="1832" y="22"/>
                  </a:cubicBezTo>
                  <a:cubicBezTo>
                    <a:pt x="1843" y="17"/>
                    <a:pt x="1851" y="11"/>
                    <a:pt x="1863" y="8"/>
                  </a:cubicBezTo>
                  <a:cubicBezTo>
                    <a:pt x="1874" y="2"/>
                    <a:pt x="1879" y="0"/>
                    <a:pt x="1896" y="2"/>
                  </a:cubicBezTo>
                  <a:cubicBezTo>
                    <a:pt x="1902" y="8"/>
                    <a:pt x="1910" y="11"/>
                    <a:pt x="1925" y="11"/>
                  </a:cubicBezTo>
                  <a:cubicBezTo>
                    <a:pt x="1939" y="8"/>
                    <a:pt x="1944" y="8"/>
                    <a:pt x="1961" y="14"/>
                  </a:cubicBezTo>
                  <a:cubicBezTo>
                    <a:pt x="1972" y="28"/>
                    <a:pt x="1987" y="48"/>
                    <a:pt x="2003" y="67"/>
                  </a:cubicBezTo>
                  <a:cubicBezTo>
                    <a:pt x="2006" y="73"/>
                    <a:pt x="2009" y="81"/>
                    <a:pt x="2012" y="90"/>
                  </a:cubicBezTo>
                  <a:cubicBezTo>
                    <a:pt x="2020" y="96"/>
                    <a:pt x="2026" y="101"/>
                    <a:pt x="2032" y="107"/>
                  </a:cubicBezTo>
                  <a:cubicBezTo>
                    <a:pt x="2040" y="115"/>
                    <a:pt x="2043" y="118"/>
                    <a:pt x="2043" y="132"/>
                  </a:cubicBezTo>
                  <a:cubicBezTo>
                    <a:pt x="2046" y="135"/>
                    <a:pt x="2051" y="141"/>
                    <a:pt x="2060" y="146"/>
                  </a:cubicBezTo>
                  <a:cubicBezTo>
                    <a:pt x="2060" y="146"/>
                    <a:pt x="2060" y="149"/>
                    <a:pt x="2063" y="149"/>
                  </a:cubicBezTo>
                  <a:cubicBezTo>
                    <a:pt x="2063" y="155"/>
                    <a:pt x="2063" y="158"/>
                    <a:pt x="2065" y="169"/>
                  </a:cubicBezTo>
                  <a:cubicBezTo>
                    <a:pt x="2068" y="172"/>
                    <a:pt x="2085" y="172"/>
                    <a:pt x="2096" y="169"/>
                  </a:cubicBezTo>
                  <a:cubicBezTo>
                    <a:pt x="2102" y="169"/>
                    <a:pt x="2105" y="166"/>
                    <a:pt x="2116" y="175"/>
                  </a:cubicBezTo>
                  <a:cubicBezTo>
                    <a:pt x="2119" y="175"/>
                    <a:pt x="2125" y="175"/>
                    <a:pt x="2127" y="175"/>
                  </a:cubicBezTo>
                  <a:cubicBezTo>
                    <a:pt x="2130" y="172"/>
                    <a:pt x="2130" y="172"/>
                    <a:pt x="2139" y="172"/>
                  </a:cubicBezTo>
                  <a:cubicBezTo>
                    <a:pt x="2147" y="178"/>
                    <a:pt x="2153" y="183"/>
                    <a:pt x="2158" y="189"/>
                  </a:cubicBezTo>
                  <a:cubicBezTo>
                    <a:pt x="2164" y="189"/>
                    <a:pt x="2175" y="186"/>
                    <a:pt x="2181" y="194"/>
                  </a:cubicBezTo>
                  <a:cubicBezTo>
                    <a:pt x="2184" y="200"/>
                    <a:pt x="2187" y="206"/>
                    <a:pt x="2189" y="211"/>
                  </a:cubicBezTo>
                  <a:cubicBezTo>
                    <a:pt x="2192" y="223"/>
                    <a:pt x="2204" y="254"/>
                    <a:pt x="2226" y="240"/>
                  </a:cubicBezTo>
                  <a:cubicBezTo>
                    <a:pt x="2234" y="240"/>
                    <a:pt x="2246" y="234"/>
                    <a:pt x="2257" y="231"/>
                  </a:cubicBezTo>
                  <a:cubicBezTo>
                    <a:pt x="2260" y="228"/>
                    <a:pt x="2260" y="228"/>
                    <a:pt x="2263" y="226"/>
                  </a:cubicBezTo>
                  <a:cubicBezTo>
                    <a:pt x="2274" y="209"/>
                    <a:pt x="2280" y="203"/>
                    <a:pt x="2294" y="192"/>
                  </a:cubicBezTo>
                  <a:cubicBezTo>
                    <a:pt x="2296" y="189"/>
                    <a:pt x="2302" y="183"/>
                    <a:pt x="2305" y="180"/>
                  </a:cubicBezTo>
                  <a:cubicBezTo>
                    <a:pt x="2313" y="172"/>
                    <a:pt x="2319" y="166"/>
                    <a:pt x="2327" y="161"/>
                  </a:cubicBezTo>
                  <a:cubicBezTo>
                    <a:pt x="2339" y="161"/>
                    <a:pt x="2342" y="161"/>
                    <a:pt x="2336" y="175"/>
                  </a:cubicBezTo>
                  <a:cubicBezTo>
                    <a:pt x="2336" y="183"/>
                    <a:pt x="2336" y="189"/>
                    <a:pt x="2336" y="197"/>
                  </a:cubicBezTo>
                  <a:cubicBezTo>
                    <a:pt x="2342" y="200"/>
                    <a:pt x="2350" y="206"/>
                    <a:pt x="2353" y="217"/>
                  </a:cubicBezTo>
                  <a:cubicBezTo>
                    <a:pt x="2350" y="223"/>
                    <a:pt x="2350" y="228"/>
                    <a:pt x="2350" y="237"/>
                  </a:cubicBezTo>
                  <a:cubicBezTo>
                    <a:pt x="2347" y="240"/>
                    <a:pt x="2347" y="245"/>
                    <a:pt x="2344" y="248"/>
                  </a:cubicBezTo>
                  <a:cubicBezTo>
                    <a:pt x="2339" y="254"/>
                    <a:pt x="2342" y="265"/>
                    <a:pt x="2344" y="276"/>
                  </a:cubicBezTo>
                  <a:cubicBezTo>
                    <a:pt x="2342" y="288"/>
                    <a:pt x="2342" y="296"/>
                    <a:pt x="2342" y="307"/>
                  </a:cubicBezTo>
                  <a:cubicBezTo>
                    <a:pt x="2342" y="313"/>
                    <a:pt x="2339" y="322"/>
                    <a:pt x="2339" y="327"/>
                  </a:cubicBezTo>
                  <a:cubicBezTo>
                    <a:pt x="2339" y="333"/>
                    <a:pt x="2339" y="341"/>
                    <a:pt x="2339" y="347"/>
                  </a:cubicBezTo>
                  <a:cubicBezTo>
                    <a:pt x="2336" y="350"/>
                    <a:pt x="2333" y="353"/>
                    <a:pt x="2330" y="355"/>
                  </a:cubicBezTo>
                  <a:cubicBezTo>
                    <a:pt x="2325" y="355"/>
                    <a:pt x="2322" y="355"/>
                    <a:pt x="2319" y="355"/>
                  </a:cubicBezTo>
                  <a:cubicBezTo>
                    <a:pt x="2305" y="353"/>
                    <a:pt x="2302" y="353"/>
                    <a:pt x="2294" y="353"/>
                  </a:cubicBezTo>
                  <a:cubicBezTo>
                    <a:pt x="2288" y="355"/>
                    <a:pt x="2288" y="361"/>
                    <a:pt x="2285" y="364"/>
                  </a:cubicBezTo>
                  <a:cubicBezTo>
                    <a:pt x="2271" y="370"/>
                    <a:pt x="2268" y="372"/>
                    <a:pt x="2271" y="387"/>
                  </a:cubicBezTo>
                  <a:cubicBezTo>
                    <a:pt x="2274" y="392"/>
                    <a:pt x="2277" y="395"/>
                    <a:pt x="2280" y="401"/>
                  </a:cubicBezTo>
                  <a:cubicBezTo>
                    <a:pt x="2280" y="412"/>
                    <a:pt x="2288" y="426"/>
                    <a:pt x="2296" y="443"/>
                  </a:cubicBezTo>
                  <a:cubicBezTo>
                    <a:pt x="2296" y="449"/>
                    <a:pt x="2299" y="454"/>
                    <a:pt x="2299" y="463"/>
                  </a:cubicBezTo>
                  <a:cubicBezTo>
                    <a:pt x="2282" y="463"/>
                    <a:pt x="2274" y="449"/>
                    <a:pt x="2268" y="446"/>
                  </a:cubicBezTo>
                  <a:cubicBezTo>
                    <a:pt x="2268" y="435"/>
                    <a:pt x="2257" y="432"/>
                    <a:pt x="2254" y="435"/>
                  </a:cubicBezTo>
                  <a:cubicBezTo>
                    <a:pt x="2254" y="437"/>
                    <a:pt x="2254" y="437"/>
                    <a:pt x="2254" y="440"/>
                  </a:cubicBezTo>
                  <a:cubicBezTo>
                    <a:pt x="2243" y="440"/>
                    <a:pt x="2234" y="446"/>
                    <a:pt x="2226" y="452"/>
                  </a:cubicBezTo>
                  <a:cubicBezTo>
                    <a:pt x="2226" y="454"/>
                    <a:pt x="2226" y="457"/>
                    <a:pt x="2226" y="460"/>
                  </a:cubicBezTo>
                  <a:cubicBezTo>
                    <a:pt x="2226" y="460"/>
                    <a:pt x="2226" y="460"/>
                    <a:pt x="2229" y="460"/>
                  </a:cubicBezTo>
                  <a:cubicBezTo>
                    <a:pt x="2223" y="463"/>
                    <a:pt x="2220" y="466"/>
                    <a:pt x="2218" y="468"/>
                  </a:cubicBezTo>
                  <a:cubicBezTo>
                    <a:pt x="2215" y="468"/>
                    <a:pt x="2212" y="471"/>
                    <a:pt x="2209" y="471"/>
                  </a:cubicBezTo>
                  <a:close/>
                  <a:moveTo>
                    <a:pt x="2127" y="630"/>
                  </a:moveTo>
                  <a:cubicBezTo>
                    <a:pt x="2122" y="621"/>
                    <a:pt x="2108" y="613"/>
                    <a:pt x="2102" y="610"/>
                  </a:cubicBezTo>
                  <a:cubicBezTo>
                    <a:pt x="2102" y="607"/>
                    <a:pt x="2099" y="607"/>
                    <a:pt x="2099" y="604"/>
                  </a:cubicBezTo>
                  <a:cubicBezTo>
                    <a:pt x="2099" y="593"/>
                    <a:pt x="2102" y="587"/>
                    <a:pt x="2096" y="579"/>
                  </a:cubicBezTo>
                  <a:cubicBezTo>
                    <a:pt x="2088" y="570"/>
                    <a:pt x="2088" y="570"/>
                    <a:pt x="2085" y="565"/>
                  </a:cubicBezTo>
                  <a:cubicBezTo>
                    <a:pt x="2082" y="559"/>
                    <a:pt x="2077" y="556"/>
                    <a:pt x="2074" y="550"/>
                  </a:cubicBezTo>
                  <a:cubicBezTo>
                    <a:pt x="2071" y="550"/>
                    <a:pt x="2071" y="550"/>
                    <a:pt x="2071" y="550"/>
                  </a:cubicBezTo>
                  <a:cubicBezTo>
                    <a:pt x="2071" y="545"/>
                    <a:pt x="2071" y="536"/>
                    <a:pt x="2071" y="531"/>
                  </a:cubicBezTo>
                  <a:cubicBezTo>
                    <a:pt x="2065" y="525"/>
                    <a:pt x="2063" y="525"/>
                    <a:pt x="2060" y="525"/>
                  </a:cubicBezTo>
                  <a:cubicBezTo>
                    <a:pt x="2054" y="531"/>
                    <a:pt x="2054" y="533"/>
                    <a:pt x="2051" y="542"/>
                  </a:cubicBezTo>
                  <a:cubicBezTo>
                    <a:pt x="2051" y="539"/>
                    <a:pt x="2049" y="539"/>
                    <a:pt x="2049" y="539"/>
                  </a:cubicBezTo>
                  <a:cubicBezTo>
                    <a:pt x="2040" y="533"/>
                    <a:pt x="2032" y="522"/>
                    <a:pt x="2026" y="519"/>
                  </a:cubicBezTo>
                  <a:cubicBezTo>
                    <a:pt x="2001" y="517"/>
                    <a:pt x="2001" y="508"/>
                    <a:pt x="1998" y="491"/>
                  </a:cubicBezTo>
                  <a:cubicBezTo>
                    <a:pt x="1992" y="480"/>
                    <a:pt x="1987" y="471"/>
                    <a:pt x="1984" y="466"/>
                  </a:cubicBezTo>
                  <a:cubicBezTo>
                    <a:pt x="1984" y="463"/>
                    <a:pt x="1981" y="463"/>
                    <a:pt x="1981" y="460"/>
                  </a:cubicBezTo>
                  <a:cubicBezTo>
                    <a:pt x="1978" y="460"/>
                    <a:pt x="1978" y="460"/>
                    <a:pt x="1978" y="460"/>
                  </a:cubicBezTo>
                  <a:cubicBezTo>
                    <a:pt x="1972" y="463"/>
                    <a:pt x="1967" y="468"/>
                    <a:pt x="1964" y="471"/>
                  </a:cubicBezTo>
                  <a:cubicBezTo>
                    <a:pt x="1961" y="474"/>
                    <a:pt x="1958" y="480"/>
                    <a:pt x="1956" y="485"/>
                  </a:cubicBezTo>
                  <a:cubicBezTo>
                    <a:pt x="1944" y="477"/>
                    <a:pt x="1947" y="466"/>
                    <a:pt x="1944" y="460"/>
                  </a:cubicBezTo>
                  <a:cubicBezTo>
                    <a:pt x="1941" y="457"/>
                    <a:pt x="1939" y="452"/>
                    <a:pt x="1939" y="449"/>
                  </a:cubicBezTo>
                  <a:cubicBezTo>
                    <a:pt x="1939" y="443"/>
                    <a:pt x="1939" y="437"/>
                    <a:pt x="1939" y="432"/>
                  </a:cubicBezTo>
                  <a:cubicBezTo>
                    <a:pt x="1930" y="420"/>
                    <a:pt x="1922" y="415"/>
                    <a:pt x="1916" y="409"/>
                  </a:cubicBezTo>
                  <a:cubicBezTo>
                    <a:pt x="1905" y="409"/>
                    <a:pt x="1913" y="395"/>
                    <a:pt x="1913" y="392"/>
                  </a:cubicBezTo>
                  <a:cubicBezTo>
                    <a:pt x="1916" y="392"/>
                    <a:pt x="1916" y="392"/>
                    <a:pt x="1916" y="392"/>
                  </a:cubicBezTo>
                  <a:cubicBezTo>
                    <a:pt x="1925" y="398"/>
                    <a:pt x="1933" y="406"/>
                    <a:pt x="1947" y="406"/>
                  </a:cubicBezTo>
                  <a:cubicBezTo>
                    <a:pt x="1953" y="401"/>
                    <a:pt x="1958" y="392"/>
                    <a:pt x="1964" y="389"/>
                  </a:cubicBezTo>
                  <a:cubicBezTo>
                    <a:pt x="1972" y="378"/>
                    <a:pt x="1978" y="372"/>
                    <a:pt x="1987" y="387"/>
                  </a:cubicBezTo>
                  <a:cubicBezTo>
                    <a:pt x="1989" y="401"/>
                    <a:pt x="2003" y="412"/>
                    <a:pt x="2020" y="418"/>
                  </a:cubicBezTo>
                  <a:cubicBezTo>
                    <a:pt x="2029" y="415"/>
                    <a:pt x="2040" y="412"/>
                    <a:pt x="2049" y="409"/>
                  </a:cubicBezTo>
                  <a:cubicBezTo>
                    <a:pt x="2054" y="401"/>
                    <a:pt x="2063" y="395"/>
                    <a:pt x="2071" y="389"/>
                  </a:cubicBezTo>
                  <a:cubicBezTo>
                    <a:pt x="2071" y="389"/>
                    <a:pt x="2071" y="389"/>
                    <a:pt x="2074" y="392"/>
                  </a:cubicBezTo>
                  <a:cubicBezTo>
                    <a:pt x="2074" y="401"/>
                    <a:pt x="2068" y="418"/>
                    <a:pt x="2088" y="418"/>
                  </a:cubicBezTo>
                  <a:cubicBezTo>
                    <a:pt x="2091" y="418"/>
                    <a:pt x="2094" y="415"/>
                    <a:pt x="2096" y="415"/>
                  </a:cubicBezTo>
                  <a:cubicBezTo>
                    <a:pt x="2105" y="406"/>
                    <a:pt x="2111" y="418"/>
                    <a:pt x="2119" y="426"/>
                  </a:cubicBezTo>
                  <a:cubicBezTo>
                    <a:pt x="2122" y="426"/>
                    <a:pt x="2127" y="426"/>
                    <a:pt x="2130" y="429"/>
                  </a:cubicBezTo>
                  <a:cubicBezTo>
                    <a:pt x="2133" y="435"/>
                    <a:pt x="2142" y="449"/>
                    <a:pt x="2153" y="457"/>
                  </a:cubicBezTo>
                  <a:cubicBezTo>
                    <a:pt x="2153" y="457"/>
                    <a:pt x="2156" y="457"/>
                    <a:pt x="2158" y="457"/>
                  </a:cubicBezTo>
                  <a:cubicBezTo>
                    <a:pt x="2164" y="449"/>
                    <a:pt x="2167" y="443"/>
                    <a:pt x="2167" y="435"/>
                  </a:cubicBezTo>
                  <a:cubicBezTo>
                    <a:pt x="2170" y="435"/>
                    <a:pt x="2173" y="437"/>
                    <a:pt x="2175" y="437"/>
                  </a:cubicBezTo>
                  <a:cubicBezTo>
                    <a:pt x="2178" y="446"/>
                    <a:pt x="2184" y="454"/>
                    <a:pt x="2195" y="463"/>
                  </a:cubicBezTo>
                  <a:cubicBezTo>
                    <a:pt x="2195" y="463"/>
                    <a:pt x="2195" y="463"/>
                    <a:pt x="2195" y="463"/>
                  </a:cubicBezTo>
                  <a:cubicBezTo>
                    <a:pt x="2198" y="468"/>
                    <a:pt x="2204" y="471"/>
                    <a:pt x="2206" y="474"/>
                  </a:cubicBezTo>
                  <a:cubicBezTo>
                    <a:pt x="2212" y="474"/>
                    <a:pt x="2218" y="474"/>
                    <a:pt x="2220" y="474"/>
                  </a:cubicBezTo>
                  <a:cubicBezTo>
                    <a:pt x="2223" y="471"/>
                    <a:pt x="2226" y="468"/>
                    <a:pt x="2229" y="466"/>
                  </a:cubicBezTo>
                  <a:cubicBezTo>
                    <a:pt x="2234" y="463"/>
                    <a:pt x="2234" y="463"/>
                    <a:pt x="2234" y="463"/>
                  </a:cubicBezTo>
                  <a:cubicBezTo>
                    <a:pt x="2234" y="460"/>
                    <a:pt x="2234" y="460"/>
                    <a:pt x="2234" y="457"/>
                  </a:cubicBezTo>
                  <a:cubicBezTo>
                    <a:pt x="2232" y="457"/>
                    <a:pt x="2232" y="457"/>
                    <a:pt x="2232" y="457"/>
                  </a:cubicBezTo>
                  <a:cubicBezTo>
                    <a:pt x="2232" y="452"/>
                    <a:pt x="2243" y="449"/>
                    <a:pt x="2249" y="446"/>
                  </a:cubicBezTo>
                  <a:cubicBezTo>
                    <a:pt x="2251" y="446"/>
                    <a:pt x="2254" y="443"/>
                    <a:pt x="2254" y="443"/>
                  </a:cubicBezTo>
                  <a:cubicBezTo>
                    <a:pt x="2257" y="443"/>
                    <a:pt x="2257" y="440"/>
                    <a:pt x="2257" y="440"/>
                  </a:cubicBezTo>
                  <a:cubicBezTo>
                    <a:pt x="2263" y="440"/>
                    <a:pt x="2260" y="449"/>
                    <a:pt x="2271" y="454"/>
                  </a:cubicBezTo>
                  <a:cubicBezTo>
                    <a:pt x="2277" y="457"/>
                    <a:pt x="2282" y="463"/>
                    <a:pt x="2288" y="466"/>
                  </a:cubicBezTo>
                  <a:cubicBezTo>
                    <a:pt x="2294" y="466"/>
                    <a:pt x="2299" y="468"/>
                    <a:pt x="2302" y="468"/>
                  </a:cubicBezTo>
                  <a:cubicBezTo>
                    <a:pt x="2302" y="474"/>
                    <a:pt x="2305" y="488"/>
                    <a:pt x="2299" y="494"/>
                  </a:cubicBezTo>
                  <a:cubicBezTo>
                    <a:pt x="2296" y="497"/>
                    <a:pt x="2296" y="502"/>
                    <a:pt x="2294" y="505"/>
                  </a:cubicBezTo>
                  <a:cubicBezTo>
                    <a:pt x="2294" y="511"/>
                    <a:pt x="2291" y="517"/>
                    <a:pt x="2291" y="522"/>
                  </a:cubicBezTo>
                  <a:cubicBezTo>
                    <a:pt x="2288" y="522"/>
                    <a:pt x="2288" y="522"/>
                    <a:pt x="2285" y="522"/>
                  </a:cubicBezTo>
                  <a:cubicBezTo>
                    <a:pt x="2285" y="514"/>
                    <a:pt x="2274" y="519"/>
                    <a:pt x="2274" y="519"/>
                  </a:cubicBezTo>
                  <a:cubicBezTo>
                    <a:pt x="2271" y="519"/>
                    <a:pt x="2271" y="519"/>
                    <a:pt x="2271" y="519"/>
                  </a:cubicBezTo>
                  <a:cubicBezTo>
                    <a:pt x="2271" y="511"/>
                    <a:pt x="2271" y="505"/>
                    <a:pt x="2271" y="500"/>
                  </a:cubicBezTo>
                  <a:cubicBezTo>
                    <a:pt x="2263" y="485"/>
                    <a:pt x="2254" y="491"/>
                    <a:pt x="2249" y="502"/>
                  </a:cubicBezTo>
                  <a:cubicBezTo>
                    <a:pt x="2246" y="514"/>
                    <a:pt x="2237" y="525"/>
                    <a:pt x="2234" y="536"/>
                  </a:cubicBezTo>
                  <a:cubicBezTo>
                    <a:pt x="2232" y="539"/>
                    <a:pt x="2232" y="542"/>
                    <a:pt x="2229" y="545"/>
                  </a:cubicBezTo>
                  <a:cubicBezTo>
                    <a:pt x="2209" y="559"/>
                    <a:pt x="2198" y="539"/>
                    <a:pt x="2201" y="570"/>
                  </a:cubicBezTo>
                  <a:cubicBezTo>
                    <a:pt x="2204" y="573"/>
                    <a:pt x="2209" y="579"/>
                    <a:pt x="2212" y="581"/>
                  </a:cubicBezTo>
                  <a:cubicBezTo>
                    <a:pt x="2212" y="584"/>
                    <a:pt x="2206" y="590"/>
                    <a:pt x="2206" y="590"/>
                  </a:cubicBezTo>
                  <a:cubicBezTo>
                    <a:pt x="2195" y="593"/>
                    <a:pt x="2175" y="590"/>
                    <a:pt x="2170" y="590"/>
                  </a:cubicBezTo>
                  <a:cubicBezTo>
                    <a:pt x="2158" y="579"/>
                    <a:pt x="2153" y="584"/>
                    <a:pt x="2147" y="593"/>
                  </a:cubicBezTo>
                  <a:cubicBezTo>
                    <a:pt x="2142" y="601"/>
                    <a:pt x="2139" y="613"/>
                    <a:pt x="2136" y="621"/>
                  </a:cubicBezTo>
                  <a:cubicBezTo>
                    <a:pt x="2133" y="624"/>
                    <a:pt x="2133" y="627"/>
                    <a:pt x="2133" y="627"/>
                  </a:cubicBezTo>
                  <a:cubicBezTo>
                    <a:pt x="2130" y="627"/>
                    <a:pt x="2130" y="627"/>
                    <a:pt x="2127" y="630"/>
                  </a:cubicBezTo>
                  <a:close/>
                  <a:moveTo>
                    <a:pt x="1736" y="960"/>
                  </a:moveTo>
                  <a:cubicBezTo>
                    <a:pt x="1733" y="957"/>
                    <a:pt x="1730" y="954"/>
                    <a:pt x="1730" y="952"/>
                  </a:cubicBezTo>
                  <a:cubicBezTo>
                    <a:pt x="1719" y="952"/>
                    <a:pt x="1708" y="952"/>
                    <a:pt x="1696" y="954"/>
                  </a:cubicBezTo>
                  <a:cubicBezTo>
                    <a:pt x="1685" y="952"/>
                    <a:pt x="1674" y="949"/>
                    <a:pt x="1665" y="946"/>
                  </a:cubicBezTo>
                  <a:cubicBezTo>
                    <a:pt x="1657" y="940"/>
                    <a:pt x="1651" y="932"/>
                    <a:pt x="1651" y="932"/>
                  </a:cubicBezTo>
                  <a:cubicBezTo>
                    <a:pt x="1657" y="923"/>
                    <a:pt x="1662" y="918"/>
                    <a:pt x="1668" y="912"/>
                  </a:cubicBezTo>
                  <a:cubicBezTo>
                    <a:pt x="1671" y="906"/>
                    <a:pt x="1671" y="901"/>
                    <a:pt x="1674" y="895"/>
                  </a:cubicBezTo>
                  <a:cubicBezTo>
                    <a:pt x="1679" y="864"/>
                    <a:pt x="1662" y="853"/>
                    <a:pt x="1648" y="839"/>
                  </a:cubicBezTo>
                  <a:cubicBezTo>
                    <a:pt x="1648" y="819"/>
                    <a:pt x="1660" y="813"/>
                    <a:pt x="1674" y="805"/>
                  </a:cubicBezTo>
                  <a:cubicBezTo>
                    <a:pt x="1677" y="799"/>
                    <a:pt x="1679" y="796"/>
                    <a:pt x="1682" y="793"/>
                  </a:cubicBezTo>
                  <a:cubicBezTo>
                    <a:pt x="1682" y="788"/>
                    <a:pt x="1682" y="782"/>
                    <a:pt x="1682" y="779"/>
                  </a:cubicBezTo>
                  <a:cubicBezTo>
                    <a:pt x="1674" y="765"/>
                    <a:pt x="1665" y="757"/>
                    <a:pt x="1657" y="748"/>
                  </a:cubicBezTo>
                  <a:cubicBezTo>
                    <a:pt x="1654" y="748"/>
                    <a:pt x="1654" y="748"/>
                    <a:pt x="1654" y="748"/>
                  </a:cubicBezTo>
                  <a:cubicBezTo>
                    <a:pt x="1654" y="748"/>
                    <a:pt x="1654" y="748"/>
                    <a:pt x="1654" y="748"/>
                  </a:cubicBezTo>
                  <a:cubicBezTo>
                    <a:pt x="1657" y="745"/>
                    <a:pt x="1660" y="742"/>
                    <a:pt x="1662" y="740"/>
                  </a:cubicBezTo>
                  <a:cubicBezTo>
                    <a:pt x="1665" y="737"/>
                    <a:pt x="1668" y="731"/>
                    <a:pt x="1668" y="728"/>
                  </a:cubicBezTo>
                  <a:cubicBezTo>
                    <a:pt x="1662" y="726"/>
                    <a:pt x="1660" y="723"/>
                    <a:pt x="1657" y="720"/>
                  </a:cubicBezTo>
                  <a:cubicBezTo>
                    <a:pt x="1657" y="714"/>
                    <a:pt x="1657" y="711"/>
                    <a:pt x="1657" y="709"/>
                  </a:cubicBezTo>
                  <a:cubicBezTo>
                    <a:pt x="1651" y="703"/>
                    <a:pt x="1648" y="700"/>
                    <a:pt x="1646" y="697"/>
                  </a:cubicBezTo>
                  <a:cubicBezTo>
                    <a:pt x="1646" y="689"/>
                    <a:pt x="1646" y="683"/>
                    <a:pt x="1646" y="675"/>
                  </a:cubicBezTo>
                  <a:cubicBezTo>
                    <a:pt x="1648" y="672"/>
                    <a:pt x="1648" y="669"/>
                    <a:pt x="1651" y="666"/>
                  </a:cubicBezTo>
                  <a:cubicBezTo>
                    <a:pt x="1651" y="666"/>
                    <a:pt x="1660" y="666"/>
                    <a:pt x="1660" y="663"/>
                  </a:cubicBezTo>
                  <a:cubicBezTo>
                    <a:pt x="1660" y="655"/>
                    <a:pt x="1660" y="649"/>
                    <a:pt x="1660" y="641"/>
                  </a:cubicBezTo>
                  <a:cubicBezTo>
                    <a:pt x="1665" y="638"/>
                    <a:pt x="1665" y="635"/>
                    <a:pt x="1671" y="635"/>
                  </a:cubicBezTo>
                  <a:cubicBezTo>
                    <a:pt x="1674" y="638"/>
                    <a:pt x="1682" y="641"/>
                    <a:pt x="1682" y="649"/>
                  </a:cubicBezTo>
                  <a:cubicBezTo>
                    <a:pt x="1671" y="658"/>
                    <a:pt x="1679" y="666"/>
                    <a:pt x="1691" y="675"/>
                  </a:cubicBezTo>
                  <a:cubicBezTo>
                    <a:pt x="1693" y="675"/>
                    <a:pt x="1693" y="675"/>
                    <a:pt x="1696" y="675"/>
                  </a:cubicBezTo>
                  <a:cubicBezTo>
                    <a:pt x="1699" y="675"/>
                    <a:pt x="1699" y="672"/>
                    <a:pt x="1702" y="672"/>
                  </a:cubicBezTo>
                  <a:cubicBezTo>
                    <a:pt x="1702" y="661"/>
                    <a:pt x="1713" y="661"/>
                    <a:pt x="1722" y="655"/>
                  </a:cubicBezTo>
                  <a:cubicBezTo>
                    <a:pt x="1730" y="641"/>
                    <a:pt x="1750" y="649"/>
                    <a:pt x="1764" y="641"/>
                  </a:cubicBezTo>
                  <a:cubicBezTo>
                    <a:pt x="1761" y="632"/>
                    <a:pt x="1761" y="624"/>
                    <a:pt x="1761" y="615"/>
                  </a:cubicBezTo>
                  <a:cubicBezTo>
                    <a:pt x="1767" y="610"/>
                    <a:pt x="1770" y="607"/>
                    <a:pt x="1781" y="601"/>
                  </a:cubicBezTo>
                  <a:cubicBezTo>
                    <a:pt x="1792" y="590"/>
                    <a:pt x="1795" y="601"/>
                    <a:pt x="1801" y="615"/>
                  </a:cubicBezTo>
                  <a:cubicBezTo>
                    <a:pt x="1806" y="627"/>
                    <a:pt x="1812" y="635"/>
                    <a:pt x="1817" y="646"/>
                  </a:cubicBezTo>
                  <a:cubicBezTo>
                    <a:pt x="1820" y="655"/>
                    <a:pt x="1817" y="658"/>
                    <a:pt x="1832" y="663"/>
                  </a:cubicBezTo>
                  <a:cubicBezTo>
                    <a:pt x="1837" y="663"/>
                    <a:pt x="1848" y="663"/>
                    <a:pt x="1860" y="663"/>
                  </a:cubicBezTo>
                  <a:cubicBezTo>
                    <a:pt x="1857" y="669"/>
                    <a:pt x="1848" y="669"/>
                    <a:pt x="1846" y="678"/>
                  </a:cubicBezTo>
                  <a:cubicBezTo>
                    <a:pt x="1846" y="683"/>
                    <a:pt x="1843" y="689"/>
                    <a:pt x="1857" y="697"/>
                  </a:cubicBezTo>
                  <a:cubicBezTo>
                    <a:pt x="1865" y="697"/>
                    <a:pt x="1877" y="709"/>
                    <a:pt x="1888" y="717"/>
                  </a:cubicBezTo>
                  <a:cubicBezTo>
                    <a:pt x="1891" y="717"/>
                    <a:pt x="1894" y="720"/>
                    <a:pt x="1896" y="723"/>
                  </a:cubicBezTo>
                  <a:cubicBezTo>
                    <a:pt x="1888" y="731"/>
                    <a:pt x="1882" y="742"/>
                    <a:pt x="1874" y="754"/>
                  </a:cubicBezTo>
                  <a:cubicBezTo>
                    <a:pt x="1874" y="762"/>
                    <a:pt x="1857" y="774"/>
                    <a:pt x="1848" y="776"/>
                  </a:cubicBezTo>
                  <a:cubicBezTo>
                    <a:pt x="1843" y="776"/>
                    <a:pt x="1837" y="776"/>
                    <a:pt x="1832" y="779"/>
                  </a:cubicBezTo>
                  <a:cubicBezTo>
                    <a:pt x="1820" y="771"/>
                    <a:pt x="1815" y="762"/>
                    <a:pt x="1809" y="757"/>
                  </a:cubicBezTo>
                  <a:cubicBezTo>
                    <a:pt x="1806" y="748"/>
                    <a:pt x="1809" y="737"/>
                    <a:pt x="1806" y="731"/>
                  </a:cubicBezTo>
                  <a:cubicBezTo>
                    <a:pt x="1801" y="728"/>
                    <a:pt x="1795" y="728"/>
                    <a:pt x="1789" y="726"/>
                  </a:cubicBezTo>
                  <a:cubicBezTo>
                    <a:pt x="1789" y="714"/>
                    <a:pt x="1792" y="700"/>
                    <a:pt x="1792" y="692"/>
                  </a:cubicBezTo>
                  <a:cubicBezTo>
                    <a:pt x="1781" y="692"/>
                    <a:pt x="1770" y="692"/>
                    <a:pt x="1767" y="683"/>
                  </a:cubicBezTo>
                  <a:cubicBezTo>
                    <a:pt x="1750" y="683"/>
                    <a:pt x="1750" y="683"/>
                    <a:pt x="1747" y="697"/>
                  </a:cubicBezTo>
                  <a:cubicBezTo>
                    <a:pt x="1739" y="703"/>
                    <a:pt x="1733" y="709"/>
                    <a:pt x="1727" y="711"/>
                  </a:cubicBezTo>
                  <a:cubicBezTo>
                    <a:pt x="1727" y="717"/>
                    <a:pt x="1727" y="720"/>
                    <a:pt x="1730" y="728"/>
                  </a:cubicBezTo>
                  <a:cubicBezTo>
                    <a:pt x="1730" y="742"/>
                    <a:pt x="1716" y="740"/>
                    <a:pt x="1710" y="745"/>
                  </a:cubicBezTo>
                  <a:cubicBezTo>
                    <a:pt x="1710" y="751"/>
                    <a:pt x="1708" y="762"/>
                    <a:pt x="1710" y="768"/>
                  </a:cubicBezTo>
                  <a:cubicBezTo>
                    <a:pt x="1722" y="768"/>
                    <a:pt x="1730" y="768"/>
                    <a:pt x="1741" y="768"/>
                  </a:cubicBezTo>
                  <a:cubicBezTo>
                    <a:pt x="1747" y="762"/>
                    <a:pt x="1750" y="757"/>
                    <a:pt x="1764" y="759"/>
                  </a:cubicBezTo>
                  <a:cubicBezTo>
                    <a:pt x="1767" y="762"/>
                    <a:pt x="1770" y="762"/>
                    <a:pt x="1772" y="768"/>
                  </a:cubicBezTo>
                  <a:cubicBezTo>
                    <a:pt x="1775" y="771"/>
                    <a:pt x="1775" y="774"/>
                    <a:pt x="1778" y="776"/>
                  </a:cubicBezTo>
                  <a:cubicBezTo>
                    <a:pt x="1778" y="782"/>
                    <a:pt x="1781" y="791"/>
                    <a:pt x="1781" y="796"/>
                  </a:cubicBezTo>
                  <a:cubicBezTo>
                    <a:pt x="1786" y="805"/>
                    <a:pt x="1795" y="813"/>
                    <a:pt x="1809" y="819"/>
                  </a:cubicBezTo>
                  <a:cubicBezTo>
                    <a:pt x="1815" y="824"/>
                    <a:pt x="1817" y="827"/>
                    <a:pt x="1820" y="833"/>
                  </a:cubicBezTo>
                  <a:cubicBezTo>
                    <a:pt x="1812" y="833"/>
                    <a:pt x="1809" y="841"/>
                    <a:pt x="1803" y="844"/>
                  </a:cubicBezTo>
                  <a:cubicBezTo>
                    <a:pt x="1801" y="855"/>
                    <a:pt x="1784" y="864"/>
                    <a:pt x="1775" y="867"/>
                  </a:cubicBezTo>
                  <a:cubicBezTo>
                    <a:pt x="1767" y="872"/>
                    <a:pt x="1761" y="881"/>
                    <a:pt x="1755" y="889"/>
                  </a:cubicBezTo>
                  <a:cubicBezTo>
                    <a:pt x="1733" y="912"/>
                    <a:pt x="1719" y="918"/>
                    <a:pt x="1733" y="954"/>
                  </a:cubicBezTo>
                  <a:cubicBezTo>
                    <a:pt x="1733" y="954"/>
                    <a:pt x="1736" y="957"/>
                    <a:pt x="1736" y="960"/>
                  </a:cubicBezTo>
                  <a:close/>
                  <a:moveTo>
                    <a:pt x="1533" y="1045"/>
                  </a:moveTo>
                  <a:cubicBezTo>
                    <a:pt x="1519" y="1036"/>
                    <a:pt x="1522" y="1025"/>
                    <a:pt x="1522" y="1017"/>
                  </a:cubicBezTo>
                  <a:cubicBezTo>
                    <a:pt x="1524" y="1011"/>
                    <a:pt x="1524" y="1008"/>
                    <a:pt x="1527" y="1002"/>
                  </a:cubicBezTo>
                  <a:cubicBezTo>
                    <a:pt x="1524" y="997"/>
                    <a:pt x="1524" y="991"/>
                    <a:pt x="1524" y="985"/>
                  </a:cubicBezTo>
                  <a:cubicBezTo>
                    <a:pt x="1522" y="980"/>
                    <a:pt x="1519" y="971"/>
                    <a:pt x="1516" y="966"/>
                  </a:cubicBezTo>
                  <a:cubicBezTo>
                    <a:pt x="1516" y="954"/>
                    <a:pt x="1516" y="943"/>
                    <a:pt x="1516" y="932"/>
                  </a:cubicBezTo>
                  <a:cubicBezTo>
                    <a:pt x="1524" y="920"/>
                    <a:pt x="1527" y="912"/>
                    <a:pt x="1530" y="904"/>
                  </a:cubicBezTo>
                  <a:cubicBezTo>
                    <a:pt x="1530" y="901"/>
                    <a:pt x="1530" y="895"/>
                    <a:pt x="1533" y="892"/>
                  </a:cubicBezTo>
                  <a:cubicBezTo>
                    <a:pt x="1527" y="870"/>
                    <a:pt x="1519" y="853"/>
                    <a:pt x="1538" y="841"/>
                  </a:cubicBezTo>
                  <a:cubicBezTo>
                    <a:pt x="1541" y="827"/>
                    <a:pt x="1541" y="822"/>
                    <a:pt x="1541" y="813"/>
                  </a:cubicBezTo>
                  <a:cubicBezTo>
                    <a:pt x="1544" y="810"/>
                    <a:pt x="1544" y="807"/>
                    <a:pt x="1547" y="802"/>
                  </a:cubicBezTo>
                  <a:cubicBezTo>
                    <a:pt x="1550" y="788"/>
                    <a:pt x="1558" y="782"/>
                    <a:pt x="1569" y="776"/>
                  </a:cubicBezTo>
                  <a:cubicBezTo>
                    <a:pt x="1575" y="768"/>
                    <a:pt x="1581" y="754"/>
                    <a:pt x="1589" y="751"/>
                  </a:cubicBezTo>
                  <a:cubicBezTo>
                    <a:pt x="1592" y="748"/>
                    <a:pt x="1595" y="745"/>
                    <a:pt x="1598" y="742"/>
                  </a:cubicBezTo>
                  <a:cubicBezTo>
                    <a:pt x="1603" y="742"/>
                    <a:pt x="1623" y="745"/>
                    <a:pt x="1629" y="740"/>
                  </a:cubicBezTo>
                  <a:cubicBezTo>
                    <a:pt x="1634" y="737"/>
                    <a:pt x="1643" y="734"/>
                    <a:pt x="1648" y="728"/>
                  </a:cubicBezTo>
                  <a:cubicBezTo>
                    <a:pt x="1651" y="726"/>
                    <a:pt x="1651" y="726"/>
                    <a:pt x="1654" y="723"/>
                  </a:cubicBezTo>
                  <a:cubicBezTo>
                    <a:pt x="1657" y="726"/>
                    <a:pt x="1660" y="728"/>
                    <a:pt x="1662" y="728"/>
                  </a:cubicBezTo>
                  <a:cubicBezTo>
                    <a:pt x="1662" y="737"/>
                    <a:pt x="1643" y="740"/>
                    <a:pt x="1648" y="751"/>
                  </a:cubicBezTo>
                  <a:cubicBezTo>
                    <a:pt x="1660" y="754"/>
                    <a:pt x="1665" y="765"/>
                    <a:pt x="1677" y="782"/>
                  </a:cubicBezTo>
                  <a:cubicBezTo>
                    <a:pt x="1677" y="785"/>
                    <a:pt x="1677" y="788"/>
                    <a:pt x="1677" y="791"/>
                  </a:cubicBezTo>
                  <a:cubicBezTo>
                    <a:pt x="1668" y="805"/>
                    <a:pt x="1665" y="802"/>
                    <a:pt x="1654" y="810"/>
                  </a:cubicBezTo>
                  <a:cubicBezTo>
                    <a:pt x="1648" y="819"/>
                    <a:pt x="1637" y="833"/>
                    <a:pt x="1646" y="844"/>
                  </a:cubicBezTo>
                  <a:cubicBezTo>
                    <a:pt x="1648" y="847"/>
                    <a:pt x="1654" y="850"/>
                    <a:pt x="1657" y="853"/>
                  </a:cubicBezTo>
                  <a:cubicBezTo>
                    <a:pt x="1662" y="861"/>
                    <a:pt x="1671" y="867"/>
                    <a:pt x="1671" y="887"/>
                  </a:cubicBezTo>
                  <a:cubicBezTo>
                    <a:pt x="1668" y="892"/>
                    <a:pt x="1668" y="898"/>
                    <a:pt x="1665" y="904"/>
                  </a:cubicBezTo>
                  <a:cubicBezTo>
                    <a:pt x="1662" y="912"/>
                    <a:pt x="1651" y="923"/>
                    <a:pt x="1646" y="929"/>
                  </a:cubicBezTo>
                  <a:cubicBezTo>
                    <a:pt x="1646" y="932"/>
                    <a:pt x="1646" y="932"/>
                    <a:pt x="1646" y="935"/>
                  </a:cubicBezTo>
                  <a:cubicBezTo>
                    <a:pt x="1648" y="937"/>
                    <a:pt x="1654" y="943"/>
                    <a:pt x="1657" y="946"/>
                  </a:cubicBezTo>
                  <a:cubicBezTo>
                    <a:pt x="1660" y="954"/>
                    <a:pt x="1660" y="968"/>
                    <a:pt x="1657" y="980"/>
                  </a:cubicBezTo>
                  <a:cubicBezTo>
                    <a:pt x="1648" y="988"/>
                    <a:pt x="1640" y="1000"/>
                    <a:pt x="1629" y="1008"/>
                  </a:cubicBezTo>
                  <a:cubicBezTo>
                    <a:pt x="1617" y="1008"/>
                    <a:pt x="1606" y="1011"/>
                    <a:pt x="1595" y="1014"/>
                  </a:cubicBezTo>
                  <a:cubicBezTo>
                    <a:pt x="1581" y="1025"/>
                    <a:pt x="1572" y="1025"/>
                    <a:pt x="1561" y="1028"/>
                  </a:cubicBezTo>
                  <a:cubicBezTo>
                    <a:pt x="1555" y="1031"/>
                    <a:pt x="1553" y="1033"/>
                    <a:pt x="1547" y="1036"/>
                  </a:cubicBezTo>
                  <a:cubicBezTo>
                    <a:pt x="1541" y="1042"/>
                    <a:pt x="1536" y="1045"/>
                    <a:pt x="1533" y="1045"/>
                  </a:cubicBezTo>
                  <a:close/>
                  <a:moveTo>
                    <a:pt x="1485" y="1206"/>
                  </a:moveTo>
                  <a:cubicBezTo>
                    <a:pt x="1468" y="1200"/>
                    <a:pt x="1465" y="1192"/>
                    <a:pt x="1454" y="1183"/>
                  </a:cubicBezTo>
                  <a:cubicBezTo>
                    <a:pt x="1451" y="1183"/>
                    <a:pt x="1448" y="1180"/>
                    <a:pt x="1443" y="1180"/>
                  </a:cubicBezTo>
                  <a:cubicBezTo>
                    <a:pt x="1431" y="1180"/>
                    <a:pt x="1417" y="1180"/>
                    <a:pt x="1409" y="1186"/>
                  </a:cubicBezTo>
                  <a:cubicBezTo>
                    <a:pt x="1403" y="1186"/>
                    <a:pt x="1395" y="1178"/>
                    <a:pt x="1395" y="1175"/>
                  </a:cubicBezTo>
                  <a:cubicBezTo>
                    <a:pt x="1378" y="1175"/>
                    <a:pt x="1375" y="1166"/>
                    <a:pt x="1369" y="1163"/>
                  </a:cubicBezTo>
                  <a:cubicBezTo>
                    <a:pt x="1364" y="1163"/>
                    <a:pt x="1358" y="1163"/>
                    <a:pt x="1350" y="1163"/>
                  </a:cubicBezTo>
                  <a:cubicBezTo>
                    <a:pt x="1344" y="1161"/>
                    <a:pt x="1336" y="1158"/>
                    <a:pt x="1330" y="1158"/>
                  </a:cubicBezTo>
                  <a:cubicBezTo>
                    <a:pt x="1330" y="1149"/>
                    <a:pt x="1333" y="1149"/>
                    <a:pt x="1333" y="1144"/>
                  </a:cubicBezTo>
                  <a:cubicBezTo>
                    <a:pt x="1333" y="1132"/>
                    <a:pt x="1333" y="1129"/>
                    <a:pt x="1327" y="1129"/>
                  </a:cubicBezTo>
                  <a:cubicBezTo>
                    <a:pt x="1324" y="1124"/>
                    <a:pt x="1324" y="1121"/>
                    <a:pt x="1324" y="1118"/>
                  </a:cubicBezTo>
                  <a:cubicBezTo>
                    <a:pt x="1333" y="1118"/>
                    <a:pt x="1341" y="1118"/>
                    <a:pt x="1353" y="1118"/>
                  </a:cubicBezTo>
                  <a:cubicBezTo>
                    <a:pt x="1358" y="1107"/>
                    <a:pt x="1355" y="1096"/>
                    <a:pt x="1355" y="1084"/>
                  </a:cubicBezTo>
                  <a:cubicBezTo>
                    <a:pt x="1353" y="1079"/>
                    <a:pt x="1350" y="1076"/>
                    <a:pt x="1350" y="1070"/>
                  </a:cubicBezTo>
                  <a:cubicBezTo>
                    <a:pt x="1344" y="1039"/>
                    <a:pt x="1344" y="1036"/>
                    <a:pt x="1375" y="1036"/>
                  </a:cubicBezTo>
                  <a:cubicBezTo>
                    <a:pt x="1381" y="1039"/>
                    <a:pt x="1389" y="1042"/>
                    <a:pt x="1395" y="1048"/>
                  </a:cubicBezTo>
                  <a:cubicBezTo>
                    <a:pt x="1398" y="1048"/>
                    <a:pt x="1403" y="1048"/>
                    <a:pt x="1406" y="1045"/>
                  </a:cubicBezTo>
                  <a:cubicBezTo>
                    <a:pt x="1406" y="1036"/>
                    <a:pt x="1406" y="1031"/>
                    <a:pt x="1406" y="1025"/>
                  </a:cubicBezTo>
                  <a:cubicBezTo>
                    <a:pt x="1406" y="1019"/>
                    <a:pt x="1420" y="1017"/>
                    <a:pt x="1426" y="1022"/>
                  </a:cubicBezTo>
                  <a:cubicBezTo>
                    <a:pt x="1429" y="1022"/>
                    <a:pt x="1434" y="1022"/>
                    <a:pt x="1437" y="1022"/>
                  </a:cubicBezTo>
                  <a:cubicBezTo>
                    <a:pt x="1443" y="1011"/>
                    <a:pt x="1443" y="991"/>
                    <a:pt x="1440" y="983"/>
                  </a:cubicBezTo>
                  <a:cubicBezTo>
                    <a:pt x="1440" y="974"/>
                    <a:pt x="1443" y="974"/>
                    <a:pt x="1446" y="968"/>
                  </a:cubicBezTo>
                  <a:cubicBezTo>
                    <a:pt x="1446" y="966"/>
                    <a:pt x="1446" y="963"/>
                    <a:pt x="1446" y="960"/>
                  </a:cubicBezTo>
                  <a:cubicBezTo>
                    <a:pt x="1443" y="957"/>
                    <a:pt x="1440" y="957"/>
                    <a:pt x="1437" y="957"/>
                  </a:cubicBezTo>
                  <a:cubicBezTo>
                    <a:pt x="1429" y="952"/>
                    <a:pt x="1417" y="946"/>
                    <a:pt x="1415" y="940"/>
                  </a:cubicBezTo>
                  <a:cubicBezTo>
                    <a:pt x="1403" y="940"/>
                    <a:pt x="1389" y="935"/>
                    <a:pt x="1384" y="932"/>
                  </a:cubicBezTo>
                  <a:cubicBezTo>
                    <a:pt x="1384" y="923"/>
                    <a:pt x="1386" y="923"/>
                    <a:pt x="1389" y="920"/>
                  </a:cubicBezTo>
                  <a:cubicBezTo>
                    <a:pt x="1386" y="912"/>
                    <a:pt x="1386" y="906"/>
                    <a:pt x="1386" y="904"/>
                  </a:cubicBezTo>
                  <a:cubicBezTo>
                    <a:pt x="1389" y="904"/>
                    <a:pt x="1392" y="895"/>
                    <a:pt x="1395" y="892"/>
                  </a:cubicBezTo>
                  <a:cubicBezTo>
                    <a:pt x="1398" y="892"/>
                    <a:pt x="1403" y="889"/>
                    <a:pt x="1412" y="895"/>
                  </a:cubicBezTo>
                  <a:cubicBezTo>
                    <a:pt x="1423" y="895"/>
                    <a:pt x="1434" y="895"/>
                    <a:pt x="1448" y="895"/>
                  </a:cubicBezTo>
                  <a:cubicBezTo>
                    <a:pt x="1460" y="884"/>
                    <a:pt x="1454" y="864"/>
                    <a:pt x="1454" y="855"/>
                  </a:cubicBezTo>
                  <a:cubicBezTo>
                    <a:pt x="1454" y="844"/>
                    <a:pt x="1462" y="844"/>
                    <a:pt x="1468" y="836"/>
                  </a:cubicBezTo>
                  <a:cubicBezTo>
                    <a:pt x="1471" y="830"/>
                    <a:pt x="1477" y="822"/>
                    <a:pt x="1482" y="816"/>
                  </a:cubicBezTo>
                  <a:cubicBezTo>
                    <a:pt x="1485" y="813"/>
                    <a:pt x="1491" y="807"/>
                    <a:pt x="1496" y="805"/>
                  </a:cubicBezTo>
                  <a:cubicBezTo>
                    <a:pt x="1499" y="802"/>
                    <a:pt x="1502" y="796"/>
                    <a:pt x="1505" y="793"/>
                  </a:cubicBezTo>
                  <a:cubicBezTo>
                    <a:pt x="1507" y="796"/>
                    <a:pt x="1510" y="796"/>
                    <a:pt x="1513" y="799"/>
                  </a:cubicBezTo>
                  <a:cubicBezTo>
                    <a:pt x="1516" y="799"/>
                    <a:pt x="1516" y="799"/>
                    <a:pt x="1516" y="799"/>
                  </a:cubicBezTo>
                  <a:cubicBezTo>
                    <a:pt x="1522" y="796"/>
                    <a:pt x="1524" y="791"/>
                    <a:pt x="1527" y="788"/>
                  </a:cubicBezTo>
                  <a:cubicBezTo>
                    <a:pt x="1530" y="788"/>
                    <a:pt x="1541" y="788"/>
                    <a:pt x="1541" y="802"/>
                  </a:cubicBezTo>
                  <a:cubicBezTo>
                    <a:pt x="1541" y="805"/>
                    <a:pt x="1538" y="807"/>
                    <a:pt x="1536" y="810"/>
                  </a:cubicBezTo>
                  <a:cubicBezTo>
                    <a:pt x="1536" y="824"/>
                    <a:pt x="1536" y="836"/>
                    <a:pt x="1524" y="847"/>
                  </a:cubicBezTo>
                  <a:cubicBezTo>
                    <a:pt x="1519" y="861"/>
                    <a:pt x="1524" y="878"/>
                    <a:pt x="1527" y="895"/>
                  </a:cubicBezTo>
                  <a:cubicBezTo>
                    <a:pt x="1527" y="906"/>
                    <a:pt x="1519" y="920"/>
                    <a:pt x="1513" y="929"/>
                  </a:cubicBezTo>
                  <a:cubicBezTo>
                    <a:pt x="1513" y="940"/>
                    <a:pt x="1513" y="954"/>
                    <a:pt x="1513" y="968"/>
                  </a:cubicBezTo>
                  <a:cubicBezTo>
                    <a:pt x="1516" y="974"/>
                    <a:pt x="1522" y="988"/>
                    <a:pt x="1522" y="1000"/>
                  </a:cubicBezTo>
                  <a:cubicBezTo>
                    <a:pt x="1516" y="1014"/>
                    <a:pt x="1513" y="1025"/>
                    <a:pt x="1519" y="1039"/>
                  </a:cubicBezTo>
                  <a:cubicBezTo>
                    <a:pt x="1522" y="1045"/>
                    <a:pt x="1524" y="1045"/>
                    <a:pt x="1527" y="1053"/>
                  </a:cubicBezTo>
                  <a:cubicBezTo>
                    <a:pt x="1527" y="1059"/>
                    <a:pt x="1527" y="1065"/>
                    <a:pt x="1527" y="1070"/>
                  </a:cubicBezTo>
                  <a:cubicBezTo>
                    <a:pt x="1530" y="1079"/>
                    <a:pt x="1536" y="1087"/>
                    <a:pt x="1538" y="1098"/>
                  </a:cubicBezTo>
                  <a:cubicBezTo>
                    <a:pt x="1544" y="1107"/>
                    <a:pt x="1553" y="1115"/>
                    <a:pt x="1555" y="1132"/>
                  </a:cubicBezTo>
                  <a:cubicBezTo>
                    <a:pt x="1550" y="1129"/>
                    <a:pt x="1547" y="1129"/>
                    <a:pt x="1541" y="1129"/>
                  </a:cubicBezTo>
                  <a:cubicBezTo>
                    <a:pt x="1530" y="1129"/>
                    <a:pt x="1496" y="1127"/>
                    <a:pt x="1491" y="1132"/>
                  </a:cubicBezTo>
                  <a:cubicBezTo>
                    <a:pt x="1491" y="1132"/>
                    <a:pt x="1491" y="1135"/>
                    <a:pt x="1491" y="1138"/>
                  </a:cubicBezTo>
                  <a:cubicBezTo>
                    <a:pt x="1496" y="1141"/>
                    <a:pt x="1502" y="1146"/>
                    <a:pt x="1510" y="1152"/>
                  </a:cubicBezTo>
                  <a:cubicBezTo>
                    <a:pt x="1510" y="1155"/>
                    <a:pt x="1510" y="1158"/>
                    <a:pt x="1510" y="1161"/>
                  </a:cubicBezTo>
                  <a:cubicBezTo>
                    <a:pt x="1499" y="1163"/>
                    <a:pt x="1496" y="1169"/>
                    <a:pt x="1488" y="1178"/>
                  </a:cubicBezTo>
                  <a:cubicBezTo>
                    <a:pt x="1488" y="1186"/>
                    <a:pt x="1488" y="1194"/>
                    <a:pt x="1488" y="1206"/>
                  </a:cubicBezTo>
                  <a:cubicBezTo>
                    <a:pt x="1488" y="1206"/>
                    <a:pt x="1488" y="1206"/>
                    <a:pt x="1485" y="1206"/>
                  </a:cubicBezTo>
                  <a:close/>
                  <a:moveTo>
                    <a:pt x="1310" y="994"/>
                  </a:moveTo>
                  <a:cubicBezTo>
                    <a:pt x="1307" y="988"/>
                    <a:pt x="1307" y="983"/>
                    <a:pt x="1305" y="980"/>
                  </a:cubicBezTo>
                  <a:cubicBezTo>
                    <a:pt x="1305" y="963"/>
                    <a:pt x="1302" y="949"/>
                    <a:pt x="1299" y="937"/>
                  </a:cubicBezTo>
                  <a:cubicBezTo>
                    <a:pt x="1291" y="923"/>
                    <a:pt x="1276" y="915"/>
                    <a:pt x="1271" y="906"/>
                  </a:cubicBezTo>
                  <a:cubicBezTo>
                    <a:pt x="1268" y="904"/>
                    <a:pt x="1262" y="904"/>
                    <a:pt x="1260" y="901"/>
                  </a:cubicBezTo>
                  <a:cubicBezTo>
                    <a:pt x="1262" y="895"/>
                    <a:pt x="1282" y="892"/>
                    <a:pt x="1291" y="892"/>
                  </a:cubicBezTo>
                  <a:cubicBezTo>
                    <a:pt x="1299" y="884"/>
                    <a:pt x="1296" y="884"/>
                    <a:pt x="1313" y="881"/>
                  </a:cubicBezTo>
                  <a:cubicBezTo>
                    <a:pt x="1316" y="878"/>
                    <a:pt x="1319" y="875"/>
                    <a:pt x="1322" y="872"/>
                  </a:cubicBezTo>
                  <a:cubicBezTo>
                    <a:pt x="1319" y="864"/>
                    <a:pt x="1319" y="858"/>
                    <a:pt x="1319" y="853"/>
                  </a:cubicBezTo>
                  <a:cubicBezTo>
                    <a:pt x="1324" y="844"/>
                    <a:pt x="1330" y="836"/>
                    <a:pt x="1333" y="827"/>
                  </a:cubicBezTo>
                  <a:cubicBezTo>
                    <a:pt x="1336" y="822"/>
                    <a:pt x="1336" y="816"/>
                    <a:pt x="1336" y="813"/>
                  </a:cubicBezTo>
                  <a:cubicBezTo>
                    <a:pt x="1344" y="813"/>
                    <a:pt x="1353" y="802"/>
                    <a:pt x="1364" y="810"/>
                  </a:cubicBezTo>
                  <a:cubicBezTo>
                    <a:pt x="1364" y="813"/>
                    <a:pt x="1364" y="816"/>
                    <a:pt x="1367" y="819"/>
                  </a:cubicBezTo>
                  <a:cubicBezTo>
                    <a:pt x="1364" y="824"/>
                    <a:pt x="1361" y="827"/>
                    <a:pt x="1358" y="836"/>
                  </a:cubicBezTo>
                  <a:cubicBezTo>
                    <a:pt x="1350" y="847"/>
                    <a:pt x="1350" y="850"/>
                    <a:pt x="1350" y="870"/>
                  </a:cubicBezTo>
                  <a:cubicBezTo>
                    <a:pt x="1358" y="870"/>
                    <a:pt x="1364" y="870"/>
                    <a:pt x="1369" y="872"/>
                  </a:cubicBezTo>
                  <a:cubicBezTo>
                    <a:pt x="1372" y="875"/>
                    <a:pt x="1378" y="884"/>
                    <a:pt x="1389" y="887"/>
                  </a:cubicBezTo>
                  <a:cubicBezTo>
                    <a:pt x="1389" y="892"/>
                    <a:pt x="1386" y="895"/>
                    <a:pt x="1381" y="901"/>
                  </a:cubicBezTo>
                  <a:cubicBezTo>
                    <a:pt x="1378" y="906"/>
                    <a:pt x="1372" y="909"/>
                    <a:pt x="1367" y="915"/>
                  </a:cubicBezTo>
                  <a:cubicBezTo>
                    <a:pt x="1347" y="915"/>
                    <a:pt x="1358" y="918"/>
                    <a:pt x="1353" y="935"/>
                  </a:cubicBezTo>
                  <a:cubicBezTo>
                    <a:pt x="1344" y="946"/>
                    <a:pt x="1344" y="943"/>
                    <a:pt x="1344" y="963"/>
                  </a:cubicBezTo>
                  <a:cubicBezTo>
                    <a:pt x="1347" y="966"/>
                    <a:pt x="1347" y="968"/>
                    <a:pt x="1350" y="968"/>
                  </a:cubicBezTo>
                  <a:cubicBezTo>
                    <a:pt x="1355" y="971"/>
                    <a:pt x="1367" y="974"/>
                    <a:pt x="1364" y="985"/>
                  </a:cubicBezTo>
                  <a:cubicBezTo>
                    <a:pt x="1364" y="988"/>
                    <a:pt x="1361" y="991"/>
                    <a:pt x="1361" y="994"/>
                  </a:cubicBezTo>
                  <a:cubicBezTo>
                    <a:pt x="1355" y="994"/>
                    <a:pt x="1350" y="997"/>
                    <a:pt x="1347" y="1000"/>
                  </a:cubicBezTo>
                  <a:cubicBezTo>
                    <a:pt x="1327" y="1014"/>
                    <a:pt x="1333" y="1014"/>
                    <a:pt x="1310" y="994"/>
                  </a:cubicBezTo>
                  <a:close/>
                  <a:moveTo>
                    <a:pt x="1150" y="1531"/>
                  </a:moveTo>
                  <a:cubicBezTo>
                    <a:pt x="1147" y="1531"/>
                    <a:pt x="1147" y="1531"/>
                    <a:pt x="1144" y="1531"/>
                  </a:cubicBezTo>
                  <a:cubicBezTo>
                    <a:pt x="1133" y="1522"/>
                    <a:pt x="1127" y="1522"/>
                    <a:pt x="1119" y="1514"/>
                  </a:cubicBezTo>
                  <a:cubicBezTo>
                    <a:pt x="1116" y="1511"/>
                    <a:pt x="1113" y="1511"/>
                    <a:pt x="1113" y="1508"/>
                  </a:cubicBezTo>
                  <a:cubicBezTo>
                    <a:pt x="1113" y="1505"/>
                    <a:pt x="1113" y="1502"/>
                    <a:pt x="1113" y="1500"/>
                  </a:cubicBezTo>
                  <a:cubicBezTo>
                    <a:pt x="1124" y="1485"/>
                    <a:pt x="1119" y="1477"/>
                    <a:pt x="1110" y="1466"/>
                  </a:cubicBezTo>
                  <a:cubicBezTo>
                    <a:pt x="1099" y="1454"/>
                    <a:pt x="1096" y="1440"/>
                    <a:pt x="1090" y="1435"/>
                  </a:cubicBezTo>
                  <a:cubicBezTo>
                    <a:pt x="1082" y="1418"/>
                    <a:pt x="1085" y="1423"/>
                    <a:pt x="1071" y="1420"/>
                  </a:cubicBezTo>
                  <a:cubicBezTo>
                    <a:pt x="1068" y="1420"/>
                    <a:pt x="1065" y="1418"/>
                    <a:pt x="1062" y="1418"/>
                  </a:cubicBezTo>
                  <a:cubicBezTo>
                    <a:pt x="1059" y="1412"/>
                    <a:pt x="1054" y="1406"/>
                    <a:pt x="1051" y="1401"/>
                  </a:cubicBezTo>
                  <a:cubicBezTo>
                    <a:pt x="1048" y="1392"/>
                    <a:pt x="1045" y="1384"/>
                    <a:pt x="1043" y="1378"/>
                  </a:cubicBezTo>
                  <a:cubicBezTo>
                    <a:pt x="1040" y="1372"/>
                    <a:pt x="1037" y="1370"/>
                    <a:pt x="1037" y="1367"/>
                  </a:cubicBezTo>
                  <a:cubicBezTo>
                    <a:pt x="1014" y="1367"/>
                    <a:pt x="1026" y="1387"/>
                    <a:pt x="1020" y="1398"/>
                  </a:cubicBezTo>
                  <a:cubicBezTo>
                    <a:pt x="1017" y="1398"/>
                    <a:pt x="1017" y="1398"/>
                    <a:pt x="1014" y="1398"/>
                  </a:cubicBezTo>
                  <a:cubicBezTo>
                    <a:pt x="1014" y="1387"/>
                    <a:pt x="1009" y="1375"/>
                    <a:pt x="1006" y="1367"/>
                  </a:cubicBezTo>
                  <a:cubicBezTo>
                    <a:pt x="1012" y="1364"/>
                    <a:pt x="1012" y="1353"/>
                    <a:pt x="1012" y="1353"/>
                  </a:cubicBezTo>
                  <a:cubicBezTo>
                    <a:pt x="1012" y="1347"/>
                    <a:pt x="1012" y="1341"/>
                    <a:pt x="1014" y="1336"/>
                  </a:cubicBezTo>
                  <a:cubicBezTo>
                    <a:pt x="1006" y="1324"/>
                    <a:pt x="1006" y="1310"/>
                    <a:pt x="1006" y="1302"/>
                  </a:cubicBezTo>
                  <a:cubicBezTo>
                    <a:pt x="1009" y="1296"/>
                    <a:pt x="1014" y="1293"/>
                    <a:pt x="1017" y="1291"/>
                  </a:cubicBezTo>
                  <a:cubicBezTo>
                    <a:pt x="1014" y="1282"/>
                    <a:pt x="1014" y="1276"/>
                    <a:pt x="1014" y="1268"/>
                  </a:cubicBezTo>
                  <a:cubicBezTo>
                    <a:pt x="1012" y="1262"/>
                    <a:pt x="1009" y="1257"/>
                    <a:pt x="1006" y="1254"/>
                  </a:cubicBezTo>
                  <a:cubicBezTo>
                    <a:pt x="1003" y="1242"/>
                    <a:pt x="997" y="1228"/>
                    <a:pt x="995" y="1223"/>
                  </a:cubicBezTo>
                  <a:cubicBezTo>
                    <a:pt x="983" y="1209"/>
                    <a:pt x="969" y="1194"/>
                    <a:pt x="969" y="1180"/>
                  </a:cubicBezTo>
                  <a:cubicBezTo>
                    <a:pt x="964" y="1178"/>
                    <a:pt x="958" y="1175"/>
                    <a:pt x="952" y="1169"/>
                  </a:cubicBezTo>
                  <a:cubicBezTo>
                    <a:pt x="950" y="1169"/>
                    <a:pt x="950" y="1166"/>
                    <a:pt x="950" y="1166"/>
                  </a:cubicBezTo>
                  <a:cubicBezTo>
                    <a:pt x="947" y="1166"/>
                    <a:pt x="947" y="1166"/>
                    <a:pt x="947" y="1166"/>
                  </a:cubicBezTo>
                  <a:cubicBezTo>
                    <a:pt x="947" y="1158"/>
                    <a:pt x="944" y="1149"/>
                    <a:pt x="947" y="1146"/>
                  </a:cubicBezTo>
                  <a:cubicBezTo>
                    <a:pt x="958" y="1141"/>
                    <a:pt x="958" y="1129"/>
                    <a:pt x="958" y="1121"/>
                  </a:cubicBezTo>
                  <a:cubicBezTo>
                    <a:pt x="955" y="1115"/>
                    <a:pt x="950" y="1110"/>
                    <a:pt x="947" y="1107"/>
                  </a:cubicBezTo>
                  <a:cubicBezTo>
                    <a:pt x="947" y="1101"/>
                    <a:pt x="947" y="1098"/>
                    <a:pt x="947" y="1096"/>
                  </a:cubicBezTo>
                  <a:cubicBezTo>
                    <a:pt x="958" y="1096"/>
                    <a:pt x="969" y="1093"/>
                    <a:pt x="981" y="1093"/>
                  </a:cubicBezTo>
                  <a:cubicBezTo>
                    <a:pt x="986" y="1096"/>
                    <a:pt x="995" y="1104"/>
                    <a:pt x="997" y="1113"/>
                  </a:cubicBezTo>
                  <a:cubicBezTo>
                    <a:pt x="997" y="1127"/>
                    <a:pt x="1012" y="1141"/>
                    <a:pt x="1026" y="1155"/>
                  </a:cubicBezTo>
                  <a:cubicBezTo>
                    <a:pt x="1028" y="1155"/>
                    <a:pt x="1034" y="1152"/>
                    <a:pt x="1040" y="1163"/>
                  </a:cubicBezTo>
                  <a:cubicBezTo>
                    <a:pt x="1045" y="1163"/>
                    <a:pt x="1048" y="1161"/>
                    <a:pt x="1057" y="1158"/>
                  </a:cubicBezTo>
                  <a:cubicBezTo>
                    <a:pt x="1057" y="1155"/>
                    <a:pt x="1059" y="1155"/>
                    <a:pt x="1059" y="1155"/>
                  </a:cubicBezTo>
                  <a:cubicBezTo>
                    <a:pt x="1059" y="1158"/>
                    <a:pt x="1062" y="1158"/>
                    <a:pt x="1062" y="1158"/>
                  </a:cubicBezTo>
                  <a:cubicBezTo>
                    <a:pt x="1062" y="1163"/>
                    <a:pt x="1071" y="1166"/>
                    <a:pt x="1079" y="1166"/>
                  </a:cubicBezTo>
                  <a:cubicBezTo>
                    <a:pt x="1079" y="1166"/>
                    <a:pt x="1082" y="1169"/>
                    <a:pt x="1082" y="1172"/>
                  </a:cubicBezTo>
                  <a:cubicBezTo>
                    <a:pt x="1085" y="1172"/>
                    <a:pt x="1088" y="1172"/>
                    <a:pt x="1093" y="1172"/>
                  </a:cubicBezTo>
                  <a:cubicBezTo>
                    <a:pt x="1093" y="1169"/>
                    <a:pt x="1096" y="1166"/>
                    <a:pt x="1102" y="1163"/>
                  </a:cubicBezTo>
                  <a:cubicBezTo>
                    <a:pt x="1107" y="1163"/>
                    <a:pt x="1116" y="1161"/>
                    <a:pt x="1121" y="1161"/>
                  </a:cubicBezTo>
                  <a:cubicBezTo>
                    <a:pt x="1124" y="1158"/>
                    <a:pt x="1124" y="1155"/>
                    <a:pt x="1124" y="1155"/>
                  </a:cubicBezTo>
                  <a:cubicBezTo>
                    <a:pt x="1124" y="1138"/>
                    <a:pt x="1113" y="1118"/>
                    <a:pt x="1121" y="1113"/>
                  </a:cubicBezTo>
                  <a:cubicBezTo>
                    <a:pt x="1124" y="1115"/>
                    <a:pt x="1127" y="1121"/>
                    <a:pt x="1136" y="1124"/>
                  </a:cubicBezTo>
                  <a:cubicBezTo>
                    <a:pt x="1138" y="1127"/>
                    <a:pt x="1138" y="1127"/>
                    <a:pt x="1141" y="1129"/>
                  </a:cubicBezTo>
                  <a:cubicBezTo>
                    <a:pt x="1147" y="1132"/>
                    <a:pt x="1155" y="1132"/>
                    <a:pt x="1167" y="1129"/>
                  </a:cubicBezTo>
                  <a:cubicBezTo>
                    <a:pt x="1169" y="1127"/>
                    <a:pt x="1169" y="1124"/>
                    <a:pt x="1172" y="1121"/>
                  </a:cubicBezTo>
                  <a:cubicBezTo>
                    <a:pt x="1172" y="1107"/>
                    <a:pt x="1169" y="1101"/>
                    <a:pt x="1167" y="1096"/>
                  </a:cubicBezTo>
                  <a:cubicBezTo>
                    <a:pt x="1172" y="1090"/>
                    <a:pt x="1183" y="1076"/>
                    <a:pt x="1192" y="1084"/>
                  </a:cubicBezTo>
                  <a:cubicBezTo>
                    <a:pt x="1195" y="1090"/>
                    <a:pt x="1198" y="1096"/>
                    <a:pt x="1212" y="1104"/>
                  </a:cubicBezTo>
                  <a:cubicBezTo>
                    <a:pt x="1214" y="1107"/>
                    <a:pt x="1217" y="1107"/>
                    <a:pt x="1223" y="1110"/>
                  </a:cubicBezTo>
                  <a:cubicBezTo>
                    <a:pt x="1229" y="1118"/>
                    <a:pt x="1240" y="1124"/>
                    <a:pt x="1248" y="1138"/>
                  </a:cubicBezTo>
                  <a:cubicBezTo>
                    <a:pt x="1248" y="1141"/>
                    <a:pt x="1251" y="1144"/>
                    <a:pt x="1251" y="1146"/>
                  </a:cubicBezTo>
                  <a:cubicBezTo>
                    <a:pt x="1254" y="1152"/>
                    <a:pt x="1262" y="1166"/>
                    <a:pt x="1271" y="1169"/>
                  </a:cubicBezTo>
                  <a:cubicBezTo>
                    <a:pt x="1282" y="1169"/>
                    <a:pt x="1293" y="1169"/>
                    <a:pt x="1305" y="1169"/>
                  </a:cubicBezTo>
                  <a:cubicBezTo>
                    <a:pt x="1313" y="1163"/>
                    <a:pt x="1316" y="1161"/>
                    <a:pt x="1327" y="1161"/>
                  </a:cubicBezTo>
                  <a:cubicBezTo>
                    <a:pt x="1336" y="1163"/>
                    <a:pt x="1341" y="1166"/>
                    <a:pt x="1350" y="1169"/>
                  </a:cubicBezTo>
                  <a:cubicBezTo>
                    <a:pt x="1355" y="1169"/>
                    <a:pt x="1361" y="1169"/>
                    <a:pt x="1369" y="1169"/>
                  </a:cubicBezTo>
                  <a:cubicBezTo>
                    <a:pt x="1375" y="1175"/>
                    <a:pt x="1378" y="1180"/>
                    <a:pt x="1392" y="1180"/>
                  </a:cubicBezTo>
                  <a:cubicBezTo>
                    <a:pt x="1395" y="1183"/>
                    <a:pt x="1400" y="1186"/>
                    <a:pt x="1403" y="1189"/>
                  </a:cubicBezTo>
                  <a:cubicBezTo>
                    <a:pt x="1403" y="1197"/>
                    <a:pt x="1403" y="1206"/>
                    <a:pt x="1403" y="1214"/>
                  </a:cubicBezTo>
                  <a:cubicBezTo>
                    <a:pt x="1392" y="1223"/>
                    <a:pt x="1386" y="1237"/>
                    <a:pt x="1384" y="1251"/>
                  </a:cubicBezTo>
                  <a:cubicBezTo>
                    <a:pt x="1378" y="1259"/>
                    <a:pt x="1369" y="1271"/>
                    <a:pt x="1358" y="1279"/>
                  </a:cubicBezTo>
                  <a:cubicBezTo>
                    <a:pt x="1338" y="1285"/>
                    <a:pt x="1338" y="1276"/>
                    <a:pt x="1327" y="1268"/>
                  </a:cubicBezTo>
                  <a:cubicBezTo>
                    <a:pt x="1322" y="1259"/>
                    <a:pt x="1310" y="1257"/>
                    <a:pt x="1307" y="1259"/>
                  </a:cubicBezTo>
                  <a:cubicBezTo>
                    <a:pt x="1307" y="1259"/>
                    <a:pt x="1305" y="1259"/>
                    <a:pt x="1305" y="1262"/>
                  </a:cubicBezTo>
                  <a:cubicBezTo>
                    <a:pt x="1305" y="1268"/>
                    <a:pt x="1305" y="1274"/>
                    <a:pt x="1305" y="1279"/>
                  </a:cubicBezTo>
                  <a:cubicBezTo>
                    <a:pt x="1307" y="1288"/>
                    <a:pt x="1310" y="1296"/>
                    <a:pt x="1310" y="1307"/>
                  </a:cubicBezTo>
                  <a:cubicBezTo>
                    <a:pt x="1307" y="1316"/>
                    <a:pt x="1305" y="1327"/>
                    <a:pt x="1307" y="1339"/>
                  </a:cubicBezTo>
                  <a:cubicBezTo>
                    <a:pt x="1310" y="1341"/>
                    <a:pt x="1313" y="1344"/>
                    <a:pt x="1316" y="1347"/>
                  </a:cubicBezTo>
                  <a:cubicBezTo>
                    <a:pt x="1322" y="1350"/>
                    <a:pt x="1333" y="1367"/>
                    <a:pt x="1322" y="1381"/>
                  </a:cubicBezTo>
                  <a:cubicBezTo>
                    <a:pt x="1310" y="1387"/>
                    <a:pt x="1310" y="1384"/>
                    <a:pt x="1310" y="1398"/>
                  </a:cubicBezTo>
                  <a:cubicBezTo>
                    <a:pt x="1316" y="1409"/>
                    <a:pt x="1333" y="1406"/>
                    <a:pt x="1344" y="1420"/>
                  </a:cubicBezTo>
                  <a:cubicBezTo>
                    <a:pt x="1344" y="1423"/>
                    <a:pt x="1344" y="1435"/>
                    <a:pt x="1341" y="1440"/>
                  </a:cubicBezTo>
                  <a:cubicBezTo>
                    <a:pt x="1327" y="1440"/>
                    <a:pt x="1313" y="1437"/>
                    <a:pt x="1305" y="1435"/>
                  </a:cubicBezTo>
                  <a:cubicBezTo>
                    <a:pt x="1305" y="1426"/>
                    <a:pt x="1302" y="1418"/>
                    <a:pt x="1299" y="1412"/>
                  </a:cubicBezTo>
                  <a:cubicBezTo>
                    <a:pt x="1288" y="1412"/>
                    <a:pt x="1285" y="1420"/>
                    <a:pt x="1276" y="1423"/>
                  </a:cubicBezTo>
                  <a:cubicBezTo>
                    <a:pt x="1274" y="1423"/>
                    <a:pt x="1268" y="1423"/>
                    <a:pt x="1265" y="1423"/>
                  </a:cubicBezTo>
                  <a:cubicBezTo>
                    <a:pt x="1251" y="1412"/>
                    <a:pt x="1248" y="1398"/>
                    <a:pt x="1248" y="1389"/>
                  </a:cubicBezTo>
                  <a:cubicBezTo>
                    <a:pt x="1245" y="1387"/>
                    <a:pt x="1243" y="1384"/>
                    <a:pt x="1243" y="1381"/>
                  </a:cubicBezTo>
                  <a:cubicBezTo>
                    <a:pt x="1223" y="1381"/>
                    <a:pt x="1217" y="1378"/>
                    <a:pt x="1214" y="1398"/>
                  </a:cubicBezTo>
                  <a:cubicBezTo>
                    <a:pt x="1209" y="1404"/>
                    <a:pt x="1206" y="1401"/>
                    <a:pt x="1200" y="1404"/>
                  </a:cubicBezTo>
                  <a:cubicBezTo>
                    <a:pt x="1200" y="1406"/>
                    <a:pt x="1200" y="1409"/>
                    <a:pt x="1200" y="1412"/>
                  </a:cubicBezTo>
                  <a:cubicBezTo>
                    <a:pt x="1206" y="1418"/>
                    <a:pt x="1214" y="1426"/>
                    <a:pt x="1209" y="1440"/>
                  </a:cubicBezTo>
                  <a:cubicBezTo>
                    <a:pt x="1206" y="1449"/>
                    <a:pt x="1192" y="1454"/>
                    <a:pt x="1183" y="1460"/>
                  </a:cubicBezTo>
                  <a:cubicBezTo>
                    <a:pt x="1183" y="1460"/>
                    <a:pt x="1183" y="1463"/>
                    <a:pt x="1181" y="1463"/>
                  </a:cubicBezTo>
                  <a:cubicBezTo>
                    <a:pt x="1181" y="1468"/>
                    <a:pt x="1181" y="1474"/>
                    <a:pt x="1181" y="1483"/>
                  </a:cubicBezTo>
                  <a:cubicBezTo>
                    <a:pt x="1186" y="1491"/>
                    <a:pt x="1195" y="1485"/>
                    <a:pt x="1195" y="1505"/>
                  </a:cubicBezTo>
                  <a:cubicBezTo>
                    <a:pt x="1192" y="1508"/>
                    <a:pt x="1192" y="1511"/>
                    <a:pt x="1192" y="1514"/>
                  </a:cubicBezTo>
                  <a:cubicBezTo>
                    <a:pt x="1186" y="1517"/>
                    <a:pt x="1183" y="1517"/>
                    <a:pt x="1181" y="1519"/>
                  </a:cubicBezTo>
                  <a:cubicBezTo>
                    <a:pt x="1169" y="1522"/>
                    <a:pt x="1158" y="1528"/>
                    <a:pt x="1150" y="1531"/>
                  </a:cubicBezTo>
                  <a:close/>
                  <a:moveTo>
                    <a:pt x="1116" y="1796"/>
                  </a:moveTo>
                  <a:cubicBezTo>
                    <a:pt x="1107" y="1788"/>
                    <a:pt x="1099" y="1782"/>
                    <a:pt x="1093" y="1779"/>
                  </a:cubicBezTo>
                  <a:cubicBezTo>
                    <a:pt x="1093" y="1768"/>
                    <a:pt x="1093" y="1762"/>
                    <a:pt x="1090" y="1754"/>
                  </a:cubicBezTo>
                  <a:cubicBezTo>
                    <a:pt x="1088" y="1754"/>
                    <a:pt x="1088" y="1751"/>
                    <a:pt x="1085" y="1751"/>
                  </a:cubicBezTo>
                  <a:cubicBezTo>
                    <a:pt x="1074" y="1751"/>
                    <a:pt x="1065" y="1757"/>
                    <a:pt x="1059" y="1765"/>
                  </a:cubicBezTo>
                  <a:cubicBezTo>
                    <a:pt x="1057" y="1765"/>
                    <a:pt x="1051" y="1762"/>
                    <a:pt x="1045" y="1762"/>
                  </a:cubicBezTo>
                  <a:cubicBezTo>
                    <a:pt x="1043" y="1754"/>
                    <a:pt x="1040" y="1748"/>
                    <a:pt x="1034" y="1745"/>
                  </a:cubicBezTo>
                  <a:cubicBezTo>
                    <a:pt x="1023" y="1728"/>
                    <a:pt x="1023" y="1734"/>
                    <a:pt x="1006" y="1731"/>
                  </a:cubicBezTo>
                  <a:cubicBezTo>
                    <a:pt x="997" y="1723"/>
                    <a:pt x="1000" y="1711"/>
                    <a:pt x="1000" y="1706"/>
                  </a:cubicBezTo>
                  <a:cubicBezTo>
                    <a:pt x="1003" y="1694"/>
                    <a:pt x="1006" y="1686"/>
                    <a:pt x="1000" y="1678"/>
                  </a:cubicBezTo>
                  <a:cubicBezTo>
                    <a:pt x="981" y="1672"/>
                    <a:pt x="983" y="1675"/>
                    <a:pt x="983" y="1663"/>
                  </a:cubicBezTo>
                  <a:cubicBezTo>
                    <a:pt x="981" y="1658"/>
                    <a:pt x="978" y="1652"/>
                    <a:pt x="978" y="1646"/>
                  </a:cubicBezTo>
                  <a:cubicBezTo>
                    <a:pt x="975" y="1644"/>
                    <a:pt x="975" y="1641"/>
                    <a:pt x="972" y="1638"/>
                  </a:cubicBezTo>
                  <a:cubicBezTo>
                    <a:pt x="969" y="1621"/>
                    <a:pt x="966" y="1618"/>
                    <a:pt x="952" y="1618"/>
                  </a:cubicBezTo>
                  <a:cubicBezTo>
                    <a:pt x="944" y="1624"/>
                    <a:pt x="933" y="1629"/>
                    <a:pt x="927" y="1629"/>
                  </a:cubicBezTo>
                  <a:cubicBezTo>
                    <a:pt x="927" y="1629"/>
                    <a:pt x="927" y="1629"/>
                    <a:pt x="924" y="1629"/>
                  </a:cubicBezTo>
                  <a:cubicBezTo>
                    <a:pt x="924" y="1615"/>
                    <a:pt x="924" y="1601"/>
                    <a:pt x="924" y="1587"/>
                  </a:cubicBezTo>
                  <a:cubicBezTo>
                    <a:pt x="927" y="1581"/>
                    <a:pt x="930" y="1576"/>
                    <a:pt x="933" y="1570"/>
                  </a:cubicBezTo>
                  <a:cubicBezTo>
                    <a:pt x="941" y="1556"/>
                    <a:pt x="950" y="1553"/>
                    <a:pt x="964" y="1542"/>
                  </a:cubicBezTo>
                  <a:cubicBezTo>
                    <a:pt x="966" y="1539"/>
                    <a:pt x="972" y="1536"/>
                    <a:pt x="975" y="1531"/>
                  </a:cubicBezTo>
                  <a:cubicBezTo>
                    <a:pt x="975" y="1525"/>
                    <a:pt x="975" y="1517"/>
                    <a:pt x="978" y="1511"/>
                  </a:cubicBezTo>
                  <a:cubicBezTo>
                    <a:pt x="978" y="1508"/>
                    <a:pt x="981" y="1505"/>
                    <a:pt x="981" y="1502"/>
                  </a:cubicBezTo>
                  <a:cubicBezTo>
                    <a:pt x="981" y="1491"/>
                    <a:pt x="981" y="1474"/>
                    <a:pt x="986" y="1468"/>
                  </a:cubicBezTo>
                  <a:cubicBezTo>
                    <a:pt x="986" y="1457"/>
                    <a:pt x="989" y="1449"/>
                    <a:pt x="983" y="1440"/>
                  </a:cubicBezTo>
                  <a:cubicBezTo>
                    <a:pt x="978" y="1435"/>
                    <a:pt x="969" y="1429"/>
                    <a:pt x="964" y="1423"/>
                  </a:cubicBezTo>
                  <a:cubicBezTo>
                    <a:pt x="964" y="1418"/>
                    <a:pt x="964" y="1415"/>
                    <a:pt x="964" y="1409"/>
                  </a:cubicBezTo>
                  <a:cubicBezTo>
                    <a:pt x="969" y="1409"/>
                    <a:pt x="975" y="1406"/>
                    <a:pt x="983" y="1404"/>
                  </a:cubicBezTo>
                  <a:cubicBezTo>
                    <a:pt x="989" y="1389"/>
                    <a:pt x="981" y="1372"/>
                    <a:pt x="981" y="1364"/>
                  </a:cubicBezTo>
                  <a:cubicBezTo>
                    <a:pt x="986" y="1358"/>
                    <a:pt x="989" y="1353"/>
                    <a:pt x="997" y="1361"/>
                  </a:cubicBezTo>
                  <a:cubicBezTo>
                    <a:pt x="1003" y="1372"/>
                    <a:pt x="1009" y="1384"/>
                    <a:pt x="1012" y="1401"/>
                  </a:cubicBezTo>
                  <a:cubicBezTo>
                    <a:pt x="1014" y="1404"/>
                    <a:pt x="1014" y="1404"/>
                    <a:pt x="1023" y="1404"/>
                  </a:cubicBezTo>
                  <a:cubicBezTo>
                    <a:pt x="1028" y="1395"/>
                    <a:pt x="1026" y="1384"/>
                    <a:pt x="1026" y="1378"/>
                  </a:cubicBezTo>
                  <a:cubicBezTo>
                    <a:pt x="1028" y="1375"/>
                    <a:pt x="1031" y="1375"/>
                    <a:pt x="1034" y="1372"/>
                  </a:cubicBezTo>
                  <a:cubicBezTo>
                    <a:pt x="1037" y="1378"/>
                    <a:pt x="1040" y="1387"/>
                    <a:pt x="1043" y="1398"/>
                  </a:cubicBezTo>
                  <a:cubicBezTo>
                    <a:pt x="1048" y="1404"/>
                    <a:pt x="1051" y="1415"/>
                    <a:pt x="1062" y="1423"/>
                  </a:cubicBezTo>
                  <a:cubicBezTo>
                    <a:pt x="1068" y="1423"/>
                    <a:pt x="1074" y="1426"/>
                    <a:pt x="1079" y="1426"/>
                  </a:cubicBezTo>
                  <a:cubicBezTo>
                    <a:pt x="1085" y="1437"/>
                    <a:pt x="1090" y="1449"/>
                    <a:pt x="1096" y="1460"/>
                  </a:cubicBezTo>
                  <a:cubicBezTo>
                    <a:pt x="1102" y="1466"/>
                    <a:pt x="1107" y="1474"/>
                    <a:pt x="1113" y="1480"/>
                  </a:cubicBezTo>
                  <a:cubicBezTo>
                    <a:pt x="1113" y="1483"/>
                    <a:pt x="1113" y="1485"/>
                    <a:pt x="1116" y="1488"/>
                  </a:cubicBezTo>
                  <a:cubicBezTo>
                    <a:pt x="1107" y="1497"/>
                    <a:pt x="1107" y="1494"/>
                    <a:pt x="1107" y="1508"/>
                  </a:cubicBezTo>
                  <a:cubicBezTo>
                    <a:pt x="1113" y="1517"/>
                    <a:pt x="1116" y="1522"/>
                    <a:pt x="1133" y="1528"/>
                  </a:cubicBezTo>
                  <a:cubicBezTo>
                    <a:pt x="1136" y="1531"/>
                    <a:pt x="1136" y="1533"/>
                    <a:pt x="1147" y="1536"/>
                  </a:cubicBezTo>
                  <a:cubicBezTo>
                    <a:pt x="1150" y="1536"/>
                    <a:pt x="1155" y="1536"/>
                    <a:pt x="1158" y="1533"/>
                  </a:cubicBezTo>
                  <a:cubicBezTo>
                    <a:pt x="1169" y="1531"/>
                    <a:pt x="1181" y="1525"/>
                    <a:pt x="1195" y="1519"/>
                  </a:cubicBezTo>
                  <a:cubicBezTo>
                    <a:pt x="1200" y="1508"/>
                    <a:pt x="1200" y="1502"/>
                    <a:pt x="1200" y="1494"/>
                  </a:cubicBezTo>
                  <a:cubicBezTo>
                    <a:pt x="1195" y="1485"/>
                    <a:pt x="1189" y="1483"/>
                    <a:pt x="1186" y="1480"/>
                  </a:cubicBezTo>
                  <a:cubicBezTo>
                    <a:pt x="1186" y="1468"/>
                    <a:pt x="1183" y="1468"/>
                    <a:pt x="1189" y="1463"/>
                  </a:cubicBezTo>
                  <a:cubicBezTo>
                    <a:pt x="1198" y="1457"/>
                    <a:pt x="1209" y="1452"/>
                    <a:pt x="1214" y="1440"/>
                  </a:cubicBezTo>
                  <a:cubicBezTo>
                    <a:pt x="1214" y="1435"/>
                    <a:pt x="1214" y="1432"/>
                    <a:pt x="1214" y="1429"/>
                  </a:cubicBezTo>
                  <a:cubicBezTo>
                    <a:pt x="1212" y="1418"/>
                    <a:pt x="1209" y="1415"/>
                    <a:pt x="1206" y="1412"/>
                  </a:cubicBezTo>
                  <a:cubicBezTo>
                    <a:pt x="1206" y="1409"/>
                    <a:pt x="1206" y="1409"/>
                    <a:pt x="1206" y="1409"/>
                  </a:cubicBezTo>
                  <a:cubicBezTo>
                    <a:pt x="1209" y="1406"/>
                    <a:pt x="1212" y="1406"/>
                    <a:pt x="1212" y="1406"/>
                  </a:cubicBezTo>
                  <a:cubicBezTo>
                    <a:pt x="1229" y="1392"/>
                    <a:pt x="1212" y="1384"/>
                    <a:pt x="1240" y="1387"/>
                  </a:cubicBezTo>
                  <a:cubicBezTo>
                    <a:pt x="1243" y="1395"/>
                    <a:pt x="1248" y="1406"/>
                    <a:pt x="1251" y="1415"/>
                  </a:cubicBezTo>
                  <a:cubicBezTo>
                    <a:pt x="1254" y="1420"/>
                    <a:pt x="1257" y="1423"/>
                    <a:pt x="1262" y="1429"/>
                  </a:cubicBezTo>
                  <a:cubicBezTo>
                    <a:pt x="1268" y="1429"/>
                    <a:pt x="1274" y="1429"/>
                    <a:pt x="1279" y="1429"/>
                  </a:cubicBezTo>
                  <a:cubicBezTo>
                    <a:pt x="1285" y="1423"/>
                    <a:pt x="1291" y="1420"/>
                    <a:pt x="1296" y="1418"/>
                  </a:cubicBezTo>
                  <a:cubicBezTo>
                    <a:pt x="1296" y="1418"/>
                    <a:pt x="1296" y="1420"/>
                    <a:pt x="1299" y="1420"/>
                  </a:cubicBezTo>
                  <a:cubicBezTo>
                    <a:pt x="1299" y="1429"/>
                    <a:pt x="1299" y="1446"/>
                    <a:pt x="1291" y="1452"/>
                  </a:cubicBezTo>
                  <a:cubicBezTo>
                    <a:pt x="1285" y="1454"/>
                    <a:pt x="1282" y="1454"/>
                    <a:pt x="1279" y="1454"/>
                  </a:cubicBezTo>
                  <a:cubicBezTo>
                    <a:pt x="1274" y="1452"/>
                    <a:pt x="1268" y="1449"/>
                    <a:pt x="1262" y="1446"/>
                  </a:cubicBezTo>
                  <a:cubicBezTo>
                    <a:pt x="1243" y="1446"/>
                    <a:pt x="1240" y="1449"/>
                    <a:pt x="1226" y="1460"/>
                  </a:cubicBezTo>
                  <a:cubicBezTo>
                    <a:pt x="1223" y="1463"/>
                    <a:pt x="1223" y="1466"/>
                    <a:pt x="1220" y="1468"/>
                  </a:cubicBezTo>
                  <a:cubicBezTo>
                    <a:pt x="1220" y="1474"/>
                    <a:pt x="1217" y="1480"/>
                    <a:pt x="1223" y="1488"/>
                  </a:cubicBezTo>
                  <a:cubicBezTo>
                    <a:pt x="1223" y="1494"/>
                    <a:pt x="1229" y="1508"/>
                    <a:pt x="1243" y="1500"/>
                  </a:cubicBezTo>
                  <a:cubicBezTo>
                    <a:pt x="1254" y="1500"/>
                    <a:pt x="1262" y="1494"/>
                    <a:pt x="1262" y="1514"/>
                  </a:cubicBezTo>
                  <a:cubicBezTo>
                    <a:pt x="1260" y="1519"/>
                    <a:pt x="1257" y="1528"/>
                    <a:pt x="1254" y="1536"/>
                  </a:cubicBezTo>
                  <a:cubicBezTo>
                    <a:pt x="1243" y="1550"/>
                    <a:pt x="1248" y="1559"/>
                    <a:pt x="1268" y="1567"/>
                  </a:cubicBezTo>
                  <a:cubicBezTo>
                    <a:pt x="1268" y="1570"/>
                    <a:pt x="1268" y="1576"/>
                    <a:pt x="1268" y="1579"/>
                  </a:cubicBezTo>
                  <a:cubicBezTo>
                    <a:pt x="1268" y="1584"/>
                    <a:pt x="1260" y="1598"/>
                    <a:pt x="1268" y="1610"/>
                  </a:cubicBezTo>
                  <a:cubicBezTo>
                    <a:pt x="1271" y="1615"/>
                    <a:pt x="1276" y="1621"/>
                    <a:pt x="1282" y="1627"/>
                  </a:cubicBezTo>
                  <a:cubicBezTo>
                    <a:pt x="1291" y="1629"/>
                    <a:pt x="1302" y="1632"/>
                    <a:pt x="1313" y="1635"/>
                  </a:cubicBezTo>
                  <a:cubicBezTo>
                    <a:pt x="1316" y="1635"/>
                    <a:pt x="1319" y="1638"/>
                    <a:pt x="1324" y="1641"/>
                  </a:cubicBezTo>
                  <a:cubicBezTo>
                    <a:pt x="1327" y="1641"/>
                    <a:pt x="1333" y="1641"/>
                    <a:pt x="1336" y="1641"/>
                  </a:cubicBezTo>
                  <a:cubicBezTo>
                    <a:pt x="1336" y="1646"/>
                    <a:pt x="1338" y="1649"/>
                    <a:pt x="1338" y="1652"/>
                  </a:cubicBezTo>
                  <a:cubicBezTo>
                    <a:pt x="1336" y="1655"/>
                    <a:pt x="1336" y="1658"/>
                    <a:pt x="1333" y="1661"/>
                  </a:cubicBezTo>
                  <a:cubicBezTo>
                    <a:pt x="1327" y="1666"/>
                    <a:pt x="1322" y="1669"/>
                    <a:pt x="1316" y="1669"/>
                  </a:cubicBezTo>
                  <a:cubicBezTo>
                    <a:pt x="1296" y="1669"/>
                    <a:pt x="1288" y="1678"/>
                    <a:pt x="1274" y="1686"/>
                  </a:cubicBezTo>
                  <a:cubicBezTo>
                    <a:pt x="1271" y="1692"/>
                    <a:pt x="1268" y="1697"/>
                    <a:pt x="1262" y="1703"/>
                  </a:cubicBezTo>
                  <a:cubicBezTo>
                    <a:pt x="1257" y="1703"/>
                    <a:pt x="1251" y="1703"/>
                    <a:pt x="1245" y="1703"/>
                  </a:cubicBezTo>
                  <a:cubicBezTo>
                    <a:pt x="1240" y="1706"/>
                    <a:pt x="1231" y="1720"/>
                    <a:pt x="1223" y="1717"/>
                  </a:cubicBezTo>
                  <a:cubicBezTo>
                    <a:pt x="1212" y="1700"/>
                    <a:pt x="1203" y="1706"/>
                    <a:pt x="1195" y="1714"/>
                  </a:cubicBezTo>
                  <a:cubicBezTo>
                    <a:pt x="1181" y="1717"/>
                    <a:pt x="1178" y="1709"/>
                    <a:pt x="1172" y="1706"/>
                  </a:cubicBezTo>
                  <a:cubicBezTo>
                    <a:pt x="1155" y="1700"/>
                    <a:pt x="1152" y="1709"/>
                    <a:pt x="1147" y="1717"/>
                  </a:cubicBezTo>
                  <a:cubicBezTo>
                    <a:pt x="1141" y="1723"/>
                    <a:pt x="1130" y="1714"/>
                    <a:pt x="1127" y="1714"/>
                  </a:cubicBezTo>
                  <a:cubicBezTo>
                    <a:pt x="1124" y="1714"/>
                    <a:pt x="1121" y="1714"/>
                    <a:pt x="1119" y="1714"/>
                  </a:cubicBezTo>
                  <a:cubicBezTo>
                    <a:pt x="1110" y="1723"/>
                    <a:pt x="1110" y="1720"/>
                    <a:pt x="1110" y="1734"/>
                  </a:cubicBezTo>
                  <a:cubicBezTo>
                    <a:pt x="1116" y="1742"/>
                    <a:pt x="1121" y="1748"/>
                    <a:pt x="1116" y="1762"/>
                  </a:cubicBezTo>
                  <a:cubicBezTo>
                    <a:pt x="1116" y="1768"/>
                    <a:pt x="1121" y="1776"/>
                    <a:pt x="1121" y="1791"/>
                  </a:cubicBezTo>
                  <a:cubicBezTo>
                    <a:pt x="1119" y="1793"/>
                    <a:pt x="1116" y="1796"/>
                    <a:pt x="1116" y="1796"/>
                  </a:cubicBezTo>
                  <a:close/>
                  <a:moveTo>
                    <a:pt x="1338" y="1601"/>
                  </a:moveTo>
                  <a:cubicBezTo>
                    <a:pt x="1324" y="1596"/>
                    <a:pt x="1322" y="1590"/>
                    <a:pt x="1316" y="1584"/>
                  </a:cubicBezTo>
                  <a:cubicBezTo>
                    <a:pt x="1313" y="1584"/>
                    <a:pt x="1310" y="1581"/>
                    <a:pt x="1307" y="1581"/>
                  </a:cubicBezTo>
                  <a:cubicBezTo>
                    <a:pt x="1291" y="1581"/>
                    <a:pt x="1288" y="1581"/>
                    <a:pt x="1276" y="1590"/>
                  </a:cubicBezTo>
                  <a:cubicBezTo>
                    <a:pt x="1276" y="1593"/>
                    <a:pt x="1274" y="1596"/>
                    <a:pt x="1271" y="1598"/>
                  </a:cubicBezTo>
                  <a:cubicBezTo>
                    <a:pt x="1271" y="1590"/>
                    <a:pt x="1271" y="1587"/>
                    <a:pt x="1274" y="1581"/>
                  </a:cubicBezTo>
                  <a:cubicBezTo>
                    <a:pt x="1274" y="1576"/>
                    <a:pt x="1274" y="1570"/>
                    <a:pt x="1274" y="1562"/>
                  </a:cubicBezTo>
                  <a:cubicBezTo>
                    <a:pt x="1268" y="1559"/>
                    <a:pt x="1260" y="1556"/>
                    <a:pt x="1254" y="1553"/>
                  </a:cubicBezTo>
                  <a:cubicBezTo>
                    <a:pt x="1254" y="1550"/>
                    <a:pt x="1257" y="1545"/>
                    <a:pt x="1257" y="1542"/>
                  </a:cubicBezTo>
                  <a:cubicBezTo>
                    <a:pt x="1260" y="1533"/>
                    <a:pt x="1262" y="1525"/>
                    <a:pt x="1265" y="1517"/>
                  </a:cubicBezTo>
                  <a:cubicBezTo>
                    <a:pt x="1268" y="1514"/>
                    <a:pt x="1265" y="1502"/>
                    <a:pt x="1265" y="1500"/>
                  </a:cubicBezTo>
                  <a:cubicBezTo>
                    <a:pt x="1262" y="1497"/>
                    <a:pt x="1260" y="1494"/>
                    <a:pt x="1260" y="1494"/>
                  </a:cubicBezTo>
                  <a:cubicBezTo>
                    <a:pt x="1251" y="1494"/>
                    <a:pt x="1243" y="1494"/>
                    <a:pt x="1234" y="1497"/>
                  </a:cubicBezTo>
                  <a:cubicBezTo>
                    <a:pt x="1226" y="1497"/>
                    <a:pt x="1229" y="1488"/>
                    <a:pt x="1229" y="1485"/>
                  </a:cubicBezTo>
                  <a:cubicBezTo>
                    <a:pt x="1226" y="1483"/>
                    <a:pt x="1226" y="1483"/>
                    <a:pt x="1226" y="1480"/>
                  </a:cubicBezTo>
                  <a:cubicBezTo>
                    <a:pt x="1226" y="1457"/>
                    <a:pt x="1234" y="1457"/>
                    <a:pt x="1254" y="1452"/>
                  </a:cubicBezTo>
                  <a:cubicBezTo>
                    <a:pt x="1257" y="1452"/>
                    <a:pt x="1257" y="1452"/>
                    <a:pt x="1260" y="1452"/>
                  </a:cubicBezTo>
                  <a:cubicBezTo>
                    <a:pt x="1268" y="1457"/>
                    <a:pt x="1279" y="1463"/>
                    <a:pt x="1293" y="1457"/>
                  </a:cubicBezTo>
                  <a:cubicBezTo>
                    <a:pt x="1296" y="1454"/>
                    <a:pt x="1296" y="1452"/>
                    <a:pt x="1299" y="1452"/>
                  </a:cubicBezTo>
                  <a:cubicBezTo>
                    <a:pt x="1299" y="1449"/>
                    <a:pt x="1302" y="1443"/>
                    <a:pt x="1302" y="1440"/>
                  </a:cubicBezTo>
                  <a:cubicBezTo>
                    <a:pt x="1302" y="1440"/>
                    <a:pt x="1305" y="1440"/>
                    <a:pt x="1307" y="1440"/>
                  </a:cubicBezTo>
                  <a:cubicBezTo>
                    <a:pt x="1310" y="1446"/>
                    <a:pt x="1330" y="1446"/>
                    <a:pt x="1344" y="1446"/>
                  </a:cubicBezTo>
                  <a:cubicBezTo>
                    <a:pt x="1353" y="1437"/>
                    <a:pt x="1350" y="1426"/>
                    <a:pt x="1350" y="1418"/>
                  </a:cubicBezTo>
                  <a:cubicBezTo>
                    <a:pt x="1338" y="1406"/>
                    <a:pt x="1327" y="1404"/>
                    <a:pt x="1319" y="1401"/>
                  </a:cubicBezTo>
                  <a:cubicBezTo>
                    <a:pt x="1313" y="1389"/>
                    <a:pt x="1316" y="1387"/>
                    <a:pt x="1327" y="1387"/>
                  </a:cubicBezTo>
                  <a:cubicBezTo>
                    <a:pt x="1330" y="1389"/>
                    <a:pt x="1333" y="1392"/>
                    <a:pt x="1336" y="1392"/>
                  </a:cubicBezTo>
                  <a:cubicBezTo>
                    <a:pt x="1344" y="1395"/>
                    <a:pt x="1350" y="1395"/>
                    <a:pt x="1355" y="1398"/>
                  </a:cubicBezTo>
                  <a:cubicBezTo>
                    <a:pt x="1375" y="1398"/>
                    <a:pt x="1398" y="1381"/>
                    <a:pt x="1406" y="1364"/>
                  </a:cubicBezTo>
                  <a:cubicBezTo>
                    <a:pt x="1406" y="1350"/>
                    <a:pt x="1417" y="1350"/>
                    <a:pt x="1429" y="1350"/>
                  </a:cubicBezTo>
                  <a:cubicBezTo>
                    <a:pt x="1437" y="1353"/>
                    <a:pt x="1443" y="1367"/>
                    <a:pt x="1446" y="1381"/>
                  </a:cubicBezTo>
                  <a:cubicBezTo>
                    <a:pt x="1454" y="1389"/>
                    <a:pt x="1460" y="1401"/>
                    <a:pt x="1474" y="1412"/>
                  </a:cubicBezTo>
                  <a:cubicBezTo>
                    <a:pt x="1477" y="1412"/>
                    <a:pt x="1482" y="1415"/>
                    <a:pt x="1488" y="1415"/>
                  </a:cubicBezTo>
                  <a:cubicBezTo>
                    <a:pt x="1488" y="1423"/>
                    <a:pt x="1496" y="1435"/>
                    <a:pt x="1488" y="1446"/>
                  </a:cubicBezTo>
                  <a:cubicBezTo>
                    <a:pt x="1471" y="1457"/>
                    <a:pt x="1460" y="1449"/>
                    <a:pt x="1462" y="1474"/>
                  </a:cubicBezTo>
                  <a:cubicBezTo>
                    <a:pt x="1465" y="1474"/>
                    <a:pt x="1471" y="1471"/>
                    <a:pt x="1474" y="1471"/>
                  </a:cubicBezTo>
                  <a:cubicBezTo>
                    <a:pt x="1482" y="1471"/>
                    <a:pt x="1488" y="1471"/>
                    <a:pt x="1493" y="1471"/>
                  </a:cubicBezTo>
                  <a:cubicBezTo>
                    <a:pt x="1493" y="1480"/>
                    <a:pt x="1493" y="1491"/>
                    <a:pt x="1493" y="1502"/>
                  </a:cubicBezTo>
                  <a:cubicBezTo>
                    <a:pt x="1493" y="1508"/>
                    <a:pt x="1496" y="1511"/>
                    <a:pt x="1505" y="1517"/>
                  </a:cubicBezTo>
                  <a:cubicBezTo>
                    <a:pt x="1505" y="1519"/>
                    <a:pt x="1507" y="1522"/>
                    <a:pt x="1510" y="1528"/>
                  </a:cubicBezTo>
                  <a:cubicBezTo>
                    <a:pt x="1499" y="1528"/>
                    <a:pt x="1493" y="1533"/>
                    <a:pt x="1485" y="1536"/>
                  </a:cubicBezTo>
                  <a:cubicBezTo>
                    <a:pt x="1477" y="1550"/>
                    <a:pt x="1462" y="1556"/>
                    <a:pt x="1451" y="1565"/>
                  </a:cubicBezTo>
                  <a:cubicBezTo>
                    <a:pt x="1443" y="1570"/>
                    <a:pt x="1431" y="1573"/>
                    <a:pt x="1423" y="1570"/>
                  </a:cubicBezTo>
                  <a:cubicBezTo>
                    <a:pt x="1417" y="1570"/>
                    <a:pt x="1415" y="1567"/>
                    <a:pt x="1409" y="1565"/>
                  </a:cubicBezTo>
                  <a:cubicBezTo>
                    <a:pt x="1398" y="1550"/>
                    <a:pt x="1398" y="1556"/>
                    <a:pt x="1386" y="1553"/>
                  </a:cubicBezTo>
                  <a:cubicBezTo>
                    <a:pt x="1384" y="1556"/>
                    <a:pt x="1381" y="1556"/>
                    <a:pt x="1381" y="1559"/>
                  </a:cubicBezTo>
                  <a:cubicBezTo>
                    <a:pt x="1381" y="1562"/>
                    <a:pt x="1381" y="1565"/>
                    <a:pt x="1381" y="1567"/>
                  </a:cubicBezTo>
                  <a:cubicBezTo>
                    <a:pt x="1372" y="1576"/>
                    <a:pt x="1361" y="1584"/>
                    <a:pt x="1355" y="1596"/>
                  </a:cubicBezTo>
                  <a:cubicBezTo>
                    <a:pt x="1347" y="1598"/>
                    <a:pt x="1341" y="1598"/>
                    <a:pt x="1338" y="1601"/>
                  </a:cubicBezTo>
                  <a:close/>
                  <a:moveTo>
                    <a:pt x="1485" y="1776"/>
                  </a:moveTo>
                  <a:cubicBezTo>
                    <a:pt x="1485" y="1774"/>
                    <a:pt x="1485" y="1771"/>
                    <a:pt x="1485" y="1768"/>
                  </a:cubicBezTo>
                  <a:cubicBezTo>
                    <a:pt x="1482" y="1768"/>
                    <a:pt x="1482" y="1765"/>
                    <a:pt x="1479" y="1765"/>
                  </a:cubicBezTo>
                  <a:cubicBezTo>
                    <a:pt x="1477" y="1765"/>
                    <a:pt x="1477" y="1762"/>
                    <a:pt x="1474" y="1762"/>
                  </a:cubicBezTo>
                  <a:cubicBezTo>
                    <a:pt x="1471" y="1751"/>
                    <a:pt x="1465" y="1751"/>
                    <a:pt x="1460" y="1754"/>
                  </a:cubicBezTo>
                  <a:cubicBezTo>
                    <a:pt x="1457" y="1759"/>
                    <a:pt x="1457" y="1762"/>
                    <a:pt x="1457" y="1765"/>
                  </a:cubicBezTo>
                  <a:cubicBezTo>
                    <a:pt x="1446" y="1768"/>
                    <a:pt x="1434" y="1768"/>
                    <a:pt x="1423" y="1768"/>
                  </a:cubicBezTo>
                  <a:cubicBezTo>
                    <a:pt x="1417" y="1768"/>
                    <a:pt x="1412" y="1765"/>
                    <a:pt x="1403" y="1765"/>
                  </a:cubicBezTo>
                  <a:cubicBezTo>
                    <a:pt x="1398" y="1762"/>
                    <a:pt x="1395" y="1762"/>
                    <a:pt x="1389" y="1762"/>
                  </a:cubicBezTo>
                  <a:cubicBezTo>
                    <a:pt x="1384" y="1757"/>
                    <a:pt x="1381" y="1754"/>
                    <a:pt x="1375" y="1748"/>
                  </a:cubicBezTo>
                  <a:cubicBezTo>
                    <a:pt x="1375" y="1745"/>
                    <a:pt x="1372" y="1742"/>
                    <a:pt x="1369" y="1740"/>
                  </a:cubicBezTo>
                  <a:cubicBezTo>
                    <a:pt x="1369" y="1740"/>
                    <a:pt x="1369" y="1740"/>
                    <a:pt x="1369" y="1740"/>
                  </a:cubicBezTo>
                  <a:cubicBezTo>
                    <a:pt x="1364" y="1728"/>
                    <a:pt x="1369" y="1726"/>
                    <a:pt x="1372" y="1717"/>
                  </a:cubicBezTo>
                  <a:cubicBezTo>
                    <a:pt x="1372" y="1714"/>
                    <a:pt x="1372" y="1709"/>
                    <a:pt x="1372" y="1706"/>
                  </a:cubicBezTo>
                  <a:cubicBezTo>
                    <a:pt x="1369" y="1703"/>
                    <a:pt x="1364" y="1700"/>
                    <a:pt x="1361" y="1697"/>
                  </a:cubicBezTo>
                  <a:cubicBezTo>
                    <a:pt x="1361" y="1694"/>
                    <a:pt x="1361" y="1694"/>
                    <a:pt x="1361" y="1694"/>
                  </a:cubicBezTo>
                  <a:cubicBezTo>
                    <a:pt x="1344" y="1694"/>
                    <a:pt x="1333" y="1694"/>
                    <a:pt x="1322" y="1692"/>
                  </a:cubicBezTo>
                  <a:cubicBezTo>
                    <a:pt x="1319" y="1692"/>
                    <a:pt x="1316" y="1689"/>
                    <a:pt x="1310" y="1689"/>
                  </a:cubicBezTo>
                  <a:cubicBezTo>
                    <a:pt x="1310" y="1683"/>
                    <a:pt x="1307" y="1680"/>
                    <a:pt x="1307" y="1675"/>
                  </a:cubicBezTo>
                  <a:cubicBezTo>
                    <a:pt x="1310" y="1675"/>
                    <a:pt x="1316" y="1675"/>
                    <a:pt x="1322" y="1675"/>
                  </a:cubicBezTo>
                  <a:cubicBezTo>
                    <a:pt x="1327" y="1675"/>
                    <a:pt x="1333" y="1666"/>
                    <a:pt x="1338" y="1663"/>
                  </a:cubicBezTo>
                  <a:cubicBezTo>
                    <a:pt x="1344" y="1652"/>
                    <a:pt x="1344" y="1644"/>
                    <a:pt x="1338" y="1638"/>
                  </a:cubicBezTo>
                  <a:cubicBezTo>
                    <a:pt x="1336" y="1638"/>
                    <a:pt x="1330" y="1638"/>
                    <a:pt x="1327" y="1638"/>
                  </a:cubicBezTo>
                  <a:cubicBezTo>
                    <a:pt x="1310" y="1627"/>
                    <a:pt x="1293" y="1624"/>
                    <a:pt x="1282" y="1618"/>
                  </a:cubicBezTo>
                  <a:cubicBezTo>
                    <a:pt x="1276" y="1613"/>
                    <a:pt x="1274" y="1607"/>
                    <a:pt x="1274" y="1604"/>
                  </a:cubicBezTo>
                  <a:cubicBezTo>
                    <a:pt x="1282" y="1590"/>
                    <a:pt x="1282" y="1587"/>
                    <a:pt x="1302" y="1587"/>
                  </a:cubicBezTo>
                  <a:cubicBezTo>
                    <a:pt x="1307" y="1587"/>
                    <a:pt x="1310" y="1590"/>
                    <a:pt x="1316" y="1590"/>
                  </a:cubicBezTo>
                  <a:cubicBezTo>
                    <a:pt x="1319" y="1596"/>
                    <a:pt x="1324" y="1598"/>
                    <a:pt x="1330" y="1604"/>
                  </a:cubicBezTo>
                  <a:cubicBezTo>
                    <a:pt x="1336" y="1604"/>
                    <a:pt x="1341" y="1607"/>
                    <a:pt x="1353" y="1604"/>
                  </a:cubicBezTo>
                  <a:cubicBezTo>
                    <a:pt x="1364" y="1596"/>
                    <a:pt x="1375" y="1579"/>
                    <a:pt x="1386" y="1570"/>
                  </a:cubicBezTo>
                  <a:cubicBezTo>
                    <a:pt x="1386" y="1567"/>
                    <a:pt x="1386" y="1565"/>
                    <a:pt x="1386" y="1559"/>
                  </a:cubicBezTo>
                  <a:cubicBezTo>
                    <a:pt x="1389" y="1559"/>
                    <a:pt x="1392" y="1559"/>
                    <a:pt x="1398" y="1559"/>
                  </a:cubicBezTo>
                  <a:cubicBezTo>
                    <a:pt x="1398" y="1562"/>
                    <a:pt x="1400" y="1562"/>
                    <a:pt x="1400" y="1565"/>
                  </a:cubicBezTo>
                  <a:cubicBezTo>
                    <a:pt x="1406" y="1567"/>
                    <a:pt x="1415" y="1573"/>
                    <a:pt x="1426" y="1579"/>
                  </a:cubicBezTo>
                  <a:cubicBezTo>
                    <a:pt x="1429" y="1579"/>
                    <a:pt x="1431" y="1579"/>
                    <a:pt x="1434" y="1579"/>
                  </a:cubicBezTo>
                  <a:cubicBezTo>
                    <a:pt x="1440" y="1576"/>
                    <a:pt x="1446" y="1573"/>
                    <a:pt x="1454" y="1570"/>
                  </a:cubicBezTo>
                  <a:cubicBezTo>
                    <a:pt x="1462" y="1562"/>
                    <a:pt x="1468" y="1559"/>
                    <a:pt x="1479" y="1553"/>
                  </a:cubicBezTo>
                  <a:cubicBezTo>
                    <a:pt x="1479" y="1550"/>
                    <a:pt x="1482" y="1550"/>
                    <a:pt x="1485" y="1548"/>
                  </a:cubicBezTo>
                  <a:cubicBezTo>
                    <a:pt x="1493" y="1536"/>
                    <a:pt x="1499" y="1533"/>
                    <a:pt x="1513" y="1531"/>
                  </a:cubicBezTo>
                  <a:cubicBezTo>
                    <a:pt x="1519" y="1531"/>
                    <a:pt x="1524" y="1531"/>
                    <a:pt x="1533" y="1531"/>
                  </a:cubicBezTo>
                  <a:cubicBezTo>
                    <a:pt x="1547" y="1522"/>
                    <a:pt x="1550" y="1514"/>
                    <a:pt x="1569" y="1514"/>
                  </a:cubicBezTo>
                  <a:cubicBezTo>
                    <a:pt x="1572" y="1519"/>
                    <a:pt x="1575" y="1525"/>
                    <a:pt x="1581" y="1531"/>
                  </a:cubicBezTo>
                  <a:cubicBezTo>
                    <a:pt x="1584" y="1533"/>
                    <a:pt x="1586" y="1536"/>
                    <a:pt x="1589" y="1539"/>
                  </a:cubicBezTo>
                  <a:cubicBezTo>
                    <a:pt x="1584" y="1548"/>
                    <a:pt x="1578" y="1556"/>
                    <a:pt x="1572" y="1567"/>
                  </a:cubicBezTo>
                  <a:cubicBezTo>
                    <a:pt x="1572" y="1570"/>
                    <a:pt x="1572" y="1576"/>
                    <a:pt x="1572" y="1579"/>
                  </a:cubicBezTo>
                  <a:cubicBezTo>
                    <a:pt x="1575" y="1581"/>
                    <a:pt x="1581" y="1581"/>
                    <a:pt x="1589" y="1581"/>
                  </a:cubicBezTo>
                  <a:cubicBezTo>
                    <a:pt x="1589" y="1587"/>
                    <a:pt x="1592" y="1590"/>
                    <a:pt x="1592" y="1596"/>
                  </a:cubicBezTo>
                  <a:cubicBezTo>
                    <a:pt x="1595" y="1598"/>
                    <a:pt x="1595" y="1598"/>
                    <a:pt x="1598" y="1601"/>
                  </a:cubicBezTo>
                  <a:cubicBezTo>
                    <a:pt x="1603" y="1601"/>
                    <a:pt x="1612" y="1598"/>
                    <a:pt x="1617" y="1598"/>
                  </a:cubicBezTo>
                  <a:cubicBezTo>
                    <a:pt x="1623" y="1604"/>
                    <a:pt x="1623" y="1615"/>
                    <a:pt x="1623" y="1627"/>
                  </a:cubicBezTo>
                  <a:cubicBezTo>
                    <a:pt x="1623" y="1629"/>
                    <a:pt x="1620" y="1632"/>
                    <a:pt x="1615" y="1635"/>
                  </a:cubicBezTo>
                  <a:cubicBezTo>
                    <a:pt x="1615" y="1638"/>
                    <a:pt x="1612" y="1638"/>
                    <a:pt x="1609" y="1638"/>
                  </a:cubicBezTo>
                  <a:cubicBezTo>
                    <a:pt x="1609" y="1646"/>
                    <a:pt x="1609" y="1655"/>
                    <a:pt x="1606" y="1661"/>
                  </a:cubicBezTo>
                  <a:cubicBezTo>
                    <a:pt x="1606" y="1666"/>
                    <a:pt x="1603" y="1669"/>
                    <a:pt x="1600" y="1675"/>
                  </a:cubicBezTo>
                  <a:cubicBezTo>
                    <a:pt x="1598" y="1675"/>
                    <a:pt x="1592" y="1678"/>
                    <a:pt x="1592" y="1683"/>
                  </a:cubicBezTo>
                  <a:cubicBezTo>
                    <a:pt x="1581" y="1683"/>
                    <a:pt x="1572" y="1706"/>
                    <a:pt x="1564" y="1711"/>
                  </a:cubicBezTo>
                  <a:cubicBezTo>
                    <a:pt x="1564" y="1714"/>
                    <a:pt x="1555" y="1717"/>
                    <a:pt x="1555" y="1717"/>
                  </a:cubicBezTo>
                  <a:cubicBezTo>
                    <a:pt x="1550" y="1723"/>
                    <a:pt x="1544" y="1728"/>
                    <a:pt x="1541" y="1731"/>
                  </a:cubicBezTo>
                  <a:cubicBezTo>
                    <a:pt x="1541" y="1734"/>
                    <a:pt x="1541" y="1734"/>
                    <a:pt x="1541" y="1734"/>
                  </a:cubicBezTo>
                  <a:cubicBezTo>
                    <a:pt x="1538" y="1734"/>
                    <a:pt x="1538" y="1734"/>
                    <a:pt x="1538" y="1734"/>
                  </a:cubicBezTo>
                  <a:cubicBezTo>
                    <a:pt x="1538" y="1737"/>
                    <a:pt x="1538" y="1737"/>
                    <a:pt x="1538" y="1737"/>
                  </a:cubicBezTo>
                  <a:cubicBezTo>
                    <a:pt x="1533" y="1737"/>
                    <a:pt x="1527" y="1745"/>
                    <a:pt x="1524" y="1748"/>
                  </a:cubicBezTo>
                  <a:cubicBezTo>
                    <a:pt x="1522" y="1754"/>
                    <a:pt x="1519" y="1759"/>
                    <a:pt x="1516" y="1765"/>
                  </a:cubicBezTo>
                  <a:cubicBezTo>
                    <a:pt x="1505" y="1768"/>
                    <a:pt x="1499" y="1771"/>
                    <a:pt x="1493" y="1776"/>
                  </a:cubicBezTo>
                  <a:cubicBezTo>
                    <a:pt x="1488" y="1776"/>
                    <a:pt x="1488" y="1776"/>
                    <a:pt x="1485" y="1776"/>
                  </a:cubicBezTo>
                  <a:close/>
                  <a:moveTo>
                    <a:pt x="1538" y="1836"/>
                  </a:moveTo>
                  <a:cubicBezTo>
                    <a:pt x="1527" y="1827"/>
                    <a:pt x="1527" y="1822"/>
                    <a:pt x="1524" y="1816"/>
                  </a:cubicBezTo>
                  <a:cubicBezTo>
                    <a:pt x="1522" y="1807"/>
                    <a:pt x="1516" y="1802"/>
                    <a:pt x="1513" y="1796"/>
                  </a:cubicBezTo>
                  <a:cubicBezTo>
                    <a:pt x="1513" y="1782"/>
                    <a:pt x="1513" y="1785"/>
                    <a:pt x="1522" y="1776"/>
                  </a:cubicBezTo>
                  <a:cubicBezTo>
                    <a:pt x="1524" y="1754"/>
                    <a:pt x="1524" y="1751"/>
                    <a:pt x="1544" y="1737"/>
                  </a:cubicBezTo>
                  <a:cubicBezTo>
                    <a:pt x="1553" y="1728"/>
                    <a:pt x="1561" y="1720"/>
                    <a:pt x="1572" y="1711"/>
                  </a:cubicBezTo>
                  <a:cubicBezTo>
                    <a:pt x="1581" y="1700"/>
                    <a:pt x="1589" y="1692"/>
                    <a:pt x="1600" y="1680"/>
                  </a:cubicBezTo>
                  <a:cubicBezTo>
                    <a:pt x="1609" y="1675"/>
                    <a:pt x="1609" y="1669"/>
                    <a:pt x="1612" y="1661"/>
                  </a:cubicBezTo>
                  <a:cubicBezTo>
                    <a:pt x="1612" y="1638"/>
                    <a:pt x="1617" y="1644"/>
                    <a:pt x="1629" y="1629"/>
                  </a:cubicBezTo>
                  <a:cubicBezTo>
                    <a:pt x="1629" y="1621"/>
                    <a:pt x="1629" y="1610"/>
                    <a:pt x="1629" y="1601"/>
                  </a:cubicBezTo>
                  <a:cubicBezTo>
                    <a:pt x="1634" y="1596"/>
                    <a:pt x="1634" y="1587"/>
                    <a:pt x="1637" y="1581"/>
                  </a:cubicBezTo>
                  <a:cubicBezTo>
                    <a:pt x="1637" y="1576"/>
                    <a:pt x="1640" y="1573"/>
                    <a:pt x="1643" y="1570"/>
                  </a:cubicBezTo>
                  <a:cubicBezTo>
                    <a:pt x="1646" y="1570"/>
                    <a:pt x="1648" y="1570"/>
                    <a:pt x="1651" y="1570"/>
                  </a:cubicBezTo>
                  <a:cubicBezTo>
                    <a:pt x="1657" y="1573"/>
                    <a:pt x="1662" y="1579"/>
                    <a:pt x="1668" y="1584"/>
                  </a:cubicBezTo>
                  <a:cubicBezTo>
                    <a:pt x="1671" y="1584"/>
                    <a:pt x="1674" y="1584"/>
                    <a:pt x="1677" y="1584"/>
                  </a:cubicBezTo>
                  <a:cubicBezTo>
                    <a:pt x="1682" y="1579"/>
                    <a:pt x="1682" y="1570"/>
                    <a:pt x="1682" y="1567"/>
                  </a:cubicBezTo>
                  <a:cubicBezTo>
                    <a:pt x="1679" y="1565"/>
                    <a:pt x="1674" y="1559"/>
                    <a:pt x="1671" y="1556"/>
                  </a:cubicBezTo>
                  <a:cubicBezTo>
                    <a:pt x="1674" y="1556"/>
                    <a:pt x="1674" y="1556"/>
                    <a:pt x="1674" y="1556"/>
                  </a:cubicBezTo>
                  <a:cubicBezTo>
                    <a:pt x="1691" y="1556"/>
                    <a:pt x="1705" y="1556"/>
                    <a:pt x="1719" y="1556"/>
                  </a:cubicBezTo>
                  <a:cubicBezTo>
                    <a:pt x="1724" y="1559"/>
                    <a:pt x="1741" y="1559"/>
                    <a:pt x="1750" y="1550"/>
                  </a:cubicBezTo>
                  <a:cubicBezTo>
                    <a:pt x="1753" y="1550"/>
                    <a:pt x="1753" y="1550"/>
                    <a:pt x="1755" y="1550"/>
                  </a:cubicBezTo>
                  <a:cubicBezTo>
                    <a:pt x="1755" y="1556"/>
                    <a:pt x="1755" y="1559"/>
                    <a:pt x="1755" y="1562"/>
                  </a:cubicBezTo>
                  <a:cubicBezTo>
                    <a:pt x="1750" y="1567"/>
                    <a:pt x="1741" y="1576"/>
                    <a:pt x="1736" y="1584"/>
                  </a:cubicBezTo>
                  <a:cubicBezTo>
                    <a:pt x="1736" y="1596"/>
                    <a:pt x="1739" y="1598"/>
                    <a:pt x="1758" y="1598"/>
                  </a:cubicBezTo>
                  <a:cubicBezTo>
                    <a:pt x="1767" y="1593"/>
                    <a:pt x="1775" y="1590"/>
                    <a:pt x="1786" y="1587"/>
                  </a:cubicBezTo>
                  <a:cubicBezTo>
                    <a:pt x="1789" y="1587"/>
                    <a:pt x="1792" y="1587"/>
                    <a:pt x="1795" y="1587"/>
                  </a:cubicBezTo>
                  <a:cubicBezTo>
                    <a:pt x="1795" y="1587"/>
                    <a:pt x="1798" y="1590"/>
                    <a:pt x="1801" y="1590"/>
                  </a:cubicBezTo>
                  <a:cubicBezTo>
                    <a:pt x="1815" y="1590"/>
                    <a:pt x="1823" y="1570"/>
                    <a:pt x="1846" y="1579"/>
                  </a:cubicBezTo>
                  <a:cubicBezTo>
                    <a:pt x="1851" y="1584"/>
                    <a:pt x="1854" y="1590"/>
                    <a:pt x="1860" y="1596"/>
                  </a:cubicBezTo>
                  <a:cubicBezTo>
                    <a:pt x="1865" y="1604"/>
                    <a:pt x="1874" y="1613"/>
                    <a:pt x="1879" y="1624"/>
                  </a:cubicBezTo>
                  <a:cubicBezTo>
                    <a:pt x="1879" y="1627"/>
                    <a:pt x="1879" y="1627"/>
                    <a:pt x="1879" y="1629"/>
                  </a:cubicBezTo>
                  <a:cubicBezTo>
                    <a:pt x="1871" y="1629"/>
                    <a:pt x="1871" y="1632"/>
                    <a:pt x="1865" y="1635"/>
                  </a:cubicBezTo>
                  <a:cubicBezTo>
                    <a:pt x="1860" y="1641"/>
                    <a:pt x="1846" y="1644"/>
                    <a:pt x="1854" y="1658"/>
                  </a:cubicBezTo>
                  <a:cubicBezTo>
                    <a:pt x="1854" y="1658"/>
                    <a:pt x="1854" y="1658"/>
                    <a:pt x="1854" y="1661"/>
                  </a:cubicBezTo>
                  <a:cubicBezTo>
                    <a:pt x="1840" y="1666"/>
                    <a:pt x="1823" y="1678"/>
                    <a:pt x="1809" y="1686"/>
                  </a:cubicBezTo>
                  <a:cubicBezTo>
                    <a:pt x="1809" y="1686"/>
                    <a:pt x="1806" y="1689"/>
                    <a:pt x="1803" y="1692"/>
                  </a:cubicBezTo>
                  <a:cubicBezTo>
                    <a:pt x="1798" y="1692"/>
                    <a:pt x="1795" y="1689"/>
                    <a:pt x="1795" y="1689"/>
                  </a:cubicBezTo>
                  <a:cubicBezTo>
                    <a:pt x="1792" y="1689"/>
                    <a:pt x="1789" y="1689"/>
                    <a:pt x="1786" y="1689"/>
                  </a:cubicBezTo>
                  <a:cubicBezTo>
                    <a:pt x="1784" y="1689"/>
                    <a:pt x="1781" y="1692"/>
                    <a:pt x="1781" y="1694"/>
                  </a:cubicBezTo>
                  <a:cubicBezTo>
                    <a:pt x="1778" y="1694"/>
                    <a:pt x="1775" y="1694"/>
                    <a:pt x="1775" y="1694"/>
                  </a:cubicBezTo>
                  <a:cubicBezTo>
                    <a:pt x="1767" y="1686"/>
                    <a:pt x="1764" y="1689"/>
                    <a:pt x="1758" y="1689"/>
                  </a:cubicBezTo>
                  <a:cubicBezTo>
                    <a:pt x="1758" y="1694"/>
                    <a:pt x="1758" y="1697"/>
                    <a:pt x="1758" y="1703"/>
                  </a:cubicBezTo>
                  <a:cubicBezTo>
                    <a:pt x="1753" y="1709"/>
                    <a:pt x="1747" y="1700"/>
                    <a:pt x="1744" y="1714"/>
                  </a:cubicBezTo>
                  <a:cubicBezTo>
                    <a:pt x="1733" y="1714"/>
                    <a:pt x="1736" y="1711"/>
                    <a:pt x="1733" y="1706"/>
                  </a:cubicBezTo>
                  <a:cubicBezTo>
                    <a:pt x="1730" y="1706"/>
                    <a:pt x="1730" y="1706"/>
                    <a:pt x="1730" y="1706"/>
                  </a:cubicBezTo>
                  <a:cubicBezTo>
                    <a:pt x="1724" y="1700"/>
                    <a:pt x="1722" y="1697"/>
                    <a:pt x="1716" y="1694"/>
                  </a:cubicBezTo>
                  <a:cubicBezTo>
                    <a:pt x="1716" y="1694"/>
                    <a:pt x="1713" y="1694"/>
                    <a:pt x="1710" y="1694"/>
                  </a:cubicBezTo>
                  <a:cubicBezTo>
                    <a:pt x="1708" y="1700"/>
                    <a:pt x="1708" y="1700"/>
                    <a:pt x="1705" y="1706"/>
                  </a:cubicBezTo>
                  <a:cubicBezTo>
                    <a:pt x="1702" y="1711"/>
                    <a:pt x="1696" y="1717"/>
                    <a:pt x="1693" y="1723"/>
                  </a:cubicBezTo>
                  <a:cubicBezTo>
                    <a:pt x="1682" y="1728"/>
                    <a:pt x="1682" y="1728"/>
                    <a:pt x="1677" y="1737"/>
                  </a:cubicBezTo>
                  <a:cubicBezTo>
                    <a:pt x="1674" y="1737"/>
                    <a:pt x="1671" y="1740"/>
                    <a:pt x="1665" y="1740"/>
                  </a:cubicBezTo>
                  <a:cubicBezTo>
                    <a:pt x="1662" y="1742"/>
                    <a:pt x="1660" y="1745"/>
                    <a:pt x="1657" y="1748"/>
                  </a:cubicBezTo>
                  <a:cubicBezTo>
                    <a:pt x="1643" y="1748"/>
                    <a:pt x="1640" y="1748"/>
                    <a:pt x="1634" y="1754"/>
                  </a:cubicBezTo>
                  <a:cubicBezTo>
                    <a:pt x="1634" y="1754"/>
                    <a:pt x="1634" y="1757"/>
                    <a:pt x="1631" y="1759"/>
                  </a:cubicBezTo>
                  <a:cubicBezTo>
                    <a:pt x="1631" y="1759"/>
                    <a:pt x="1629" y="1759"/>
                    <a:pt x="1626" y="1759"/>
                  </a:cubicBezTo>
                  <a:cubicBezTo>
                    <a:pt x="1615" y="1754"/>
                    <a:pt x="1615" y="1757"/>
                    <a:pt x="1606" y="1759"/>
                  </a:cubicBezTo>
                  <a:cubicBezTo>
                    <a:pt x="1595" y="1762"/>
                    <a:pt x="1586" y="1765"/>
                    <a:pt x="1578" y="1768"/>
                  </a:cubicBezTo>
                  <a:cubicBezTo>
                    <a:pt x="1564" y="1771"/>
                    <a:pt x="1558" y="1771"/>
                    <a:pt x="1550" y="1779"/>
                  </a:cubicBezTo>
                  <a:cubicBezTo>
                    <a:pt x="1550" y="1785"/>
                    <a:pt x="1547" y="1788"/>
                    <a:pt x="1547" y="1791"/>
                  </a:cubicBezTo>
                  <a:cubicBezTo>
                    <a:pt x="1538" y="1796"/>
                    <a:pt x="1536" y="1796"/>
                    <a:pt x="1536" y="1807"/>
                  </a:cubicBezTo>
                  <a:cubicBezTo>
                    <a:pt x="1541" y="1810"/>
                    <a:pt x="1553" y="1819"/>
                    <a:pt x="1553" y="1830"/>
                  </a:cubicBezTo>
                  <a:cubicBezTo>
                    <a:pt x="1547" y="1833"/>
                    <a:pt x="1541" y="1836"/>
                    <a:pt x="1538" y="1836"/>
                  </a:cubicBezTo>
                  <a:close/>
                  <a:moveTo>
                    <a:pt x="1623" y="1598"/>
                  </a:moveTo>
                  <a:cubicBezTo>
                    <a:pt x="1615" y="1590"/>
                    <a:pt x="1606" y="1596"/>
                    <a:pt x="1600" y="1596"/>
                  </a:cubicBezTo>
                  <a:cubicBezTo>
                    <a:pt x="1598" y="1596"/>
                    <a:pt x="1598" y="1593"/>
                    <a:pt x="1595" y="1590"/>
                  </a:cubicBezTo>
                  <a:cubicBezTo>
                    <a:pt x="1595" y="1573"/>
                    <a:pt x="1584" y="1576"/>
                    <a:pt x="1578" y="1576"/>
                  </a:cubicBezTo>
                  <a:cubicBezTo>
                    <a:pt x="1578" y="1576"/>
                    <a:pt x="1578" y="1573"/>
                    <a:pt x="1578" y="1570"/>
                  </a:cubicBezTo>
                  <a:cubicBezTo>
                    <a:pt x="1584" y="1559"/>
                    <a:pt x="1592" y="1548"/>
                    <a:pt x="1592" y="1536"/>
                  </a:cubicBezTo>
                  <a:cubicBezTo>
                    <a:pt x="1586" y="1528"/>
                    <a:pt x="1578" y="1522"/>
                    <a:pt x="1578" y="1514"/>
                  </a:cubicBezTo>
                  <a:cubicBezTo>
                    <a:pt x="1572" y="1505"/>
                    <a:pt x="1569" y="1508"/>
                    <a:pt x="1564" y="1508"/>
                  </a:cubicBezTo>
                  <a:cubicBezTo>
                    <a:pt x="1558" y="1511"/>
                    <a:pt x="1553" y="1511"/>
                    <a:pt x="1547" y="1511"/>
                  </a:cubicBezTo>
                  <a:cubicBezTo>
                    <a:pt x="1541" y="1519"/>
                    <a:pt x="1536" y="1522"/>
                    <a:pt x="1530" y="1525"/>
                  </a:cubicBezTo>
                  <a:cubicBezTo>
                    <a:pt x="1524" y="1525"/>
                    <a:pt x="1519" y="1528"/>
                    <a:pt x="1513" y="1528"/>
                  </a:cubicBezTo>
                  <a:cubicBezTo>
                    <a:pt x="1513" y="1514"/>
                    <a:pt x="1505" y="1511"/>
                    <a:pt x="1499" y="1505"/>
                  </a:cubicBezTo>
                  <a:cubicBezTo>
                    <a:pt x="1496" y="1502"/>
                    <a:pt x="1496" y="1502"/>
                    <a:pt x="1496" y="1502"/>
                  </a:cubicBezTo>
                  <a:cubicBezTo>
                    <a:pt x="1496" y="1488"/>
                    <a:pt x="1496" y="1477"/>
                    <a:pt x="1496" y="1463"/>
                  </a:cubicBezTo>
                  <a:cubicBezTo>
                    <a:pt x="1485" y="1463"/>
                    <a:pt x="1477" y="1466"/>
                    <a:pt x="1468" y="1468"/>
                  </a:cubicBezTo>
                  <a:cubicBezTo>
                    <a:pt x="1468" y="1454"/>
                    <a:pt x="1471" y="1457"/>
                    <a:pt x="1482" y="1454"/>
                  </a:cubicBezTo>
                  <a:cubicBezTo>
                    <a:pt x="1491" y="1452"/>
                    <a:pt x="1496" y="1440"/>
                    <a:pt x="1496" y="1432"/>
                  </a:cubicBezTo>
                  <a:cubicBezTo>
                    <a:pt x="1493" y="1420"/>
                    <a:pt x="1491" y="1412"/>
                    <a:pt x="1491" y="1404"/>
                  </a:cubicBezTo>
                  <a:cubicBezTo>
                    <a:pt x="1488" y="1392"/>
                    <a:pt x="1488" y="1381"/>
                    <a:pt x="1488" y="1370"/>
                  </a:cubicBezTo>
                  <a:cubicBezTo>
                    <a:pt x="1488" y="1367"/>
                    <a:pt x="1488" y="1361"/>
                    <a:pt x="1485" y="1358"/>
                  </a:cubicBezTo>
                  <a:cubicBezTo>
                    <a:pt x="1496" y="1353"/>
                    <a:pt x="1502" y="1344"/>
                    <a:pt x="1505" y="1333"/>
                  </a:cubicBezTo>
                  <a:cubicBezTo>
                    <a:pt x="1513" y="1327"/>
                    <a:pt x="1522" y="1322"/>
                    <a:pt x="1533" y="1324"/>
                  </a:cubicBezTo>
                  <a:cubicBezTo>
                    <a:pt x="1538" y="1324"/>
                    <a:pt x="1544" y="1324"/>
                    <a:pt x="1547" y="1319"/>
                  </a:cubicBezTo>
                  <a:cubicBezTo>
                    <a:pt x="1547" y="1307"/>
                    <a:pt x="1544" y="1305"/>
                    <a:pt x="1538" y="1302"/>
                  </a:cubicBezTo>
                  <a:cubicBezTo>
                    <a:pt x="1541" y="1293"/>
                    <a:pt x="1555" y="1299"/>
                    <a:pt x="1567" y="1305"/>
                  </a:cubicBezTo>
                  <a:cubicBezTo>
                    <a:pt x="1569" y="1305"/>
                    <a:pt x="1575" y="1305"/>
                    <a:pt x="1581" y="1305"/>
                  </a:cubicBezTo>
                  <a:cubicBezTo>
                    <a:pt x="1589" y="1310"/>
                    <a:pt x="1603" y="1316"/>
                    <a:pt x="1615" y="1324"/>
                  </a:cubicBezTo>
                  <a:cubicBezTo>
                    <a:pt x="1617" y="1324"/>
                    <a:pt x="1623" y="1327"/>
                    <a:pt x="1629" y="1330"/>
                  </a:cubicBezTo>
                  <a:cubicBezTo>
                    <a:pt x="1631" y="1330"/>
                    <a:pt x="1637" y="1330"/>
                    <a:pt x="1643" y="1330"/>
                  </a:cubicBezTo>
                  <a:cubicBezTo>
                    <a:pt x="1646" y="1324"/>
                    <a:pt x="1648" y="1322"/>
                    <a:pt x="1651" y="1319"/>
                  </a:cubicBezTo>
                  <a:cubicBezTo>
                    <a:pt x="1657" y="1319"/>
                    <a:pt x="1662" y="1322"/>
                    <a:pt x="1671" y="1333"/>
                  </a:cubicBezTo>
                  <a:cubicBezTo>
                    <a:pt x="1674" y="1333"/>
                    <a:pt x="1677" y="1336"/>
                    <a:pt x="1679" y="1336"/>
                  </a:cubicBezTo>
                  <a:cubicBezTo>
                    <a:pt x="1688" y="1339"/>
                    <a:pt x="1699" y="1350"/>
                    <a:pt x="1710" y="1361"/>
                  </a:cubicBezTo>
                  <a:cubicBezTo>
                    <a:pt x="1713" y="1372"/>
                    <a:pt x="1716" y="1384"/>
                    <a:pt x="1710" y="1398"/>
                  </a:cubicBezTo>
                  <a:cubicBezTo>
                    <a:pt x="1693" y="1415"/>
                    <a:pt x="1685" y="1423"/>
                    <a:pt x="1699" y="1449"/>
                  </a:cubicBezTo>
                  <a:cubicBezTo>
                    <a:pt x="1699" y="1452"/>
                    <a:pt x="1702" y="1454"/>
                    <a:pt x="1702" y="1457"/>
                  </a:cubicBezTo>
                  <a:cubicBezTo>
                    <a:pt x="1705" y="1460"/>
                    <a:pt x="1710" y="1483"/>
                    <a:pt x="1713" y="1494"/>
                  </a:cubicBezTo>
                  <a:cubicBezTo>
                    <a:pt x="1719" y="1502"/>
                    <a:pt x="1719" y="1508"/>
                    <a:pt x="1716" y="1519"/>
                  </a:cubicBezTo>
                  <a:cubicBezTo>
                    <a:pt x="1716" y="1528"/>
                    <a:pt x="1716" y="1536"/>
                    <a:pt x="1719" y="1550"/>
                  </a:cubicBezTo>
                  <a:cubicBezTo>
                    <a:pt x="1702" y="1550"/>
                    <a:pt x="1685" y="1550"/>
                    <a:pt x="1668" y="1550"/>
                  </a:cubicBezTo>
                  <a:cubicBezTo>
                    <a:pt x="1662" y="1556"/>
                    <a:pt x="1671" y="1565"/>
                    <a:pt x="1677" y="1570"/>
                  </a:cubicBezTo>
                  <a:cubicBezTo>
                    <a:pt x="1677" y="1573"/>
                    <a:pt x="1674" y="1576"/>
                    <a:pt x="1674" y="1579"/>
                  </a:cubicBezTo>
                  <a:cubicBezTo>
                    <a:pt x="1668" y="1579"/>
                    <a:pt x="1657" y="1565"/>
                    <a:pt x="1657" y="1565"/>
                  </a:cubicBezTo>
                  <a:cubicBezTo>
                    <a:pt x="1651" y="1565"/>
                    <a:pt x="1646" y="1565"/>
                    <a:pt x="1640" y="1565"/>
                  </a:cubicBezTo>
                  <a:cubicBezTo>
                    <a:pt x="1637" y="1567"/>
                    <a:pt x="1634" y="1573"/>
                    <a:pt x="1631" y="1579"/>
                  </a:cubicBezTo>
                  <a:cubicBezTo>
                    <a:pt x="1631" y="1581"/>
                    <a:pt x="1631" y="1593"/>
                    <a:pt x="1623" y="1598"/>
                  </a:cubicBezTo>
                  <a:close/>
                  <a:moveTo>
                    <a:pt x="1753" y="1593"/>
                  </a:moveTo>
                  <a:cubicBezTo>
                    <a:pt x="1750" y="1590"/>
                    <a:pt x="1744" y="1590"/>
                    <a:pt x="1741" y="1590"/>
                  </a:cubicBezTo>
                  <a:cubicBezTo>
                    <a:pt x="1741" y="1587"/>
                    <a:pt x="1741" y="1587"/>
                    <a:pt x="1741" y="1587"/>
                  </a:cubicBezTo>
                  <a:cubicBezTo>
                    <a:pt x="1747" y="1579"/>
                    <a:pt x="1755" y="1570"/>
                    <a:pt x="1761" y="1562"/>
                  </a:cubicBezTo>
                  <a:cubicBezTo>
                    <a:pt x="1761" y="1553"/>
                    <a:pt x="1758" y="1550"/>
                    <a:pt x="1758" y="1548"/>
                  </a:cubicBezTo>
                  <a:cubicBezTo>
                    <a:pt x="1747" y="1548"/>
                    <a:pt x="1744" y="1548"/>
                    <a:pt x="1739" y="1550"/>
                  </a:cubicBezTo>
                  <a:cubicBezTo>
                    <a:pt x="1736" y="1550"/>
                    <a:pt x="1730" y="1550"/>
                    <a:pt x="1724" y="1553"/>
                  </a:cubicBezTo>
                  <a:cubicBezTo>
                    <a:pt x="1724" y="1545"/>
                    <a:pt x="1722" y="1539"/>
                    <a:pt x="1719" y="1533"/>
                  </a:cubicBezTo>
                  <a:cubicBezTo>
                    <a:pt x="1719" y="1519"/>
                    <a:pt x="1724" y="1508"/>
                    <a:pt x="1722" y="1494"/>
                  </a:cubicBezTo>
                  <a:cubicBezTo>
                    <a:pt x="1719" y="1494"/>
                    <a:pt x="1719" y="1491"/>
                    <a:pt x="1716" y="1491"/>
                  </a:cubicBezTo>
                  <a:cubicBezTo>
                    <a:pt x="1716" y="1474"/>
                    <a:pt x="1708" y="1460"/>
                    <a:pt x="1705" y="1449"/>
                  </a:cubicBezTo>
                  <a:cubicBezTo>
                    <a:pt x="1699" y="1432"/>
                    <a:pt x="1693" y="1426"/>
                    <a:pt x="1702" y="1415"/>
                  </a:cubicBezTo>
                  <a:cubicBezTo>
                    <a:pt x="1708" y="1412"/>
                    <a:pt x="1716" y="1398"/>
                    <a:pt x="1719" y="1395"/>
                  </a:cubicBezTo>
                  <a:cubicBezTo>
                    <a:pt x="1719" y="1387"/>
                    <a:pt x="1719" y="1378"/>
                    <a:pt x="1719" y="1370"/>
                  </a:cubicBezTo>
                  <a:cubicBezTo>
                    <a:pt x="1716" y="1364"/>
                    <a:pt x="1713" y="1358"/>
                    <a:pt x="1710" y="1353"/>
                  </a:cubicBezTo>
                  <a:cubicBezTo>
                    <a:pt x="1708" y="1350"/>
                    <a:pt x="1708" y="1350"/>
                    <a:pt x="1708" y="1350"/>
                  </a:cubicBezTo>
                  <a:cubicBezTo>
                    <a:pt x="1710" y="1347"/>
                    <a:pt x="1716" y="1341"/>
                    <a:pt x="1719" y="1339"/>
                  </a:cubicBezTo>
                  <a:cubicBezTo>
                    <a:pt x="1719" y="1339"/>
                    <a:pt x="1733" y="1339"/>
                    <a:pt x="1736" y="1336"/>
                  </a:cubicBezTo>
                  <a:cubicBezTo>
                    <a:pt x="1736" y="1333"/>
                    <a:pt x="1739" y="1333"/>
                    <a:pt x="1739" y="1333"/>
                  </a:cubicBezTo>
                  <a:cubicBezTo>
                    <a:pt x="1747" y="1322"/>
                    <a:pt x="1761" y="1316"/>
                    <a:pt x="1772" y="1307"/>
                  </a:cubicBezTo>
                  <a:cubicBezTo>
                    <a:pt x="1778" y="1296"/>
                    <a:pt x="1801" y="1302"/>
                    <a:pt x="1815" y="1291"/>
                  </a:cubicBezTo>
                  <a:cubicBezTo>
                    <a:pt x="1817" y="1279"/>
                    <a:pt x="1817" y="1279"/>
                    <a:pt x="1832" y="1279"/>
                  </a:cubicBezTo>
                  <a:cubicBezTo>
                    <a:pt x="1832" y="1288"/>
                    <a:pt x="1832" y="1296"/>
                    <a:pt x="1832" y="1302"/>
                  </a:cubicBezTo>
                  <a:cubicBezTo>
                    <a:pt x="1834" y="1307"/>
                    <a:pt x="1840" y="1307"/>
                    <a:pt x="1846" y="1307"/>
                  </a:cubicBezTo>
                  <a:cubicBezTo>
                    <a:pt x="1854" y="1302"/>
                    <a:pt x="1851" y="1291"/>
                    <a:pt x="1854" y="1288"/>
                  </a:cubicBezTo>
                  <a:cubicBezTo>
                    <a:pt x="1857" y="1291"/>
                    <a:pt x="1860" y="1305"/>
                    <a:pt x="1871" y="1305"/>
                  </a:cubicBezTo>
                  <a:cubicBezTo>
                    <a:pt x="1879" y="1305"/>
                    <a:pt x="1888" y="1305"/>
                    <a:pt x="1896" y="1299"/>
                  </a:cubicBezTo>
                  <a:cubicBezTo>
                    <a:pt x="1899" y="1299"/>
                    <a:pt x="1902" y="1299"/>
                    <a:pt x="1905" y="1299"/>
                  </a:cubicBezTo>
                  <a:cubicBezTo>
                    <a:pt x="1902" y="1310"/>
                    <a:pt x="1888" y="1313"/>
                    <a:pt x="1894" y="1327"/>
                  </a:cubicBezTo>
                  <a:cubicBezTo>
                    <a:pt x="1902" y="1336"/>
                    <a:pt x="1908" y="1344"/>
                    <a:pt x="1916" y="1358"/>
                  </a:cubicBezTo>
                  <a:cubicBezTo>
                    <a:pt x="1916" y="1364"/>
                    <a:pt x="1916" y="1367"/>
                    <a:pt x="1916" y="1370"/>
                  </a:cubicBezTo>
                  <a:cubicBezTo>
                    <a:pt x="1913" y="1372"/>
                    <a:pt x="1910" y="1378"/>
                    <a:pt x="1908" y="1384"/>
                  </a:cubicBezTo>
                  <a:cubicBezTo>
                    <a:pt x="1896" y="1398"/>
                    <a:pt x="1885" y="1392"/>
                    <a:pt x="1874" y="1398"/>
                  </a:cubicBezTo>
                  <a:cubicBezTo>
                    <a:pt x="1863" y="1409"/>
                    <a:pt x="1860" y="1406"/>
                    <a:pt x="1863" y="1423"/>
                  </a:cubicBezTo>
                  <a:cubicBezTo>
                    <a:pt x="1865" y="1429"/>
                    <a:pt x="1865" y="1435"/>
                    <a:pt x="1863" y="1443"/>
                  </a:cubicBezTo>
                  <a:cubicBezTo>
                    <a:pt x="1857" y="1446"/>
                    <a:pt x="1854" y="1449"/>
                    <a:pt x="1851" y="1454"/>
                  </a:cubicBezTo>
                  <a:cubicBezTo>
                    <a:pt x="1834" y="1466"/>
                    <a:pt x="1834" y="1463"/>
                    <a:pt x="1837" y="1488"/>
                  </a:cubicBezTo>
                  <a:cubicBezTo>
                    <a:pt x="1837" y="1491"/>
                    <a:pt x="1837" y="1497"/>
                    <a:pt x="1834" y="1500"/>
                  </a:cubicBezTo>
                  <a:cubicBezTo>
                    <a:pt x="1823" y="1511"/>
                    <a:pt x="1820" y="1511"/>
                    <a:pt x="1820" y="1528"/>
                  </a:cubicBezTo>
                  <a:cubicBezTo>
                    <a:pt x="1820" y="1531"/>
                    <a:pt x="1823" y="1533"/>
                    <a:pt x="1823" y="1536"/>
                  </a:cubicBezTo>
                  <a:cubicBezTo>
                    <a:pt x="1820" y="1545"/>
                    <a:pt x="1815" y="1559"/>
                    <a:pt x="1817" y="1570"/>
                  </a:cubicBezTo>
                  <a:cubicBezTo>
                    <a:pt x="1817" y="1573"/>
                    <a:pt x="1817" y="1576"/>
                    <a:pt x="1820" y="1576"/>
                  </a:cubicBezTo>
                  <a:cubicBezTo>
                    <a:pt x="1815" y="1579"/>
                    <a:pt x="1809" y="1581"/>
                    <a:pt x="1803" y="1587"/>
                  </a:cubicBezTo>
                  <a:cubicBezTo>
                    <a:pt x="1792" y="1576"/>
                    <a:pt x="1781" y="1584"/>
                    <a:pt x="1767" y="1590"/>
                  </a:cubicBezTo>
                  <a:cubicBezTo>
                    <a:pt x="1761" y="1590"/>
                    <a:pt x="1758" y="1593"/>
                    <a:pt x="1753" y="1593"/>
                  </a:cubicBezTo>
                  <a:close/>
                  <a:moveTo>
                    <a:pt x="1885" y="1627"/>
                  </a:moveTo>
                  <a:cubicBezTo>
                    <a:pt x="1885" y="1618"/>
                    <a:pt x="1879" y="1613"/>
                    <a:pt x="1877" y="1610"/>
                  </a:cubicBezTo>
                  <a:cubicBezTo>
                    <a:pt x="1877" y="1610"/>
                    <a:pt x="1877" y="1610"/>
                    <a:pt x="1877" y="1610"/>
                  </a:cubicBezTo>
                  <a:cubicBezTo>
                    <a:pt x="1868" y="1596"/>
                    <a:pt x="1860" y="1584"/>
                    <a:pt x="1848" y="1573"/>
                  </a:cubicBezTo>
                  <a:cubicBezTo>
                    <a:pt x="1837" y="1570"/>
                    <a:pt x="1829" y="1573"/>
                    <a:pt x="1823" y="1570"/>
                  </a:cubicBezTo>
                  <a:cubicBezTo>
                    <a:pt x="1820" y="1559"/>
                    <a:pt x="1823" y="1553"/>
                    <a:pt x="1826" y="1542"/>
                  </a:cubicBezTo>
                  <a:cubicBezTo>
                    <a:pt x="1829" y="1533"/>
                    <a:pt x="1826" y="1525"/>
                    <a:pt x="1826" y="1519"/>
                  </a:cubicBezTo>
                  <a:cubicBezTo>
                    <a:pt x="1832" y="1511"/>
                    <a:pt x="1837" y="1505"/>
                    <a:pt x="1840" y="1500"/>
                  </a:cubicBezTo>
                  <a:cubicBezTo>
                    <a:pt x="1840" y="1497"/>
                    <a:pt x="1843" y="1494"/>
                    <a:pt x="1843" y="1488"/>
                  </a:cubicBezTo>
                  <a:cubicBezTo>
                    <a:pt x="1843" y="1480"/>
                    <a:pt x="1840" y="1468"/>
                    <a:pt x="1846" y="1463"/>
                  </a:cubicBezTo>
                  <a:cubicBezTo>
                    <a:pt x="1848" y="1460"/>
                    <a:pt x="1854" y="1457"/>
                    <a:pt x="1857" y="1454"/>
                  </a:cubicBezTo>
                  <a:cubicBezTo>
                    <a:pt x="1860" y="1452"/>
                    <a:pt x="1863" y="1449"/>
                    <a:pt x="1865" y="1446"/>
                  </a:cubicBezTo>
                  <a:cubicBezTo>
                    <a:pt x="1868" y="1443"/>
                    <a:pt x="1868" y="1440"/>
                    <a:pt x="1871" y="1437"/>
                  </a:cubicBezTo>
                  <a:cubicBezTo>
                    <a:pt x="1871" y="1435"/>
                    <a:pt x="1871" y="1432"/>
                    <a:pt x="1871" y="1429"/>
                  </a:cubicBezTo>
                  <a:cubicBezTo>
                    <a:pt x="1863" y="1412"/>
                    <a:pt x="1865" y="1409"/>
                    <a:pt x="1879" y="1404"/>
                  </a:cubicBezTo>
                  <a:cubicBezTo>
                    <a:pt x="1888" y="1401"/>
                    <a:pt x="1894" y="1401"/>
                    <a:pt x="1902" y="1395"/>
                  </a:cubicBezTo>
                  <a:cubicBezTo>
                    <a:pt x="1910" y="1392"/>
                    <a:pt x="1916" y="1381"/>
                    <a:pt x="1919" y="1375"/>
                  </a:cubicBezTo>
                  <a:cubicBezTo>
                    <a:pt x="1922" y="1372"/>
                    <a:pt x="1925" y="1372"/>
                    <a:pt x="1930" y="1378"/>
                  </a:cubicBezTo>
                  <a:cubicBezTo>
                    <a:pt x="1936" y="1389"/>
                    <a:pt x="1936" y="1409"/>
                    <a:pt x="1953" y="1418"/>
                  </a:cubicBezTo>
                  <a:cubicBezTo>
                    <a:pt x="1961" y="1420"/>
                    <a:pt x="1972" y="1420"/>
                    <a:pt x="1981" y="1420"/>
                  </a:cubicBezTo>
                  <a:cubicBezTo>
                    <a:pt x="1987" y="1415"/>
                    <a:pt x="2001" y="1415"/>
                    <a:pt x="2012" y="1415"/>
                  </a:cubicBezTo>
                  <a:cubicBezTo>
                    <a:pt x="2015" y="1415"/>
                    <a:pt x="2015" y="1415"/>
                    <a:pt x="2018" y="1415"/>
                  </a:cubicBezTo>
                  <a:cubicBezTo>
                    <a:pt x="2012" y="1420"/>
                    <a:pt x="2006" y="1423"/>
                    <a:pt x="2003" y="1432"/>
                  </a:cubicBezTo>
                  <a:cubicBezTo>
                    <a:pt x="2003" y="1437"/>
                    <a:pt x="2003" y="1443"/>
                    <a:pt x="2003" y="1446"/>
                  </a:cubicBezTo>
                  <a:cubicBezTo>
                    <a:pt x="1989" y="1446"/>
                    <a:pt x="1972" y="1443"/>
                    <a:pt x="1975" y="1457"/>
                  </a:cubicBezTo>
                  <a:cubicBezTo>
                    <a:pt x="1981" y="1460"/>
                    <a:pt x="1984" y="1463"/>
                    <a:pt x="1987" y="1468"/>
                  </a:cubicBezTo>
                  <a:cubicBezTo>
                    <a:pt x="1989" y="1468"/>
                    <a:pt x="1992" y="1471"/>
                    <a:pt x="1992" y="1471"/>
                  </a:cubicBezTo>
                  <a:cubicBezTo>
                    <a:pt x="1992" y="1474"/>
                    <a:pt x="1989" y="1477"/>
                    <a:pt x="1987" y="1477"/>
                  </a:cubicBezTo>
                  <a:cubicBezTo>
                    <a:pt x="1987" y="1488"/>
                    <a:pt x="1978" y="1502"/>
                    <a:pt x="1984" y="1514"/>
                  </a:cubicBezTo>
                  <a:cubicBezTo>
                    <a:pt x="1987" y="1514"/>
                    <a:pt x="1987" y="1517"/>
                    <a:pt x="1989" y="1517"/>
                  </a:cubicBezTo>
                  <a:cubicBezTo>
                    <a:pt x="1989" y="1519"/>
                    <a:pt x="1989" y="1519"/>
                    <a:pt x="1989" y="1519"/>
                  </a:cubicBezTo>
                  <a:cubicBezTo>
                    <a:pt x="1987" y="1517"/>
                    <a:pt x="1987" y="1517"/>
                    <a:pt x="1987" y="1517"/>
                  </a:cubicBezTo>
                  <a:cubicBezTo>
                    <a:pt x="1984" y="1517"/>
                    <a:pt x="1978" y="1517"/>
                    <a:pt x="1972" y="1519"/>
                  </a:cubicBezTo>
                  <a:cubicBezTo>
                    <a:pt x="1970" y="1522"/>
                    <a:pt x="1972" y="1522"/>
                    <a:pt x="1972" y="1531"/>
                  </a:cubicBezTo>
                  <a:cubicBezTo>
                    <a:pt x="1958" y="1542"/>
                    <a:pt x="1961" y="1536"/>
                    <a:pt x="1958" y="1556"/>
                  </a:cubicBezTo>
                  <a:cubicBezTo>
                    <a:pt x="1956" y="1559"/>
                    <a:pt x="1950" y="1562"/>
                    <a:pt x="1947" y="1565"/>
                  </a:cubicBezTo>
                  <a:cubicBezTo>
                    <a:pt x="1941" y="1565"/>
                    <a:pt x="1936" y="1567"/>
                    <a:pt x="1933" y="1567"/>
                  </a:cubicBezTo>
                  <a:cubicBezTo>
                    <a:pt x="1927" y="1570"/>
                    <a:pt x="1927" y="1576"/>
                    <a:pt x="1936" y="1581"/>
                  </a:cubicBezTo>
                  <a:cubicBezTo>
                    <a:pt x="1919" y="1584"/>
                    <a:pt x="1910" y="1598"/>
                    <a:pt x="1902" y="1610"/>
                  </a:cubicBezTo>
                  <a:cubicBezTo>
                    <a:pt x="1902" y="1610"/>
                    <a:pt x="1902" y="1613"/>
                    <a:pt x="1899" y="1615"/>
                  </a:cubicBezTo>
                  <a:cubicBezTo>
                    <a:pt x="1896" y="1621"/>
                    <a:pt x="1891" y="1624"/>
                    <a:pt x="1885" y="1627"/>
                  </a:cubicBezTo>
                  <a:close/>
                  <a:moveTo>
                    <a:pt x="1758" y="1206"/>
                  </a:moveTo>
                  <a:cubicBezTo>
                    <a:pt x="1750" y="1206"/>
                    <a:pt x="1744" y="1206"/>
                    <a:pt x="1736" y="1203"/>
                  </a:cubicBezTo>
                  <a:cubicBezTo>
                    <a:pt x="1730" y="1200"/>
                    <a:pt x="1724" y="1197"/>
                    <a:pt x="1719" y="1194"/>
                  </a:cubicBezTo>
                  <a:cubicBezTo>
                    <a:pt x="1702" y="1194"/>
                    <a:pt x="1696" y="1194"/>
                    <a:pt x="1688" y="1189"/>
                  </a:cubicBezTo>
                  <a:cubicBezTo>
                    <a:pt x="1685" y="1183"/>
                    <a:pt x="1682" y="1180"/>
                    <a:pt x="1679" y="1175"/>
                  </a:cubicBezTo>
                  <a:cubicBezTo>
                    <a:pt x="1674" y="1172"/>
                    <a:pt x="1671" y="1169"/>
                    <a:pt x="1665" y="1166"/>
                  </a:cubicBezTo>
                  <a:cubicBezTo>
                    <a:pt x="1646" y="1166"/>
                    <a:pt x="1626" y="1166"/>
                    <a:pt x="1609" y="1163"/>
                  </a:cubicBezTo>
                  <a:cubicBezTo>
                    <a:pt x="1595" y="1161"/>
                    <a:pt x="1575" y="1152"/>
                    <a:pt x="1572" y="1146"/>
                  </a:cubicBezTo>
                  <a:cubicBezTo>
                    <a:pt x="1564" y="1141"/>
                    <a:pt x="1564" y="1138"/>
                    <a:pt x="1561" y="1135"/>
                  </a:cubicBezTo>
                  <a:cubicBezTo>
                    <a:pt x="1558" y="1113"/>
                    <a:pt x="1547" y="1101"/>
                    <a:pt x="1541" y="1090"/>
                  </a:cubicBezTo>
                  <a:cubicBezTo>
                    <a:pt x="1538" y="1081"/>
                    <a:pt x="1536" y="1076"/>
                    <a:pt x="1533" y="1067"/>
                  </a:cubicBezTo>
                  <a:cubicBezTo>
                    <a:pt x="1533" y="1062"/>
                    <a:pt x="1533" y="1056"/>
                    <a:pt x="1533" y="1050"/>
                  </a:cubicBezTo>
                  <a:cubicBezTo>
                    <a:pt x="1541" y="1050"/>
                    <a:pt x="1550" y="1042"/>
                    <a:pt x="1555" y="1036"/>
                  </a:cubicBezTo>
                  <a:cubicBezTo>
                    <a:pt x="1558" y="1036"/>
                    <a:pt x="1561" y="1033"/>
                    <a:pt x="1564" y="1033"/>
                  </a:cubicBezTo>
                  <a:cubicBezTo>
                    <a:pt x="1575" y="1033"/>
                    <a:pt x="1586" y="1028"/>
                    <a:pt x="1598" y="1019"/>
                  </a:cubicBezTo>
                  <a:cubicBezTo>
                    <a:pt x="1606" y="1019"/>
                    <a:pt x="1617" y="1014"/>
                    <a:pt x="1629" y="1011"/>
                  </a:cubicBezTo>
                  <a:cubicBezTo>
                    <a:pt x="1640" y="1005"/>
                    <a:pt x="1646" y="1000"/>
                    <a:pt x="1654" y="991"/>
                  </a:cubicBezTo>
                  <a:cubicBezTo>
                    <a:pt x="1665" y="983"/>
                    <a:pt x="1665" y="963"/>
                    <a:pt x="1665" y="952"/>
                  </a:cubicBezTo>
                  <a:cubicBezTo>
                    <a:pt x="1674" y="954"/>
                    <a:pt x="1682" y="954"/>
                    <a:pt x="1691" y="957"/>
                  </a:cubicBezTo>
                  <a:cubicBezTo>
                    <a:pt x="1702" y="957"/>
                    <a:pt x="1716" y="957"/>
                    <a:pt x="1727" y="957"/>
                  </a:cubicBezTo>
                  <a:cubicBezTo>
                    <a:pt x="1730" y="960"/>
                    <a:pt x="1730" y="963"/>
                    <a:pt x="1733" y="966"/>
                  </a:cubicBezTo>
                  <a:cubicBezTo>
                    <a:pt x="1739" y="968"/>
                    <a:pt x="1744" y="980"/>
                    <a:pt x="1739" y="991"/>
                  </a:cubicBezTo>
                  <a:cubicBezTo>
                    <a:pt x="1730" y="994"/>
                    <a:pt x="1724" y="997"/>
                    <a:pt x="1724" y="1008"/>
                  </a:cubicBezTo>
                  <a:cubicBezTo>
                    <a:pt x="1722" y="1008"/>
                    <a:pt x="1719" y="1008"/>
                    <a:pt x="1719" y="1011"/>
                  </a:cubicBezTo>
                  <a:cubicBezTo>
                    <a:pt x="1719" y="1011"/>
                    <a:pt x="1719" y="1011"/>
                    <a:pt x="1719" y="1014"/>
                  </a:cubicBezTo>
                  <a:cubicBezTo>
                    <a:pt x="1724" y="1017"/>
                    <a:pt x="1730" y="1022"/>
                    <a:pt x="1736" y="1025"/>
                  </a:cubicBezTo>
                  <a:cubicBezTo>
                    <a:pt x="1736" y="1028"/>
                    <a:pt x="1736" y="1028"/>
                    <a:pt x="1736" y="1028"/>
                  </a:cubicBezTo>
                  <a:cubicBezTo>
                    <a:pt x="1744" y="1033"/>
                    <a:pt x="1758" y="1050"/>
                    <a:pt x="1772" y="1039"/>
                  </a:cubicBezTo>
                  <a:cubicBezTo>
                    <a:pt x="1775" y="1039"/>
                    <a:pt x="1778" y="1042"/>
                    <a:pt x="1781" y="1048"/>
                  </a:cubicBezTo>
                  <a:cubicBezTo>
                    <a:pt x="1786" y="1050"/>
                    <a:pt x="1789" y="1053"/>
                    <a:pt x="1795" y="1059"/>
                  </a:cubicBezTo>
                  <a:cubicBezTo>
                    <a:pt x="1795" y="1062"/>
                    <a:pt x="1795" y="1062"/>
                    <a:pt x="1795" y="1062"/>
                  </a:cubicBezTo>
                  <a:cubicBezTo>
                    <a:pt x="1789" y="1067"/>
                    <a:pt x="1789" y="1079"/>
                    <a:pt x="1786" y="1084"/>
                  </a:cubicBezTo>
                  <a:cubicBezTo>
                    <a:pt x="1784" y="1084"/>
                    <a:pt x="1781" y="1081"/>
                    <a:pt x="1781" y="1081"/>
                  </a:cubicBezTo>
                  <a:cubicBezTo>
                    <a:pt x="1770" y="1070"/>
                    <a:pt x="1770" y="1056"/>
                    <a:pt x="1755" y="1062"/>
                  </a:cubicBezTo>
                  <a:cubicBezTo>
                    <a:pt x="1755" y="1073"/>
                    <a:pt x="1755" y="1084"/>
                    <a:pt x="1755" y="1096"/>
                  </a:cubicBezTo>
                  <a:cubicBezTo>
                    <a:pt x="1753" y="1101"/>
                    <a:pt x="1741" y="1113"/>
                    <a:pt x="1733" y="1118"/>
                  </a:cubicBezTo>
                  <a:cubicBezTo>
                    <a:pt x="1733" y="1121"/>
                    <a:pt x="1733" y="1127"/>
                    <a:pt x="1733" y="1129"/>
                  </a:cubicBezTo>
                  <a:cubicBezTo>
                    <a:pt x="1736" y="1132"/>
                    <a:pt x="1739" y="1135"/>
                    <a:pt x="1744" y="1138"/>
                  </a:cubicBezTo>
                  <a:cubicBezTo>
                    <a:pt x="1744" y="1141"/>
                    <a:pt x="1747" y="1149"/>
                    <a:pt x="1747" y="1155"/>
                  </a:cubicBezTo>
                  <a:cubicBezTo>
                    <a:pt x="1750" y="1155"/>
                    <a:pt x="1753" y="1161"/>
                    <a:pt x="1761" y="1161"/>
                  </a:cubicBezTo>
                  <a:cubicBezTo>
                    <a:pt x="1767" y="1158"/>
                    <a:pt x="1764" y="1155"/>
                    <a:pt x="1772" y="1158"/>
                  </a:cubicBezTo>
                  <a:cubicBezTo>
                    <a:pt x="1775" y="1163"/>
                    <a:pt x="1784" y="1178"/>
                    <a:pt x="1778" y="1189"/>
                  </a:cubicBezTo>
                  <a:cubicBezTo>
                    <a:pt x="1775" y="1189"/>
                    <a:pt x="1764" y="1194"/>
                    <a:pt x="1764" y="1197"/>
                  </a:cubicBezTo>
                  <a:cubicBezTo>
                    <a:pt x="1761" y="1200"/>
                    <a:pt x="1758" y="1203"/>
                    <a:pt x="1758" y="1206"/>
                  </a:cubicBezTo>
                  <a:close/>
                  <a:moveTo>
                    <a:pt x="1485" y="1353"/>
                  </a:moveTo>
                  <a:cubicBezTo>
                    <a:pt x="1477" y="1336"/>
                    <a:pt x="1460" y="1324"/>
                    <a:pt x="1448" y="1313"/>
                  </a:cubicBezTo>
                  <a:cubicBezTo>
                    <a:pt x="1446" y="1305"/>
                    <a:pt x="1448" y="1305"/>
                    <a:pt x="1448" y="1299"/>
                  </a:cubicBezTo>
                  <a:cubicBezTo>
                    <a:pt x="1448" y="1296"/>
                    <a:pt x="1448" y="1293"/>
                    <a:pt x="1451" y="1288"/>
                  </a:cubicBezTo>
                  <a:cubicBezTo>
                    <a:pt x="1448" y="1285"/>
                    <a:pt x="1448" y="1282"/>
                    <a:pt x="1446" y="1282"/>
                  </a:cubicBezTo>
                  <a:cubicBezTo>
                    <a:pt x="1454" y="1274"/>
                    <a:pt x="1479" y="1276"/>
                    <a:pt x="1491" y="1276"/>
                  </a:cubicBezTo>
                  <a:cubicBezTo>
                    <a:pt x="1502" y="1274"/>
                    <a:pt x="1510" y="1268"/>
                    <a:pt x="1519" y="1259"/>
                  </a:cubicBezTo>
                  <a:cubicBezTo>
                    <a:pt x="1522" y="1257"/>
                    <a:pt x="1527" y="1254"/>
                    <a:pt x="1530" y="1251"/>
                  </a:cubicBezTo>
                  <a:cubicBezTo>
                    <a:pt x="1530" y="1245"/>
                    <a:pt x="1530" y="1242"/>
                    <a:pt x="1530" y="1240"/>
                  </a:cubicBezTo>
                  <a:cubicBezTo>
                    <a:pt x="1522" y="1223"/>
                    <a:pt x="1507" y="1214"/>
                    <a:pt x="1496" y="1209"/>
                  </a:cubicBezTo>
                  <a:cubicBezTo>
                    <a:pt x="1496" y="1206"/>
                    <a:pt x="1493" y="1203"/>
                    <a:pt x="1493" y="1203"/>
                  </a:cubicBezTo>
                  <a:cubicBezTo>
                    <a:pt x="1493" y="1194"/>
                    <a:pt x="1493" y="1186"/>
                    <a:pt x="1493" y="1180"/>
                  </a:cubicBezTo>
                  <a:cubicBezTo>
                    <a:pt x="1499" y="1175"/>
                    <a:pt x="1502" y="1169"/>
                    <a:pt x="1510" y="1166"/>
                  </a:cubicBezTo>
                  <a:cubicBezTo>
                    <a:pt x="1522" y="1161"/>
                    <a:pt x="1513" y="1149"/>
                    <a:pt x="1510" y="1144"/>
                  </a:cubicBezTo>
                  <a:cubicBezTo>
                    <a:pt x="1505" y="1141"/>
                    <a:pt x="1499" y="1138"/>
                    <a:pt x="1496" y="1135"/>
                  </a:cubicBezTo>
                  <a:cubicBezTo>
                    <a:pt x="1510" y="1135"/>
                    <a:pt x="1524" y="1135"/>
                    <a:pt x="1538" y="1135"/>
                  </a:cubicBezTo>
                  <a:cubicBezTo>
                    <a:pt x="1544" y="1135"/>
                    <a:pt x="1550" y="1135"/>
                    <a:pt x="1555" y="1138"/>
                  </a:cubicBezTo>
                  <a:cubicBezTo>
                    <a:pt x="1561" y="1146"/>
                    <a:pt x="1578" y="1161"/>
                    <a:pt x="1595" y="1163"/>
                  </a:cubicBezTo>
                  <a:cubicBezTo>
                    <a:pt x="1598" y="1166"/>
                    <a:pt x="1600" y="1166"/>
                    <a:pt x="1606" y="1169"/>
                  </a:cubicBezTo>
                  <a:cubicBezTo>
                    <a:pt x="1623" y="1169"/>
                    <a:pt x="1643" y="1169"/>
                    <a:pt x="1660" y="1169"/>
                  </a:cubicBezTo>
                  <a:cubicBezTo>
                    <a:pt x="1668" y="1175"/>
                    <a:pt x="1674" y="1178"/>
                    <a:pt x="1679" y="1180"/>
                  </a:cubicBezTo>
                  <a:cubicBezTo>
                    <a:pt x="1679" y="1186"/>
                    <a:pt x="1685" y="1192"/>
                    <a:pt x="1693" y="1197"/>
                  </a:cubicBezTo>
                  <a:cubicBezTo>
                    <a:pt x="1702" y="1200"/>
                    <a:pt x="1710" y="1200"/>
                    <a:pt x="1719" y="1200"/>
                  </a:cubicBezTo>
                  <a:cubicBezTo>
                    <a:pt x="1724" y="1203"/>
                    <a:pt x="1730" y="1206"/>
                    <a:pt x="1739" y="1209"/>
                  </a:cubicBezTo>
                  <a:cubicBezTo>
                    <a:pt x="1739" y="1211"/>
                    <a:pt x="1750" y="1209"/>
                    <a:pt x="1761" y="1214"/>
                  </a:cubicBezTo>
                  <a:cubicBezTo>
                    <a:pt x="1761" y="1217"/>
                    <a:pt x="1761" y="1220"/>
                    <a:pt x="1767" y="1226"/>
                  </a:cubicBezTo>
                  <a:cubicBezTo>
                    <a:pt x="1770" y="1226"/>
                    <a:pt x="1784" y="1226"/>
                    <a:pt x="1784" y="1234"/>
                  </a:cubicBezTo>
                  <a:cubicBezTo>
                    <a:pt x="1778" y="1242"/>
                    <a:pt x="1778" y="1240"/>
                    <a:pt x="1778" y="1251"/>
                  </a:cubicBezTo>
                  <a:cubicBezTo>
                    <a:pt x="1778" y="1257"/>
                    <a:pt x="1786" y="1259"/>
                    <a:pt x="1789" y="1271"/>
                  </a:cubicBezTo>
                  <a:cubicBezTo>
                    <a:pt x="1789" y="1276"/>
                    <a:pt x="1789" y="1285"/>
                    <a:pt x="1801" y="1291"/>
                  </a:cubicBezTo>
                  <a:cubicBezTo>
                    <a:pt x="1801" y="1291"/>
                    <a:pt x="1801" y="1291"/>
                    <a:pt x="1801" y="1293"/>
                  </a:cubicBezTo>
                  <a:cubicBezTo>
                    <a:pt x="1775" y="1296"/>
                    <a:pt x="1770" y="1305"/>
                    <a:pt x="1747" y="1319"/>
                  </a:cubicBezTo>
                  <a:cubicBezTo>
                    <a:pt x="1741" y="1322"/>
                    <a:pt x="1739" y="1324"/>
                    <a:pt x="1736" y="1330"/>
                  </a:cubicBezTo>
                  <a:cubicBezTo>
                    <a:pt x="1722" y="1336"/>
                    <a:pt x="1716" y="1330"/>
                    <a:pt x="1708" y="1344"/>
                  </a:cubicBezTo>
                  <a:cubicBezTo>
                    <a:pt x="1705" y="1344"/>
                    <a:pt x="1705" y="1344"/>
                    <a:pt x="1702" y="1347"/>
                  </a:cubicBezTo>
                  <a:cubicBezTo>
                    <a:pt x="1696" y="1341"/>
                    <a:pt x="1693" y="1336"/>
                    <a:pt x="1688" y="1333"/>
                  </a:cubicBezTo>
                  <a:cubicBezTo>
                    <a:pt x="1671" y="1330"/>
                    <a:pt x="1665" y="1319"/>
                    <a:pt x="1657" y="1313"/>
                  </a:cubicBezTo>
                  <a:cubicBezTo>
                    <a:pt x="1646" y="1313"/>
                    <a:pt x="1646" y="1316"/>
                    <a:pt x="1640" y="1324"/>
                  </a:cubicBezTo>
                  <a:cubicBezTo>
                    <a:pt x="1615" y="1324"/>
                    <a:pt x="1595" y="1307"/>
                    <a:pt x="1581" y="1299"/>
                  </a:cubicBezTo>
                  <a:cubicBezTo>
                    <a:pt x="1569" y="1299"/>
                    <a:pt x="1561" y="1296"/>
                    <a:pt x="1553" y="1293"/>
                  </a:cubicBezTo>
                  <a:cubicBezTo>
                    <a:pt x="1533" y="1293"/>
                    <a:pt x="1527" y="1296"/>
                    <a:pt x="1541" y="1313"/>
                  </a:cubicBezTo>
                  <a:cubicBezTo>
                    <a:pt x="1541" y="1316"/>
                    <a:pt x="1541" y="1316"/>
                    <a:pt x="1538" y="1319"/>
                  </a:cubicBezTo>
                  <a:cubicBezTo>
                    <a:pt x="1536" y="1319"/>
                    <a:pt x="1533" y="1319"/>
                    <a:pt x="1533" y="1319"/>
                  </a:cubicBezTo>
                  <a:cubicBezTo>
                    <a:pt x="1507" y="1319"/>
                    <a:pt x="1502" y="1327"/>
                    <a:pt x="1493" y="1347"/>
                  </a:cubicBezTo>
                  <a:cubicBezTo>
                    <a:pt x="1488" y="1350"/>
                    <a:pt x="1488" y="1353"/>
                    <a:pt x="1485" y="1353"/>
                  </a:cubicBezTo>
                  <a:close/>
                  <a:moveTo>
                    <a:pt x="1485" y="1412"/>
                  </a:moveTo>
                  <a:cubicBezTo>
                    <a:pt x="1465" y="1404"/>
                    <a:pt x="1460" y="1389"/>
                    <a:pt x="1451" y="1378"/>
                  </a:cubicBezTo>
                  <a:cubicBezTo>
                    <a:pt x="1448" y="1355"/>
                    <a:pt x="1431" y="1336"/>
                    <a:pt x="1409" y="1347"/>
                  </a:cubicBezTo>
                  <a:cubicBezTo>
                    <a:pt x="1403" y="1353"/>
                    <a:pt x="1403" y="1353"/>
                    <a:pt x="1403" y="1361"/>
                  </a:cubicBezTo>
                  <a:cubicBezTo>
                    <a:pt x="1398" y="1370"/>
                    <a:pt x="1389" y="1378"/>
                    <a:pt x="1381" y="1384"/>
                  </a:cubicBezTo>
                  <a:cubicBezTo>
                    <a:pt x="1381" y="1384"/>
                    <a:pt x="1381" y="1384"/>
                    <a:pt x="1381" y="1387"/>
                  </a:cubicBezTo>
                  <a:cubicBezTo>
                    <a:pt x="1378" y="1387"/>
                    <a:pt x="1375" y="1387"/>
                    <a:pt x="1375" y="1389"/>
                  </a:cubicBezTo>
                  <a:cubicBezTo>
                    <a:pt x="1372" y="1389"/>
                    <a:pt x="1369" y="1392"/>
                    <a:pt x="1364" y="1392"/>
                  </a:cubicBezTo>
                  <a:cubicBezTo>
                    <a:pt x="1350" y="1392"/>
                    <a:pt x="1336" y="1389"/>
                    <a:pt x="1327" y="1381"/>
                  </a:cubicBezTo>
                  <a:cubicBezTo>
                    <a:pt x="1333" y="1370"/>
                    <a:pt x="1333" y="1361"/>
                    <a:pt x="1330" y="1355"/>
                  </a:cubicBezTo>
                  <a:cubicBezTo>
                    <a:pt x="1322" y="1347"/>
                    <a:pt x="1313" y="1339"/>
                    <a:pt x="1310" y="1333"/>
                  </a:cubicBezTo>
                  <a:cubicBezTo>
                    <a:pt x="1310" y="1319"/>
                    <a:pt x="1313" y="1305"/>
                    <a:pt x="1313" y="1293"/>
                  </a:cubicBezTo>
                  <a:cubicBezTo>
                    <a:pt x="1310" y="1279"/>
                    <a:pt x="1307" y="1274"/>
                    <a:pt x="1310" y="1265"/>
                  </a:cubicBezTo>
                  <a:cubicBezTo>
                    <a:pt x="1310" y="1262"/>
                    <a:pt x="1310" y="1262"/>
                    <a:pt x="1310" y="1262"/>
                  </a:cubicBezTo>
                  <a:cubicBezTo>
                    <a:pt x="1316" y="1265"/>
                    <a:pt x="1322" y="1271"/>
                    <a:pt x="1327" y="1274"/>
                  </a:cubicBezTo>
                  <a:cubicBezTo>
                    <a:pt x="1330" y="1276"/>
                    <a:pt x="1336" y="1282"/>
                    <a:pt x="1338" y="1285"/>
                  </a:cubicBezTo>
                  <a:cubicBezTo>
                    <a:pt x="1364" y="1296"/>
                    <a:pt x="1384" y="1259"/>
                    <a:pt x="1392" y="1240"/>
                  </a:cubicBezTo>
                  <a:cubicBezTo>
                    <a:pt x="1398" y="1231"/>
                    <a:pt x="1403" y="1223"/>
                    <a:pt x="1409" y="1214"/>
                  </a:cubicBezTo>
                  <a:cubicBezTo>
                    <a:pt x="1409" y="1206"/>
                    <a:pt x="1409" y="1200"/>
                    <a:pt x="1409" y="1192"/>
                  </a:cubicBezTo>
                  <a:cubicBezTo>
                    <a:pt x="1412" y="1189"/>
                    <a:pt x="1415" y="1189"/>
                    <a:pt x="1417" y="1186"/>
                  </a:cubicBezTo>
                  <a:cubicBezTo>
                    <a:pt x="1431" y="1186"/>
                    <a:pt x="1443" y="1180"/>
                    <a:pt x="1460" y="1194"/>
                  </a:cubicBezTo>
                  <a:cubicBezTo>
                    <a:pt x="1465" y="1197"/>
                    <a:pt x="1468" y="1203"/>
                    <a:pt x="1474" y="1209"/>
                  </a:cubicBezTo>
                  <a:cubicBezTo>
                    <a:pt x="1482" y="1209"/>
                    <a:pt x="1488" y="1211"/>
                    <a:pt x="1493" y="1214"/>
                  </a:cubicBezTo>
                  <a:cubicBezTo>
                    <a:pt x="1502" y="1217"/>
                    <a:pt x="1527" y="1231"/>
                    <a:pt x="1527" y="1248"/>
                  </a:cubicBezTo>
                  <a:cubicBezTo>
                    <a:pt x="1516" y="1254"/>
                    <a:pt x="1507" y="1265"/>
                    <a:pt x="1499" y="1271"/>
                  </a:cubicBezTo>
                  <a:cubicBezTo>
                    <a:pt x="1477" y="1276"/>
                    <a:pt x="1457" y="1268"/>
                    <a:pt x="1443" y="1276"/>
                  </a:cubicBezTo>
                  <a:cubicBezTo>
                    <a:pt x="1443" y="1282"/>
                    <a:pt x="1443" y="1285"/>
                    <a:pt x="1443" y="1288"/>
                  </a:cubicBezTo>
                  <a:cubicBezTo>
                    <a:pt x="1451" y="1299"/>
                    <a:pt x="1431" y="1310"/>
                    <a:pt x="1451" y="1324"/>
                  </a:cubicBezTo>
                  <a:cubicBezTo>
                    <a:pt x="1457" y="1327"/>
                    <a:pt x="1462" y="1333"/>
                    <a:pt x="1465" y="1339"/>
                  </a:cubicBezTo>
                  <a:cubicBezTo>
                    <a:pt x="1471" y="1344"/>
                    <a:pt x="1474" y="1350"/>
                    <a:pt x="1479" y="1355"/>
                  </a:cubicBezTo>
                  <a:cubicBezTo>
                    <a:pt x="1482" y="1361"/>
                    <a:pt x="1482" y="1367"/>
                    <a:pt x="1485" y="1372"/>
                  </a:cubicBezTo>
                  <a:cubicBezTo>
                    <a:pt x="1485" y="1387"/>
                    <a:pt x="1485" y="1398"/>
                    <a:pt x="1485" y="1412"/>
                  </a:cubicBezTo>
                  <a:close/>
                  <a:moveTo>
                    <a:pt x="1840" y="1302"/>
                  </a:moveTo>
                  <a:cubicBezTo>
                    <a:pt x="1837" y="1302"/>
                    <a:pt x="1837" y="1302"/>
                    <a:pt x="1837" y="1299"/>
                  </a:cubicBezTo>
                  <a:cubicBezTo>
                    <a:pt x="1837" y="1293"/>
                    <a:pt x="1837" y="1285"/>
                    <a:pt x="1837" y="1279"/>
                  </a:cubicBezTo>
                  <a:cubicBezTo>
                    <a:pt x="1837" y="1276"/>
                    <a:pt x="1834" y="1276"/>
                    <a:pt x="1834" y="1276"/>
                  </a:cubicBezTo>
                  <a:cubicBezTo>
                    <a:pt x="1817" y="1276"/>
                    <a:pt x="1817" y="1274"/>
                    <a:pt x="1809" y="1288"/>
                  </a:cubicBezTo>
                  <a:cubicBezTo>
                    <a:pt x="1809" y="1288"/>
                    <a:pt x="1806" y="1288"/>
                    <a:pt x="1806" y="1291"/>
                  </a:cubicBezTo>
                  <a:cubicBezTo>
                    <a:pt x="1806" y="1285"/>
                    <a:pt x="1801" y="1285"/>
                    <a:pt x="1798" y="1282"/>
                  </a:cubicBezTo>
                  <a:cubicBezTo>
                    <a:pt x="1798" y="1279"/>
                    <a:pt x="1798" y="1279"/>
                    <a:pt x="1795" y="1276"/>
                  </a:cubicBezTo>
                  <a:cubicBezTo>
                    <a:pt x="1795" y="1262"/>
                    <a:pt x="1789" y="1262"/>
                    <a:pt x="1786" y="1254"/>
                  </a:cubicBezTo>
                  <a:cubicBezTo>
                    <a:pt x="1784" y="1251"/>
                    <a:pt x="1784" y="1251"/>
                    <a:pt x="1781" y="1251"/>
                  </a:cubicBezTo>
                  <a:cubicBezTo>
                    <a:pt x="1781" y="1242"/>
                    <a:pt x="1786" y="1242"/>
                    <a:pt x="1789" y="1237"/>
                  </a:cubicBezTo>
                  <a:cubicBezTo>
                    <a:pt x="1789" y="1220"/>
                    <a:pt x="1772" y="1223"/>
                    <a:pt x="1767" y="1217"/>
                  </a:cubicBezTo>
                  <a:cubicBezTo>
                    <a:pt x="1767" y="1214"/>
                    <a:pt x="1767" y="1214"/>
                    <a:pt x="1767" y="1211"/>
                  </a:cubicBezTo>
                  <a:cubicBezTo>
                    <a:pt x="1764" y="1211"/>
                    <a:pt x="1764" y="1209"/>
                    <a:pt x="1764" y="1209"/>
                  </a:cubicBezTo>
                  <a:cubicBezTo>
                    <a:pt x="1764" y="1200"/>
                    <a:pt x="1772" y="1197"/>
                    <a:pt x="1778" y="1194"/>
                  </a:cubicBezTo>
                  <a:cubicBezTo>
                    <a:pt x="1781" y="1192"/>
                    <a:pt x="1784" y="1189"/>
                    <a:pt x="1786" y="1186"/>
                  </a:cubicBezTo>
                  <a:cubicBezTo>
                    <a:pt x="1786" y="1172"/>
                    <a:pt x="1781" y="1158"/>
                    <a:pt x="1775" y="1152"/>
                  </a:cubicBezTo>
                  <a:cubicBezTo>
                    <a:pt x="1770" y="1152"/>
                    <a:pt x="1767" y="1152"/>
                    <a:pt x="1764" y="1152"/>
                  </a:cubicBezTo>
                  <a:cubicBezTo>
                    <a:pt x="1761" y="1152"/>
                    <a:pt x="1761" y="1155"/>
                    <a:pt x="1761" y="1155"/>
                  </a:cubicBezTo>
                  <a:cubicBezTo>
                    <a:pt x="1758" y="1155"/>
                    <a:pt x="1758" y="1155"/>
                    <a:pt x="1755" y="1155"/>
                  </a:cubicBezTo>
                  <a:cubicBezTo>
                    <a:pt x="1750" y="1149"/>
                    <a:pt x="1750" y="1138"/>
                    <a:pt x="1747" y="1132"/>
                  </a:cubicBezTo>
                  <a:cubicBezTo>
                    <a:pt x="1744" y="1129"/>
                    <a:pt x="1741" y="1129"/>
                    <a:pt x="1739" y="1127"/>
                  </a:cubicBezTo>
                  <a:cubicBezTo>
                    <a:pt x="1739" y="1115"/>
                    <a:pt x="1750" y="1110"/>
                    <a:pt x="1758" y="1101"/>
                  </a:cubicBezTo>
                  <a:cubicBezTo>
                    <a:pt x="1761" y="1090"/>
                    <a:pt x="1758" y="1079"/>
                    <a:pt x="1758" y="1067"/>
                  </a:cubicBezTo>
                  <a:cubicBezTo>
                    <a:pt x="1758" y="1065"/>
                    <a:pt x="1758" y="1065"/>
                    <a:pt x="1761" y="1065"/>
                  </a:cubicBezTo>
                  <a:cubicBezTo>
                    <a:pt x="1764" y="1067"/>
                    <a:pt x="1764" y="1067"/>
                    <a:pt x="1764" y="1067"/>
                  </a:cubicBezTo>
                  <a:cubicBezTo>
                    <a:pt x="1767" y="1070"/>
                    <a:pt x="1770" y="1084"/>
                    <a:pt x="1781" y="1087"/>
                  </a:cubicBezTo>
                  <a:cubicBezTo>
                    <a:pt x="1784" y="1087"/>
                    <a:pt x="1786" y="1087"/>
                    <a:pt x="1789" y="1087"/>
                  </a:cubicBezTo>
                  <a:cubicBezTo>
                    <a:pt x="1798" y="1079"/>
                    <a:pt x="1795" y="1073"/>
                    <a:pt x="1801" y="1062"/>
                  </a:cubicBezTo>
                  <a:cubicBezTo>
                    <a:pt x="1801" y="1062"/>
                    <a:pt x="1801" y="1059"/>
                    <a:pt x="1801" y="1056"/>
                  </a:cubicBezTo>
                  <a:cubicBezTo>
                    <a:pt x="1795" y="1050"/>
                    <a:pt x="1789" y="1045"/>
                    <a:pt x="1784" y="1039"/>
                  </a:cubicBezTo>
                  <a:cubicBezTo>
                    <a:pt x="1784" y="1033"/>
                    <a:pt x="1786" y="1033"/>
                    <a:pt x="1789" y="1033"/>
                  </a:cubicBezTo>
                  <a:cubicBezTo>
                    <a:pt x="1792" y="1033"/>
                    <a:pt x="1792" y="1033"/>
                    <a:pt x="1792" y="1033"/>
                  </a:cubicBezTo>
                  <a:cubicBezTo>
                    <a:pt x="1801" y="1039"/>
                    <a:pt x="1809" y="1048"/>
                    <a:pt x="1812" y="1059"/>
                  </a:cubicBezTo>
                  <a:cubicBezTo>
                    <a:pt x="1815" y="1062"/>
                    <a:pt x="1817" y="1067"/>
                    <a:pt x="1820" y="1070"/>
                  </a:cubicBezTo>
                  <a:cubicBezTo>
                    <a:pt x="1832" y="1070"/>
                    <a:pt x="1843" y="1073"/>
                    <a:pt x="1854" y="1076"/>
                  </a:cubicBezTo>
                  <a:cubicBezTo>
                    <a:pt x="1857" y="1079"/>
                    <a:pt x="1860" y="1079"/>
                    <a:pt x="1863" y="1081"/>
                  </a:cubicBezTo>
                  <a:cubicBezTo>
                    <a:pt x="1868" y="1093"/>
                    <a:pt x="1871" y="1113"/>
                    <a:pt x="1885" y="1124"/>
                  </a:cubicBezTo>
                  <a:cubicBezTo>
                    <a:pt x="1885" y="1124"/>
                    <a:pt x="1885" y="1127"/>
                    <a:pt x="1888" y="1127"/>
                  </a:cubicBezTo>
                  <a:cubicBezTo>
                    <a:pt x="1891" y="1127"/>
                    <a:pt x="1899" y="1127"/>
                    <a:pt x="1905" y="1124"/>
                  </a:cubicBezTo>
                  <a:cubicBezTo>
                    <a:pt x="1908" y="1113"/>
                    <a:pt x="1905" y="1118"/>
                    <a:pt x="1916" y="1115"/>
                  </a:cubicBezTo>
                  <a:cubicBezTo>
                    <a:pt x="1916" y="1118"/>
                    <a:pt x="1922" y="1127"/>
                    <a:pt x="1922" y="1135"/>
                  </a:cubicBezTo>
                  <a:cubicBezTo>
                    <a:pt x="1916" y="1138"/>
                    <a:pt x="1908" y="1138"/>
                    <a:pt x="1902" y="1138"/>
                  </a:cubicBezTo>
                  <a:cubicBezTo>
                    <a:pt x="1899" y="1141"/>
                    <a:pt x="1896" y="1146"/>
                    <a:pt x="1896" y="1149"/>
                  </a:cubicBezTo>
                  <a:cubicBezTo>
                    <a:pt x="1896" y="1155"/>
                    <a:pt x="1896" y="1158"/>
                    <a:pt x="1896" y="1161"/>
                  </a:cubicBezTo>
                  <a:cubicBezTo>
                    <a:pt x="1891" y="1166"/>
                    <a:pt x="1891" y="1166"/>
                    <a:pt x="1891" y="1175"/>
                  </a:cubicBezTo>
                  <a:cubicBezTo>
                    <a:pt x="1896" y="1180"/>
                    <a:pt x="1905" y="1186"/>
                    <a:pt x="1910" y="1194"/>
                  </a:cubicBezTo>
                  <a:cubicBezTo>
                    <a:pt x="1913" y="1194"/>
                    <a:pt x="1919" y="1194"/>
                    <a:pt x="1922" y="1200"/>
                  </a:cubicBezTo>
                  <a:cubicBezTo>
                    <a:pt x="1925" y="1203"/>
                    <a:pt x="1927" y="1206"/>
                    <a:pt x="1930" y="1209"/>
                  </a:cubicBezTo>
                  <a:cubicBezTo>
                    <a:pt x="1936" y="1209"/>
                    <a:pt x="1944" y="1209"/>
                    <a:pt x="1953" y="1211"/>
                  </a:cubicBezTo>
                  <a:cubicBezTo>
                    <a:pt x="1953" y="1211"/>
                    <a:pt x="1956" y="1211"/>
                    <a:pt x="1956" y="1214"/>
                  </a:cubicBezTo>
                  <a:cubicBezTo>
                    <a:pt x="1956" y="1217"/>
                    <a:pt x="1956" y="1217"/>
                    <a:pt x="1956" y="1220"/>
                  </a:cubicBezTo>
                  <a:cubicBezTo>
                    <a:pt x="1947" y="1231"/>
                    <a:pt x="1933" y="1223"/>
                    <a:pt x="1933" y="1240"/>
                  </a:cubicBezTo>
                  <a:cubicBezTo>
                    <a:pt x="1936" y="1242"/>
                    <a:pt x="1936" y="1245"/>
                    <a:pt x="1936" y="1248"/>
                  </a:cubicBezTo>
                  <a:cubicBezTo>
                    <a:pt x="1930" y="1251"/>
                    <a:pt x="1927" y="1254"/>
                    <a:pt x="1925" y="1254"/>
                  </a:cubicBezTo>
                  <a:cubicBezTo>
                    <a:pt x="1925" y="1262"/>
                    <a:pt x="1925" y="1271"/>
                    <a:pt x="1925" y="1276"/>
                  </a:cubicBezTo>
                  <a:cubicBezTo>
                    <a:pt x="1916" y="1291"/>
                    <a:pt x="1908" y="1293"/>
                    <a:pt x="1894" y="1296"/>
                  </a:cubicBezTo>
                  <a:cubicBezTo>
                    <a:pt x="1882" y="1299"/>
                    <a:pt x="1877" y="1302"/>
                    <a:pt x="1868" y="1299"/>
                  </a:cubicBezTo>
                  <a:cubicBezTo>
                    <a:pt x="1860" y="1291"/>
                    <a:pt x="1860" y="1285"/>
                    <a:pt x="1854" y="1282"/>
                  </a:cubicBezTo>
                  <a:cubicBezTo>
                    <a:pt x="1848" y="1282"/>
                    <a:pt x="1851" y="1282"/>
                    <a:pt x="1848" y="1288"/>
                  </a:cubicBezTo>
                  <a:cubicBezTo>
                    <a:pt x="1846" y="1293"/>
                    <a:pt x="1846" y="1296"/>
                    <a:pt x="1846" y="1302"/>
                  </a:cubicBezTo>
                  <a:cubicBezTo>
                    <a:pt x="1843" y="1302"/>
                    <a:pt x="1840" y="1302"/>
                    <a:pt x="1840" y="1302"/>
                  </a:cubicBezTo>
                  <a:close/>
                  <a:moveTo>
                    <a:pt x="1956" y="1248"/>
                  </a:moveTo>
                  <a:cubicBezTo>
                    <a:pt x="1947" y="1245"/>
                    <a:pt x="1944" y="1245"/>
                    <a:pt x="1941" y="1245"/>
                  </a:cubicBezTo>
                  <a:cubicBezTo>
                    <a:pt x="1941" y="1242"/>
                    <a:pt x="1941" y="1242"/>
                    <a:pt x="1941" y="1240"/>
                  </a:cubicBezTo>
                  <a:cubicBezTo>
                    <a:pt x="1930" y="1237"/>
                    <a:pt x="1956" y="1228"/>
                    <a:pt x="1958" y="1228"/>
                  </a:cubicBezTo>
                  <a:cubicBezTo>
                    <a:pt x="1958" y="1226"/>
                    <a:pt x="1961" y="1226"/>
                    <a:pt x="1961" y="1223"/>
                  </a:cubicBezTo>
                  <a:cubicBezTo>
                    <a:pt x="1961" y="1200"/>
                    <a:pt x="1947" y="1206"/>
                    <a:pt x="1936" y="1203"/>
                  </a:cubicBezTo>
                  <a:cubicBezTo>
                    <a:pt x="1927" y="1203"/>
                    <a:pt x="1925" y="1194"/>
                    <a:pt x="1925" y="1194"/>
                  </a:cubicBezTo>
                  <a:cubicBezTo>
                    <a:pt x="1913" y="1189"/>
                    <a:pt x="1908" y="1186"/>
                    <a:pt x="1905" y="1180"/>
                  </a:cubicBezTo>
                  <a:cubicBezTo>
                    <a:pt x="1896" y="1175"/>
                    <a:pt x="1896" y="1172"/>
                    <a:pt x="1896" y="1169"/>
                  </a:cubicBezTo>
                  <a:cubicBezTo>
                    <a:pt x="1902" y="1163"/>
                    <a:pt x="1902" y="1158"/>
                    <a:pt x="1902" y="1152"/>
                  </a:cubicBezTo>
                  <a:cubicBezTo>
                    <a:pt x="1902" y="1149"/>
                    <a:pt x="1902" y="1146"/>
                    <a:pt x="1905" y="1144"/>
                  </a:cubicBezTo>
                  <a:cubicBezTo>
                    <a:pt x="1910" y="1144"/>
                    <a:pt x="1919" y="1146"/>
                    <a:pt x="1927" y="1138"/>
                  </a:cubicBezTo>
                  <a:cubicBezTo>
                    <a:pt x="1927" y="1127"/>
                    <a:pt x="1925" y="1115"/>
                    <a:pt x="1919" y="1113"/>
                  </a:cubicBezTo>
                  <a:cubicBezTo>
                    <a:pt x="1910" y="1113"/>
                    <a:pt x="1908" y="1113"/>
                    <a:pt x="1902" y="1113"/>
                  </a:cubicBezTo>
                  <a:cubicBezTo>
                    <a:pt x="1902" y="1115"/>
                    <a:pt x="1902" y="1118"/>
                    <a:pt x="1902" y="1121"/>
                  </a:cubicBezTo>
                  <a:cubicBezTo>
                    <a:pt x="1899" y="1121"/>
                    <a:pt x="1894" y="1121"/>
                    <a:pt x="1891" y="1124"/>
                  </a:cubicBezTo>
                  <a:cubicBezTo>
                    <a:pt x="1888" y="1118"/>
                    <a:pt x="1888" y="1118"/>
                    <a:pt x="1882" y="1115"/>
                  </a:cubicBezTo>
                  <a:cubicBezTo>
                    <a:pt x="1874" y="1098"/>
                    <a:pt x="1871" y="1084"/>
                    <a:pt x="1863" y="1076"/>
                  </a:cubicBezTo>
                  <a:cubicBezTo>
                    <a:pt x="1854" y="1070"/>
                    <a:pt x="1846" y="1070"/>
                    <a:pt x="1840" y="1070"/>
                  </a:cubicBezTo>
                  <a:cubicBezTo>
                    <a:pt x="1834" y="1067"/>
                    <a:pt x="1829" y="1065"/>
                    <a:pt x="1823" y="1065"/>
                  </a:cubicBezTo>
                  <a:cubicBezTo>
                    <a:pt x="1820" y="1062"/>
                    <a:pt x="1820" y="1062"/>
                    <a:pt x="1820" y="1059"/>
                  </a:cubicBezTo>
                  <a:cubicBezTo>
                    <a:pt x="1815" y="1048"/>
                    <a:pt x="1803" y="1033"/>
                    <a:pt x="1795" y="1028"/>
                  </a:cubicBezTo>
                  <a:cubicBezTo>
                    <a:pt x="1795" y="1019"/>
                    <a:pt x="1792" y="1008"/>
                    <a:pt x="1803" y="1014"/>
                  </a:cubicBezTo>
                  <a:cubicBezTo>
                    <a:pt x="1806" y="1017"/>
                    <a:pt x="1806" y="1019"/>
                    <a:pt x="1809" y="1019"/>
                  </a:cubicBezTo>
                  <a:cubicBezTo>
                    <a:pt x="1809" y="1022"/>
                    <a:pt x="1809" y="1022"/>
                    <a:pt x="1809" y="1022"/>
                  </a:cubicBezTo>
                  <a:cubicBezTo>
                    <a:pt x="1815" y="1025"/>
                    <a:pt x="1817" y="1028"/>
                    <a:pt x="1823" y="1036"/>
                  </a:cubicBezTo>
                  <a:cubicBezTo>
                    <a:pt x="1829" y="1039"/>
                    <a:pt x="1837" y="1042"/>
                    <a:pt x="1848" y="1042"/>
                  </a:cubicBezTo>
                  <a:cubicBezTo>
                    <a:pt x="1857" y="1039"/>
                    <a:pt x="1863" y="1017"/>
                    <a:pt x="1871" y="1031"/>
                  </a:cubicBezTo>
                  <a:cubicBezTo>
                    <a:pt x="1874" y="1031"/>
                    <a:pt x="1877" y="1031"/>
                    <a:pt x="1879" y="1031"/>
                  </a:cubicBezTo>
                  <a:cubicBezTo>
                    <a:pt x="1882" y="1028"/>
                    <a:pt x="1885" y="1022"/>
                    <a:pt x="1891" y="1019"/>
                  </a:cubicBezTo>
                  <a:cubicBezTo>
                    <a:pt x="1891" y="1008"/>
                    <a:pt x="1894" y="994"/>
                    <a:pt x="1908" y="994"/>
                  </a:cubicBezTo>
                  <a:cubicBezTo>
                    <a:pt x="1908" y="1000"/>
                    <a:pt x="1908" y="1002"/>
                    <a:pt x="1908" y="1008"/>
                  </a:cubicBezTo>
                  <a:cubicBezTo>
                    <a:pt x="1913" y="1011"/>
                    <a:pt x="1916" y="1017"/>
                    <a:pt x="1922" y="1019"/>
                  </a:cubicBezTo>
                  <a:cubicBezTo>
                    <a:pt x="1930" y="1022"/>
                    <a:pt x="1941" y="1031"/>
                    <a:pt x="1956" y="1036"/>
                  </a:cubicBezTo>
                  <a:cubicBezTo>
                    <a:pt x="1964" y="1056"/>
                    <a:pt x="1975" y="1076"/>
                    <a:pt x="1989" y="1098"/>
                  </a:cubicBezTo>
                  <a:cubicBezTo>
                    <a:pt x="1989" y="1104"/>
                    <a:pt x="1992" y="1115"/>
                    <a:pt x="2001" y="1124"/>
                  </a:cubicBezTo>
                  <a:cubicBezTo>
                    <a:pt x="2015" y="1132"/>
                    <a:pt x="2026" y="1138"/>
                    <a:pt x="2043" y="1149"/>
                  </a:cubicBezTo>
                  <a:cubicBezTo>
                    <a:pt x="2043" y="1152"/>
                    <a:pt x="2043" y="1152"/>
                    <a:pt x="2043" y="1155"/>
                  </a:cubicBezTo>
                  <a:cubicBezTo>
                    <a:pt x="2040" y="1158"/>
                    <a:pt x="2018" y="1155"/>
                    <a:pt x="2018" y="1155"/>
                  </a:cubicBezTo>
                  <a:cubicBezTo>
                    <a:pt x="2018" y="1158"/>
                    <a:pt x="2018" y="1161"/>
                    <a:pt x="2018" y="1166"/>
                  </a:cubicBezTo>
                  <a:cubicBezTo>
                    <a:pt x="2020" y="1166"/>
                    <a:pt x="2026" y="1169"/>
                    <a:pt x="2032" y="1172"/>
                  </a:cubicBezTo>
                  <a:cubicBezTo>
                    <a:pt x="2032" y="1175"/>
                    <a:pt x="2029" y="1178"/>
                    <a:pt x="2032" y="1183"/>
                  </a:cubicBezTo>
                  <a:cubicBezTo>
                    <a:pt x="2037" y="1186"/>
                    <a:pt x="2043" y="1189"/>
                    <a:pt x="2051" y="1192"/>
                  </a:cubicBezTo>
                  <a:cubicBezTo>
                    <a:pt x="2051" y="1194"/>
                    <a:pt x="2051" y="1194"/>
                    <a:pt x="2051" y="1194"/>
                  </a:cubicBezTo>
                  <a:cubicBezTo>
                    <a:pt x="2051" y="1206"/>
                    <a:pt x="2040" y="1209"/>
                    <a:pt x="2032" y="1214"/>
                  </a:cubicBezTo>
                  <a:cubicBezTo>
                    <a:pt x="2032" y="1217"/>
                    <a:pt x="2032" y="1217"/>
                    <a:pt x="2032" y="1217"/>
                  </a:cubicBezTo>
                  <a:cubicBezTo>
                    <a:pt x="2029" y="1217"/>
                    <a:pt x="2012" y="1234"/>
                    <a:pt x="2009" y="1237"/>
                  </a:cubicBezTo>
                  <a:cubicBezTo>
                    <a:pt x="2003" y="1240"/>
                    <a:pt x="1998" y="1240"/>
                    <a:pt x="1992" y="1242"/>
                  </a:cubicBezTo>
                  <a:cubicBezTo>
                    <a:pt x="1992" y="1245"/>
                    <a:pt x="1992" y="1245"/>
                    <a:pt x="1992" y="1245"/>
                  </a:cubicBezTo>
                  <a:cubicBezTo>
                    <a:pt x="1984" y="1245"/>
                    <a:pt x="1975" y="1245"/>
                    <a:pt x="1967" y="1242"/>
                  </a:cubicBezTo>
                  <a:cubicBezTo>
                    <a:pt x="1964" y="1245"/>
                    <a:pt x="1961" y="1248"/>
                    <a:pt x="1956" y="1248"/>
                  </a:cubicBezTo>
                  <a:close/>
                  <a:moveTo>
                    <a:pt x="1758" y="1039"/>
                  </a:moveTo>
                  <a:cubicBezTo>
                    <a:pt x="1755" y="1036"/>
                    <a:pt x="1750" y="1033"/>
                    <a:pt x="1747" y="1031"/>
                  </a:cubicBezTo>
                  <a:cubicBezTo>
                    <a:pt x="1739" y="1025"/>
                    <a:pt x="1733" y="1019"/>
                    <a:pt x="1727" y="1014"/>
                  </a:cubicBezTo>
                  <a:cubicBezTo>
                    <a:pt x="1727" y="1008"/>
                    <a:pt x="1730" y="1005"/>
                    <a:pt x="1730" y="1002"/>
                  </a:cubicBezTo>
                  <a:cubicBezTo>
                    <a:pt x="1736" y="1000"/>
                    <a:pt x="1741" y="994"/>
                    <a:pt x="1744" y="988"/>
                  </a:cubicBezTo>
                  <a:cubicBezTo>
                    <a:pt x="1744" y="983"/>
                    <a:pt x="1744" y="977"/>
                    <a:pt x="1744" y="974"/>
                  </a:cubicBezTo>
                  <a:cubicBezTo>
                    <a:pt x="1744" y="966"/>
                    <a:pt x="1736" y="937"/>
                    <a:pt x="1733" y="935"/>
                  </a:cubicBezTo>
                  <a:cubicBezTo>
                    <a:pt x="1733" y="926"/>
                    <a:pt x="1730" y="923"/>
                    <a:pt x="1736" y="918"/>
                  </a:cubicBezTo>
                  <a:cubicBezTo>
                    <a:pt x="1741" y="906"/>
                    <a:pt x="1750" y="901"/>
                    <a:pt x="1758" y="892"/>
                  </a:cubicBezTo>
                  <a:cubicBezTo>
                    <a:pt x="1767" y="875"/>
                    <a:pt x="1781" y="872"/>
                    <a:pt x="1798" y="861"/>
                  </a:cubicBezTo>
                  <a:cubicBezTo>
                    <a:pt x="1806" y="853"/>
                    <a:pt x="1812" y="844"/>
                    <a:pt x="1820" y="839"/>
                  </a:cubicBezTo>
                  <a:cubicBezTo>
                    <a:pt x="1823" y="844"/>
                    <a:pt x="1823" y="850"/>
                    <a:pt x="1826" y="855"/>
                  </a:cubicBezTo>
                  <a:cubicBezTo>
                    <a:pt x="1829" y="855"/>
                    <a:pt x="1834" y="855"/>
                    <a:pt x="1837" y="855"/>
                  </a:cubicBezTo>
                  <a:cubicBezTo>
                    <a:pt x="1840" y="853"/>
                    <a:pt x="1840" y="847"/>
                    <a:pt x="1843" y="844"/>
                  </a:cubicBezTo>
                  <a:cubicBezTo>
                    <a:pt x="1848" y="844"/>
                    <a:pt x="1857" y="847"/>
                    <a:pt x="1865" y="841"/>
                  </a:cubicBezTo>
                  <a:cubicBezTo>
                    <a:pt x="1865" y="844"/>
                    <a:pt x="1868" y="850"/>
                    <a:pt x="1871" y="853"/>
                  </a:cubicBezTo>
                  <a:cubicBezTo>
                    <a:pt x="1871" y="861"/>
                    <a:pt x="1871" y="867"/>
                    <a:pt x="1871" y="875"/>
                  </a:cubicBezTo>
                  <a:cubicBezTo>
                    <a:pt x="1877" y="881"/>
                    <a:pt x="1891" y="889"/>
                    <a:pt x="1908" y="889"/>
                  </a:cubicBezTo>
                  <a:cubicBezTo>
                    <a:pt x="1913" y="878"/>
                    <a:pt x="1919" y="870"/>
                    <a:pt x="1925" y="858"/>
                  </a:cubicBezTo>
                  <a:cubicBezTo>
                    <a:pt x="1927" y="855"/>
                    <a:pt x="1930" y="853"/>
                    <a:pt x="1933" y="850"/>
                  </a:cubicBezTo>
                  <a:cubicBezTo>
                    <a:pt x="1939" y="847"/>
                    <a:pt x="1947" y="844"/>
                    <a:pt x="1958" y="844"/>
                  </a:cubicBezTo>
                  <a:cubicBezTo>
                    <a:pt x="1964" y="847"/>
                    <a:pt x="1972" y="850"/>
                    <a:pt x="1978" y="853"/>
                  </a:cubicBezTo>
                  <a:cubicBezTo>
                    <a:pt x="1992" y="853"/>
                    <a:pt x="2009" y="853"/>
                    <a:pt x="2023" y="853"/>
                  </a:cubicBezTo>
                  <a:cubicBezTo>
                    <a:pt x="2023" y="853"/>
                    <a:pt x="2026" y="853"/>
                    <a:pt x="2026" y="855"/>
                  </a:cubicBezTo>
                  <a:cubicBezTo>
                    <a:pt x="2026" y="855"/>
                    <a:pt x="2026" y="855"/>
                    <a:pt x="2026" y="858"/>
                  </a:cubicBezTo>
                  <a:cubicBezTo>
                    <a:pt x="2023" y="864"/>
                    <a:pt x="2023" y="867"/>
                    <a:pt x="2023" y="872"/>
                  </a:cubicBezTo>
                  <a:cubicBezTo>
                    <a:pt x="2018" y="872"/>
                    <a:pt x="2012" y="875"/>
                    <a:pt x="2006" y="875"/>
                  </a:cubicBezTo>
                  <a:cubicBezTo>
                    <a:pt x="1992" y="884"/>
                    <a:pt x="1967" y="895"/>
                    <a:pt x="1961" y="912"/>
                  </a:cubicBezTo>
                  <a:cubicBezTo>
                    <a:pt x="1958" y="915"/>
                    <a:pt x="1956" y="915"/>
                    <a:pt x="1953" y="918"/>
                  </a:cubicBezTo>
                  <a:cubicBezTo>
                    <a:pt x="1947" y="923"/>
                    <a:pt x="1941" y="923"/>
                    <a:pt x="1936" y="926"/>
                  </a:cubicBezTo>
                  <a:cubicBezTo>
                    <a:pt x="1933" y="929"/>
                    <a:pt x="1933" y="929"/>
                    <a:pt x="1933" y="929"/>
                  </a:cubicBezTo>
                  <a:cubicBezTo>
                    <a:pt x="1933" y="935"/>
                    <a:pt x="1933" y="940"/>
                    <a:pt x="1933" y="946"/>
                  </a:cubicBezTo>
                  <a:cubicBezTo>
                    <a:pt x="1927" y="952"/>
                    <a:pt x="1919" y="960"/>
                    <a:pt x="1916" y="968"/>
                  </a:cubicBezTo>
                  <a:cubicBezTo>
                    <a:pt x="1913" y="974"/>
                    <a:pt x="1916" y="983"/>
                    <a:pt x="1910" y="988"/>
                  </a:cubicBezTo>
                  <a:cubicBezTo>
                    <a:pt x="1896" y="988"/>
                    <a:pt x="1894" y="997"/>
                    <a:pt x="1888" y="1002"/>
                  </a:cubicBezTo>
                  <a:cubicBezTo>
                    <a:pt x="1885" y="1011"/>
                    <a:pt x="1882" y="1022"/>
                    <a:pt x="1874" y="1028"/>
                  </a:cubicBezTo>
                  <a:cubicBezTo>
                    <a:pt x="1874" y="1025"/>
                    <a:pt x="1874" y="1025"/>
                    <a:pt x="1874" y="1025"/>
                  </a:cubicBezTo>
                  <a:cubicBezTo>
                    <a:pt x="1871" y="1025"/>
                    <a:pt x="1871" y="1022"/>
                    <a:pt x="1868" y="1022"/>
                  </a:cubicBezTo>
                  <a:cubicBezTo>
                    <a:pt x="1865" y="1022"/>
                    <a:pt x="1863" y="1022"/>
                    <a:pt x="1863" y="1022"/>
                  </a:cubicBezTo>
                  <a:cubicBezTo>
                    <a:pt x="1857" y="1025"/>
                    <a:pt x="1854" y="1031"/>
                    <a:pt x="1848" y="1033"/>
                  </a:cubicBezTo>
                  <a:cubicBezTo>
                    <a:pt x="1843" y="1036"/>
                    <a:pt x="1832" y="1033"/>
                    <a:pt x="1826" y="1033"/>
                  </a:cubicBezTo>
                  <a:cubicBezTo>
                    <a:pt x="1826" y="1031"/>
                    <a:pt x="1826" y="1028"/>
                    <a:pt x="1826" y="1028"/>
                  </a:cubicBezTo>
                  <a:cubicBezTo>
                    <a:pt x="1817" y="1019"/>
                    <a:pt x="1812" y="1014"/>
                    <a:pt x="1806" y="1008"/>
                  </a:cubicBezTo>
                  <a:cubicBezTo>
                    <a:pt x="1801" y="1008"/>
                    <a:pt x="1798" y="1008"/>
                    <a:pt x="1795" y="1008"/>
                  </a:cubicBezTo>
                  <a:cubicBezTo>
                    <a:pt x="1792" y="1014"/>
                    <a:pt x="1792" y="1019"/>
                    <a:pt x="1789" y="1028"/>
                  </a:cubicBezTo>
                  <a:cubicBezTo>
                    <a:pt x="1784" y="1028"/>
                    <a:pt x="1778" y="1031"/>
                    <a:pt x="1778" y="1033"/>
                  </a:cubicBezTo>
                  <a:cubicBezTo>
                    <a:pt x="1770" y="1033"/>
                    <a:pt x="1764" y="1039"/>
                    <a:pt x="1758" y="1039"/>
                  </a:cubicBezTo>
                  <a:close/>
                  <a:moveTo>
                    <a:pt x="1806" y="813"/>
                  </a:moveTo>
                  <a:cubicBezTo>
                    <a:pt x="1798" y="807"/>
                    <a:pt x="1789" y="799"/>
                    <a:pt x="1789" y="799"/>
                  </a:cubicBezTo>
                  <a:cubicBezTo>
                    <a:pt x="1781" y="788"/>
                    <a:pt x="1781" y="769"/>
                    <a:pt x="1780" y="767"/>
                  </a:cubicBezTo>
                  <a:cubicBezTo>
                    <a:pt x="1779" y="767"/>
                    <a:pt x="1779" y="766"/>
                    <a:pt x="1778" y="765"/>
                  </a:cubicBezTo>
                  <a:cubicBezTo>
                    <a:pt x="1764" y="754"/>
                    <a:pt x="1761" y="751"/>
                    <a:pt x="1744" y="757"/>
                  </a:cubicBezTo>
                  <a:cubicBezTo>
                    <a:pt x="1741" y="759"/>
                    <a:pt x="1741" y="759"/>
                    <a:pt x="1739" y="762"/>
                  </a:cubicBezTo>
                  <a:cubicBezTo>
                    <a:pt x="1730" y="762"/>
                    <a:pt x="1722" y="762"/>
                    <a:pt x="1716" y="762"/>
                  </a:cubicBezTo>
                  <a:cubicBezTo>
                    <a:pt x="1716" y="754"/>
                    <a:pt x="1713" y="748"/>
                    <a:pt x="1724" y="745"/>
                  </a:cubicBezTo>
                  <a:cubicBezTo>
                    <a:pt x="1727" y="742"/>
                    <a:pt x="1730" y="740"/>
                    <a:pt x="1733" y="737"/>
                  </a:cubicBezTo>
                  <a:cubicBezTo>
                    <a:pt x="1739" y="726"/>
                    <a:pt x="1730" y="720"/>
                    <a:pt x="1730" y="714"/>
                  </a:cubicBezTo>
                  <a:cubicBezTo>
                    <a:pt x="1739" y="711"/>
                    <a:pt x="1747" y="706"/>
                    <a:pt x="1753" y="700"/>
                  </a:cubicBezTo>
                  <a:cubicBezTo>
                    <a:pt x="1755" y="692"/>
                    <a:pt x="1755" y="689"/>
                    <a:pt x="1761" y="689"/>
                  </a:cubicBezTo>
                  <a:cubicBezTo>
                    <a:pt x="1764" y="692"/>
                    <a:pt x="1767" y="694"/>
                    <a:pt x="1770" y="697"/>
                  </a:cubicBezTo>
                  <a:cubicBezTo>
                    <a:pt x="1775" y="697"/>
                    <a:pt x="1781" y="697"/>
                    <a:pt x="1786" y="697"/>
                  </a:cubicBezTo>
                  <a:cubicBezTo>
                    <a:pt x="1784" y="703"/>
                    <a:pt x="1784" y="723"/>
                    <a:pt x="1789" y="731"/>
                  </a:cubicBezTo>
                  <a:cubicBezTo>
                    <a:pt x="1790" y="732"/>
                    <a:pt x="1791" y="734"/>
                    <a:pt x="1792" y="737"/>
                  </a:cubicBezTo>
                  <a:cubicBezTo>
                    <a:pt x="1794" y="740"/>
                    <a:pt x="1795" y="743"/>
                    <a:pt x="1797" y="746"/>
                  </a:cubicBezTo>
                  <a:cubicBezTo>
                    <a:pt x="1801" y="754"/>
                    <a:pt x="1806" y="762"/>
                    <a:pt x="1815" y="768"/>
                  </a:cubicBezTo>
                  <a:cubicBezTo>
                    <a:pt x="1817" y="774"/>
                    <a:pt x="1820" y="776"/>
                    <a:pt x="1823" y="782"/>
                  </a:cubicBezTo>
                  <a:cubicBezTo>
                    <a:pt x="1812" y="788"/>
                    <a:pt x="1812" y="785"/>
                    <a:pt x="1806" y="793"/>
                  </a:cubicBezTo>
                  <a:cubicBezTo>
                    <a:pt x="1806" y="799"/>
                    <a:pt x="1806" y="807"/>
                    <a:pt x="1806" y="813"/>
                  </a:cubicBezTo>
                  <a:close/>
                  <a:moveTo>
                    <a:pt x="2063" y="1703"/>
                  </a:moveTo>
                  <a:cubicBezTo>
                    <a:pt x="2057" y="1694"/>
                    <a:pt x="2054" y="1689"/>
                    <a:pt x="2049" y="1683"/>
                  </a:cubicBezTo>
                  <a:cubicBezTo>
                    <a:pt x="2046" y="1680"/>
                    <a:pt x="2043" y="1680"/>
                    <a:pt x="2040" y="1680"/>
                  </a:cubicBezTo>
                  <a:cubicBezTo>
                    <a:pt x="2037" y="1669"/>
                    <a:pt x="2032" y="1661"/>
                    <a:pt x="2029" y="1658"/>
                  </a:cubicBezTo>
                  <a:cubicBezTo>
                    <a:pt x="2026" y="1655"/>
                    <a:pt x="2026" y="1652"/>
                    <a:pt x="2026" y="1646"/>
                  </a:cubicBezTo>
                  <a:cubicBezTo>
                    <a:pt x="2029" y="1638"/>
                    <a:pt x="2032" y="1629"/>
                    <a:pt x="2032" y="1621"/>
                  </a:cubicBezTo>
                  <a:cubicBezTo>
                    <a:pt x="2026" y="1601"/>
                    <a:pt x="2034" y="1598"/>
                    <a:pt x="2043" y="1587"/>
                  </a:cubicBezTo>
                  <a:cubicBezTo>
                    <a:pt x="2043" y="1581"/>
                    <a:pt x="2043" y="1576"/>
                    <a:pt x="2046" y="1570"/>
                  </a:cubicBezTo>
                  <a:cubicBezTo>
                    <a:pt x="2051" y="1553"/>
                    <a:pt x="2054" y="1545"/>
                    <a:pt x="2065" y="1533"/>
                  </a:cubicBezTo>
                  <a:cubicBezTo>
                    <a:pt x="2071" y="1528"/>
                    <a:pt x="2077" y="1525"/>
                    <a:pt x="2082" y="1519"/>
                  </a:cubicBezTo>
                  <a:cubicBezTo>
                    <a:pt x="2088" y="1519"/>
                    <a:pt x="2091" y="1519"/>
                    <a:pt x="2096" y="1519"/>
                  </a:cubicBezTo>
                  <a:cubicBezTo>
                    <a:pt x="2096" y="1522"/>
                    <a:pt x="2102" y="1533"/>
                    <a:pt x="2099" y="1539"/>
                  </a:cubicBezTo>
                  <a:cubicBezTo>
                    <a:pt x="2091" y="1553"/>
                    <a:pt x="2096" y="1579"/>
                    <a:pt x="2096" y="1601"/>
                  </a:cubicBezTo>
                  <a:cubicBezTo>
                    <a:pt x="2091" y="1615"/>
                    <a:pt x="2082" y="1632"/>
                    <a:pt x="2074" y="1646"/>
                  </a:cubicBezTo>
                  <a:cubicBezTo>
                    <a:pt x="2074" y="1649"/>
                    <a:pt x="2074" y="1652"/>
                    <a:pt x="2071" y="1655"/>
                  </a:cubicBezTo>
                  <a:cubicBezTo>
                    <a:pt x="2071" y="1669"/>
                    <a:pt x="2068" y="1686"/>
                    <a:pt x="2068" y="1700"/>
                  </a:cubicBezTo>
                  <a:cubicBezTo>
                    <a:pt x="2065" y="1700"/>
                    <a:pt x="2063" y="1703"/>
                    <a:pt x="2063" y="1703"/>
                  </a:cubicBezTo>
                  <a:close/>
                </a:path>
              </a:pathLst>
            </a:custGeom>
            <a:solidFill>
              <a:srgbClr val="B6BA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7"/>
            <p:cNvSpPr>
              <a:spLocks noEditPoints="1"/>
            </p:cNvSpPr>
            <p:nvPr/>
          </p:nvSpPr>
          <p:spPr bwMode="auto">
            <a:xfrm>
              <a:off x="2058988" y="2886346"/>
              <a:ext cx="88900" cy="88900"/>
            </a:xfrm>
            <a:custGeom>
              <a:gdLst>
                <a:gd fmla="*/ 9 w 34" name="T0"/>
                <a:gd fmla="*/ 30 h 34" name="T1"/>
                <a:gd fmla="*/ 4 w 34" name="T2"/>
                <a:gd fmla="*/ 20 h 34" name="T3"/>
                <a:gd fmla="*/ 1 w 34" name="T4"/>
                <a:gd fmla="*/ 19 h 34" name="T5"/>
                <a:gd fmla="*/ 9 w 34" name="T6"/>
                <a:gd fmla="*/ 14 h 34" name="T7"/>
                <a:gd fmla="*/ 1 w 34" name="T8"/>
                <a:gd fmla="*/ 15 h 34" name="T9"/>
                <a:gd fmla="*/ 10 w 34" name="T10"/>
                <a:gd fmla="*/ 13 h 34" name="T11"/>
                <a:gd fmla="*/ 5 w 34" name="T12"/>
                <a:gd fmla="*/ 5 h 34" name="T13"/>
                <a:gd fmla="*/ 1 w 34" name="T14"/>
                <a:gd fmla="*/ 5 h 34" name="T15"/>
                <a:gd fmla="*/ 7 w 34" name="T16"/>
                <a:gd fmla="*/ 0 h 34" name="T17"/>
                <a:gd fmla="*/ 11 w 34" name="T18"/>
                <a:gd fmla="*/ 2 h 34" name="T19"/>
                <a:gd fmla="*/ 15 w 34" name="T20"/>
                <a:gd fmla="*/ 5 h 34" name="T21"/>
                <a:gd fmla="*/ 19 w 34" name="T22"/>
                <a:gd fmla="*/ 5 h 34" name="T23"/>
                <a:gd fmla="*/ 16 w 34" name="T24"/>
                <a:gd fmla="*/ 8 h 34" name="T25"/>
                <a:gd fmla="*/ 11 w 34" name="T26"/>
                <a:gd fmla="*/ 13 h 34" name="T27"/>
                <a:gd fmla="*/ 17 w 34" name="T28"/>
                <a:gd fmla="*/ 12 h 34" name="T29"/>
                <a:gd fmla="*/ 11 w 34" name="T30"/>
                <a:gd fmla="*/ 14 h 34" name="T31"/>
                <a:gd fmla="*/ 14 w 34" name="T32"/>
                <a:gd fmla="*/ 19 h 34" name="T33"/>
                <a:gd fmla="*/ 19 w 34" name="T34"/>
                <a:gd fmla="*/ 20 h 34" name="T35"/>
                <a:gd fmla="*/ 11 w 34" name="T36"/>
                <a:gd fmla="*/ 30 h 34" name="T37"/>
                <a:gd fmla="*/ 8 w 34" name="T38"/>
                <a:gd fmla="*/ 34 h 34" name="T39"/>
                <a:gd fmla="*/ 4 w 34" name="T40"/>
                <a:gd fmla="*/ 30 h 34" name="T41"/>
                <a:gd fmla="*/ 8 w 34" name="T42"/>
                <a:gd fmla="*/ 23 h 34" name="T43"/>
                <a:gd fmla="*/ 0 w 34" name="T44"/>
                <a:gd fmla="*/ 32 h 34" name="T45"/>
                <a:gd fmla="*/ 5 w 34" name="T46"/>
                <a:gd fmla="*/ 21 h 34" name="T47"/>
                <a:gd fmla="*/ 7 w 34" name="T48"/>
                <a:gd fmla="*/ 9 h 34" name="T49"/>
                <a:gd fmla="*/ 6 w 34" name="T50"/>
                <a:gd fmla="*/ 12 h 34" name="T51"/>
                <a:gd fmla="*/ 4 w 34" name="T52"/>
                <a:gd fmla="*/ 7 h 34" name="T53"/>
                <a:gd fmla="*/ 16 w 34" name="T54"/>
                <a:gd fmla="*/ 24 h 34" name="T55"/>
                <a:gd fmla="*/ 15 w 34" name="T56"/>
                <a:gd fmla="*/ 27 h 34" name="T57"/>
                <a:gd fmla="*/ 12 w 34" name="T58"/>
                <a:gd fmla="*/ 22 h 34" name="T59"/>
                <a:gd fmla="*/ 29 w 34" name="T60"/>
                <a:gd fmla="*/ 28 h 34" name="T61"/>
                <a:gd fmla="*/ 27 w 34" name="T62"/>
                <a:gd fmla="*/ 34 h 34" name="T63"/>
                <a:gd fmla="*/ 22 w 34" name="T64"/>
                <a:gd fmla="*/ 14 h 34" name="T65"/>
                <a:gd fmla="*/ 13 w 34" name="T66"/>
                <a:gd fmla="*/ 34 h 34" name="T67"/>
                <a:gd fmla="*/ 17 w 34" name="T68"/>
                <a:gd fmla="*/ 29 h 34" name="T69"/>
                <a:gd fmla="*/ 20 w 34" name="T70"/>
                <a:gd fmla="*/ 14 h 34" name="T71"/>
                <a:gd fmla="*/ 22 w 34" name="T72"/>
                <a:gd fmla="*/ 4 h 34" name="T73"/>
                <a:gd fmla="*/ 33 w 34" name="T74"/>
                <a:gd fmla="*/ 4 h 34" name="T75"/>
                <a:gd fmla="*/ 22 w 34" name="T76"/>
                <a:gd fmla="*/ 5 h 34" name="T77"/>
                <a:gd fmla="*/ 29 w 34" name="T78"/>
                <a:gd fmla="*/ 14 h 34" name="T79"/>
                <a:gd fmla="*/ 34 w 34" name="T80"/>
                <a:gd fmla="*/ 14 h 34" name="T81"/>
                <a:gd fmla="*/ 29 w 34" name="T82"/>
                <a:gd fmla="*/ 28 h 3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4" w="34">
                  <a:moveTo>
                    <a:pt x="8" y="31"/>
                  </a:moveTo>
                  <a:cubicBezTo>
                    <a:pt x="8" y="31"/>
                    <a:pt x="9" y="30"/>
                    <a:pt x="9" y="30"/>
                  </a:cubicBezTo>
                  <a:cubicBezTo>
                    <a:pt x="9" y="20"/>
                    <a:pt x="9" y="20"/>
                    <a:pt x="9" y="20"/>
                  </a:cubicBezTo>
                  <a:cubicBezTo>
                    <a:pt x="4" y="20"/>
                    <a:pt x="4" y="20"/>
                    <a:pt x="4" y="20"/>
                  </a:cubicBezTo>
                  <a:cubicBezTo>
                    <a:pt x="2" y="21"/>
                    <a:pt x="2" y="21"/>
                    <a:pt x="2" y="21"/>
                  </a:cubicBezTo>
                  <a:cubicBezTo>
                    <a:pt x="1" y="19"/>
                    <a:pt x="1" y="19"/>
                    <a:pt x="1" y="19"/>
                  </a:cubicBezTo>
                  <a:cubicBezTo>
                    <a:pt x="9" y="19"/>
                    <a:pt x="9" y="19"/>
                    <a:pt x="9" y="19"/>
                  </a:cubicBezTo>
                  <a:cubicBezTo>
                    <a:pt x="9" y="14"/>
                    <a:pt x="9" y="14"/>
                    <a:pt x="9" y="14"/>
                  </a:cubicBezTo>
                  <a:cubicBezTo>
                    <a:pt x="4" y="14"/>
                    <a:pt x="4" y="14"/>
                    <a:pt x="4" y="14"/>
                  </a:cubicBezTo>
                  <a:cubicBezTo>
                    <a:pt x="3" y="14"/>
                    <a:pt x="2" y="14"/>
                    <a:pt x="1" y="15"/>
                  </a:cubicBezTo>
                  <a:cubicBezTo>
                    <a:pt x="0" y="13"/>
                    <a:pt x="0" y="13"/>
                    <a:pt x="0" y="13"/>
                  </a:cubicBezTo>
                  <a:cubicBezTo>
                    <a:pt x="10" y="13"/>
                    <a:pt x="10" y="13"/>
                    <a:pt x="10" y="13"/>
                  </a:cubicBezTo>
                  <a:cubicBezTo>
                    <a:pt x="12" y="10"/>
                    <a:pt x="12" y="8"/>
                    <a:pt x="13" y="5"/>
                  </a:cubicBezTo>
                  <a:cubicBezTo>
                    <a:pt x="5" y="5"/>
                    <a:pt x="5" y="5"/>
                    <a:pt x="5" y="5"/>
                  </a:cubicBezTo>
                  <a:cubicBezTo>
                    <a:pt x="4" y="5"/>
                    <a:pt x="3" y="6"/>
                    <a:pt x="2" y="6"/>
                  </a:cubicBezTo>
                  <a:cubicBezTo>
                    <a:pt x="1" y="5"/>
                    <a:pt x="1" y="5"/>
                    <a:pt x="1" y="5"/>
                  </a:cubicBezTo>
                  <a:cubicBezTo>
                    <a:pt x="9" y="5"/>
                    <a:pt x="9" y="5"/>
                    <a:pt x="9" y="5"/>
                  </a:cubicBezTo>
                  <a:cubicBezTo>
                    <a:pt x="9" y="3"/>
                    <a:pt x="8" y="2"/>
                    <a:pt x="7" y="0"/>
                  </a:cubicBezTo>
                  <a:cubicBezTo>
                    <a:pt x="7" y="0"/>
                    <a:pt x="7" y="0"/>
                    <a:pt x="7" y="0"/>
                  </a:cubicBezTo>
                  <a:cubicBezTo>
                    <a:pt x="9" y="1"/>
                    <a:pt x="10" y="1"/>
                    <a:pt x="11" y="2"/>
                  </a:cubicBezTo>
                  <a:cubicBezTo>
                    <a:pt x="11" y="3"/>
                    <a:pt x="11" y="4"/>
                    <a:pt x="10" y="5"/>
                  </a:cubicBezTo>
                  <a:cubicBezTo>
                    <a:pt x="15" y="5"/>
                    <a:pt x="15" y="5"/>
                    <a:pt x="15" y="5"/>
                  </a:cubicBezTo>
                  <a:cubicBezTo>
                    <a:pt x="17" y="3"/>
                    <a:pt x="17" y="3"/>
                    <a:pt x="17" y="3"/>
                  </a:cubicBezTo>
                  <a:cubicBezTo>
                    <a:pt x="19" y="5"/>
                    <a:pt x="19" y="5"/>
                    <a:pt x="19" y="5"/>
                  </a:cubicBezTo>
                  <a:cubicBezTo>
                    <a:pt x="13" y="5"/>
                    <a:pt x="13" y="5"/>
                    <a:pt x="13" y="5"/>
                  </a:cubicBezTo>
                  <a:cubicBezTo>
                    <a:pt x="16" y="8"/>
                    <a:pt x="16" y="8"/>
                    <a:pt x="16" y="8"/>
                  </a:cubicBezTo>
                  <a:cubicBezTo>
                    <a:pt x="15" y="8"/>
                    <a:pt x="14" y="8"/>
                    <a:pt x="13" y="10"/>
                  </a:cubicBezTo>
                  <a:cubicBezTo>
                    <a:pt x="13" y="11"/>
                    <a:pt x="12" y="12"/>
                    <a:pt x="11" y="13"/>
                  </a:cubicBezTo>
                  <a:cubicBezTo>
                    <a:pt x="16" y="13"/>
                    <a:pt x="16" y="13"/>
                    <a:pt x="16" y="13"/>
                  </a:cubicBezTo>
                  <a:cubicBezTo>
                    <a:pt x="17" y="12"/>
                    <a:pt x="17" y="12"/>
                    <a:pt x="17" y="12"/>
                  </a:cubicBezTo>
                  <a:cubicBezTo>
                    <a:pt x="20" y="14"/>
                    <a:pt x="20" y="14"/>
                    <a:pt x="20" y="14"/>
                  </a:cubicBezTo>
                  <a:cubicBezTo>
                    <a:pt x="11" y="14"/>
                    <a:pt x="11" y="14"/>
                    <a:pt x="11" y="14"/>
                  </a:cubicBezTo>
                  <a:cubicBezTo>
                    <a:pt x="11" y="19"/>
                    <a:pt x="11" y="19"/>
                    <a:pt x="11" y="19"/>
                  </a:cubicBezTo>
                  <a:cubicBezTo>
                    <a:pt x="14" y="19"/>
                    <a:pt x="14" y="19"/>
                    <a:pt x="14" y="19"/>
                  </a:cubicBezTo>
                  <a:cubicBezTo>
                    <a:pt x="16" y="18"/>
                    <a:pt x="16" y="18"/>
                    <a:pt x="16" y="18"/>
                  </a:cubicBezTo>
                  <a:cubicBezTo>
                    <a:pt x="19" y="20"/>
                    <a:pt x="19" y="20"/>
                    <a:pt x="19" y="20"/>
                  </a:cubicBezTo>
                  <a:cubicBezTo>
                    <a:pt x="11" y="20"/>
                    <a:pt x="11" y="20"/>
                    <a:pt x="11" y="20"/>
                  </a:cubicBezTo>
                  <a:cubicBezTo>
                    <a:pt x="11" y="30"/>
                    <a:pt x="11" y="30"/>
                    <a:pt x="11" y="30"/>
                  </a:cubicBezTo>
                  <a:cubicBezTo>
                    <a:pt x="11" y="31"/>
                    <a:pt x="11" y="32"/>
                    <a:pt x="10" y="33"/>
                  </a:cubicBezTo>
                  <a:cubicBezTo>
                    <a:pt x="10" y="33"/>
                    <a:pt x="9" y="34"/>
                    <a:pt x="8" y="34"/>
                  </a:cubicBezTo>
                  <a:cubicBezTo>
                    <a:pt x="8" y="32"/>
                    <a:pt x="7" y="31"/>
                    <a:pt x="4" y="31"/>
                  </a:cubicBezTo>
                  <a:cubicBezTo>
                    <a:pt x="4" y="30"/>
                    <a:pt x="4" y="30"/>
                    <a:pt x="4" y="30"/>
                  </a:cubicBezTo>
                  <a:cubicBezTo>
                    <a:pt x="6" y="30"/>
                    <a:pt x="7" y="31"/>
                    <a:pt x="8" y="31"/>
                  </a:cubicBezTo>
                  <a:close/>
                  <a:moveTo>
                    <a:pt x="8" y="23"/>
                  </a:moveTo>
                  <a:cubicBezTo>
                    <a:pt x="6" y="24"/>
                    <a:pt x="6" y="24"/>
                    <a:pt x="6" y="24"/>
                  </a:cubicBezTo>
                  <a:cubicBezTo>
                    <a:pt x="4" y="27"/>
                    <a:pt x="2" y="30"/>
                    <a:pt x="0" y="32"/>
                  </a:cubicBezTo>
                  <a:cubicBezTo>
                    <a:pt x="0" y="31"/>
                    <a:pt x="0" y="31"/>
                    <a:pt x="0" y="31"/>
                  </a:cubicBezTo>
                  <a:cubicBezTo>
                    <a:pt x="2" y="29"/>
                    <a:pt x="4" y="26"/>
                    <a:pt x="5" y="21"/>
                  </a:cubicBezTo>
                  <a:lnTo>
                    <a:pt x="8" y="23"/>
                  </a:lnTo>
                  <a:close/>
                  <a:moveTo>
                    <a:pt x="7" y="9"/>
                  </a:moveTo>
                  <a:cubicBezTo>
                    <a:pt x="8" y="10"/>
                    <a:pt x="8" y="11"/>
                    <a:pt x="7" y="12"/>
                  </a:cubicBezTo>
                  <a:cubicBezTo>
                    <a:pt x="7" y="13"/>
                    <a:pt x="6" y="13"/>
                    <a:pt x="6" y="12"/>
                  </a:cubicBezTo>
                  <a:cubicBezTo>
                    <a:pt x="6" y="11"/>
                    <a:pt x="5" y="9"/>
                    <a:pt x="4" y="7"/>
                  </a:cubicBezTo>
                  <a:cubicBezTo>
                    <a:pt x="4" y="7"/>
                    <a:pt x="4" y="7"/>
                    <a:pt x="4" y="7"/>
                  </a:cubicBezTo>
                  <a:cubicBezTo>
                    <a:pt x="6" y="8"/>
                    <a:pt x="7" y="9"/>
                    <a:pt x="7" y="9"/>
                  </a:cubicBezTo>
                  <a:close/>
                  <a:moveTo>
                    <a:pt x="16" y="24"/>
                  </a:moveTo>
                  <a:cubicBezTo>
                    <a:pt x="17" y="25"/>
                    <a:pt x="17" y="26"/>
                    <a:pt x="16" y="27"/>
                  </a:cubicBezTo>
                  <a:cubicBezTo>
                    <a:pt x="16" y="28"/>
                    <a:pt x="15" y="28"/>
                    <a:pt x="15" y="27"/>
                  </a:cubicBezTo>
                  <a:cubicBezTo>
                    <a:pt x="14" y="26"/>
                    <a:pt x="13" y="24"/>
                    <a:pt x="12" y="23"/>
                  </a:cubicBezTo>
                  <a:cubicBezTo>
                    <a:pt x="12" y="22"/>
                    <a:pt x="12" y="22"/>
                    <a:pt x="12" y="22"/>
                  </a:cubicBezTo>
                  <a:cubicBezTo>
                    <a:pt x="14" y="23"/>
                    <a:pt x="15" y="24"/>
                    <a:pt x="16" y="24"/>
                  </a:cubicBezTo>
                  <a:close/>
                  <a:moveTo>
                    <a:pt x="29" y="28"/>
                  </a:moveTo>
                  <a:cubicBezTo>
                    <a:pt x="29" y="30"/>
                    <a:pt x="29" y="31"/>
                    <a:pt x="29" y="33"/>
                  </a:cubicBezTo>
                  <a:cubicBezTo>
                    <a:pt x="27" y="34"/>
                    <a:pt x="27" y="34"/>
                    <a:pt x="27" y="34"/>
                  </a:cubicBezTo>
                  <a:cubicBezTo>
                    <a:pt x="27" y="29"/>
                    <a:pt x="27" y="23"/>
                    <a:pt x="27" y="14"/>
                  </a:cubicBezTo>
                  <a:cubicBezTo>
                    <a:pt x="22" y="14"/>
                    <a:pt x="22" y="14"/>
                    <a:pt x="22" y="14"/>
                  </a:cubicBezTo>
                  <a:cubicBezTo>
                    <a:pt x="22" y="21"/>
                    <a:pt x="21" y="26"/>
                    <a:pt x="19" y="28"/>
                  </a:cubicBezTo>
                  <a:cubicBezTo>
                    <a:pt x="17" y="31"/>
                    <a:pt x="15" y="33"/>
                    <a:pt x="13" y="34"/>
                  </a:cubicBezTo>
                  <a:cubicBezTo>
                    <a:pt x="12" y="34"/>
                    <a:pt x="12" y="34"/>
                    <a:pt x="12" y="34"/>
                  </a:cubicBezTo>
                  <a:cubicBezTo>
                    <a:pt x="15" y="32"/>
                    <a:pt x="16" y="31"/>
                    <a:pt x="17" y="29"/>
                  </a:cubicBezTo>
                  <a:cubicBezTo>
                    <a:pt x="19" y="27"/>
                    <a:pt x="19" y="25"/>
                    <a:pt x="20" y="23"/>
                  </a:cubicBezTo>
                  <a:cubicBezTo>
                    <a:pt x="20" y="21"/>
                    <a:pt x="20" y="18"/>
                    <a:pt x="20" y="14"/>
                  </a:cubicBezTo>
                  <a:cubicBezTo>
                    <a:pt x="20" y="11"/>
                    <a:pt x="20" y="7"/>
                    <a:pt x="20" y="3"/>
                  </a:cubicBezTo>
                  <a:cubicBezTo>
                    <a:pt x="22" y="4"/>
                    <a:pt x="22" y="4"/>
                    <a:pt x="22" y="4"/>
                  </a:cubicBezTo>
                  <a:cubicBezTo>
                    <a:pt x="26" y="3"/>
                    <a:pt x="29" y="2"/>
                    <a:pt x="30" y="1"/>
                  </a:cubicBezTo>
                  <a:cubicBezTo>
                    <a:pt x="33" y="4"/>
                    <a:pt x="33" y="4"/>
                    <a:pt x="33" y="4"/>
                  </a:cubicBezTo>
                  <a:cubicBezTo>
                    <a:pt x="31" y="4"/>
                    <a:pt x="30" y="4"/>
                    <a:pt x="28" y="4"/>
                  </a:cubicBezTo>
                  <a:cubicBezTo>
                    <a:pt x="27" y="4"/>
                    <a:pt x="25" y="5"/>
                    <a:pt x="22" y="5"/>
                  </a:cubicBezTo>
                  <a:cubicBezTo>
                    <a:pt x="22" y="14"/>
                    <a:pt x="22" y="14"/>
                    <a:pt x="22" y="14"/>
                  </a:cubicBezTo>
                  <a:cubicBezTo>
                    <a:pt x="29" y="14"/>
                    <a:pt x="29" y="14"/>
                    <a:pt x="29" y="14"/>
                  </a:cubicBezTo>
                  <a:cubicBezTo>
                    <a:pt x="31" y="12"/>
                    <a:pt x="31" y="12"/>
                    <a:pt x="31" y="12"/>
                  </a:cubicBezTo>
                  <a:cubicBezTo>
                    <a:pt x="34" y="14"/>
                    <a:pt x="34" y="14"/>
                    <a:pt x="34" y="14"/>
                  </a:cubicBezTo>
                  <a:cubicBezTo>
                    <a:pt x="29" y="14"/>
                    <a:pt x="29" y="14"/>
                    <a:pt x="29" y="14"/>
                  </a:cubicBezTo>
                  <a:lnTo>
                    <a:pt x="29" y="2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8"/>
            <p:cNvSpPr>
              <a:spLocks noEditPoints="1"/>
            </p:cNvSpPr>
            <p:nvPr/>
          </p:nvSpPr>
          <p:spPr bwMode="auto">
            <a:xfrm>
              <a:off x="2144713" y="2887933"/>
              <a:ext cx="92075" cy="87313"/>
            </a:xfrm>
            <a:custGeom>
              <a:gdLst>
                <a:gd fmla="*/ 4 w 35" name="T0"/>
                <a:gd fmla="*/ 17 h 33" name="T1"/>
                <a:gd fmla="*/ 4 w 35" name="T2"/>
                <a:gd fmla="*/ 7 h 33" name="T3"/>
                <a:gd fmla="*/ 10 w 35" name="T4"/>
                <a:gd fmla="*/ 3 h 33" name="T5"/>
                <a:gd fmla="*/ 1 w 35" name="T6"/>
                <a:gd fmla="*/ 2 h 33" name="T7"/>
                <a:gd fmla="*/ 13 w 35" name="T8"/>
                <a:gd fmla="*/ 2 h 33" name="T9"/>
                <a:gd fmla="*/ 10 w 35" name="T10"/>
                <a:gd fmla="*/ 11 h 33" name="T11"/>
                <a:gd fmla="*/ 5 w 35" name="T12"/>
                <a:gd fmla="*/ 15 h 33" name="T13"/>
                <a:gd fmla="*/ 14 w 35" name="T14"/>
                <a:gd fmla="*/ 15 h 33" name="T15"/>
                <a:gd fmla="*/ 10 w 35" name="T16"/>
                <a:gd fmla="*/ 31 h 33" name="T17"/>
                <a:gd fmla="*/ 4 w 35" name="T18"/>
                <a:gd fmla="*/ 30 h 33" name="T19"/>
                <a:gd fmla="*/ 10 w 35" name="T20"/>
                <a:gd fmla="*/ 25 h 33" name="T21"/>
                <a:gd fmla="*/ 4 w 35" name="T22"/>
                <a:gd fmla="*/ 25 h 33" name="T23"/>
                <a:gd fmla="*/ 2 w 35" name="T24"/>
                <a:gd fmla="*/ 22 h 33" name="T25"/>
                <a:gd fmla="*/ 4 w 35" name="T26"/>
                <a:gd fmla="*/ 16 h 33" name="T27"/>
                <a:gd fmla="*/ 6 w 35" name="T28"/>
                <a:gd fmla="*/ 21 h 33" name="T29"/>
                <a:gd fmla="*/ 11 w 35" name="T30"/>
                <a:gd fmla="*/ 21 h 33" name="T31"/>
                <a:gd fmla="*/ 6 w 35" name="T32"/>
                <a:gd fmla="*/ 21 h 33" name="T33"/>
                <a:gd fmla="*/ 11 w 35" name="T34"/>
                <a:gd fmla="*/ 21 h 33" name="T35"/>
                <a:gd fmla="*/ 35 w 35" name="T36"/>
                <a:gd fmla="*/ 31 h 33" name="T37"/>
                <a:gd fmla="*/ 12 w 35" name="T38"/>
                <a:gd fmla="*/ 31 h 33" name="T39"/>
                <a:gd fmla="*/ 32 w 35" name="T40"/>
                <a:gd fmla="*/ 0 h 33" name="T41"/>
                <a:gd fmla="*/ 15 w 35" name="T42"/>
                <a:gd fmla="*/ 3 h 33" name="T43"/>
                <a:gd fmla="*/ 31 w 35" name="T44"/>
                <a:gd fmla="*/ 16 h 33" name="T45"/>
                <a:gd fmla="*/ 18 w 35" name="T46"/>
                <a:gd fmla="*/ 17 h 33" name="T47"/>
                <a:gd fmla="*/ 31 w 35" name="T48"/>
                <a:gd fmla="*/ 16 h 33" name="T49"/>
                <a:gd fmla="*/ 18 w 35" name="T50"/>
                <a:gd fmla="*/ 5 h 33" name="T51"/>
                <a:gd fmla="*/ 32 w 35" name="T52"/>
                <a:gd fmla="*/ 6 h 33" name="T53"/>
                <a:gd fmla="*/ 29 w 35" name="T54"/>
                <a:gd fmla="*/ 15 h 33" name="T55"/>
                <a:gd fmla="*/ 18 w 35" name="T56"/>
                <a:gd fmla="*/ 14 h 33" name="T57"/>
                <a:gd fmla="*/ 17 w 35" name="T58"/>
                <a:gd fmla="*/ 24 h 33" name="T59"/>
                <a:gd fmla="*/ 29 w 35" name="T60"/>
                <a:gd fmla="*/ 19 h 33" name="T61"/>
                <a:gd fmla="*/ 31 w 35" name="T62"/>
                <a:gd fmla="*/ 20 h 33" name="T63"/>
                <a:gd fmla="*/ 29 w 35" name="T64"/>
                <a:gd fmla="*/ 28 h 33" name="T65"/>
                <a:gd fmla="*/ 16 w 35" name="T66"/>
                <a:gd fmla="*/ 30 h 33" name="T67"/>
                <a:gd fmla="*/ 23 w 35" name="T68"/>
                <a:gd fmla="*/ 9 h 33" name="T69"/>
                <a:gd fmla="*/ 18 w 35" name="T70"/>
                <a:gd fmla="*/ 9 h 33" name="T71"/>
                <a:gd fmla="*/ 23 w 35" name="T72"/>
                <a:gd fmla="*/ 9 h 33" name="T73"/>
                <a:gd fmla="*/ 18 w 35" name="T74"/>
                <a:gd fmla="*/ 23 h 33" name="T75"/>
                <a:gd fmla="*/ 18 w 35" name="T76"/>
                <a:gd fmla="*/ 20 h 33" name="T77"/>
                <a:gd fmla="*/ 23 w 35" name="T78"/>
                <a:gd fmla="*/ 27 h 33" name="T79"/>
                <a:gd fmla="*/ 18 w 35" name="T80"/>
                <a:gd fmla="*/ 27 h 33" name="T81"/>
                <a:gd fmla="*/ 29 w 35" name="T82"/>
                <a:gd fmla="*/ 5 h 33" name="T83"/>
                <a:gd fmla="*/ 25 w 35" name="T84"/>
                <a:gd fmla="*/ 13 h 33" name="T85"/>
                <a:gd fmla="*/ 25 w 35" name="T86"/>
                <a:gd fmla="*/ 9 h 33" name="T87"/>
                <a:gd fmla="*/ 29 w 35" name="T88"/>
                <a:gd fmla="*/ 23 h 33" name="T89"/>
                <a:gd fmla="*/ 25 w 35" name="T90"/>
                <a:gd fmla="*/ 23 h 33" name="T91"/>
                <a:gd fmla="*/ 29 w 35" name="T92"/>
                <a:gd fmla="*/ 24 h 3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3" w="35">
                  <a:moveTo>
                    <a:pt x="11" y="15"/>
                  </a:moveTo>
                  <a:cubicBezTo>
                    <a:pt x="5" y="15"/>
                    <a:pt x="5" y="15"/>
                    <a:pt x="5" y="15"/>
                  </a:cubicBezTo>
                  <a:cubicBezTo>
                    <a:pt x="4" y="17"/>
                    <a:pt x="4" y="17"/>
                    <a:pt x="4" y="17"/>
                  </a:cubicBezTo>
                  <a:cubicBezTo>
                    <a:pt x="2" y="15"/>
                    <a:pt x="2" y="15"/>
                    <a:pt x="2" y="15"/>
                  </a:cubicBezTo>
                  <a:cubicBezTo>
                    <a:pt x="3" y="14"/>
                    <a:pt x="3" y="14"/>
                    <a:pt x="3" y="14"/>
                  </a:cubicBezTo>
                  <a:cubicBezTo>
                    <a:pt x="3" y="12"/>
                    <a:pt x="4" y="10"/>
                    <a:pt x="4" y="7"/>
                  </a:cubicBezTo>
                  <a:cubicBezTo>
                    <a:pt x="6" y="9"/>
                    <a:pt x="6" y="9"/>
                    <a:pt x="6" y="9"/>
                  </a:cubicBezTo>
                  <a:cubicBezTo>
                    <a:pt x="10" y="9"/>
                    <a:pt x="10" y="9"/>
                    <a:pt x="10" y="9"/>
                  </a:cubicBezTo>
                  <a:cubicBezTo>
                    <a:pt x="10" y="3"/>
                    <a:pt x="10" y="3"/>
                    <a:pt x="10" y="3"/>
                  </a:cubicBezTo>
                  <a:cubicBezTo>
                    <a:pt x="4" y="3"/>
                    <a:pt x="4" y="3"/>
                    <a:pt x="4" y="3"/>
                  </a:cubicBezTo>
                  <a:cubicBezTo>
                    <a:pt x="3" y="3"/>
                    <a:pt x="3" y="3"/>
                    <a:pt x="3" y="3"/>
                  </a:cubicBezTo>
                  <a:cubicBezTo>
                    <a:pt x="1" y="2"/>
                    <a:pt x="1" y="2"/>
                    <a:pt x="1" y="2"/>
                  </a:cubicBezTo>
                  <a:cubicBezTo>
                    <a:pt x="10" y="2"/>
                    <a:pt x="10" y="2"/>
                    <a:pt x="10" y="2"/>
                  </a:cubicBezTo>
                  <a:cubicBezTo>
                    <a:pt x="11" y="1"/>
                    <a:pt x="11" y="1"/>
                    <a:pt x="11" y="1"/>
                  </a:cubicBezTo>
                  <a:cubicBezTo>
                    <a:pt x="13" y="2"/>
                    <a:pt x="13" y="2"/>
                    <a:pt x="13" y="2"/>
                  </a:cubicBezTo>
                  <a:cubicBezTo>
                    <a:pt x="12" y="3"/>
                    <a:pt x="12" y="3"/>
                    <a:pt x="12" y="3"/>
                  </a:cubicBezTo>
                  <a:cubicBezTo>
                    <a:pt x="12" y="6"/>
                    <a:pt x="12" y="9"/>
                    <a:pt x="12" y="10"/>
                  </a:cubicBezTo>
                  <a:cubicBezTo>
                    <a:pt x="10" y="11"/>
                    <a:pt x="10" y="11"/>
                    <a:pt x="10" y="11"/>
                  </a:cubicBezTo>
                  <a:cubicBezTo>
                    <a:pt x="10" y="10"/>
                    <a:pt x="10" y="10"/>
                    <a:pt x="10" y="10"/>
                  </a:cubicBezTo>
                  <a:cubicBezTo>
                    <a:pt x="6" y="10"/>
                    <a:pt x="6" y="10"/>
                    <a:pt x="6" y="10"/>
                  </a:cubicBezTo>
                  <a:cubicBezTo>
                    <a:pt x="5" y="15"/>
                    <a:pt x="5" y="15"/>
                    <a:pt x="5" y="15"/>
                  </a:cubicBezTo>
                  <a:cubicBezTo>
                    <a:pt x="11" y="15"/>
                    <a:pt x="11" y="15"/>
                    <a:pt x="11" y="15"/>
                  </a:cubicBezTo>
                  <a:cubicBezTo>
                    <a:pt x="12" y="13"/>
                    <a:pt x="12" y="13"/>
                    <a:pt x="12" y="13"/>
                  </a:cubicBezTo>
                  <a:cubicBezTo>
                    <a:pt x="14" y="15"/>
                    <a:pt x="14" y="15"/>
                    <a:pt x="14" y="15"/>
                  </a:cubicBezTo>
                  <a:cubicBezTo>
                    <a:pt x="13" y="16"/>
                    <a:pt x="13" y="16"/>
                    <a:pt x="13" y="16"/>
                  </a:cubicBezTo>
                  <a:cubicBezTo>
                    <a:pt x="12" y="22"/>
                    <a:pt x="12" y="25"/>
                    <a:pt x="12" y="27"/>
                  </a:cubicBezTo>
                  <a:cubicBezTo>
                    <a:pt x="11" y="29"/>
                    <a:pt x="11" y="30"/>
                    <a:pt x="10" y="31"/>
                  </a:cubicBezTo>
                  <a:cubicBezTo>
                    <a:pt x="10" y="32"/>
                    <a:pt x="9" y="32"/>
                    <a:pt x="8" y="33"/>
                  </a:cubicBezTo>
                  <a:cubicBezTo>
                    <a:pt x="7" y="32"/>
                    <a:pt x="6" y="31"/>
                    <a:pt x="4" y="30"/>
                  </a:cubicBezTo>
                  <a:cubicBezTo>
                    <a:pt x="4" y="30"/>
                    <a:pt x="4" y="30"/>
                    <a:pt x="4" y="30"/>
                  </a:cubicBezTo>
                  <a:cubicBezTo>
                    <a:pt x="6" y="30"/>
                    <a:pt x="8" y="30"/>
                    <a:pt x="8" y="30"/>
                  </a:cubicBezTo>
                  <a:cubicBezTo>
                    <a:pt x="9" y="30"/>
                    <a:pt x="9" y="30"/>
                    <a:pt x="9" y="29"/>
                  </a:cubicBezTo>
                  <a:cubicBezTo>
                    <a:pt x="10" y="29"/>
                    <a:pt x="10" y="27"/>
                    <a:pt x="10" y="25"/>
                  </a:cubicBezTo>
                  <a:cubicBezTo>
                    <a:pt x="6" y="26"/>
                    <a:pt x="3" y="27"/>
                    <a:pt x="2" y="28"/>
                  </a:cubicBezTo>
                  <a:cubicBezTo>
                    <a:pt x="0" y="26"/>
                    <a:pt x="0" y="26"/>
                    <a:pt x="0" y="26"/>
                  </a:cubicBezTo>
                  <a:cubicBezTo>
                    <a:pt x="1" y="26"/>
                    <a:pt x="3" y="26"/>
                    <a:pt x="4" y="25"/>
                  </a:cubicBezTo>
                  <a:cubicBezTo>
                    <a:pt x="4" y="21"/>
                    <a:pt x="4" y="21"/>
                    <a:pt x="4" y="21"/>
                  </a:cubicBezTo>
                  <a:cubicBezTo>
                    <a:pt x="3" y="21"/>
                    <a:pt x="3" y="21"/>
                    <a:pt x="3" y="21"/>
                  </a:cubicBezTo>
                  <a:cubicBezTo>
                    <a:pt x="2" y="22"/>
                    <a:pt x="2" y="22"/>
                    <a:pt x="2" y="22"/>
                  </a:cubicBezTo>
                  <a:cubicBezTo>
                    <a:pt x="1" y="21"/>
                    <a:pt x="1" y="21"/>
                    <a:pt x="1" y="21"/>
                  </a:cubicBezTo>
                  <a:cubicBezTo>
                    <a:pt x="4" y="21"/>
                    <a:pt x="4" y="21"/>
                    <a:pt x="4" y="21"/>
                  </a:cubicBezTo>
                  <a:cubicBezTo>
                    <a:pt x="4" y="19"/>
                    <a:pt x="4" y="18"/>
                    <a:pt x="4" y="16"/>
                  </a:cubicBezTo>
                  <a:cubicBezTo>
                    <a:pt x="7" y="18"/>
                    <a:pt x="7" y="18"/>
                    <a:pt x="7" y="18"/>
                  </a:cubicBezTo>
                  <a:cubicBezTo>
                    <a:pt x="6" y="19"/>
                    <a:pt x="6" y="19"/>
                    <a:pt x="6" y="19"/>
                  </a:cubicBezTo>
                  <a:cubicBezTo>
                    <a:pt x="6" y="21"/>
                    <a:pt x="6" y="21"/>
                    <a:pt x="6" y="21"/>
                  </a:cubicBezTo>
                  <a:cubicBezTo>
                    <a:pt x="8" y="21"/>
                    <a:pt x="8" y="21"/>
                    <a:pt x="8" y="21"/>
                  </a:cubicBezTo>
                  <a:cubicBezTo>
                    <a:pt x="9" y="19"/>
                    <a:pt x="9" y="19"/>
                    <a:pt x="9" y="19"/>
                  </a:cubicBezTo>
                  <a:cubicBezTo>
                    <a:pt x="11" y="21"/>
                    <a:pt x="11" y="21"/>
                    <a:pt x="11" y="21"/>
                  </a:cubicBezTo>
                  <a:lnTo>
                    <a:pt x="11" y="15"/>
                  </a:lnTo>
                  <a:close/>
                  <a:moveTo>
                    <a:pt x="11" y="21"/>
                  </a:moveTo>
                  <a:cubicBezTo>
                    <a:pt x="6" y="21"/>
                    <a:pt x="6" y="21"/>
                    <a:pt x="6" y="21"/>
                  </a:cubicBezTo>
                  <a:cubicBezTo>
                    <a:pt x="6" y="25"/>
                    <a:pt x="6" y="25"/>
                    <a:pt x="6" y="25"/>
                  </a:cubicBezTo>
                  <a:cubicBezTo>
                    <a:pt x="10" y="24"/>
                    <a:pt x="10" y="24"/>
                    <a:pt x="10" y="24"/>
                  </a:cubicBezTo>
                  <a:lnTo>
                    <a:pt x="11" y="21"/>
                  </a:lnTo>
                  <a:close/>
                  <a:moveTo>
                    <a:pt x="31" y="31"/>
                  </a:moveTo>
                  <a:cubicBezTo>
                    <a:pt x="33" y="29"/>
                    <a:pt x="33" y="29"/>
                    <a:pt x="33" y="29"/>
                  </a:cubicBezTo>
                  <a:cubicBezTo>
                    <a:pt x="35" y="31"/>
                    <a:pt x="35" y="31"/>
                    <a:pt x="35" y="31"/>
                  </a:cubicBezTo>
                  <a:cubicBezTo>
                    <a:pt x="16" y="31"/>
                    <a:pt x="16" y="31"/>
                    <a:pt x="16" y="31"/>
                  </a:cubicBezTo>
                  <a:cubicBezTo>
                    <a:pt x="15" y="31"/>
                    <a:pt x="14" y="31"/>
                    <a:pt x="13" y="32"/>
                  </a:cubicBezTo>
                  <a:cubicBezTo>
                    <a:pt x="12" y="31"/>
                    <a:pt x="12" y="31"/>
                    <a:pt x="12" y="31"/>
                  </a:cubicBezTo>
                  <a:lnTo>
                    <a:pt x="31" y="31"/>
                  </a:lnTo>
                  <a:close/>
                  <a:moveTo>
                    <a:pt x="30" y="2"/>
                  </a:moveTo>
                  <a:cubicBezTo>
                    <a:pt x="32" y="0"/>
                    <a:pt x="32" y="0"/>
                    <a:pt x="32" y="0"/>
                  </a:cubicBezTo>
                  <a:cubicBezTo>
                    <a:pt x="34" y="2"/>
                    <a:pt x="34" y="2"/>
                    <a:pt x="34" y="2"/>
                  </a:cubicBezTo>
                  <a:cubicBezTo>
                    <a:pt x="18" y="2"/>
                    <a:pt x="18" y="2"/>
                    <a:pt x="18" y="2"/>
                  </a:cubicBezTo>
                  <a:cubicBezTo>
                    <a:pt x="17" y="2"/>
                    <a:pt x="16" y="3"/>
                    <a:pt x="15" y="3"/>
                  </a:cubicBezTo>
                  <a:cubicBezTo>
                    <a:pt x="14" y="2"/>
                    <a:pt x="14" y="2"/>
                    <a:pt x="14" y="2"/>
                  </a:cubicBezTo>
                  <a:lnTo>
                    <a:pt x="30" y="2"/>
                  </a:lnTo>
                  <a:close/>
                  <a:moveTo>
                    <a:pt x="31" y="16"/>
                  </a:moveTo>
                  <a:cubicBezTo>
                    <a:pt x="32" y="14"/>
                    <a:pt x="32" y="14"/>
                    <a:pt x="32" y="14"/>
                  </a:cubicBezTo>
                  <a:cubicBezTo>
                    <a:pt x="35" y="17"/>
                    <a:pt x="35" y="17"/>
                    <a:pt x="35" y="17"/>
                  </a:cubicBezTo>
                  <a:cubicBezTo>
                    <a:pt x="18" y="17"/>
                    <a:pt x="18" y="17"/>
                    <a:pt x="18" y="17"/>
                  </a:cubicBezTo>
                  <a:cubicBezTo>
                    <a:pt x="17" y="17"/>
                    <a:pt x="16" y="17"/>
                    <a:pt x="16" y="17"/>
                  </a:cubicBezTo>
                  <a:cubicBezTo>
                    <a:pt x="14" y="16"/>
                    <a:pt x="14" y="16"/>
                    <a:pt x="14" y="16"/>
                  </a:cubicBezTo>
                  <a:lnTo>
                    <a:pt x="31" y="16"/>
                  </a:lnTo>
                  <a:close/>
                  <a:moveTo>
                    <a:pt x="17" y="9"/>
                  </a:moveTo>
                  <a:cubicBezTo>
                    <a:pt x="17" y="7"/>
                    <a:pt x="16" y="5"/>
                    <a:pt x="16" y="4"/>
                  </a:cubicBezTo>
                  <a:cubicBezTo>
                    <a:pt x="18" y="5"/>
                    <a:pt x="18" y="5"/>
                    <a:pt x="18" y="5"/>
                  </a:cubicBezTo>
                  <a:cubicBezTo>
                    <a:pt x="29" y="5"/>
                    <a:pt x="29" y="5"/>
                    <a:pt x="29" y="5"/>
                  </a:cubicBezTo>
                  <a:cubicBezTo>
                    <a:pt x="30" y="3"/>
                    <a:pt x="30" y="3"/>
                    <a:pt x="30" y="3"/>
                  </a:cubicBezTo>
                  <a:cubicBezTo>
                    <a:pt x="32" y="6"/>
                    <a:pt x="32" y="6"/>
                    <a:pt x="32" y="6"/>
                  </a:cubicBezTo>
                  <a:cubicBezTo>
                    <a:pt x="31" y="6"/>
                    <a:pt x="31" y="6"/>
                    <a:pt x="31" y="6"/>
                  </a:cubicBezTo>
                  <a:cubicBezTo>
                    <a:pt x="31" y="9"/>
                    <a:pt x="31" y="12"/>
                    <a:pt x="31" y="14"/>
                  </a:cubicBezTo>
                  <a:cubicBezTo>
                    <a:pt x="29" y="15"/>
                    <a:pt x="29" y="15"/>
                    <a:pt x="29" y="15"/>
                  </a:cubicBezTo>
                  <a:cubicBezTo>
                    <a:pt x="29" y="14"/>
                    <a:pt x="29" y="14"/>
                    <a:pt x="29" y="14"/>
                  </a:cubicBezTo>
                  <a:cubicBezTo>
                    <a:pt x="18" y="14"/>
                    <a:pt x="18" y="14"/>
                    <a:pt x="18" y="14"/>
                  </a:cubicBezTo>
                  <a:cubicBezTo>
                    <a:pt x="18" y="14"/>
                    <a:pt x="18" y="14"/>
                    <a:pt x="18" y="14"/>
                  </a:cubicBezTo>
                  <a:cubicBezTo>
                    <a:pt x="16" y="15"/>
                    <a:pt x="16" y="15"/>
                    <a:pt x="16" y="15"/>
                  </a:cubicBezTo>
                  <a:cubicBezTo>
                    <a:pt x="16" y="13"/>
                    <a:pt x="17" y="11"/>
                    <a:pt x="17" y="9"/>
                  </a:cubicBezTo>
                  <a:close/>
                  <a:moveTo>
                    <a:pt x="17" y="24"/>
                  </a:moveTo>
                  <a:cubicBezTo>
                    <a:pt x="17" y="22"/>
                    <a:pt x="16" y="20"/>
                    <a:pt x="16" y="18"/>
                  </a:cubicBezTo>
                  <a:cubicBezTo>
                    <a:pt x="18" y="19"/>
                    <a:pt x="18" y="19"/>
                    <a:pt x="18" y="19"/>
                  </a:cubicBezTo>
                  <a:cubicBezTo>
                    <a:pt x="29" y="19"/>
                    <a:pt x="29" y="19"/>
                    <a:pt x="29" y="19"/>
                  </a:cubicBezTo>
                  <a:cubicBezTo>
                    <a:pt x="31" y="18"/>
                    <a:pt x="31" y="18"/>
                    <a:pt x="31" y="18"/>
                  </a:cubicBezTo>
                  <a:cubicBezTo>
                    <a:pt x="33" y="20"/>
                    <a:pt x="33" y="20"/>
                    <a:pt x="33" y="20"/>
                  </a:cubicBezTo>
                  <a:cubicBezTo>
                    <a:pt x="31" y="20"/>
                    <a:pt x="31" y="20"/>
                    <a:pt x="31" y="20"/>
                  </a:cubicBezTo>
                  <a:cubicBezTo>
                    <a:pt x="31" y="24"/>
                    <a:pt x="31" y="26"/>
                    <a:pt x="31" y="28"/>
                  </a:cubicBezTo>
                  <a:cubicBezTo>
                    <a:pt x="29" y="30"/>
                    <a:pt x="29" y="30"/>
                    <a:pt x="29" y="30"/>
                  </a:cubicBezTo>
                  <a:cubicBezTo>
                    <a:pt x="29" y="28"/>
                    <a:pt x="29" y="28"/>
                    <a:pt x="29" y="28"/>
                  </a:cubicBezTo>
                  <a:cubicBezTo>
                    <a:pt x="18" y="28"/>
                    <a:pt x="18" y="28"/>
                    <a:pt x="18" y="28"/>
                  </a:cubicBezTo>
                  <a:cubicBezTo>
                    <a:pt x="18" y="29"/>
                    <a:pt x="18" y="29"/>
                    <a:pt x="18" y="29"/>
                  </a:cubicBezTo>
                  <a:cubicBezTo>
                    <a:pt x="16" y="30"/>
                    <a:pt x="16" y="30"/>
                    <a:pt x="16" y="30"/>
                  </a:cubicBezTo>
                  <a:cubicBezTo>
                    <a:pt x="16" y="28"/>
                    <a:pt x="17" y="26"/>
                    <a:pt x="17" y="24"/>
                  </a:cubicBezTo>
                  <a:close/>
                  <a:moveTo>
                    <a:pt x="18" y="9"/>
                  </a:moveTo>
                  <a:cubicBezTo>
                    <a:pt x="23" y="9"/>
                    <a:pt x="23" y="9"/>
                    <a:pt x="23" y="9"/>
                  </a:cubicBezTo>
                  <a:cubicBezTo>
                    <a:pt x="23" y="5"/>
                    <a:pt x="23" y="5"/>
                    <a:pt x="23" y="5"/>
                  </a:cubicBezTo>
                  <a:cubicBezTo>
                    <a:pt x="18" y="5"/>
                    <a:pt x="18" y="5"/>
                    <a:pt x="18" y="5"/>
                  </a:cubicBezTo>
                  <a:lnTo>
                    <a:pt x="18" y="9"/>
                  </a:lnTo>
                  <a:close/>
                  <a:moveTo>
                    <a:pt x="18" y="13"/>
                  </a:moveTo>
                  <a:cubicBezTo>
                    <a:pt x="23" y="13"/>
                    <a:pt x="23" y="13"/>
                    <a:pt x="23" y="13"/>
                  </a:cubicBezTo>
                  <a:cubicBezTo>
                    <a:pt x="23" y="9"/>
                    <a:pt x="23" y="9"/>
                    <a:pt x="23" y="9"/>
                  </a:cubicBezTo>
                  <a:cubicBezTo>
                    <a:pt x="18" y="9"/>
                    <a:pt x="18" y="9"/>
                    <a:pt x="18" y="9"/>
                  </a:cubicBezTo>
                  <a:lnTo>
                    <a:pt x="18" y="13"/>
                  </a:lnTo>
                  <a:close/>
                  <a:moveTo>
                    <a:pt x="18" y="23"/>
                  </a:moveTo>
                  <a:cubicBezTo>
                    <a:pt x="23" y="23"/>
                    <a:pt x="23" y="23"/>
                    <a:pt x="23" y="23"/>
                  </a:cubicBezTo>
                  <a:cubicBezTo>
                    <a:pt x="23" y="20"/>
                    <a:pt x="23" y="20"/>
                    <a:pt x="23" y="20"/>
                  </a:cubicBezTo>
                  <a:cubicBezTo>
                    <a:pt x="18" y="20"/>
                    <a:pt x="18" y="20"/>
                    <a:pt x="18" y="20"/>
                  </a:cubicBezTo>
                  <a:lnTo>
                    <a:pt x="18" y="23"/>
                  </a:lnTo>
                  <a:close/>
                  <a:moveTo>
                    <a:pt x="18" y="27"/>
                  </a:moveTo>
                  <a:cubicBezTo>
                    <a:pt x="23" y="27"/>
                    <a:pt x="23" y="27"/>
                    <a:pt x="23" y="27"/>
                  </a:cubicBezTo>
                  <a:cubicBezTo>
                    <a:pt x="23" y="24"/>
                    <a:pt x="23" y="24"/>
                    <a:pt x="23" y="24"/>
                  </a:cubicBezTo>
                  <a:cubicBezTo>
                    <a:pt x="18" y="24"/>
                    <a:pt x="18" y="24"/>
                    <a:pt x="18" y="24"/>
                  </a:cubicBezTo>
                  <a:lnTo>
                    <a:pt x="18" y="27"/>
                  </a:lnTo>
                  <a:close/>
                  <a:moveTo>
                    <a:pt x="25" y="9"/>
                  </a:moveTo>
                  <a:cubicBezTo>
                    <a:pt x="29" y="9"/>
                    <a:pt x="29" y="9"/>
                    <a:pt x="29" y="9"/>
                  </a:cubicBezTo>
                  <a:cubicBezTo>
                    <a:pt x="29" y="5"/>
                    <a:pt x="29" y="5"/>
                    <a:pt x="29" y="5"/>
                  </a:cubicBezTo>
                  <a:cubicBezTo>
                    <a:pt x="25" y="5"/>
                    <a:pt x="25" y="5"/>
                    <a:pt x="25" y="5"/>
                  </a:cubicBezTo>
                  <a:lnTo>
                    <a:pt x="25" y="9"/>
                  </a:lnTo>
                  <a:close/>
                  <a:moveTo>
                    <a:pt x="25" y="13"/>
                  </a:moveTo>
                  <a:cubicBezTo>
                    <a:pt x="29" y="13"/>
                    <a:pt x="29" y="13"/>
                    <a:pt x="29" y="13"/>
                  </a:cubicBezTo>
                  <a:cubicBezTo>
                    <a:pt x="29" y="9"/>
                    <a:pt x="29" y="9"/>
                    <a:pt x="29" y="9"/>
                  </a:cubicBezTo>
                  <a:cubicBezTo>
                    <a:pt x="25" y="9"/>
                    <a:pt x="25" y="9"/>
                    <a:pt x="25" y="9"/>
                  </a:cubicBezTo>
                  <a:lnTo>
                    <a:pt x="25" y="13"/>
                  </a:lnTo>
                  <a:close/>
                  <a:moveTo>
                    <a:pt x="25" y="23"/>
                  </a:moveTo>
                  <a:cubicBezTo>
                    <a:pt x="29" y="23"/>
                    <a:pt x="29" y="23"/>
                    <a:pt x="29" y="23"/>
                  </a:cubicBezTo>
                  <a:cubicBezTo>
                    <a:pt x="29" y="20"/>
                    <a:pt x="29" y="20"/>
                    <a:pt x="29" y="20"/>
                  </a:cubicBezTo>
                  <a:cubicBezTo>
                    <a:pt x="25" y="20"/>
                    <a:pt x="25" y="20"/>
                    <a:pt x="25" y="20"/>
                  </a:cubicBezTo>
                  <a:lnTo>
                    <a:pt x="25" y="23"/>
                  </a:lnTo>
                  <a:close/>
                  <a:moveTo>
                    <a:pt x="25" y="27"/>
                  </a:moveTo>
                  <a:cubicBezTo>
                    <a:pt x="29" y="27"/>
                    <a:pt x="29" y="27"/>
                    <a:pt x="29" y="27"/>
                  </a:cubicBezTo>
                  <a:cubicBezTo>
                    <a:pt x="29" y="24"/>
                    <a:pt x="29" y="24"/>
                    <a:pt x="29" y="24"/>
                  </a:cubicBezTo>
                  <a:cubicBezTo>
                    <a:pt x="25" y="24"/>
                    <a:pt x="25" y="24"/>
                    <a:pt x="25" y="24"/>
                  </a:cubicBezTo>
                  <a:lnTo>
                    <a:pt x="25" y="27"/>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9"/>
            <p:cNvSpPr>
              <a:spLocks noEditPoints="1"/>
            </p:cNvSpPr>
            <p:nvPr/>
          </p:nvSpPr>
          <p:spPr bwMode="auto">
            <a:xfrm>
              <a:off x="2519363" y="4669108"/>
              <a:ext cx="88900" cy="85725"/>
            </a:xfrm>
            <a:custGeom>
              <a:gdLst>
                <a:gd fmla="*/ 30 w 34" name="T0"/>
                <a:gd fmla="*/ 11 h 33" name="T1"/>
                <a:gd fmla="*/ 30 w 34" name="T2"/>
                <a:gd fmla="*/ 32 h 33" name="T3"/>
                <a:gd fmla="*/ 28 w 34" name="T4"/>
                <a:gd fmla="*/ 33 h 33" name="T5"/>
                <a:gd fmla="*/ 28 w 34" name="T6"/>
                <a:gd fmla="*/ 29 h 33" name="T7"/>
                <a:gd fmla="*/ 5 w 34" name="T8"/>
                <a:gd fmla="*/ 29 h 33" name="T9"/>
                <a:gd fmla="*/ 5 w 34" name="T10"/>
                <a:gd fmla="*/ 31 h 33" name="T11"/>
                <a:gd fmla="*/ 3 w 34" name="T12"/>
                <a:gd fmla="*/ 32 h 33" name="T13"/>
                <a:gd fmla="*/ 3 w 34" name="T14"/>
                <a:gd fmla="*/ 20 h 33" name="T15"/>
                <a:gd fmla="*/ 3 w 34" name="T16"/>
                <a:gd fmla="*/ 9 h 33" name="T17"/>
                <a:gd fmla="*/ 6 w 34" name="T18"/>
                <a:gd fmla="*/ 10 h 33" name="T19"/>
                <a:gd fmla="*/ 12 w 34" name="T20"/>
                <a:gd fmla="*/ 10 h 33" name="T21"/>
                <a:gd fmla="*/ 12 w 34" name="T22"/>
                <a:gd fmla="*/ 3 h 33" name="T23"/>
                <a:gd fmla="*/ 4 w 34" name="T24"/>
                <a:gd fmla="*/ 3 h 33" name="T25"/>
                <a:gd fmla="*/ 1 w 34" name="T26"/>
                <a:gd fmla="*/ 3 h 33" name="T27"/>
                <a:gd fmla="*/ 0 w 34" name="T28"/>
                <a:gd fmla="*/ 2 h 33" name="T29"/>
                <a:gd fmla="*/ 28 w 34" name="T30"/>
                <a:gd fmla="*/ 2 h 33" name="T31"/>
                <a:gd fmla="*/ 30 w 34" name="T32"/>
                <a:gd fmla="*/ 0 h 33" name="T33"/>
                <a:gd fmla="*/ 34 w 34" name="T34"/>
                <a:gd fmla="*/ 3 h 33" name="T35"/>
                <a:gd fmla="*/ 21 w 34" name="T36"/>
                <a:gd fmla="*/ 3 h 33" name="T37"/>
                <a:gd fmla="*/ 21 w 34" name="T38"/>
                <a:gd fmla="*/ 10 h 33" name="T39"/>
                <a:gd fmla="*/ 28 w 34" name="T40"/>
                <a:gd fmla="*/ 10 h 33" name="T41"/>
                <a:gd fmla="*/ 29 w 34" name="T42"/>
                <a:gd fmla="*/ 8 h 33" name="T43"/>
                <a:gd fmla="*/ 32 w 34" name="T44"/>
                <a:gd fmla="*/ 10 h 33" name="T45"/>
                <a:gd fmla="*/ 30 w 34" name="T46"/>
                <a:gd fmla="*/ 11 h 33" name="T47"/>
                <a:gd fmla="*/ 21 w 34" name="T48"/>
                <a:gd fmla="*/ 19 h 33" name="T49"/>
                <a:gd fmla="*/ 22 w 34" name="T50"/>
                <a:gd fmla="*/ 21 h 33" name="T51"/>
                <a:gd fmla="*/ 24 w 34" name="T52"/>
                <a:gd fmla="*/ 21 h 33" name="T53"/>
                <a:gd fmla="*/ 26 w 34" name="T54"/>
                <a:gd fmla="*/ 20 h 33" name="T55"/>
                <a:gd fmla="*/ 27 w 34" name="T56"/>
                <a:gd fmla="*/ 21 h 33" name="T57"/>
                <a:gd fmla="*/ 27 w 34" name="T58"/>
                <a:gd fmla="*/ 22 h 33" name="T59"/>
                <a:gd fmla="*/ 27 w 34" name="T60"/>
                <a:gd fmla="*/ 22 h 33" name="T61"/>
                <a:gd fmla="*/ 25 w 34" name="T62"/>
                <a:gd fmla="*/ 23 h 33" name="T63"/>
                <a:gd fmla="*/ 22 w 34" name="T64"/>
                <a:gd fmla="*/ 23 h 33" name="T65"/>
                <a:gd fmla="*/ 19 w 34" name="T66"/>
                <a:gd fmla="*/ 20 h 33" name="T67"/>
                <a:gd fmla="*/ 19 w 34" name="T68"/>
                <a:gd fmla="*/ 11 h 33" name="T69"/>
                <a:gd fmla="*/ 14 w 34" name="T70"/>
                <a:gd fmla="*/ 11 h 33" name="T71"/>
                <a:gd fmla="*/ 12 w 34" name="T72"/>
                <a:gd fmla="*/ 20 h 33" name="T73"/>
                <a:gd fmla="*/ 6 w 34" name="T74"/>
                <a:gd fmla="*/ 26 h 33" name="T75"/>
                <a:gd fmla="*/ 6 w 34" name="T76"/>
                <a:gd fmla="*/ 25 h 33" name="T77"/>
                <a:gd fmla="*/ 10 w 34" name="T78"/>
                <a:gd fmla="*/ 19 h 33" name="T79"/>
                <a:gd fmla="*/ 12 w 34" name="T80"/>
                <a:gd fmla="*/ 11 h 33" name="T81"/>
                <a:gd fmla="*/ 5 w 34" name="T82"/>
                <a:gd fmla="*/ 11 h 33" name="T83"/>
                <a:gd fmla="*/ 5 w 34" name="T84"/>
                <a:gd fmla="*/ 28 h 33" name="T85"/>
                <a:gd fmla="*/ 28 w 34" name="T86"/>
                <a:gd fmla="*/ 28 h 33" name="T87"/>
                <a:gd fmla="*/ 28 w 34" name="T88"/>
                <a:gd fmla="*/ 11 h 33" name="T89"/>
                <a:gd fmla="*/ 21 w 34" name="T90"/>
                <a:gd fmla="*/ 11 h 33" name="T91"/>
                <a:gd fmla="*/ 21 w 34" name="T92"/>
                <a:gd fmla="*/ 19 h 33" name="T93"/>
                <a:gd fmla="*/ 14 w 34" name="T94"/>
                <a:gd fmla="*/ 10 h 33" name="T95"/>
                <a:gd fmla="*/ 19 w 34" name="T96"/>
                <a:gd fmla="*/ 10 h 33" name="T97"/>
                <a:gd fmla="*/ 19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1"/>
                  </a:moveTo>
                  <a:cubicBezTo>
                    <a:pt x="30" y="22"/>
                    <a:pt x="30" y="29"/>
                    <a:pt x="30" y="32"/>
                  </a:cubicBezTo>
                  <a:cubicBezTo>
                    <a:pt x="28" y="33"/>
                    <a:pt x="28" y="33"/>
                    <a:pt x="28" y="33"/>
                  </a:cubicBezTo>
                  <a:cubicBezTo>
                    <a:pt x="28" y="29"/>
                    <a:pt x="28" y="29"/>
                    <a:pt x="28" y="29"/>
                  </a:cubicBezTo>
                  <a:cubicBezTo>
                    <a:pt x="5" y="29"/>
                    <a:pt x="5" y="29"/>
                    <a:pt x="5" y="29"/>
                  </a:cubicBezTo>
                  <a:cubicBezTo>
                    <a:pt x="5" y="31"/>
                    <a:pt x="5" y="31"/>
                    <a:pt x="5" y="31"/>
                  </a:cubicBezTo>
                  <a:cubicBezTo>
                    <a:pt x="3" y="32"/>
                    <a:pt x="3" y="32"/>
                    <a:pt x="3" y="32"/>
                  </a:cubicBezTo>
                  <a:cubicBezTo>
                    <a:pt x="3" y="30"/>
                    <a:pt x="3" y="26"/>
                    <a:pt x="3" y="20"/>
                  </a:cubicBezTo>
                  <a:cubicBezTo>
                    <a:pt x="3" y="14"/>
                    <a:pt x="3" y="11"/>
                    <a:pt x="3"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3"/>
                  </a:cubicBezTo>
                  <a:cubicBezTo>
                    <a:pt x="0" y="2"/>
                    <a:pt x="0" y="2"/>
                    <a:pt x="0" y="2"/>
                  </a:cubicBezTo>
                  <a:cubicBezTo>
                    <a:pt x="28" y="2"/>
                    <a:pt x="28" y="2"/>
                    <a:pt x="28" y="2"/>
                  </a:cubicBezTo>
                  <a:cubicBezTo>
                    <a:pt x="30" y="0"/>
                    <a:pt x="30" y="0"/>
                    <a:pt x="30" y="0"/>
                  </a:cubicBezTo>
                  <a:cubicBezTo>
                    <a:pt x="34" y="3"/>
                    <a:pt x="34" y="3"/>
                    <a:pt x="34" y="3"/>
                  </a:cubicBezTo>
                  <a:cubicBezTo>
                    <a:pt x="21" y="3"/>
                    <a:pt x="21" y="3"/>
                    <a:pt x="21" y="3"/>
                  </a:cubicBezTo>
                  <a:cubicBezTo>
                    <a:pt x="21" y="10"/>
                    <a:pt x="21" y="10"/>
                    <a:pt x="21" y="10"/>
                  </a:cubicBezTo>
                  <a:cubicBezTo>
                    <a:pt x="28" y="10"/>
                    <a:pt x="28" y="10"/>
                    <a:pt x="28" y="10"/>
                  </a:cubicBezTo>
                  <a:cubicBezTo>
                    <a:pt x="29" y="8"/>
                    <a:pt x="29" y="8"/>
                    <a:pt x="29" y="8"/>
                  </a:cubicBezTo>
                  <a:cubicBezTo>
                    <a:pt x="32" y="10"/>
                    <a:pt x="32" y="10"/>
                    <a:pt x="32" y="10"/>
                  </a:cubicBezTo>
                  <a:lnTo>
                    <a:pt x="30" y="11"/>
                  </a:lnTo>
                  <a:close/>
                  <a:moveTo>
                    <a:pt x="21" y="19"/>
                  </a:moveTo>
                  <a:cubicBezTo>
                    <a:pt x="21" y="20"/>
                    <a:pt x="22" y="21"/>
                    <a:pt x="22" y="21"/>
                  </a:cubicBezTo>
                  <a:cubicBezTo>
                    <a:pt x="23" y="21"/>
                    <a:pt x="23" y="21"/>
                    <a:pt x="24" y="21"/>
                  </a:cubicBezTo>
                  <a:cubicBezTo>
                    <a:pt x="25" y="21"/>
                    <a:pt x="25" y="21"/>
                    <a:pt x="26" y="20"/>
                  </a:cubicBezTo>
                  <a:cubicBezTo>
                    <a:pt x="26" y="20"/>
                    <a:pt x="26" y="20"/>
                    <a:pt x="27" y="21"/>
                  </a:cubicBezTo>
                  <a:cubicBezTo>
                    <a:pt x="27" y="21"/>
                    <a:pt x="27" y="21"/>
                    <a:pt x="27" y="22"/>
                  </a:cubicBezTo>
                  <a:cubicBezTo>
                    <a:pt x="27" y="22"/>
                    <a:pt x="27" y="22"/>
                    <a:pt x="27" y="22"/>
                  </a:cubicBezTo>
                  <a:cubicBezTo>
                    <a:pt x="27" y="23"/>
                    <a:pt x="26" y="23"/>
                    <a:pt x="25" y="23"/>
                  </a:cubicBezTo>
                  <a:cubicBezTo>
                    <a:pt x="22" y="23"/>
                    <a:pt x="22" y="23"/>
                    <a:pt x="22" y="23"/>
                  </a:cubicBezTo>
                  <a:cubicBezTo>
                    <a:pt x="20" y="23"/>
                    <a:pt x="19" y="22"/>
                    <a:pt x="19" y="20"/>
                  </a:cubicBezTo>
                  <a:cubicBezTo>
                    <a:pt x="19" y="11"/>
                    <a:pt x="19" y="11"/>
                    <a:pt x="19" y="11"/>
                  </a:cubicBezTo>
                  <a:cubicBezTo>
                    <a:pt x="14" y="11"/>
                    <a:pt x="14" y="11"/>
                    <a:pt x="14" y="11"/>
                  </a:cubicBezTo>
                  <a:cubicBezTo>
                    <a:pt x="14" y="15"/>
                    <a:pt x="13" y="18"/>
                    <a:pt x="12" y="20"/>
                  </a:cubicBezTo>
                  <a:cubicBezTo>
                    <a:pt x="11" y="22"/>
                    <a:pt x="9" y="24"/>
                    <a:pt x="6" y="26"/>
                  </a:cubicBezTo>
                  <a:cubicBezTo>
                    <a:pt x="6" y="25"/>
                    <a:pt x="6" y="25"/>
                    <a:pt x="6" y="25"/>
                  </a:cubicBezTo>
                  <a:cubicBezTo>
                    <a:pt x="8" y="23"/>
                    <a:pt x="10" y="22"/>
                    <a:pt x="10" y="19"/>
                  </a:cubicBezTo>
                  <a:cubicBezTo>
                    <a:pt x="11" y="17"/>
                    <a:pt x="12" y="14"/>
                    <a:pt x="12" y="11"/>
                  </a:cubicBezTo>
                  <a:cubicBezTo>
                    <a:pt x="5" y="11"/>
                    <a:pt x="5" y="11"/>
                    <a:pt x="5" y="11"/>
                  </a:cubicBezTo>
                  <a:cubicBezTo>
                    <a:pt x="5" y="28"/>
                    <a:pt x="5" y="28"/>
                    <a:pt x="5" y="28"/>
                  </a:cubicBezTo>
                  <a:cubicBezTo>
                    <a:pt x="28" y="28"/>
                    <a:pt x="28" y="28"/>
                    <a:pt x="28" y="28"/>
                  </a:cubicBezTo>
                  <a:cubicBezTo>
                    <a:pt x="28" y="11"/>
                    <a:pt x="28" y="11"/>
                    <a:pt x="28" y="11"/>
                  </a:cubicBezTo>
                  <a:cubicBezTo>
                    <a:pt x="21" y="11"/>
                    <a:pt x="21" y="11"/>
                    <a:pt x="21" y="11"/>
                  </a:cubicBezTo>
                  <a:lnTo>
                    <a:pt x="21" y="19"/>
                  </a:lnTo>
                  <a:close/>
                  <a:moveTo>
                    <a:pt x="14" y="10"/>
                  </a:moveTo>
                  <a:cubicBezTo>
                    <a:pt x="19" y="10"/>
                    <a:pt x="19" y="10"/>
                    <a:pt x="19" y="10"/>
                  </a:cubicBezTo>
                  <a:cubicBezTo>
                    <a:pt x="19" y="3"/>
                    <a:pt x="19" y="3"/>
                    <a:pt x="19"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0"/>
            <p:cNvSpPr>
              <a:spLocks noEditPoints="1"/>
            </p:cNvSpPr>
            <p:nvPr/>
          </p:nvSpPr>
          <p:spPr bwMode="auto">
            <a:xfrm>
              <a:off x="2605088" y="4662758"/>
              <a:ext cx="92075" cy="92075"/>
            </a:xfrm>
            <a:custGeom>
              <a:gdLst>
                <a:gd fmla="*/ 4 w 35" name="T0"/>
                <a:gd fmla="*/ 11 h 35" name="T1"/>
                <a:gd fmla="*/ 8 w 35" name="T2"/>
                <a:gd fmla="*/ 10 h 35" name="T3"/>
                <a:gd fmla="*/ 23 w 35" name="T4"/>
                <a:gd fmla="*/ 6 h 35" name="T5"/>
                <a:gd fmla="*/ 25 w 35" name="T6"/>
                <a:gd fmla="*/ 11 h 35" name="T7"/>
                <a:gd fmla="*/ 34 w 35" name="T8"/>
                <a:gd fmla="*/ 11 h 35" name="T9"/>
                <a:gd fmla="*/ 28 w 35" name="T10"/>
                <a:gd fmla="*/ 18 h 35" name="T11"/>
                <a:gd fmla="*/ 31 w 35" name="T12"/>
                <a:gd fmla="*/ 16 h 35" name="T13"/>
                <a:gd fmla="*/ 34 w 35" name="T14"/>
                <a:gd fmla="*/ 26 h 35" name="T15"/>
                <a:gd fmla="*/ 34 w 35" name="T16"/>
                <a:gd fmla="*/ 34 h 35" name="T17"/>
                <a:gd fmla="*/ 16 w 35" name="T18"/>
                <a:gd fmla="*/ 34 h 35" name="T19"/>
                <a:gd fmla="*/ 14 w 35" name="T20"/>
                <a:gd fmla="*/ 29 h 35" name="T21"/>
                <a:gd fmla="*/ 12 w 35" name="T22"/>
                <a:gd fmla="*/ 28 h 35" name="T23"/>
                <a:gd fmla="*/ 19 w 35" name="T24"/>
                <a:gd fmla="*/ 14 h 35" name="T25"/>
                <a:gd fmla="*/ 18 w 35" name="T26"/>
                <a:gd fmla="*/ 15 h 35" name="T27"/>
                <a:gd fmla="*/ 21 w 35" name="T28"/>
                <a:gd fmla="*/ 18 h 35" name="T29"/>
                <a:gd fmla="*/ 21 w 35" name="T30"/>
                <a:gd fmla="*/ 24 h 35" name="T31"/>
                <a:gd fmla="*/ 18 w 35" name="T32"/>
                <a:gd fmla="*/ 24 h 35" name="T33"/>
                <a:gd fmla="*/ 21 w 35" name="T34"/>
                <a:gd fmla="*/ 27 h 35" name="T35"/>
                <a:gd fmla="*/ 24 w 35" name="T36"/>
                <a:gd fmla="*/ 20 h 35" name="T37"/>
                <a:gd fmla="*/ 9 w 35" name="T38"/>
                <a:gd fmla="*/ 23 h 35" name="T39"/>
                <a:gd fmla="*/ 3 w 35" name="T40"/>
                <a:gd fmla="*/ 35 h 35" name="T41"/>
                <a:gd fmla="*/ 5 w 35" name="T42"/>
                <a:gd fmla="*/ 21 h 35" name="T43"/>
                <a:gd fmla="*/ 0 w 35" name="T44"/>
                <a:gd fmla="*/ 32 h 35" name="T45"/>
                <a:gd fmla="*/ 2 w 35" name="T46"/>
                <a:gd fmla="*/ 21 h 35" name="T47"/>
                <a:gd fmla="*/ 8 w 35" name="T48"/>
                <a:gd fmla="*/ 16 h 35" name="T49"/>
                <a:gd fmla="*/ 2 w 35" name="T50"/>
                <a:gd fmla="*/ 15 h 35" name="T51"/>
                <a:gd fmla="*/ 12 w 35" name="T52"/>
                <a:gd fmla="*/ 0 h 35" name="T53"/>
                <a:gd fmla="*/ 14 w 35" name="T54"/>
                <a:gd fmla="*/ 4 h 35" name="T55"/>
                <a:gd fmla="*/ 23 w 35" name="T56"/>
                <a:gd fmla="*/ 2 h 35" name="T57"/>
                <a:gd fmla="*/ 29 w 35" name="T58"/>
                <a:gd fmla="*/ 4 h 35" name="T59"/>
                <a:gd fmla="*/ 22 w 35" name="T60"/>
                <a:gd fmla="*/ 5 h 35" name="T61"/>
                <a:gd fmla="*/ 20 w 35" name="T62"/>
                <a:gd fmla="*/ 5 h 35" name="T63"/>
                <a:gd fmla="*/ 12 w 35" name="T64"/>
                <a:gd fmla="*/ 9 h 35" name="T65"/>
                <a:gd fmla="*/ 2 w 35" name="T66"/>
                <a:gd fmla="*/ 5 h 35" name="T67"/>
                <a:gd fmla="*/ 12 w 35" name="T68"/>
                <a:gd fmla="*/ 0 h 35" name="T69"/>
                <a:gd fmla="*/ 16 w 35" name="T70"/>
                <a:gd fmla="*/ 15 h 35" name="T71"/>
                <a:gd fmla="*/ 14 w 35" name="T72"/>
                <a:gd fmla="*/ 23 h 35" name="T73"/>
                <a:gd fmla="*/ 14 w 35" name="T74"/>
                <a:gd fmla="*/ 20 h 35" name="T75"/>
                <a:gd fmla="*/ 16 w 35" name="T76"/>
                <a:gd fmla="*/ 28 h 35" name="T77"/>
                <a:gd fmla="*/ 14 w 35" name="T78"/>
                <a:gd fmla="*/ 28 h 35" name="T79"/>
                <a:gd fmla="*/ 29 w 35" name="T80"/>
                <a:gd fmla="*/ 10 h 35" name="T81"/>
                <a:gd fmla="*/ 26 w 35" name="T82"/>
                <a:gd fmla="*/ 6 h 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5" w="35">
                  <a:moveTo>
                    <a:pt x="3" y="8"/>
                  </a:moveTo>
                  <a:cubicBezTo>
                    <a:pt x="6" y="10"/>
                    <a:pt x="6" y="10"/>
                    <a:pt x="6" y="10"/>
                  </a:cubicBezTo>
                  <a:cubicBezTo>
                    <a:pt x="4" y="11"/>
                    <a:pt x="4" y="11"/>
                    <a:pt x="4" y="11"/>
                  </a:cubicBezTo>
                  <a:cubicBezTo>
                    <a:pt x="4" y="15"/>
                    <a:pt x="4" y="15"/>
                    <a:pt x="4" y="15"/>
                  </a:cubicBezTo>
                  <a:cubicBezTo>
                    <a:pt x="8" y="15"/>
                    <a:pt x="8" y="15"/>
                    <a:pt x="8" y="15"/>
                  </a:cubicBezTo>
                  <a:cubicBezTo>
                    <a:pt x="8" y="13"/>
                    <a:pt x="8" y="11"/>
                    <a:pt x="8" y="10"/>
                  </a:cubicBezTo>
                  <a:cubicBezTo>
                    <a:pt x="10" y="11"/>
                    <a:pt x="10" y="11"/>
                    <a:pt x="10" y="11"/>
                  </a:cubicBezTo>
                  <a:cubicBezTo>
                    <a:pt x="23" y="11"/>
                    <a:pt x="23" y="11"/>
                    <a:pt x="23" y="11"/>
                  </a:cubicBezTo>
                  <a:cubicBezTo>
                    <a:pt x="23" y="9"/>
                    <a:pt x="23" y="8"/>
                    <a:pt x="23" y="6"/>
                  </a:cubicBezTo>
                  <a:cubicBezTo>
                    <a:pt x="26" y="7"/>
                    <a:pt x="26" y="7"/>
                    <a:pt x="26" y="7"/>
                  </a:cubicBezTo>
                  <a:cubicBezTo>
                    <a:pt x="25" y="8"/>
                    <a:pt x="25" y="8"/>
                    <a:pt x="25" y="8"/>
                  </a:cubicBezTo>
                  <a:cubicBezTo>
                    <a:pt x="25" y="11"/>
                    <a:pt x="25" y="11"/>
                    <a:pt x="25" y="11"/>
                  </a:cubicBezTo>
                  <a:cubicBezTo>
                    <a:pt x="29" y="11"/>
                    <a:pt x="29" y="11"/>
                    <a:pt x="29" y="11"/>
                  </a:cubicBezTo>
                  <a:cubicBezTo>
                    <a:pt x="31" y="9"/>
                    <a:pt x="31" y="9"/>
                    <a:pt x="31" y="9"/>
                  </a:cubicBezTo>
                  <a:cubicBezTo>
                    <a:pt x="34" y="11"/>
                    <a:pt x="34" y="11"/>
                    <a:pt x="34" y="11"/>
                  </a:cubicBezTo>
                  <a:cubicBezTo>
                    <a:pt x="25" y="11"/>
                    <a:pt x="25" y="11"/>
                    <a:pt x="25" y="11"/>
                  </a:cubicBezTo>
                  <a:cubicBezTo>
                    <a:pt x="25" y="16"/>
                    <a:pt x="26" y="20"/>
                    <a:pt x="26" y="23"/>
                  </a:cubicBezTo>
                  <a:cubicBezTo>
                    <a:pt x="27" y="21"/>
                    <a:pt x="28" y="20"/>
                    <a:pt x="28" y="18"/>
                  </a:cubicBezTo>
                  <a:cubicBezTo>
                    <a:pt x="28" y="17"/>
                    <a:pt x="29" y="15"/>
                    <a:pt x="29" y="14"/>
                  </a:cubicBezTo>
                  <a:cubicBezTo>
                    <a:pt x="32" y="15"/>
                    <a:pt x="32" y="15"/>
                    <a:pt x="32" y="15"/>
                  </a:cubicBezTo>
                  <a:cubicBezTo>
                    <a:pt x="31" y="16"/>
                    <a:pt x="31" y="16"/>
                    <a:pt x="31" y="16"/>
                  </a:cubicBezTo>
                  <a:cubicBezTo>
                    <a:pt x="29" y="20"/>
                    <a:pt x="28" y="24"/>
                    <a:pt x="27" y="25"/>
                  </a:cubicBezTo>
                  <a:cubicBezTo>
                    <a:pt x="29" y="28"/>
                    <a:pt x="30" y="30"/>
                    <a:pt x="32" y="31"/>
                  </a:cubicBezTo>
                  <a:cubicBezTo>
                    <a:pt x="34" y="26"/>
                    <a:pt x="34" y="26"/>
                    <a:pt x="34" y="26"/>
                  </a:cubicBezTo>
                  <a:cubicBezTo>
                    <a:pt x="34" y="26"/>
                    <a:pt x="34" y="26"/>
                    <a:pt x="34" y="26"/>
                  </a:cubicBezTo>
                  <a:cubicBezTo>
                    <a:pt x="34" y="28"/>
                    <a:pt x="34" y="30"/>
                    <a:pt x="34" y="31"/>
                  </a:cubicBezTo>
                  <a:cubicBezTo>
                    <a:pt x="34" y="32"/>
                    <a:pt x="34" y="33"/>
                    <a:pt x="34" y="34"/>
                  </a:cubicBezTo>
                  <a:cubicBezTo>
                    <a:pt x="35" y="35"/>
                    <a:pt x="34" y="35"/>
                    <a:pt x="32" y="33"/>
                  </a:cubicBezTo>
                  <a:cubicBezTo>
                    <a:pt x="30" y="32"/>
                    <a:pt x="28" y="30"/>
                    <a:pt x="26" y="27"/>
                  </a:cubicBezTo>
                  <a:cubicBezTo>
                    <a:pt x="23" y="30"/>
                    <a:pt x="20" y="33"/>
                    <a:pt x="16" y="34"/>
                  </a:cubicBezTo>
                  <a:cubicBezTo>
                    <a:pt x="15" y="34"/>
                    <a:pt x="15" y="34"/>
                    <a:pt x="15" y="34"/>
                  </a:cubicBezTo>
                  <a:cubicBezTo>
                    <a:pt x="18" y="33"/>
                    <a:pt x="20" y="31"/>
                    <a:pt x="22" y="29"/>
                  </a:cubicBezTo>
                  <a:cubicBezTo>
                    <a:pt x="14" y="29"/>
                    <a:pt x="14" y="29"/>
                    <a:pt x="14" y="29"/>
                  </a:cubicBezTo>
                  <a:cubicBezTo>
                    <a:pt x="13" y="30"/>
                    <a:pt x="13" y="30"/>
                    <a:pt x="13" y="30"/>
                  </a:cubicBezTo>
                  <a:cubicBezTo>
                    <a:pt x="11" y="29"/>
                    <a:pt x="11" y="29"/>
                    <a:pt x="11" y="29"/>
                  </a:cubicBezTo>
                  <a:cubicBezTo>
                    <a:pt x="12" y="28"/>
                    <a:pt x="12" y="28"/>
                    <a:pt x="12" y="28"/>
                  </a:cubicBezTo>
                  <a:cubicBezTo>
                    <a:pt x="12" y="21"/>
                    <a:pt x="12" y="16"/>
                    <a:pt x="12" y="13"/>
                  </a:cubicBezTo>
                  <a:cubicBezTo>
                    <a:pt x="14" y="14"/>
                    <a:pt x="14" y="14"/>
                    <a:pt x="14" y="14"/>
                  </a:cubicBezTo>
                  <a:cubicBezTo>
                    <a:pt x="19" y="14"/>
                    <a:pt x="19" y="14"/>
                    <a:pt x="19" y="14"/>
                  </a:cubicBezTo>
                  <a:cubicBezTo>
                    <a:pt x="20" y="13"/>
                    <a:pt x="20" y="13"/>
                    <a:pt x="20" y="13"/>
                  </a:cubicBezTo>
                  <a:cubicBezTo>
                    <a:pt x="23" y="15"/>
                    <a:pt x="23" y="15"/>
                    <a:pt x="23" y="15"/>
                  </a:cubicBezTo>
                  <a:cubicBezTo>
                    <a:pt x="18" y="15"/>
                    <a:pt x="18" y="15"/>
                    <a:pt x="18" y="15"/>
                  </a:cubicBezTo>
                  <a:cubicBezTo>
                    <a:pt x="18" y="19"/>
                    <a:pt x="18" y="19"/>
                    <a:pt x="18" y="19"/>
                  </a:cubicBezTo>
                  <a:cubicBezTo>
                    <a:pt x="19" y="19"/>
                    <a:pt x="19" y="19"/>
                    <a:pt x="19" y="19"/>
                  </a:cubicBezTo>
                  <a:cubicBezTo>
                    <a:pt x="21" y="18"/>
                    <a:pt x="21" y="18"/>
                    <a:pt x="21" y="18"/>
                  </a:cubicBezTo>
                  <a:cubicBezTo>
                    <a:pt x="22" y="19"/>
                    <a:pt x="22" y="19"/>
                    <a:pt x="22" y="19"/>
                  </a:cubicBezTo>
                  <a:cubicBezTo>
                    <a:pt x="21" y="20"/>
                    <a:pt x="21" y="20"/>
                    <a:pt x="21" y="20"/>
                  </a:cubicBezTo>
                  <a:cubicBezTo>
                    <a:pt x="21" y="22"/>
                    <a:pt x="21" y="24"/>
                    <a:pt x="21" y="24"/>
                  </a:cubicBezTo>
                  <a:cubicBezTo>
                    <a:pt x="20" y="25"/>
                    <a:pt x="20" y="25"/>
                    <a:pt x="20" y="25"/>
                  </a:cubicBezTo>
                  <a:cubicBezTo>
                    <a:pt x="20" y="24"/>
                    <a:pt x="20" y="24"/>
                    <a:pt x="20" y="24"/>
                  </a:cubicBezTo>
                  <a:cubicBezTo>
                    <a:pt x="18" y="24"/>
                    <a:pt x="18" y="24"/>
                    <a:pt x="18" y="24"/>
                  </a:cubicBezTo>
                  <a:cubicBezTo>
                    <a:pt x="18" y="28"/>
                    <a:pt x="18" y="28"/>
                    <a:pt x="18" y="28"/>
                  </a:cubicBezTo>
                  <a:cubicBezTo>
                    <a:pt x="20" y="28"/>
                    <a:pt x="20" y="28"/>
                    <a:pt x="20" y="28"/>
                  </a:cubicBezTo>
                  <a:cubicBezTo>
                    <a:pt x="21" y="27"/>
                    <a:pt x="21" y="27"/>
                    <a:pt x="21" y="27"/>
                  </a:cubicBezTo>
                  <a:cubicBezTo>
                    <a:pt x="23" y="28"/>
                    <a:pt x="23" y="28"/>
                    <a:pt x="23" y="28"/>
                  </a:cubicBezTo>
                  <a:cubicBezTo>
                    <a:pt x="24" y="27"/>
                    <a:pt x="25" y="26"/>
                    <a:pt x="25" y="25"/>
                  </a:cubicBezTo>
                  <a:cubicBezTo>
                    <a:pt x="25" y="24"/>
                    <a:pt x="24" y="22"/>
                    <a:pt x="24" y="20"/>
                  </a:cubicBezTo>
                  <a:cubicBezTo>
                    <a:pt x="24" y="17"/>
                    <a:pt x="23" y="15"/>
                    <a:pt x="23" y="11"/>
                  </a:cubicBezTo>
                  <a:cubicBezTo>
                    <a:pt x="10" y="11"/>
                    <a:pt x="10" y="11"/>
                    <a:pt x="10" y="11"/>
                  </a:cubicBezTo>
                  <a:cubicBezTo>
                    <a:pt x="10" y="17"/>
                    <a:pt x="10" y="21"/>
                    <a:pt x="9" y="23"/>
                  </a:cubicBezTo>
                  <a:cubicBezTo>
                    <a:pt x="9" y="25"/>
                    <a:pt x="9" y="27"/>
                    <a:pt x="8" y="29"/>
                  </a:cubicBezTo>
                  <a:cubicBezTo>
                    <a:pt x="7" y="31"/>
                    <a:pt x="5" y="33"/>
                    <a:pt x="3" y="35"/>
                  </a:cubicBezTo>
                  <a:cubicBezTo>
                    <a:pt x="3" y="35"/>
                    <a:pt x="3" y="35"/>
                    <a:pt x="3" y="35"/>
                  </a:cubicBezTo>
                  <a:cubicBezTo>
                    <a:pt x="5" y="33"/>
                    <a:pt x="6" y="31"/>
                    <a:pt x="7" y="28"/>
                  </a:cubicBezTo>
                  <a:cubicBezTo>
                    <a:pt x="7" y="26"/>
                    <a:pt x="8" y="24"/>
                    <a:pt x="8" y="21"/>
                  </a:cubicBezTo>
                  <a:cubicBezTo>
                    <a:pt x="5" y="21"/>
                    <a:pt x="5" y="21"/>
                    <a:pt x="5" y="21"/>
                  </a:cubicBezTo>
                  <a:cubicBezTo>
                    <a:pt x="5" y="23"/>
                    <a:pt x="5" y="25"/>
                    <a:pt x="4" y="27"/>
                  </a:cubicBezTo>
                  <a:cubicBezTo>
                    <a:pt x="4" y="29"/>
                    <a:pt x="2" y="31"/>
                    <a:pt x="1" y="32"/>
                  </a:cubicBezTo>
                  <a:cubicBezTo>
                    <a:pt x="0" y="32"/>
                    <a:pt x="0" y="32"/>
                    <a:pt x="0" y="32"/>
                  </a:cubicBezTo>
                  <a:cubicBezTo>
                    <a:pt x="2" y="30"/>
                    <a:pt x="2" y="28"/>
                    <a:pt x="3" y="26"/>
                  </a:cubicBezTo>
                  <a:cubicBezTo>
                    <a:pt x="3" y="25"/>
                    <a:pt x="4" y="23"/>
                    <a:pt x="4" y="21"/>
                  </a:cubicBezTo>
                  <a:cubicBezTo>
                    <a:pt x="2" y="21"/>
                    <a:pt x="2" y="21"/>
                    <a:pt x="2" y="21"/>
                  </a:cubicBezTo>
                  <a:cubicBezTo>
                    <a:pt x="0" y="20"/>
                    <a:pt x="0" y="20"/>
                    <a:pt x="0" y="20"/>
                  </a:cubicBezTo>
                  <a:cubicBezTo>
                    <a:pt x="8" y="20"/>
                    <a:pt x="8" y="20"/>
                    <a:pt x="8" y="20"/>
                  </a:cubicBezTo>
                  <a:cubicBezTo>
                    <a:pt x="8" y="16"/>
                    <a:pt x="8" y="16"/>
                    <a:pt x="8" y="16"/>
                  </a:cubicBezTo>
                  <a:cubicBezTo>
                    <a:pt x="5" y="16"/>
                    <a:pt x="5" y="16"/>
                    <a:pt x="5" y="16"/>
                  </a:cubicBezTo>
                  <a:cubicBezTo>
                    <a:pt x="4" y="17"/>
                    <a:pt x="4" y="17"/>
                    <a:pt x="4" y="17"/>
                  </a:cubicBezTo>
                  <a:cubicBezTo>
                    <a:pt x="2" y="15"/>
                    <a:pt x="2" y="15"/>
                    <a:pt x="2" y="15"/>
                  </a:cubicBezTo>
                  <a:cubicBezTo>
                    <a:pt x="3" y="15"/>
                    <a:pt x="3" y="15"/>
                    <a:pt x="3" y="15"/>
                  </a:cubicBezTo>
                  <a:cubicBezTo>
                    <a:pt x="3" y="12"/>
                    <a:pt x="3" y="10"/>
                    <a:pt x="3" y="8"/>
                  </a:cubicBezTo>
                  <a:close/>
                  <a:moveTo>
                    <a:pt x="12" y="0"/>
                  </a:moveTo>
                  <a:cubicBezTo>
                    <a:pt x="15" y="2"/>
                    <a:pt x="15" y="2"/>
                    <a:pt x="15" y="2"/>
                  </a:cubicBezTo>
                  <a:cubicBezTo>
                    <a:pt x="14" y="3"/>
                    <a:pt x="14" y="3"/>
                    <a:pt x="14" y="3"/>
                  </a:cubicBezTo>
                  <a:cubicBezTo>
                    <a:pt x="14" y="4"/>
                    <a:pt x="14" y="4"/>
                    <a:pt x="14" y="4"/>
                  </a:cubicBezTo>
                  <a:cubicBezTo>
                    <a:pt x="20" y="4"/>
                    <a:pt x="20" y="4"/>
                    <a:pt x="20" y="4"/>
                  </a:cubicBezTo>
                  <a:cubicBezTo>
                    <a:pt x="20" y="3"/>
                    <a:pt x="20" y="2"/>
                    <a:pt x="20" y="0"/>
                  </a:cubicBezTo>
                  <a:cubicBezTo>
                    <a:pt x="23" y="2"/>
                    <a:pt x="23" y="2"/>
                    <a:pt x="23" y="2"/>
                  </a:cubicBezTo>
                  <a:cubicBezTo>
                    <a:pt x="22" y="2"/>
                    <a:pt x="22" y="2"/>
                    <a:pt x="22" y="2"/>
                  </a:cubicBezTo>
                  <a:cubicBezTo>
                    <a:pt x="22" y="4"/>
                    <a:pt x="22" y="4"/>
                    <a:pt x="22" y="4"/>
                  </a:cubicBezTo>
                  <a:cubicBezTo>
                    <a:pt x="29" y="4"/>
                    <a:pt x="29" y="4"/>
                    <a:pt x="29" y="4"/>
                  </a:cubicBezTo>
                  <a:cubicBezTo>
                    <a:pt x="31" y="2"/>
                    <a:pt x="31" y="2"/>
                    <a:pt x="31" y="2"/>
                  </a:cubicBezTo>
                  <a:cubicBezTo>
                    <a:pt x="34" y="5"/>
                    <a:pt x="34" y="5"/>
                    <a:pt x="34" y="5"/>
                  </a:cubicBezTo>
                  <a:cubicBezTo>
                    <a:pt x="22" y="5"/>
                    <a:pt x="22" y="5"/>
                    <a:pt x="22" y="5"/>
                  </a:cubicBezTo>
                  <a:cubicBezTo>
                    <a:pt x="22" y="8"/>
                    <a:pt x="22" y="8"/>
                    <a:pt x="22" y="8"/>
                  </a:cubicBezTo>
                  <a:cubicBezTo>
                    <a:pt x="20" y="9"/>
                    <a:pt x="20" y="9"/>
                    <a:pt x="20" y="9"/>
                  </a:cubicBezTo>
                  <a:cubicBezTo>
                    <a:pt x="20" y="5"/>
                    <a:pt x="20" y="5"/>
                    <a:pt x="20" y="5"/>
                  </a:cubicBezTo>
                  <a:cubicBezTo>
                    <a:pt x="14" y="5"/>
                    <a:pt x="14" y="5"/>
                    <a:pt x="14" y="5"/>
                  </a:cubicBezTo>
                  <a:cubicBezTo>
                    <a:pt x="14" y="8"/>
                    <a:pt x="14" y="8"/>
                    <a:pt x="14" y="8"/>
                  </a:cubicBezTo>
                  <a:cubicBezTo>
                    <a:pt x="12" y="9"/>
                    <a:pt x="12" y="9"/>
                    <a:pt x="12" y="9"/>
                  </a:cubicBezTo>
                  <a:cubicBezTo>
                    <a:pt x="12" y="5"/>
                    <a:pt x="12" y="5"/>
                    <a:pt x="12" y="5"/>
                  </a:cubicBezTo>
                  <a:cubicBezTo>
                    <a:pt x="5" y="5"/>
                    <a:pt x="5" y="5"/>
                    <a:pt x="5" y="5"/>
                  </a:cubicBezTo>
                  <a:cubicBezTo>
                    <a:pt x="4" y="5"/>
                    <a:pt x="3" y="5"/>
                    <a:pt x="2" y="5"/>
                  </a:cubicBezTo>
                  <a:cubicBezTo>
                    <a:pt x="1" y="4"/>
                    <a:pt x="1" y="4"/>
                    <a:pt x="1" y="4"/>
                  </a:cubicBezTo>
                  <a:cubicBezTo>
                    <a:pt x="12" y="4"/>
                    <a:pt x="12" y="4"/>
                    <a:pt x="12" y="4"/>
                  </a:cubicBezTo>
                  <a:cubicBezTo>
                    <a:pt x="12" y="3"/>
                    <a:pt x="12" y="1"/>
                    <a:pt x="12" y="0"/>
                  </a:cubicBezTo>
                  <a:close/>
                  <a:moveTo>
                    <a:pt x="14" y="19"/>
                  </a:moveTo>
                  <a:cubicBezTo>
                    <a:pt x="16" y="19"/>
                    <a:pt x="16" y="19"/>
                    <a:pt x="16" y="19"/>
                  </a:cubicBezTo>
                  <a:cubicBezTo>
                    <a:pt x="16" y="15"/>
                    <a:pt x="16" y="15"/>
                    <a:pt x="16" y="15"/>
                  </a:cubicBezTo>
                  <a:cubicBezTo>
                    <a:pt x="14" y="15"/>
                    <a:pt x="14" y="15"/>
                    <a:pt x="14" y="15"/>
                  </a:cubicBezTo>
                  <a:lnTo>
                    <a:pt x="14" y="19"/>
                  </a:lnTo>
                  <a:close/>
                  <a:moveTo>
                    <a:pt x="14" y="23"/>
                  </a:moveTo>
                  <a:cubicBezTo>
                    <a:pt x="20" y="23"/>
                    <a:pt x="20" y="23"/>
                    <a:pt x="20" y="23"/>
                  </a:cubicBezTo>
                  <a:cubicBezTo>
                    <a:pt x="20" y="20"/>
                    <a:pt x="20" y="20"/>
                    <a:pt x="20" y="20"/>
                  </a:cubicBezTo>
                  <a:cubicBezTo>
                    <a:pt x="14" y="20"/>
                    <a:pt x="14" y="20"/>
                    <a:pt x="14" y="20"/>
                  </a:cubicBezTo>
                  <a:lnTo>
                    <a:pt x="14" y="23"/>
                  </a:lnTo>
                  <a:close/>
                  <a:moveTo>
                    <a:pt x="14" y="28"/>
                  </a:moveTo>
                  <a:cubicBezTo>
                    <a:pt x="16" y="28"/>
                    <a:pt x="16" y="28"/>
                    <a:pt x="16" y="28"/>
                  </a:cubicBezTo>
                  <a:cubicBezTo>
                    <a:pt x="16" y="24"/>
                    <a:pt x="16" y="24"/>
                    <a:pt x="16" y="24"/>
                  </a:cubicBezTo>
                  <a:cubicBezTo>
                    <a:pt x="14" y="24"/>
                    <a:pt x="14" y="24"/>
                    <a:pt x="14" y="24"/>
                  </a:cubicBezTo>
                  <a:lnTo>
                    <a:pt x="14" y="28"/>
                  </a:lnTo>
                  <a:close/>
                  <a:moveTo>
                    <a:pt x="29" y="7"/>
                  </a:moveTo>
                  <a:cubicBezTo>
                    <a:pt x="29" y="7"/>
                    <a:pt x="30" y="8"/>
                    <a:pt x="30" y="8"/>
                  </a:cubicBezTo>
                  <a:cubicBezTo>
                    <a:pt x="30" y="9"/>
                    <a:pt x="30" y="9"/>
                    <a:pt x="29" y="10"/>
                  </a:cubicBezTo>
                  <a:cubicBezTo>
                    <a:pt x="29" y="10"/>
                    <a:pt x="29" y="10"/>
                    <a:pt x="28" y="9"/>
                  </a:cubicBezTo>
                  <a:cubicBezTo>
                    <a:pt x="28" y="9"/>
                    <a:pt x="28" y="8"/>
                    <a:pt x="27" y="7"/>
                  </a:cubicBezTo>
                  <a:cubicBezTo>
                    <a:pt x="27" y="7"/>
                    <a:pt x="27" y="6"/>
                    <a:pt x="26" y="6"/>
                  </a:cubicBezTo>
                  <a:cubicBezTo>
                    <a:pt x="26" y="5"/>
                    <a:pt x="26" y="5"/>
                    <a:pt x="26" y="5"/>
                  </a:cubicBezTo>
                  <a:cubicBezTo>
                    <a:pt x="27" y="6"/>
                    <a:pt x="28" y="6"/>
                    <a:pt x="29" y="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1"/>
            <p:cNvSpPr>
              <a:spLocks noEditPoints="1"/>
            </p:cNvSpPr>
            <p:nvPr/>
          </p:nvSpPr>
          <p:spPr bwMode="auto">
            <a:xfrm>
              <a:off x="2884488" y="3857896"/>
              <a:ext cx="92075" cy="92075"/>
            </a:xfrm>
            <a:custGeom>
              <a:gdLst>
                <a:gd fmla="*/ 19 w 35" name="T0"/>
                <a:gd fmla="*/ 2 h 35" name="T1"/>
                <a:gd fmla="*/ 18 w 35" name="T2"/>
                <a:gd fmla="*/ 3 h 35" name="T3"/>
                <a:gd fmla="*/ 18 w 35" name="T4"/>
                <a:gd fmla="*/ 5 h 35" name="T5"/>
                <a:gd fmla="*/ 27 w 35" name="T6"/>
                <a:gd fmla="*/ 5 h 35" name="T7"/>
                <a:gd fmla="*/ 30 w 35" name="T8"/>
                <a:gd fmla="*/ 3 h 35" name="T9"/>
                <a:gd fmla="*/ 33 w 35" name="T10"/>
                <a:gd fmla="*/ 6 h 35" name="T11"/>
                <a:gd fmla="*/ 18 w 35" name="T12"/>
                <a:gd fmla="*/ 6 h 35" name="T13"/>
                <a:gd fmla="*/ 18 w 35" name="T14"/>
                <a:gd fmla="*/ 9 h 35" name="T15"/>
                <a:gd fmla="*/ 26 w 35" name="T16"/>
                <a:gd fmla="*/ 9 h 35" name="T17"/>
                <a:gd fmla="*/ 28 w 35" name="T18"/>
                <a:gd fmla="*/ 7 h 35" name="T19"/>
                <a:gd fmla="*/ 30 w 35" name="T20"/>
                <a:gd fmla="*/ 10 h 35" name="T21"/>
                <a:gd fmla="*/ 18 w 35" name="T22"/>
                <a:gd fmla="*/ 10 h 35" name="T23"/>
                <a:gd fmla="*/ 18 w 35" name="T24"/>
                <a:gd fmla="*/ 14 h 35" name="T25"/>
                <a:gd fmla="*/ 30 w 35" name="T26"/>
                <a:gd fmla="*/ 14 h 35" name="T27"/>
                <a:gd fmla="*/ 32 w 35" name="T28"/>
                <a:gd fmla="*/ 12 h 35" name="T29"/>
                <a:gd fmla="*/ 35 w 35" name="T30"/>
                <a:gd fmla="*/ 15 h 35" name="T31"/>
                <a:gd fmla="*/ 4 w 35" name="T32"/>
                <a:gd fmla="*/ 15 h 35" name="T33"/>
                <a:gd fmla="*/ 1 w 35" name="T34"/>
                <a:gd fmla="*/ 15 h 35" name="T35"/>
                <a:gd fmla="*/ 0 w 35" name="T36"/>
                <a:gd fmla="*/ 14 h 35" name="T37"/>
                <a:gd fmla="*/ 16 w 35" name="T38"/>
                <a:gd fmla="*/ 14 h 35" name="T39"/>
                <a:gd fmla="*/ 16 w 35" name="T40"/>
                <a:gd fmla="*/ 10 h 35" name="T41"/>
                <a:gd fmla="*/ 8 w 35" name="T42"/>
                <a:gd fmla="*/ 10 h 35" name="T43"/>
                <a:gd fmla="*/ 5 w 35" name="T44"/>
                <a:gd fmla="*/ 10 h 35" name="T45"/>
                <a:gd fmla="*/ 4 w 35" name="T46"/>
                <a:gd fmla="*/ 9 h 35" name="T47"/>
                <a:gd fmla="*/ 16 w 35" name="T48"/>
                <a:gd fmla="*/ 9 h 35" name="T49"/>
                <a:gd fmla="*/ 16 w 35" name="T50"/>
                <a:gd fmla="*/ 6 h 35" name="T51"/>
                <a:gd fmla="*/ 5 w 35" name="T52"/>
                <a:gd fmla="*/ 6 h 35" name="T53"/>
                <a:gd fmla="*/ 2 w 35" name="T54"/>
                <a:gd fmla="*/ 6 h 35" name="T55"/>
                <a:gd fmla="*/ 1 w 35" name="T56"/>
                <a:gd fmla="*/ 5 h 35" name="T57"/>
                <a:gd fmla="*/ 16 w 35" name="T58"/>
                <a:gd fmla="*/ 5 h 35" name="T59"/>
                <a:gd fmla="*/ 16 w 35" name="T60"/>
                <a:gd fmla="*/ 0 h 35" name="T61"/>
                <a:gd fmla="*/ 19 w 35" name="T62"/>
                <a:gd fmla="*/ 2 h 35" name="T63"/>
                <a:gd fmla="*/ 10 w 35" name="T64"/>
                <a:gd fmla="*/ 17 h 35" name="T65"/>
                <a:gd fmla="*/ 24 w 35" name="T66"/>
                <a:gd fmla="*/ 17 h 35" name="T67"/>
                <a:gd fmla="*/ 26 w 35" name="T68"/>
                <a:gd fmla="*/ 16 h 35" name="T69"/>
                <a:gd fmla="*/ 28 w 35" name="T70"/>
                <a:gd fmla="*/ 18 h 35" name="T71"/>
                <a:gd fmla="*/ 27 w 35" name="T72"/>
                <a:gd fmla="*/ 19 h 35" name="T73"/>
                <a:gd fmla="*/ 27 w 35" name="T74"/>
                <a:gd fmla="*/ 32 h 35" name="T75"/>
                <a:gd fmla="*/ 26 w 35" name="T76"/>
                <a:gd fmla="*/ 34 h 35" name="T77"/>
                <a:gd fmla="*/ 24 w 35" name="T78"/>
                <a:gd fmla="*/ 35 h 35" name="T79"/>
                <a:gd fmla="*/ 20 w 35" name="T80"/>
                <a:gd fmla="*/ 33 h 35" name="T81"/>
                <a:gd fmla="*/ 20 w 35" name="T82"/>
                <a:gd fmla="*/ 32 h 35" name="T83"/>
                <a:gd fmla="*/ 24 w 35" name="T84"/>
                <a:gd fmla="*/ 32 h 35" name="T85"/>
                <a:gd fmla="*/ 25 w 35" name="T86"/>
                <a:gd fmla="*/ 31 h 35" name="T87"/>
                <a:gd fmla="*/ 25 w 35" name="T88"/>
                <a:gd fmla="*/ 27 h 35" name="T89"/>
                <a:gd fmla="*/ 10 w 35" name="T90"/>
                <a:gd fmla="*/ 27 h 35" name="T91"/>
                <a:gd fmla="*/ 10 w 35" name="T92"/>
                <a:gd fmla="*/ 34 h 35" name="T93"/>
                <a:gd fmla="*/ 8 w 35" name="T94"/>
                <a:gd fmla="*/ 35 h 35" name="T95"/>
                <a:gd fmla="*/ 8 w 35" name="T96"/>
                <a:gd fmla="*/ 26 h 35" name="T97"/>
                <a:gd fmla="*/ 8 w 35" name="T98"/>
                <a:gd fmla="*/ 16 h 35" name="T99"/>
                <a:gd fmla="*/ 10 w 35" name="T100"/>
                <a:gd fmla="*/ 17 h 35" name="T101"/>
                <a:gd fmla="*/ 10 w 35" name="T102"/>
                <a:gd fmla="*/ 22 h 35" name="T103"/>
                <a:gd fmla="*/ 25 w 35" name="T104"/>
                <a:gd fmla="*/ 22 h 35" name="T105"/>
                <a:gd fmla="*/ 25 w 35" name="T106"/>
                <a:gd fmla="*/ 18 h 35" name="T107"/>
                <a:gd fmla="*/ 10 w 35" name="T108"/>
                <a:gd fmla="*/ 18 h 35" name="T109"/>
                <a:gd fmla="*/ 10 w 35" name="T110"/>
                <a:gd fmla="*/ 22 h 35" name="T111"/>
                <a:gd fmla="*/ 10 w 35" name="T112"/>
                <a:gd fmla="*/ 26 h 35" name="T113"/>
                <a:gd fmla="*/ 25 w 35" name="T114"/>
                <a:gd fmla="*/ 26 h 35" name="T115"/>
                <a:gd fmla="*/ 25 w 35" name="T116"/>
                <a:gd fmla="*/ 23 h 35" name="T117"/>
                <a:gd fmla="*/ 10 w 35" name="T118"/>
                <a:gd fmla="*/ 23 h 35" name="T119"/>
                <a:gd fmla="*/ 10 w 35" name="T120"/>
                <a:gd fmla="*/ 26 h 3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 w="35">
                  <a:moveTo>
                    <a:pt x="19" y="2"/>
                  </a:moveTo>
                  <a:cubicBezTo>
                    <a:pt x="18" y="3"/>
                    <a:pt x="18" y="3"/>
                    <a:pt x="18" y="3"/>
                  </a:cubicBezTo>
                  <a:cubicBezTo>
                    <a:pt x="18" y="5"/>
                    <a:pt x="18" y="5"/>
                    <a:pt x="18" y="5"/>
                  </a:cubicBezTo>
                  <a:cubicBezTo>
                    <a:pt x="27" y="5"/>
                    <a:pt x="27" y="5"/>
                    <a:pt x="27" y="5"/>
                  </a:cubicBezTo>
                  <a:cubicBezTo>
                    <a:pt x="30" y="3"/>
                    <a:pt x="30" y="3"/>
                    <a:pt x="30" y="3"/>
                  </a:cubicBezTo>
                  <a:cubicBezTo>
                    <a:pt x="33" y="6"/>
                    <a:pt x="33" y="6"/>
                    <a:pt x="33" y="6"/>
                  </a:cubicBezTo>
                  <a:cubicBezTo>
                    <a:pt x="18" y="6"/>
                    <a:pt x="18" y="6"/>
                    <a:pt x="18" y="6"/>
                  </a:cubicBezTo>
                  <a:cubicBezTo>
                    <a:pt x="18" y="9"/>
                    <a:pt x="18" y="9"/>
                    <a:pt x="18" y="9"/>
                  </a:cubicBezTo>
                  <a:cubicBezTo>
                    <a:pt x="26" y="9"/>
                    <a:pt x="26" y="9"/>
                    <a:pt x="26" y="9"/>
                  </a:cubicBezTo>
                  <a:cubicBezTo>
                    <a:pt x="28" y="7"/>
                    <a:pt x="28" y="7"/>
                    <a:pt x="28" y="7"/>
                  </a:cubicBezTo>
                  <a:cubicBezTo>
                    <a:pt x="30" y="10"/>
                    <a:pt x="30" y="10"/>
                    <a:pt x="30" y="10"/>
                  </a:cubicBezTo>
                  <a:cubicBezTo>
                    <a:pt x="18" y="10"/>
                    <a:pt x="18" y="10"/>
                    <a:pt x="18" y="10"/>
                  </a:cubicBezTo>
                  <a:cubicBezTo>
                    <a:pt x="18" y="14"/>
                    <a:pt x="18" y="14"/>
                    <a:pt x="18" y="14"/>
                  </a:cubicBezTo>
                  <a:cubicBezTo>
                    <a:pt x="30" y="14"/>
                    <a:pt x="30" y="14"/>
                    <a:pt x="30" y="14"/>
                  </a:cubicBezTo>
                  <a:cubicBezTo>
                    <a:pt x="32" y="12"/>
                    <a:pt x="32" y="12"/>
                    <a:pt x="32" y="12"/>
                  </a:cubicBezTo>
                  <a:cubicBezTo>
                    <a:pt x="35" y="15"/>
                    <a:pt x="35" y="15"/>
                    <a:pt x="35" y="15"/>
                  </a:cubicBezTo>
                  <a:cubicBezTo>
                    <a:pt x="4" y="15"/>
                    <a:pt x="4" y="15"/>
                    <a:pt x="4" y="15"/>
                  </a:cubicBezTo>
                  <a:cubicBezTo>
                    <a:pt x="3" y="15"/>
                    <a:pt x="2" y="15"/>
                    <a:pt x="1" y="15"/>
                  </a:cubicBezTo>
                  <a:cubicBezTo>
                    <a:pt x="0" y="14"/>
                    <a:pt x="0" y="14"/>
                    <a:pt x="0" y="14"/>
                  </a:cubicBezTo>
                  <a:cubicBezTo>
                    <a:pt x="16" y="14"/>
                    <a:pt x="16" y="14"/>
                    <a:pt x="16" y="14"/>
                  </a:cubicBezTo>
                  <a:cubicBezTo>
                    <a:pt x="16" y="10"/>
                    <a:pt x="16" y="10"/>
                    <a:pt x="16" y="10"/>
                  </a:cubicBezTo>
                  <a:cubicBezTo>
                    <a:pt x="8" y="10"/>
                    <a:pt x="8" y="10"/>
                    <a:pt x="8" y="10"/>
                  </a:cubicBezTo>
                  <a:cubicBezTo>
                    <a:pt x="7" y="10"/>
                    <a:pt x="6" y="10"/>
                    <a:pt x="5" y="10"/>
                  </a:cubicBezTo>
                  <a:cubicBezTo>
                    <a:pt x="4" y="9"/>
                    <a:pt x="4" y="9"/>
                    <a:pt x="4" y="9"/>
                  </a:cubicBezTo>
                  <a:cubicBezTo>
                    <a:pt x="16" y="9"/>
                    <a:pt x="16" y="9"/>
                    <a:pt x="16" y="9"/>
                  </a:cubicBezTo>
                  <a:cubicBezTo>
                    <a:pt x="16" y="6"/>
                    <a:pt x="16" y="6"/>
                    <a:pt x="16" y="6"/>
                  </a:cubicBezTo>
                  <a:cubicBezTo>
                    <a:pt x="5" y="6"/>
                    <a:pt x="5" y="6"/>
                    <a:pt x="5" y="6"/>
                  </a:cubicBezTo>
                  <a:cubicBezTo>
                    <a:pt x="4" y="6"/>
                    <a:pt x="3" y="6"/>
                    <a:pt x="2" y="6"/>
                  </a:cubicBezTo>
                  <a:cubicBezTo>
                    <a:pt x="1" y="5"/>
                    <a:pt x="1" y="5"/>
                    <a:pt x="1" y="5"/>
                  </a:cubicBezTo>
                  <a:cubicBezTo>
                    <a:pt x="16" y="5"/>
                    <a:pt x="16" y="5"/>
                    <a:pt x="16" y="5"/>
                  </a:cubicBezTo>
                  <a:cubicBezTo>
                    <a:pt x="16" y="4"/>
                    <a:pt x="16" y="2"/>
                    <a:pt x="16" y="0"/>
                  </a:cubicBezTo>
                  <a:lnTo>
                    <a:pt x="19" y="2"/>
                  </a:lnTo>
                  <a:close/>
                  <a:moveTo>
                    <a:pt x="10" y="17"/>
                  </a:moveTo>
                  <a:cubicBezTo>
                    <a:pt x="24" y="17"/>
                    <a:pt x="24" y="17"/>
                    <a:pt x="24" y="17"/>
                  </a:cubicBezTo>
                  <a:cubicBezTo>
                    <a:pt x="26" y="16"/>
                    <a:pt x="26" y="16"/>
                    <a:pt x="26" y="16"/>
                  </a:cubicBezTo>
                  <a:cubicBezTo>
                    <a:pt x="28" y="18"/>
                    <a:pt x="28" y="18"/>
                    <a:pt x="28" y="18"/>
                  </a:cubicBezTo>
                  <a:cubicBezTo>
                    <a:pt x="27" y="19"/>
                    <a:pt x="27" y="19"/>
                    <a:pt x="27" y="19"/>
                  </a:cubicBezTo>
                  <a:cubicBezTo>
                    <a:pt x="27" y="32"/>
                    <a:pt x="27" y="32"/>
                    <a:pt x="27" y="32"/>
                  </a:cubicBezTo>
                  <a:cubicBezTo>
                    <a:pt x="27" y="33"/>
                    <a:pt x="27" y="33"/>
                    <a:pt x="26" y="34"/>
                  </a:cubicBezTo>
                  <a:cubicBezTo>
                    <a:pt x="26" y="35"/>
                    <a:pt x="25" y="35"/>
                    <a:pt x="24" y="35"/>
                  </a:cubicBezTo>
                  <a:cubicBezTo>
                    <a:pt x="23" y="34"/>
                    <a:pt x="22" y="33"/>
                    <a:pt x="20" y="33"/>
                  </a:cubicBezTo>
                  <a:cubicBezTo>
                    <a:pt x="20" y="32"/>
                    <a:pt x="20" y="32"/>
                    <a:pt x="20" y="32"/>
                  </a:cubicBezTo>
                  <a:cubicBezTo>
                    <a:pt x="22" y="32"/>
                    <a:pt x="24" y="32"/>
                    <a:pt x="24" y="32"/>
                  </a:cubicBezTo>
                  <a:cubicBezTo>
                    <a:pt x="25" y="32"/>
                    <a:pt x="25" y="32"/>
                    <a:pt x="25" y="31"/>
                  </a:cubicBezTo>
                  <a:cubicBezTo>
                    <a:pt x="25" y="27"/>
                    <a:pt x="25" y="27"/>
                    <a:pt x="25" y="27"/>
                  </a:cubicBezTo>
                  <a:cubicBezTo>
                    <a:pt x="10" y="27"/>
                    <a:pt x="10" y="27"/>
                    <a:pt x="10" y="27"/>
                  </a:cubicBezTo>
                  <a:cubicBezTo>
                    <a:pt x="10" y="34"/>
                    <a:pt x="10" y="34"/>
                    <a:pt x="10" y="34"/>
                  </a:cubicBezTo>
                  <a:cubicBezTo>
                    <a:pt x="8" y="35"/>
                    <a:pt x="8" y="35"/>
                    <a:pt x="8" y="35"/>
                  </a:cubicBezTo>
                  <a:cubicBezTo>
                    <a:pt x="8" y="33"/>
                    <a:pt x="8" y="30"/>
                    <a:pt x="8" y="26"/>
                  </a:cubicBezTo>
                  <a:cubicBezTo>
                    <a:pt x="8" y="21"/>
                    <a:pt x="8" y="18"/>
                    <a:pt x="8" y="16"/>
                  </a:cubicBezTo>
                  <a:lnTo>
                    <a:pt x="10" y="17"/>
                  </a:lnTo>
                  <a:close/>
                  <a:moveTo>
                    <a:pt x="10" y="22"/>
                  </a:moveTo>
                  <a:cubicBezTo>
                    <a:pt x="25" y="22"/>
                    <a:pt x="25" y="22"/>
                    <a:pt x="25" y="22"/>
                  </a:cubicBezTo>
                  <a:cubicBezTo>
                    <a:pt x="25" y="18"/>
                    <a:pt x="25" y="18"/>
                    <a:pt x="25" y="18"/>
                  </a:cubicBezTo>
                  <a:cubicBezTo>
                    <a:pt x="10" y="18"/>
                    <a:pt x="10" y="18"/>
                    <a:pt x="10" y="18"/>
                  </a:cubicBezTo>
                  <a:lnTo>
                    <a:pt x="10" y="22"/>
                  </a:lnTo>
                  <a:close/>
                  <a:moveTo>
                    <a:pt x="10" y="26"/>
                  </a:moveTo>
                  <a:cubicBezTo>
                    <a:pt x="25" y="26"/>
                    <a:pt x="25" y="26"/>
                    <a:pt x="25" y="26"/>
                  </a:cubicBezTo>
                  <a:cubicBezTo>
                    <a:pt x="25" y="23"/>
                    <a:pt x="25" y="23"/>
                    <a:pt x="25" y="23"/>
                  </a:cubicBezTo>
                  <a:cubicBezTo>
                    <a:pt x="10" y="23"/>
                    <a:pt x="10" y="23"/>
                    <a:pt x="10" y="23"/>
                  </a:cubicBezTo>
                  <a:lnTo>
                    <a:pt x="10"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2"/>
            <p:cNvSpPr>
              <a:spLocks noEditPoints="1"/>
            </p:cNvSpPr>
            <p:nvPr/>
          </p:nvSpPr>
          <p:spPr bwMode="auto">
            <a:xfrm>
              <a:off x="2973388" y="3861071"/>
              <a:ext cx="92075" cy="88900"/>
            </a:xfrm>
            <a:custGeom>
              <a:gdLst>
                <a:gd fmla="*/ 5 w 35" name="T0"/>
                <a:gd fmla="*/ 28 h 34" name="T1"/>
                <a:gd fmla="*/ 3 w 35" name="T2"/>
                <a:gd fmla="*/ 32 h 34" name="T3"/>
                <a:gd fmla="*/ 3 w 35" name="T4"/>
                <a:gd fmla="*/ 25 h 34" name="T5"/>
                <a:gd fmla="*/ 0 w 35" name="T6"/>
                <a:gd fmla="*/ 23 h 34" name="T7"/>
                <a:gd fmla="*/ 4 w 35" name="T8"/>
                <a:gd fmla="*/ 22 h 34" name="T9"/>
                <a:gd fmla="*/ 10 w 35" name="T10"/>
                <a:gd fmla="*/ 8 h 34" name="T11"/>
                <a:gd fmla="*/ 5 w 35" name="T12"/>
                <a:gd fmla="*/ 12 h 34" name="T13"/>
                <a:gd fmla="*/ 2 w 35" name="T14"/>
                <a:gd fmla="*/ 13 h 34" name="T15"/>
                <a:gd fmla="*/ 0 w 35" name="T16"/>
                <a:gd fmla="*/ 9 h 34" name="T17"/>
                <a:gd fmla="*/ 7 w 35" name="T18"/>
                <a:gd fmla="*/ 4 h 34" name="T19"/>
                <a:gd fmla="*/ 5 w 35" name="T20"/>
                <a:gd fmla="*/ 6 h 34" name="T21"/>
                <a:gd fmla="*/ 3 w 35" name="T22"/>
                <a:gd fmla="*/ 1 h 34" name="T23"/>
                <a:gd fmla="*/ 12 w 35" name="T24"/>
                <a:gd fmla="*/ 18 h 34" name="T25"/>
                <a:gd fmla="*/ 9 w 35" name="T26"/>
                <a:gd fmla="*/ 19 h 34" name="T27"/>
                <a:gd fmla="*/ 12 w 35" name="T28"/>
                <a:gd fmla="*/ 18 h 34" name="T29"/>
                <a:gd fmla="*/ 15 w 35" name="T30"/>
                <a:gd fmla="*/ 10 h 34" name="T31"/>
                <a:gd fmla="*/ 28 w 35" name="T32"/>
                <a:gd fmla="*/ 8 h 34" name="T33"/>
                <a:gd fmla="*/ 29 w 35" name="T34"/>
                <a:gd fmla="*/ 11 h 34" name="T35"/>
                <a:gd fmla="*/ 31 w 35" name="T36"/>
                <a:gd fmla="*/ 18 h 34" name="T37"/>
                <a:gd fmla="*/ 35 w 35" name="T38"/>
                <a:gd fmla="*/ 18 h 34" name="T39"/>
                <a:gd fmla="*/ 28 w 35" name="T40"/>
                <a:gd fmla="*/ 26 h 34" name="T41"/>
                <a:gd fmla="*/ 32 w 35" name="T42"/>
                <a:gd fmla="*/ 25 h 34" name="T43"/>
                <a:gd fmla="*/ 28 w 35" name="T44"/>
                <a:gd fmla="*/ 27 h 34" name="T45"/>
                <a:gd fmla="*/ 23 w 35" name="T46"/>
                <a:gd fmla="*/ 34 h 34" name="T47"/>
                <a:gd fmla="*/ 19 w 35" name="T48"/>
                <a:gd fmla="*/ 30 h 34" name="T49"/>
                <a:gd fmla="*/ 25 w 35" name="T50"/>
                <a:gd fmla="*/ 30 h 34" name="T51"/>
                <a:gd fmla="*/ 12 w 35" name="T52"/>
                <a:gd fmla="*/ 27 h 34" name="T53"/>
                <a:gd fmla="*/ 9 w 35" name="T54"/>
                <a:gd fmla="*/ 26 h 34" name="T55"/>
                <a:gd fmla="*/ 12 w 35" name="T56"/>
                <a:gd fmla="*/ 18 h 34" name="T57"/>
                <a:gd fmla="*/ 15 w 35" name="T58"/>
                <a:gd fmla="*/ 5 h 34" name="T59"/>
                <a:gd fmla="*/ 30 w 35" name="T60"/>
                <a:gd fmla="*/ 3 h 34" name="T61"/>
                <a:gd fmla="*/ 15 w 35" name="T62"/>
                <a:gd fmla="*/ 6 h 34" name="T63"/>
                <a:gd fmla="*/ 9 w 35" name="T64"/>
                <a:gd fmla="*/ 13 h 34" name="T65"/>
                <a:gd fmla="*/ 15 w 35" name="T66"/>
                <a:gd fmla="*/ 0 h 34" name="T67"/>
                <a:gd fmla="*/ 17 w 35" name="T68"/>
                <a:gd fmla="*/ 2 h 34" name="T69"/>
                <a:gd fmla="*/ 14 w 35" name="T70"/>
                <a:gd fmla="*/ 18 h 34" name="T71"/>
                <a:gd fmla="*/ 26 w 35" name="T72"/>
                <a:gd fmla="*/ 26 h 34" name="T73"/>
                <a:gd fmla="*/ 27 w 35" name="T74"/>
                <a:gd fmla="*/ 11 h 34" name="T75"/>
                <a:gd fmla="*/ 14 w 35" name="T76"/>
                <a:gd fmla="*/ 18 h 34" name="T77"/>
                <a:gd fmla="*/ 27 w 35" name="T78"/>
                <a:gd fmla="*/ 11 h 34" name="T79"/>
                <a:gd fmla="*/ 21 w 35" name="T80"/>
                <a:gd fmla="*/ 22 h 34" name="T81"/>
                <a:gd fmla="*/ 19 w 35" name="T82"/>
                <a:gd fmla="*/ 24 h 34" name="T83"/>
                <a:gd fmla="*/ 18 w 35" name="T84"/>
                <a:gd fmla="*/ 19 h 34" name="T85"/>
                <a:gd fmla="*/ 22 w 35" name="T86"/>
                <a:gd fmla="*/ 14 h 34" name="T87"/>
                <a:gd fmla="*/ 20 w 35" name="T88"/>
                <a:gd fmla="*/ 15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5">
                  <a:moveTo>
                    <a:pt x="5" y="24"/>
                  </a:moveTo>
                  <a:cubicBezTo>
                    <a:pt x="5" y="25"/>
                    <a:pt x="5" y="27"/>
                    <a:pt x="5" y="28"/>
                  </a:cubicBezTo>
                  <a:cubicBezTo>
                    <a:pt x="5" y="30"/>
                    <a:pt x="5" y="31"/>
                    <a:pt x="5" y="32"/>
                  </a:cubicBezTo>
                  <a:cubicBezTo>
                    <a:pt x="5" y="33"/>
                    <a:pt x="5" y="33"/>
                    <a:pt x="3" y="32"/>
                  </a:cubicBezTo>
                  <a:cubicBezTo>
                    <a:pt x="2" y="32"/>
                    <a:pt x="2" y="31"/>
                    <a:pt x="3" y="29"/>
                  </a:cubicBezTo>
                  <a:cubicBezTo>
                    <a:pt x="3" y="27"/>
                    <a:pt x="3" y="26"/>
                    <a:pt x="3" y="25"/>
                  </a:cubicBezTo>
                  <a:cubicBezTo>
                    <a:pt x="2" y="24"/>
                    <a:pt x="1" y="24"/>
                    <a:pt x="0" y="24"/>
                  </a:cubicBezTo>
                  <a:cubicBezTo>
                    <a:pt x="0" y="23"/>
                    <a:pt x="0" y="23"/>
                    <a:pt x="0" y="23"/>
                  </a:cubicBezTo>
                  <a:cubicBezTo>
                    <a:pt x="1" y="23"/>
                    <a:pt x="2" y="23"/>
                    <a:pt x="3" y="23"/>
                  </a:cubicBezTo>
                  <a:cubicBezTo>
                    <a:pt x="3" y="23"/>
                    <a:pt x="4" y="23"/>
                    <a:pt x="4" y="22"/>
                  </a:cubicBezTo>
                  <a:cubicBezTo>
                    <a:pt x="5" y="21"/>
                    <a:pt x="6" y="16"/>
                    <a:pt x="9" y="7"/>
                  </a:cubicBezTo>
                  <a:cubicBezTo>
                    <a:pt x="10" y="8"/>
                    <a:pt x="10" y="8"/>
                    <a:pt x="10" y="8"/>
                  </a:cubicBezTo>
                  <a:cubicBezTo>
                    <a:pt x="7" y="17"/>
                    <a:pt x="6" y="23"/>
                    <a:pt x="5" y="24"/>
                  </a:cubicBezTo>
                  <a:close/>
                  <a:moveTo>
                    <a:pt x="5" y="12"/>
                  </a:moveTo>
                  <a:cubicBezTo>
                    <a:pt x="5" y="13"/>
                    <a:pt x="4" y="14"/>
                    <a:pt x="4" y="14"/>
                  </a:cubicBezTo>
                  <a:cubicBezTo>
                    <a:pt x="3" y="15"/>
                    <a:pt x="3" y="14"/>
                    <a:pt x="2" y="13"/>
                  </a:cubicBezTo>
                  <a:cubicBezTo>
                    <a:pt x="2" y="12"/>
                    <a:pt x="1" y="10"/>
                    <a:pt x="0" y="9"/>
                  </a:cubicBezTo>
                  <a:cubicBezTo>
                    <a:pt x="0" y="9"/>
                    <a:pt x="0" y="9"/>
                    <a:pt x="0" y="9"/>
                  </a:cubicBezTo>
                  <a:cubicBezTo>
                    <a:pt x="3" y="10"/>
                    <a:pt x="4" y="11"/>
                    <a:pt x="5" y="12"/>
                  </a:cubicBezTo>
                  <a:close/>
                  <a:moveTo>
                    <a:pt x="7" y="4"/>
                  </a:moveTo>
                  <a:cubicBezTo>
                    <a:pt x="8" y="5"/>
                    <a:pt x="8" y="6"/>
                    <a:pt x="7" y="7"/>
                  </a:cubicBezTo>
                  <a:cubicBezTo>
                    <a:pt x="6" y="7"/>
                    <a:pt x="6" y="7"/>
                    <a:pt x="5" y="6"/>
                  </a:cubicBezTo>
                  <a:cubicBezTo>
                    <a:pt x="5" y="4"/>
                    <a:pt x="4" y="3"/>
                    <a:pt x="3" y="1"/>
                  </a:cubicBezTo>
                  <a:cubicBezTo>
                    <a:pt x="3" y="1"/>
                    <a:pt x="3" y="1"/>
                    <a:pt x="3" y="1"/>
                  </a:cubicBezTo>
                  <a:cubicBezTo>
                    <a:pt x="6" y="2"/>
                    <a:pt x="7" y="4"/>
                    <a:pt x="7" y="4"/>
                  </a:cubicBezTo>
                  <a:close/>
                  <a:moveTo>
                    <a:pt x="12" y="18"/>
                  </a:moveTo>
                  <a:cubicBezTo>
                    <a:pt x="10" y="18"/>
                    <a:pt x="10" y="18"/>
                    <a:pt x="10" y="18"/>
                  </a:cubicBezTo>
                  <a:cubicBezTo>
                    <a:pt x="9" y="19"/>
                    <a:pt x="9" y="19"/>
                    <a:pt x="9" y="19"/>
                  </a:cubicBezTo>
                  <a:cubicBezTo>
                    <a:pt x="7" y="18"/>
                    <a:pt x="7" y="18"/>
                    <a:pt x="7" y="18"/>
                  </a:cubicBezTo>
                  <a:cubicBezTo>
                    <a:pt x="12" y="18"/>
                    <a:pt x="12" y="18"/>
                    <a:pt x="12" y="18"/>
                  </a:cubicBezTo>
                  <a:cubicBezTo>
                    <a:pt x="13" y="8"/>
                    <a:pt x="13" y="8"/>
                    <a:pt x="13" y="8"/>
                  </a:cubicBezTo>
                  <a:cubicBezTo>
                    <a:pt x="15" y="10"/>
                    <a:pt x="15" y="10"/>
                    <a:pt x="15" y="10"/>
                  </a:cubicBezTo>
                  <a:cubicBezTo>
                    <a:pt x="26" y="10"/>
                    <a:pt x="26" y="10"/>
                    <a:pt x="26" y="10"/>
                  </a:cubicBezTo>
                  <a:cubicBezTo>
                    <a:pt x="28" y="8"/>
                    <a:pt x="28" y="8"/>
                    <a:pt x="28" y="8"/>
                  </a:cubicBezTo>
                  <a:cubicBezTo>
                    <a:pt x="30" y="10"/>
                    <a:pt x="30" y="10"/>
                    <a:pt x="30" y="10"/>
                  </a:cubicBezTo>
                  <a:cubicBezTo>
                    <a:pt x="29" y="11"/>
                    <a:pt x="29" y="11"/>
                    <a:pt x="29" y="11"/>
                  </a:cubicBezTo>
                  <a:cubicBezTo>
                    <a:pt x="28" y="18"/>
                    <a:pt x="28" y="18"/>
                    <a:pt x="28" y="18"/>
                  </a:cubicBezTo>
                  <a:cubicBezTo>
                    <a:pt x="31" y="18"/>
                    <a:pt x="31" y="18"/>
                    <a:pt x="31" y="18"/>
                  </a:cubicBezTo>
                  <a:cubicBezTo>
                    <a:pt x="32" y="16"/>
                    <a:pt x="32" y="16"/>
                    <a:pt x="32" y="16"/>
                  </a:cubicBezTo>
                  <a:cubicBezTo>
                    <a:pt x="35" y="18"/>
                    <a:pt x="35" y="18"/>
                    <a:pt x="35" y="18"/>
                  </a:cubicBezTo>
                  <a:cubicBezTo>
                    <a:pt x="28" y="18"/>
                    <a:pt x="28" y="18"/>
                    <a:pt x="28" y="18"/>
                  </a:cubicBezTo>
                  <a:cubicBezTo>
                    <a:pt x="28" y="26"/>
                    <a:pt x="28" y="26"/>
                    <a:pt x="28" y="26"/>
                  </a:cubicBezTo>
                  <a:cubicBezTo>
                    <a:pt x="30" y="26"/>
                    <a:pt x="30" y="26"/>
                    <a:pt x="30" y="26"/>
                  </a:cubicBezTo>
                  <a:cubicBezTo>
                    <a:pt x="32" y="25"/>
                    <a:pt x="32" y="25"/>
                    <a:pt x="32" y="25"/>
                  </a:cubicBezTo>
                  <a:cubicBezTo>
                    <a:pt x="34" y="27"/>
                    <a:pt x="34" y="27"/>
                    <a:pt x="34" y="27"/>
                  </a:cubicBezTo>
                  <a:cubicBezTo>
                    <a:pt x="28" y="27"/>
                    <a:pt x="28" y="27"/>
                    <a:pt x="28" y="27"/>
                  </a:cubicBezTo>
                  <a:cubicBezTo>
                    <a:pt x="27" y="29"/>
                    <a:pt x="27" y="30"/>
                    <a:pt x="27" y="31"/>
                  </a:cubicBezTo>
                  <a:cubicBezTo>
                    <a:pt x="27" y="32"/>
                    <a:pt x="26" y="33"/>
                    <a:pt x="23" y="34"/>
                  </a:cubicBezTo>
                  <a:cubicBezTo>
                    <a:pt x="23" y="33"/>
                    <a:pt x="22" y="31"/>
                    <a:pt x="19" y="30"/>
                  </a:cubicBezTo>
                  <a:cubicBezTo>
                    <a:pt x="19" y="30"/>
                    <a:pt x="19" y="30"/>
                    <a:pt x="19" y="30"/>
                  </a:cubicBezTo>
                  <a:cubicBezTo>
                    <a:pt x="22" y="30"/>
                    <a:pt x="23" y="31"/>
                    <a:pt x="24" y="31"/>
                  </a:cubicBezTo>
                  <a:cubicBezTo>
                    <a:pt x="25" y="31"/>
                    <a:pt x="25" y="30"/>
                    <a:pt x="25" y="30"/>
                  </a:cubicBezTo>
                  <a:cubicBezTo>
                    <a:pt x="25" y="29"/>
                    <a:pt x="26" y="28"/>
                    <a:pt x="26" y="27"/>
                  </a:cubicBezTo>
                  <a:cubicBezTo>
                    <a:pt x="12" y="27"/>
                    <a:pt x="12" y="27"/>
                    <a:pt x="12" y="27"/>
                  </a:cubicBezTo>
                  <a:cubicBezTo>
                    <a:pt x="11" y="28"/>
                    <a:pt x="11" y="28"/>
                    <a:pt x="11" y="28"/>
                  </a:cubicBezTo>
                  <a:cubicBezTo>
                    <a:pt x="9" y="26"/>
                    <a:pt x="9" y="26"/>
                    <a:pt x="9" y="26"/>
                  </a:cubicBezTo>
                  <a:cubicBezTo>
                    <a:pt x="11" y="25"/>
                    <a:pt x="11" y="25"/>
                    <a:pt x="11" y="25"/>
                  </a:cubicBezTo>
                  <a:lnTo>
                    <a:pt x="12" y="18"/>
                  </a:lnTo>
                  <a:close/>
                  <a:moveTo>
                    <a:pt x="17" y="2"/>
                  </a:moveTo>
                  <a:cubicBezTo>
                    <a:pt x="16" y="3"/>
                    <a:pt x="16" y="4"/>
                    <a:pt x="15" y="5"/>
                  </a:cubicBezTo>
                  <a:cubicBezTo>
                    <a:pt x="28" y="5"/>
                    <a:pt x="28" y="5"/>
                    <a:pt x="28" y="5"/>
                  </a:cubicBezTo>
                  <a:cubicBezTo>
                    <a:pt x="30" y="3"/>
                    <a:pt x="30" y="3"/>
                    <a:pt x="30" y="3"/>
                  </a:cubicBezTo>
                  <a:cubicBezTo>
                    <a:pt x="33" y="6"/>
                    <a:pt x="33" y="6"/>
                    <a:pt x="33" y="6"/>
                  </a:cubicBezTo>
                  <a:cubicBezTo>
                    <a:pt x="15" y="6"/>
                    <a:pt x="15" y="6"/>
                    <a:pt x="15" y="6"/>
                  </a:cubicBezTo>
                  <a:cubicBezTo>
                    <a:pt x="13" y="9"/>
                    <a:pt x="11" y="11"/>
                    <a:pt x="9" y="13"/>
                  </a:cubicBezTo>
                  <a:cubicBezTo>
                    <a:pt x="9" y="13"/>
                    <a:pt x="9" y="13"/>
                    <a:pt x="9" y="13"/>
                  </a:cubicBezTo>
                  <a:cubicBezTo>
                    <a:pt x="10" y="11"/>
                    <a:pt x="12" y="9"/>
                    <a:pt x="13" y="6"/>
                  </a:cubicBezTo>
                  <a:cubicBezTo>
                    <a:pt x="14" y="4"/>
                    <a:pt x="14" y="1"/>
                    <a:pt x="15" y="0"/>
                  </a:cubicBezTo>
                  <a:cubicBezTo>
                    <a:pt x="18" y="1"/>
                    <a:pt x="18" y="1"/>
                    <a:pt x="18" y="1"/>
                  </a:cubicBezTo>
                  <a:lnTo>
                    <a:pt x="17" y="2"/>
                  </a:lnTo>
                  <a:close/>
                  <a:moveTo>
                    <a:pt x="26" y="18"/>
                  </a:moveTo>
                  <a:cubicBezTo>
                    <a:pt x="14" y="18"/>
                    <a:pt x="14" y="18"/>
                    <a:pt x="14" y="18"/>
                  </a:cubicBezTo>
                  <a:cubicBezTo>
                    <a:pt x="13" y="26"/>
                    <a:pt x="13" y="26"/>
                    <a:pt x="13" y="26"/>
                  </a:cubicBezTo>
                  <a:cubicBezTo>
                    <a:pt x="26" y="26"/>
                    <a:pt x="26" y="26"/>
                    <a:pt x="26" y="26"/>
                  </a:cubicBezTo>
                  <a:lnTo>
                    <a:pt x="26" y="18"/>
                  </a:lnTo>
                  <a:close/>
                  <a:moveTo>
                    <a:pt x="27" y="11"/>
                  </a:moveTo>
                  <a:cubicBezTo>
                    <a:pt x="15" y="11"/>
                    <a:pt x="15" y="11"/>
                    <a:pt x="15" y="11"/>
                  </a:cubicBezTo>
                  <a:cubicBezTo>
                    <a:pt x="14" y="18"/>
                    <a:pt x="14" y="18"/>
                    <a:pt x="14" y="18"/>
                  </a:cubicBezTo>
                  <a:cubicBezTo>
                    <a:pt x="26" y="18"/>
                    <a:pt x="26" y="18"/>
                    <a:pt x="26" y="18"/>
                  </a:cubicBezTo>
                  <a:lnTo>
                    <a:pt x="27" y="11"/>
                  </a:lnTo>
                  <a:close/>
                  <a:moveTo>
                    <a:pt x="18" y="19"/>
                  </a:moveTo>
                  <a:cubicBezTo>
                    <a:pt x="20" y="20"/>
                    <a:pt x="21" y="21"/>
                    <a:pt x="21" y="22"/>
                  </a:cubicBezTo>
                  <a:cubicBezTo>
                    <a:pt x="22" y="23"/>
                    <a:pt x="21" y="24"/>
                    <a:pt x="21" y="25"/>
                  </a:cubicBezTo>
                  <a:cubicBezTo>
                    <a:pt x="20" y="26"/>
                    <a:pt x="20" y="25"/>
                    <a:pt x="19" y="24"/>
                  </a:cubicBezTo>
                  <a:cubicBezTo>
                    <a:pt x="19" y="23"/>
                    <a:pt x="19" y="21"/>
                    <a:pt x="18" y="20"/>
                  </a:cubicBezTo>
                  <a:lnTo>
                    <a:pt x="18" y="19"/>
                  </a:lnTo>
                  <a:close/>
                  <a:moveTo>
                    <a:pt x="18" y="12"/>
                  </a:moveTo>
                  <a:cubicBezTo>
                    <a:pt x="20" y="12"/>
                    <a:pt x="21" y="13"/>
                    <a:pt x="22" y="14"/>
                  </a:cubicBezTo>
                  <a:cubicBezTo>
                    <a:pt x="22" y="15"/>
                    <a:pt x="22" y="16"/>
                    <a:pt x="21" y="16"/>
                  </a:cubicBezTo>
                  <a:cubicBezTo>
                    <a:pt x="21" y="17"/>
                    <a:pt x="20" y="17"/>
                    <a:pt x="20" y="15"/>
                  </a:cubicBezTo>
                  <a:cubicBezTo>
                    <a:pt x="19" y="14"/>
                    <a:pt x="19" y="13"/>
                    <a:pt x="18" y="12"/>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3"/>
            <p:cNvSpPr>
              <a:spLocks noEditPoints="1"/>
            </p:cNvSpPr>
            <p:nvPr/>
          </p:nvSpPr>
          <p:spPr bwMode="auto">
            <a:xfrm>
              <a:off x="3725863" y="4707208"/>
              <a:ext cx="76200" cy="87313"/>
            </a:xfrm>
            <a:custGeom>
              <a:gdLst>
                <a:gd fmla="*/ 28 w 29" name="T0"/>
                <a:gd fmla="*/ 32 h 33" name="T1"/>
                <a:gd fmla="*/ 26 w 29" name="T2"/>
                <a:gd fmla="*/ 33 h 33" name="T3"/>
                <a:gd fmla="*/ 26 w 29" name="T4"/>
                <a:gd fmla="*/ 29 h 33" name="T5"/>
                <a:gd fmla="*/ 2 w 29" name="T6"/>
                <a:gd fmla="*/ 29 h 33" name="T7"/>
                <a:gd fmla="*/ 2 w 29" name="T8"/>
                <a:gd fmla="*/ 32 h 33" name="T9"/>
                <a:gd fmla="*/ 0 w 29" name="T10"/>
                <a:gd fmla="*/ 33 h 33" name="T11"/>
                <a:gd fmla="*/ 0 w 29" name="T12"/>
                <a:gd fmla="*/ 16 h 33" name="T13"/>
                <a:gd fmla="*/ 0 w 29" name="T14"/>
                <a:gd fmla="*/ 0 h 33" name="T15"/>
                <a:gd fmla="*/ 3 w 29" name="T16"/>
                <a:gd fmla="*/ 2 h 33" name="T17"/>
                <a:gd fmla="*/ 25 w 29" name="T18"/>
                <a:gd fmla="*/ 2 h 33" name="T19"/>
                <a:gd fmla="*/ 26 w 29" name="T20"/>
                <a:gd fmla="*/ 0 h 33" name="T21"/>
                <a:gd fmla="*/ 29 w 29" name="T22"/>
                <a:gd fmla="*/ 2 h 33" name="T23"/>
                <a:gd fmla="*/ 28 w 29" name="T24"/>
                <a:gd fmla="*/ 3 h 33" name="T25"/>
                <a:gd fmla="*/ 28 w 29" name="T26"/>
                <a:gd fmla="*/ 26 h 33" name="T27"/>
                <a:gd fmla="*/ 28 w 29" name="T28"/>
                <a:gd fmla="*/ 32 h 33" name="T29"/>
                <a:gd fmla="*/ 10 w 29" name="T30"/>
                <a:gd fmla="*/ 16 h 33" name="T31"/>
                <a:gd fmla="*/ 2 w 29" name="T32"/>
                <a:gd fmla="*/ 26 h 33" name="T33"/>
                <a:gd fmla="*/ 2 w 29" name="T34"/>
                <a:gd fmla="*/ 28 h 33" name="T35"/>
                <a:gd fmla="*/ 26 w 29" name="T36"/>
                <a:gd fmla="*/ 28 h 33" name="T37"/>
                <a:gd fmla="*/ 26 w 29" name="T38"/>
                <a:gd fmla="*/ 2 h 33" name="T39"/>
                <a:gd fmla="*/ 19 w 29" name="T40"/>
                <a:gd fmla="*/ 2 h 33" name="T41"/>
                <a:gd fmla="*/ 19 w 29" name="T42"/>
                <a:gd fmla="*/ 18 h 33" name="T43"/>
                <a:gd fmla="*/ 20 w 29" name="T44"/>
                <a:gd fmla="*/ 20 h 33" name="T45"/>
                <a:gd fmla="*/ 22 w 29" name="T46"/>
                <a:gd fmla="*/ 20 h 33" name="T47"/>
                <a:gd fmla="*/ 24 w 29" name="T48"/>
                <a:gd fmla="*/ 20 h 33" name="T49"/>
                <a:gd fmla="*/ 25 w 29" name="T50"/>
                <a:gd fmla="*/ 22 h 33" name="T51"/>
                <a:gd fmla="*/ 23 w 29" name="T52"/>
                <a:gd fmla="*/ 22 h 33" name="T53"/>
                <a:gd fmla="*/ 19 w 29" name="T54"/>
                <a:gd fmla="*/ 22 h 33" name="T55"/>
                <a:gd fmla="*/ 17 w 29" name="T56"/>
                <a:gd fmla="*/ 19 h 33" name="T57"/>
                <a:gd fmla="*/ 17 w 29" name="T58"/>
                <a:gd fmla="*/ 2 h 33" name="T59"/>
                <a:gd fmla="*/ 11 w 29" name="T60"/>
                <a:gd fmla="*/ 2 h 33" name="T61"/>
                <a:gd fmla="*/ 10 w 29" name="T62"/>
                <a:gd fmla="*/ 16 h 33" name="T63"/>
                <a:gd fmla="*/ 2 w 29" name="T64"/>
                <a:gd fmla="*/ 25 h 33" name="T65"/>
                <a:gd fmla="*/ 8 w 29" name="T66"/>
                <a:gd fmla="*/ 16 h 33" name="T67"/>
                <a:gd fmla="*/ 9 w 29" name="T68"/>
                <a:gd fmla="*/ 2 h 33" name="T69"/>
                <a:gd fmla="*/ 2 w 29" name="T70"/>
                <a:gd fmla="*/ 2 h 33" name="T71"/>
                <a:gd fmla="*/ 2 w 29" name="T72"/>
                <a:gd fmla="*/ 25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28">
                  <a:moveTo>
                    <a:pt x="28" y="32"/>
                  </a:moveTo>
                  <a:cubicBezTo>
                    <a:pt x="26" y="33"/>
                    <a:pt x="26" y="33"/>
                    <a:pt x="26" y="33"/>
                  </a:cubicBezTo>
                  <a:cubicBezTo>
                    <a:pt x="26" y="29"/>
                    <a:pt x="26" y="29"/>
                    <a:pt x="26" y="29"/>
                  </a:cubicBezTo>
                  <a:cubicBezTo>
                    <a:pt x="2" y="29"/>
                    <a:pt x="2" y="29"/>
                    <a:pt x="2" y="29"/>
                  </a:cubicBezTo>
                  <a:cubicBezTo>
                    <a:pt x="2" y="32"/>
                    <a:pt x="2" y="32"/>
                    <a:pt x="2" y="32"/>
                  </a:cubicBezTo>
                  <a:cubicBezTo>
                    <a:pt x="0" y="33"/>
                    <a:pt x="0" y="33"/>
                    <a:pt x="0" y="33"/>
                  </a:cubicBezTo>
                  <a:cubicBezTo>
                    <a:pt x="0" y="30"/>
                    <a:pt x="0" y="24"/>
                    <a:pt x="0" y="16"/>
                  </a:cubicBezTo>
                  <a:cubicBezTo>
                    <a:pt x="0" y="8"/>
                    <a:pt x="0" y="3"/>
                    <a:pt x="0" y="0"/>
                  </a:cubicBezTo>
                  <a:cubicBezTo>
                    <a:pt x="3" y="2"/>
                    <a:pt x="3" y="2"/>
                    <a:pt x="3" y="2"/>
                  </a:cubicBezTo>
                  <a:cubicBezTo>
                    <a:pt x="25" y="2"/>
                    <a:pt x="25" y="2"/>
                    <a:pt x="25" y="2"/>
                  </a:cubicBezTo>
                  <a:cubicBezTo>
                    <a:pt x="26" y="0"/>
                    <a:pt x="26" y="0"/>
                    <a:pt x="26" y="0"/>
                  </a:cubicBezTo>
                  <a:cubicBezTo>
                    <a:pt x="29" y="2"/>
                    <a:pt x="29" y="2"/>
                    <a:pt x="29" y="2"/>
                  </a:cubicBezTo>
                  <a:cubicBezTo>
                    <a:pt x="28" y="3"/>
                    <a:pt x="28" y="3"/>
                    <a:pt x="28" y="3"/>
                  </a:cubicBezTo>
                  <a:cubicBezTo>
                    <a:pt x="28" y="26"/>
                    <a:pt x="28" y="26"/>
                    <a:pt x="28" y="26"/>
                  </a:cubicBezTo>
                  <a:cubicBezTo>
                    <a:pt x="28" y="27"/>
                    <a:pt x="28" y="29"/>
                    <a:pt x="28" y="32"/>
                  </a:cubicBezTo>
                  <a:close/>
                  <a:moveTo>
                    <a:pt x="10" y="16"/>
                  </a:moveTo>
                  <a:cubicBezTo>
                    <a:pt x="10" y="20"/>
                    <a:pt x="7" y="23"/>
                    <a:pt x="2" y="26"/>
                  </a:cubicBezTo>
                  <a:cubicBezTo>
                    <a:pt x="2" y="28"/>
                    <a:pt x="2" y="28"/>
                    <a:pt x="2" y="28"/>
                  </a:cubicBezTo>
                  <a:cubicBezTo>
                    <a:pt x="26" y="28"/>
                    <a:pt x="26" y="28"/>
                    <a:pt x="26" y="28"/>
                  </a:cubicBezTo>
                  <a:cubicBezTo>
                    <a:pt x="26" y="2"/>
                    <a:pt x="26" y="2"/>
                    <a:pt x="26" y="2"/>
                  </a:cubicBezTo>
                  <a:cubicBezTo>
                    <a:pt x="19" y="2"/>
                    <a:pt x="19" y="2"/>
                    <a:pt x="19" y="2"/>
                  </a:cubicBezTo>
                  <a:cubicBezTo>
                    <a:pt x="19" y="18"/>
                    <a:pt x="19" y="18"/>
                    <a:pt x="19" y="18"/>
                  </a:cubicBezTo>
                  <a:cubicBezTo>
                    <a:pt x="19" y="20"/>
                    <a:pt x="19" y="20"/>
                    <a:pt x="20" y="20"/>
                  </a:cubicBezTo>
                  <a:cubicBezTo>
                    <a:pt x="22" y="20"/>
                    <a:pt x="22" y="20"/>
                    <a:pt x="22" y="20"/>
                  </a:cubicBezTo>
                  <a:cubicBezTo>
                    <a:pt x="23" y="20"/>
                    <a:pt x="23" y="20"/>
                    <a:pt x="24" y="20"/>
                  </a:cubicBezTo>
                  <a:cubicBezTo>
                    <a:pt x="25" y="20"/>
                    <a:pt x="25" y="21"/>
                    <a:pt x="25" y="22"/>
                  </a:cubicBezTo>
                  <a:cubicBezTo>
                    <a:pt x="25" y="22"/>
                    <a:pt x="24" y="22"/>
                    <a:pt x="23" y="22"/>
                  </a:cubicBezTo>
                  <a:cubicBezTo>
                    <a:pt x="19" y="22"/>
                    <a:pt x="19" y="22"/>
                    <a:pt x="19" y="22"/>
                  </a:cubicBezTo>
                  <a:cubicBezTo>
                    <a:pt x="17" y="22"/>
                    <a:pt x="17" y="21"/>
                    <a:pt x="17" y="19"/>
                  </a:cubicBezTo>
                  <a:cubicBezTo>
                    <a:pt x="17" y="2"/>
                    <a:pt x="17" y="2"/>
                    <a:pt x="17" y="2"/>
                  </a:cubicBezTo>
                  <a:cubicBezTo>
                    <a:pt x="11" y="2"/>
                    <a:pt x="11" y="2"/>
                    <a:pt x="11" y="2"/>
                  </a:cubicBezTo>
                  <a:cubicBezTo>
                    <a:pt x="11" y="8"/>
                    <a:pt x="11" y="13"/>
                    <a:pt x="10" y="16"/>
                  </a:cubicBezTo>
                  <a:close/>
                  <a:moveTo>
                    <a:pt x="2" y="25"/>
                  </a:moveTo>
                  <a:cubicBezTo>
                    <a:pt x="6" y="23"/>
                    <a:pt x="8" y="20"/>
                    <a:pt x="8" y="16"/>
                  </a:cubicBezTo>
                  <a:cubicBezTo>
                    <a:pt x="9" y="13"/>
                    <a:pt x="9" y="8"/>
                    <a:pt x="9" y="2"/>
                  </a:cubicBezTo>
                  <a:cubicBezTo>
                    <a:pt x="2" y="2"/>
                    <a:pt x="2" y="2"/>
                    <a:pt x="2" y="2"/>
                  </a:cubicBezTo>
                  <a:lnTo>
                    <a:pt x="2" y="2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4"/>
            <p:cNvSpPr>
              <a:spLocks noEditPoints="1"/>
            </p:cNvSpPr>
            <p:nvPr/>
          </p:nvSpPr>
          <p:spPr bwMode="auto">
            <a:xfrm>
              <a:off x="3810000" y="4707208"/>
              <a:ext cx="77787" cy="88900"/>
            </a:xfrm>
            <a:custGeom>
              <a:gdLst>
                <a:gd fmla="*/ 6 w 30" name="T0"/>
                <a:gd fmla="*/ 24 h 34" name="T1"/>
                <a:gd fmla="*/ 0 w 30" name="T2"/>
                <a:gd fmla="*/ 34 h 34" name="T3"/>
                <a:gd fmla="*/ 0 w 30" name="T4"/>
                <a:gd fmla="*/ 33 h 34" name="T5"/>
                <a:gd fmla="*/ 6 w 30" name="T6"/>
                <a:gd fmla="*/ 15 h 34" name="T7"/>
                <a:gd fmla="*/ 6 w 30" name="T8"/>
                <a:gd fmla="*/ 0 h 34" name="T9"/>
                <a:gd fmla="*/ 9 w 30" name="T10"/>
                <a:gd fmla="*/ 2 h 34" name="T11"/>
                <a:gd fmla="*/ 8 w 30" name="T12"/>
                <a:gd fmla="*/ 2 h 34" name="T13"/>
                <a:gd fmla="*/ 6 w 30" name="T14"/>
                <a:gd fmla="*/ 24 h 34" name="T15"/>
                <a:gd fmla="*/ 18 w 30" name="T16"/>
                <a:gd fmla="*/ 21 h 34" name="T17"/>
                <a:gd fmla="*/ 19 w 30" name="T18"/>
                <a:gd fmla="*/ 26 h 34" name="T19"/>
                <a:gd fmla="*/ 16 w 30" name="T20"/>
                <a:gd fmla="*/ 27 h 34" name="T21"/>
                <a:gd fmla="*/ 16 w 30" name="T22"/>
                <a:gd fmla="*/ 21 h 34" name="T23"/>
                <a:gd fmla="*/ 16 w 30" name="T24"/>
                <a:gd fmla="*/ 12 h 34" name="T25"/>
                <a:gd fmla="*/ 16 w 30" name="T26"/>
                <a:gd fmla="*/ 3 h 34" name="T27"/>
                <a:gd fmla="*/ 20 w 30" name="T28"/>
                <a:gd fmla="*/ 4 h 34" name="T29"/>
                <a:gd fmla="*/ 18 w 30" name="T30"/>
                <a:gd fmla="*/ 5 h 34" name="T31"/>
                <a:gd fmla="*/ 18 w 30" name="T32"/>
                <a:gd fmla="*/ 21 h 34" name="T33"/>
                <a:gd fmla="*/ 29 w 30" name="T34"/>
                <a:gd fmla="*/ 26 h 34" name="T35"/>
                <a:gd fmla="*/ 29 w 30" name="T36"/>
                <a:gd fmla="*/ 32 h 34" name="T37"/>
                <a:gd fmla="*/ 27 w 30" name="T38"/>
                <a:gd fmla="*/ 33 h 34" name="T39"/>
                <a:gd fmla="*/ 27 w 30" name="T40"/>
                <a:gd fmla="*/ 24 h 34" name="T41"/>
                <a:gd fmla="*/ 27 w 30" name="T42"/>
                <a:gd fmla="*/ 0 h 34" name="T43"/>
                <a:gd fmla="*/ 30 w 30" name="T44"/>
                <a:gd fmla="*/ 1 h 34" name="T45"/>
                <a:gd fmla="*/ 29 w 30" name="T46"/>
                <a:gd fmla="*/ 2 h 34" name="T47"/>
                <a:gd fmla="*/ 29 w 30" name="T48"/>
                <a:gd fmla="*/ 26 h 3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4" w="30">
                  <a:moveTo>
                    <a:pt x="6" y="24"/>
                  </a:moveTo>
                  <a:cubicBezTo>
                    <a:pt x="5" y="28"/>
                    <a:pt x="3" y="31"/>
                    <a:pt x="0" y="34"/>
                  </a:cubicBezTo>
                  <a:cubicBezTo>
                    <a:pt x="0" y="33"/>
                    <a:pt x="0" y="33"/>
                    <a:pt x="0" y="33"/>
                  </a:cubicBezTo>
                  <a:cubicBezTo>
                    <a:pt x="4" y="28"/>
                    <a:pt x="6" y="22"/>
                    <a:pt x="6" y="15"/>
                  </a:cubicBezTo>
                  <a:cubicBezTo>
                    <a:pt x="6" y="7"/>
                    <a:pt x="6" y="2"/>
                    <a:pt x="6" y="0"/>
                  </a:cubicBezTo>
                  <a:cubicBezTo>
                    <a:pt x="9" y="2"/>
                    <a:pt x="9" y="2"/>
                    <a:pt x="9" y="2"/>
                  </a:cubicBezTo>
                  <a:cubicBezTo>
                    <a:pt x="8" y="2"/>
                    <a:pt x="8" y="2"/>
                    <a:pt x="8" y="2"/>
                  </a:cubicBezTo>
                  <a:cubicBezTo>
                    <a:pt x="8" y="13"/>
                    <a:pt x="8" y="20"/>
                    <a:pt x="6" y="24"/>
                  </a:cubicBezTo>
                  <a:close/>
                  <a:moveTo>
                    <a:pt x="18" y="21"/>
                  </a:moveTo>
                  <a:cubicBezTo>
                    <a:pt x="18" y="23"/>
                    <a:pt x="19" y="24"/>
                    <a:pt x="19" y="26"/>
                  </a:cubicBezTo>
                  <a:cubicBezTo>
                    <a:pt x="16" y="27"/>
                    <a:pt x="16" y="27"/>
                    <a:pt x="16" y="27"/>
                  </a:cubicBezTo>
                  <a:cubicBezTo>
                    <a:pt x="16" y="24"/>
                    <a:pt x="16" y="22"/>
                    <a:pt x="16" y="21"/>
                  </a:cubicBezTo>
                  <a:cubicBezTo>
                    <a:pt x="16" y="20"/>
                    <a:pt x="16" y="17"/>
                    <a:pt x="16" y="12"/>
                  </a:cubicBezTo>
                  <a:cubicBezTo>
                    <a:pt x="16" y="7"/>
                    <a:pt x="16" y="4"/>
                    <a:pt x="16" y="3"/>
                  </a:cubicBezTo>
                  <a:cubicBezTo>
                    <a:pt x="20" y="4"/>
                    <a:pt x="20" y="4"/>
                    <a:pt x="20" y="4"/>
                  </a:cubicBezTo>
                  <a:cubicBezTo>
                    <a:pt x="18" y="5"/>
                    <a:pt x="18" y="5"/>
                    <a:pt x="18" y="5"/>
                  </a:cubicBezTo>
                  <a:lnTo>
                    <a:pt x="18" y="21"/>
                  </a:lnTo>
                  <a:close/>
                  <a:moveTo>
                    <a:pt x="29" y="26"/>
                  </a:moveTo>
                  <a:cubicBezTo>
                    <a:pt x="29" y="28"/>
                    <a:pt x="29" y="30"/>
                    <a:pt x="29" y="32"/>
                  </a:cubicBezTo>
                  <a:cubicBezTo>
                    <a:pt x="27" y="33"/>
                    <a:pt x="27" y="33"/>
                    <a:pt x="27" y="33"/>
                  </a:cubicBezTo>
                  <a:cubicBezTo>
                    <a:pt x="27" y="29"/>
                    <a:pt x="27" y="26"/>
                    <a:pt x="27" y="24"/>
                  </a:cubicBezTo>
                  <a:cubicBezTo>
                    <a:pt x="27" y="10"/>
                    <a:pt x="27" y="2"/>
                    <a:pt x="27" y="0"/>
                  </a:cubicBezTo>
                  <a:cubicBezTo>
                    <a:pt x="30" y="1"/>
                    <a:pt x="30" y="1"/>
                    <a:pt x="30" y="1"/>
                  </a:cubicBezTo>
                  <a:cubicBezTo>
                    <a:pt x="29" y="2"/>
                    <a:pt x="29" y="2"/>
                    <a:pt x="29" y="2"/>
                  </a:cubicBezTo>
                  <a:lnTo>
                    <a:pt x="29"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
            <p:cNvSpPr>
              <a:spLocks noEditPoints="1"/>
            </p:cNvSpPr>
            <p:nvPr/>
          </p:nvSpPr>
          <p:spPr bwMode="auto">
            <a:xfrm>
              <a:off x="3086100" y="3230833"/>
              <a:ext cx="88900" cy="88900"/>
            </a:xfrm>
            <a:custGeom>
              <a:gdLst>
                <a:gd fmla="*/ 9 w 34" name="T0"/>
                <a:gd fmla="*/ 0 h 34" name="T1"/>
                <a:gd fmla="*/ 12 w 34" name="T2"/>
                <a:gd fmla="*/ 1 h 34" name="T3"/>
                <a:gd fmla="*/ 11 w 34" name="T4"/>
                <a:gd fmla="*/ 3 h 34" name="T5"/>
                <a:gd fmla="*/ 11 w 34" name="T6"/>
                <a:gd fmla="*/ 9 h 34" name="T7"/>
                <a:gd fmla="*/ 23 w 34" name="T8"/>
                <a:gd fmla="*/ 9 h 34" name="T9"/>
                <a:gd fmla="*/ 23 w 34" name="T10"/>
                <a:gd fmla="*/ 0 h 34" name="T11"/>
                <a:gd fmla="*/ 27 w 34" name="T12"/>
                <a:gd fmla="*/ 1 h 34" name="T13"/>
                <a:gd fmla="*/ 25 w 34" name="T14"/>
                <a:gd fmla="*/ 3 h 34" name="T15"/>
                <a:gd fmla="*/ 25 w 34" name="T16"/>
                <a:gd fmla="*/ 9 h 34" name="T17"/>
                <a:gd fmla="*/ 30 w 34" name="T18"/>
                <a:gd fmla="*/ 9 h 34" name="T19"/>
                <a:gd fmla="*/ 32 w 34" name="T20"/>
                <a:gd fmla="*/ 7 h 34" name="T21"/>
                <a:gd fmla="*/ 34 w 34" name="T22"/>
                <a:gd fmla="*/ 10 h 34" name="T23"/>
                <a:gd fmla="*/ 25 w 34" name="T24"/>
                <a:gd fmla="*/ 10 h 34" name="T25"/>
                <a:gd fmla="*/ 26 w 34" name="T26"/>
                <a:gd fmla="*/ 33 h 34" name="T27"/>
                <a:gd fmla="*/ 23 w 34" name="T28"/>
                <a:gd fmla="*/ 34 h 34" name="T29"/>
                <a:gd fmla="*/ 23 w 34" name="T30"/>
                <a:gd fmla="*/ 31 h 34" name="T31"/>
                <a:gd fmla="*/ 11 w 34" name="T32"/>
                <a:gd fmla="*/ 31 h 34" name="T33"/>
                <a:gd fmla="*/ 11 w 34" name="T34"/>
                <a:gd fmla="*/ 34 h 34" name="T35"/>
                <a:gd fmla="*/ 9 w 34" name="T36"/>
                <a:gd fmla="*/ 34 h 34" name="T37"/>
                <a:gd fmla="*/ 9 w 34" name="T38"/>
                <a:gd fmla="*/ 10 h 34" name="T39"/>
                <a:gd fmla="*/ 2 w 34" name="T40"/>
                <a:gd fmla="*/ 10 h 34" name="T41"/>
                <a:gd fmla="*/ 1 w 34" name="T42"/>
                <a:gd fmla="*/ 10 h 34" name="T43"/>
                <a:gd fmla="*/ 0 w 34" name="T44"/>
                <a:gd fmla="*/ 9 h 34" name="T45"/>
                <a:gd fmla="*/ 9 w 34" name="T46"/>
                <a:gd fmla="*/ 9 h 34" name="T47"/>
                <a:gd fmla="*/ 9 w 34" name="T48"/>
                <a:gd fmla="*/ 0 h 34" name="T49"/>
                <a:gd fmla="*/ 11 w 34" name="T50"/>
                <a:gd fmla="*/ 19 h 34" name="T51"/>
                <a:gd fmla="*/ 23 w 34" name="T52"/>
                <a:gd fmla="*/ 19 h 34" name="T53"/>
                <a:gd fmla="*/ 23 w 34" name="T54"/>
                <a:gd fmla="*/ 10 h 34" name="T55"/>
                <a:gd fmla="*/ 11 w 34" name="T56"/>
                <a:gd fmla="*/ 10 h 34" name="T57"/>
                <a:gd fmla="*/ 11 w 34" name="T58"/>
                <a:gd fmla="*/ 19 h 34" name="T59"/>
                <a:gd fmla="*/ 11 w 34" name="T60"/>
                <a:gd fmla="*/ 30 h 34" name="T61"/>
                <a:gd fmla="*/ 23 w 34" name="T62"/>
                <a:gd fmla="*/ 30 h 34" name="T63"/>
                <a:gd fmla="*/ 23 w 34" name="T64"/>
                <a:gd fmla="*/ 20 h 34" name="T65"/>
                <a:gd fmla="*/ 11 w 34" name="T66"/>
                <a:gd fmla="*/ 20 h 34" name="T67"/>
                <a:gd fmla="*/ 11 w 34" name="T68"/>
                <a:gd fmla="*/ 3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4">
                  <a:moveTo>
                    <a:pt x="9" y="0"/>
                  </a:moveTo>
                  <a:cubicBezTo>
                    <a:pt x="12" y="1"/>
                    <a:pt x="12" y="1"/>
                    <a:pt x="12" y="1"/>
                  </a:cubicBezTo>
                  <a:cubicBezTo>
                    <a:pt x="11" y="3"/>
                    <a:pt x="11" y="3"/>
                    <a:pt x="11" y="3"/>
                  </a:cubicBezTo>
                  <a:cubicBezTo>
                    <a:pt x="11" y="9"/>
                    <a:pt x="11" y="9"/>
                    <a:pt x="11" y="9"/>
                  </a:cubicBezTo>
                  <a:cubicBezTo>
                    <a:pt x="23" y="9"/>
                    <a:pt x="23" y="9"/>
                    <a:pt x="23" y="9"/>
                  </a:cubicBezTo>
                  <a:cubicBezTo>
                    <a:pt x="23" y="5"/>
                    <a:pt x="23" y="2"/>
                    <a:pt x="23" y="0"/>
                  </a:cubicBezTo>
                  <a:cubicBezTo>
                    <a:pt x="27" y="1"/>
                    <a:pt x="27" y="1"/>
                    <a:pt x="27" y="1"/>
                  </a:cubicBezTo>
                  <a:cubicBezTo>
                    <a:pt x="25" y="3"/>
                    <a:pt x="25" y="3"/>
                    <a:pt x="25" y="3"/>
                  </a:cubicBezTo>
                  <a:cubicBezTo>
                    <a:pt x="25" y="9"/>
                    <a:pt x="25" y="9"/>
                    <a:pt x="25" y="9"/>
                  </a:cubicBezTo>
                  <a:cubicBezTo>
                    <a:pt x="30" y="9"/>
                    <a:pt x="30" y="9"/>
                    <a:pt x="30" y="9"/>
                  </a:cubicBezTo>
                  <a:cubicBezTo>
                    <a:pt x="32" y="7"/>
                    <a:pt x="32" y="7"/>
                    <a:pt x="32" y="7"/>
                  </a:cubicBezTo>
                  <a:cubicBezTo>
                    <a:pt x="34" y="10"/>
                    <a:pt x="34" y="10"/>
                    <a:pt x="34" y="10"/>
                  </a:cubicBezTo>
                  <a:cubicBezTo>
                    <a:pt x="25" y="10"/>
                    <a:pt x="25" y="10"/>
                    <a:pt x="25" y="10"/>
                  </a:cubicBezTo>
                  <a:cubicBezTo>
                    <a:pt x="25" y="22"/>
                    <a:pt x="25" y="30"/>
                    <a:pt x="26" y="33"/>
                  </a:cubicBezTo>
                  <a:cubicBezTo>
                    <a:pt x="23" y="34"/>
                    <a:pt x="23" y="34"/>
                    <a:pt x="23" y="34"/>
                  </a:cubicBezTo>
                  <a:cubicBezTo>
                    <a:pt x="23" y="31"/>
                    <a:pt x="23" y="31"/>
                    <a:pt x="23" y="31"/>
                  </a:cubicBezTo>
                  <a:cubicBezTo>
                    <a:pt x="11" y="31"/>
                    <a:pt x="11" y="31"/>
                    <a:pt x="11" y="31"/>
                  </a:cubicBezTo>
                  <a:cubicBezTo>
                    <a:pt x="11" y="34"/>
                    <a:pt x="11" y="34"/>
                    <a:pt x="11" y="34"/>
                  </a:cubicBezTo>
                  <a:cubicBezTo>
                    <a:pt x="9" y="34"/>
                    <a:pt x="9" y="34"/>
                    <a:pt x="9" y="34"/>
                  </a:cubicBezTo>
                  <a:cubicBezTo>
                    <a:pt x="9" y="29"/>
                    <a:pt x="9" y="21"/>
                    <a:pt x="9" y="10"/>
                  </a:cubicBezTo>
                  <a:cubicBezTo>
                    <a:pt x="2" y="10"/>
                    <a:pt x="2" y="10"/>
                    <a:pt x="2" y="10"/>
                  </a:cubicBezTo>
                  <a:cubicBezTo>
                    <a:pt x="1" y="10"/>
                    <a:pt x="1" y="10"/>
                    <a:pt x="1" y="10"/>
                  </a:cubicBezTo>
                  <a:cubicBezTo>
                    <a:pt x="0" y="9"/>
                    <a:pt x="0" y="9"/>
                    <a:pt x="0" y="9"/>
                  </a:cubicBezTo>
                  <a:cubicBezTo>
                    <a:pt x="9" y="9"/>
                    <a:pt x="9" y="9"/>
                    <a:pt x="9" y="9"/>
                  </a:cubicBezTo>
                  <a:cubicBezTo>
                    <a:pt x="9" y="7"/>
                    <a:pt x="9" y="3"/>
                    <a:pt x="9" y="0"/>
                  </a:cubicBezTo>
                  <a:close/>
                  <a:moveTo>
                    <a:pt x="11" y="19"/>
                  </a:moveTo>
                  <a:cubicBezTo>
                    <a:pt x="23" y="19"/>
                    <a:pt x="23" y="19"/>
                    <a:pt x="23" y="19"/>
                  </a:cubicBezTo>
                  <a:cubicBezTo>
                    <a:pt x="23" y="10"/>
                    <a:pt x="23" y="10"/>
                    <a:pt x="23" y="10"/>
                  </a:cubicBezTo>
                  <a:cubicBezTo>
                    <a:pt x="11" y="10"/>
                    <a:pt x="11" y="10"/>
                    <a:pt x="11" y="10"/>
                  </a:cubicBezTo>
                  <a:lnTo>
                    <a:pt x="11" y="19"/>
                  </a:lnTo>
                  <a:close/>
                  <a:moveTo>
                    <a:pt x="11" y="30"/>
                  </a:moveTo>
                  <a:cubicBezTo>
                    <a:pt x="23" y="30"/>
                    <a:pt x="23" y="30"/>
                    <a:pt x="23" y="30"/>
                  </a:cubicBezTo>
                  <a:cubicBezTo>
                    <a:pt x="23" y="20"/>
                    <a:pt x="23" y="20"/>
                    <a:pt x="23" y="20"/>
                  </a:cubicBezTo>
                  <a:cubicBezTo>
                    <a:pt x="11" y="20"/>
                    <a:pt x="11" y="20"/>
                    <a:pt x="11" y="20"/>
                  </a:cubicBezTo>
                  <a:lnTo>
                    <a:pt x="11" y="3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6"/>
            <p:cNvSpPr>
              <a:spLocks noEditPoints="1"/>
            </p:cNvSpPr>
            <p:nvPr/>
          </p:nvSpPr>
          <p:spPr bwMode="auto">
            <a:xfrm>
              <a:off x="3175000" y="3230833"/>
              <a:ext cx="90487" cy="92075"/>
            </a:xfrm>
            <a:custGeom>
              <a:gdLst>
                <a:gd fmla="*/ 5 w 35" name="T0"/>
                <a:gd fmla="*/ 22 h 35" name="T1"/>
                <a:gd fmla="*/ 8 w 35" name="T2"/>
                <a:gd fmla="*/ 17 h 35" name="T3"/>
                <a:gd fmla="*/ 6 w 35" name="T4"/>
                <a:gd fmla="*/ 27 h 35" name="T5"/>
                <a:gd fmla="*/ 0 w 35" name="T6"/>
                <a:gd fmla="*/ 34 h 35" name="T7"/>
                <a:gd fmla="*/ 16 w 35" name="T8"/>
                <a:gd fmla="*/ 15 h 35" name="T9"/>
                <a:gd fmla="*/ 5 w 35" name="T10"/>
                <a:gd fmla="*/ 15 h 35" name="T11"/>
                <a:gd fmla="*/ 16 w 35" name="T12"/>
                <a:gd fmla="*/ 14 h 35" name="T13"/>
                <a:gd fmla="*/ 4 w 35" name="T14"/>
                <a:gd fmla="*/ 10 h 35" name="T15"/>
                <a:gd fmla="*/ 0 w 35" name="T16"/>
                <a:gd fmla="*/ 9 h 35" name="T17"/>
                <a:gd fmla="*/ 16 w 35" name="T18"/>
                <a:gd fmla="*/ 5 h 35" name="T19"/>
                <a:gd fmla="*/ 6 w 35" name="T20"/>
                <a:gd fmla="*/ 6 h 35" name="T21"/>
                <a:gd fmla="*/ 16 w 35" name="T22"/>
                <a:gd fmla="*/ 5 h 35" name="T23"/>
                <a:gd fmla="*/ 19 w 35" name="T24"/>
                <a:gd fmla="*/ 1 h 35" name="T25"/>
                <a:gd fmla="*/ 18 w 35" name="T26"/>
                <a:gd fmla="*/ 5 h 35" name="T27"/>
                <a:gd fmla="*/ 27 w 35" name="T28"/>
                <a:gd fmla="*/ 3 h 35" name="T29"/>
                <a:gd fmla="*/ 28 w 35" name="T30"/>
                <a:gd fmla="*/ 6 h 35" name="T31"/>
                <a:gd fmla="*/ 30 w 35" name="T32"/>
                <a:gd fmla="*/ 9 h 35" name="T33"/>
                <a:gd fmla="*/ 35 w 35" name="T34"/>
                <a:gd fmla="*/ 10 h 35" name="T35"/>
                <a:gd fmla="*/ 28 w 35" name="T36"/>
                <a:gd fmla="*/ 15 h 35" name="T37"/>
                <a:gd fmla="*/ 26 w 35" name="T38"/>
                <a:gd fmla="*/ 15 h 35" name="T39"/>
                <a:gd fmla="*/ 18 w 35" name="T40"/>
                <a:gd fmla="*/ 30 h 35" name="T41"/>
                <a:gd fmla="*/ 16 w 35" name="T42"/>
                <a:gd fmla="*/ 34 h 35" name="T43"/>
                <a:gd fmla="*/ 14 w 35" name="T44"/>
                <a:gd fmla="*/ 20 h 35" name="T45"/>
                <a:gd fmla="*/ 7 w 35" name="T46"/>
                <a:gd fmla="*/ 32 h 35" name="T47"/>
                <a:gd fmla="*/ 10 w 35" name="T48"/>
                <a:gd fmla="*/ 25 h 35" name="T49"/>
                <a:gd fmla="*/ 14 w 35" name="T50"/>
                <a:gd fmla="*/ 20 h 35" name="T51"/>
                <a:gd fmla="*/ 26 w 35" name="T52"/>
                <a:gd fmla="*/ 9 h 35" name="T53"/>
                <a:gd fmla="*/ 18 w 35" name="T54"/>
                <a:gd fmla="*/ 5 h 35" name="T55"/>
                <a:gd fmla="*/ 18 w 35" name="T56"/>
                <a:gd fmla="*/ 14 h 35" name="T57"/>
                <a:gd fmla="*/ 26 w 35" name="T58"/>
                <a:gd fmla="*/ 10 h 35" name="T59"/>
                <a:gd fmla="*/ 18 w 35" name="T60"/>
                <a:gd fmla="*/ 14 h 35" name="T61"/>
                <a:gd fmla="*/ 25 w 35" name="T62"/>
                <a:gd fmla="*/ 28 h 35" name="T63"/>
                <a:gd fmla="*/ 23 w 35" name="T64"/>
                <a:gd fmla="*/ 27 h 35" name="T65"/>
                <a:gd fmla="*/ 19 w 35" name="T66"/>
                <a:gd fmla="*/ 19 h 35" name="T67"/>
                <a:gd fmla="*/ 30 w 35" name="T68"/>
                <a:gd fmla="*/ 18 h 35" name="T69"/>
                <a:gd fmla="*/ 29 w 35" name="T70"/>
                <a:gd fmla="*/ 28 h 35" name="T71"/>
                <a:gd fmla="*/ 27 w 35" name="T72"/>
                <a:gd fmla="*/ 35 h 35" name="T73"/>
                <a:gd fmla="*/ 27 w 35" name="T74"/>
                <a:gd fmla="*/ 16 h 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5" w="35">
                  <a:moveTo>
                    <a:pt x="4" y="28"/>
                  </a:moveTo>
                  <a:cubicBezTo>
                    <a:pt x="4" y="27"/>
                    <a:pt x="5" y="24"/>
                    <a:pt x="5" y="22"/>
                  </a:cubicBezTo>
                  <a:cubicBezTo>
                    <a:pt x="5" y="20"/>
                    <a:pt x="5" y="17"/>
                    <a:pt x="5" y="15"/>
                  </a:cubicBezTo>
                  <a:cubicBezTo>
                    <a:pt x="8" y="17"/>
                    <a:pt x="8" y="17"/>
                    <a:pt x="8" y="17"/>
                  </a:cubicBezTo>
                  <a:cubicBezTo>
                    <a:pt x="7" y="18"/>
                    <a:pt x="7" y="18"/>
                    <a:pt x="7" y="18"/>
                  </a:cubicBezTo>
                  <a:cubicBezTo>
                    <a:pt x="7" y="22"/>
                    <a:pt x="7" y="25"/>
                    <a:pt x="6" y="27"/>
                  </a:cubicBezTo>
                  <a:cubicBezTo>
                    <a:pt x="5" y="29"/>
                    <a:pt x="3" y="32"/>
                    <a:pt x="0" y="34"/>
                  </a:cubicBezTo>
                  <a:cubicBezTo>
                    <a:pt x="0" y="34"/>
                    <a:pt x="0" y="34"/>
                    <a:pt x="0" y="34"/>
                  </a:cubicBezTo>
                  <a:cubicBezTo>
                    <a:pt x="2" y="32"/>
                    <a:pt x="3" y="30"/>
                    <a:pt x="4" y="28"/>
                  </a:cubicBezTo>
                  <a:close/>
                  <a:moveTo>
                    <a:pt x="16" y="15"/>
                  </a:moveTo>
                  <a:cubicBezTo>
                    <a:pt x="8" y="15"/>
                    <a:pt x="8" y="15"/>
                    <a:pt x="8" y="15"/>
                  </a:cubicBezTo>
                  <a:cubicBezTo>
                    <a:pt x="7" y="15"/>
                    <a:pt x="6" y="15"/>
                    <a:pt x="5" y="15"/>
                  </a:cubicBezTo>
                  <a:cubicBezTo>
                    <a:pt x="4" y="14"/>
                    <a:pt x="4" y="14"/>
                    <a:pt x="4" y="14"/>
                  </a:cubicBezTo>
                  <a:cubicBezTo>
                    <a:pt x="16" y="14"/>
                    <a:pt x="16" y="14"/>
                    <a:pt x="16" y="14"/>
                  </a:cubicBezTo>
                  <a:cubicBezTo>
                    <a:pt x="16" y="10"/>
                    <a:pt x="16" y="10"/>
                    <a:pt x="16" y="10"/>
                  </a:cubicBezTo>
                  <a:cubicBezTo>
                    <a:pt x="4" y="10"/>
                    <a:pt x="4" y="10"/>
                    <a:pt x="4" y="10"/>
                  </a:cubicBezTo>
                  <a:cubicBezTo>
                    <a:pt x="3" y="10"/>
                    <a:pt x="2" y="10"/>
                    <a:pt x="1" y="10"/>
                  </a:cubicBezTo>
                  <a:cubicBezTo>
                    <a:pt x="0" y="9"/>
                    <a:pt x="0" y="9"/>
                    <a:pt x="0" y="9"/>
                  </a:cubicBezTo>
                  <a:cubicBezTo>
                    <a:pt x="16" y="9"/>
                    <a:pt x="16" y="9"/>
                    <a:pt x="16" y="9"/>
                  </a:cubicBezTo>
                  <a:cubicBezTo>
                    <a:pt x="16" y="5"/>
                    <a:pt x="16" y="5"/>
                    <a:pt x="16" y="5"/>
                  </a:cubicBezTo>
                  <a:cubicBezTo>
                    <a:pt x="9" y="5"/>
                    <a:pt x="9" y="5"/>
                    <a:pt x="9" y="5"/>
                  </a:cubicBezTo>
                  <a:cubicBezTo>
                    <a:pt x="8" y="5"/>
                    <a:pt x="7" y="6"/>
                    <a:pt x="6" y="6"/>
                  </a:cubicBezTo>
                  <a:cubicBezTo>
                    <a:pt x="5" y="5"/>
                    <a:pt x="5" y="5"/>
                    <a:pt x="5" y="5"/>
                  </a:cubicBezTo>
                  <a:cubicBezTo>
                    <a:pt x="16" y="5"/>
                    <a:pt x="16" y="5"/>
                    <a:pt x="16" y="5"/>
                  </a:cubicBezTo>
                  <a:cubicBezTo>
                    <a:pt x="16" y="2"/>
                    <a:pt x="16" y="1"/>
                    <a:pt x="16" y="0"/>
                  </a:cubicBezTo>
                  <a:cubicBezTo>
                    <a:pt x="19" y="1"/>
                    <a:pt x="19" y="1"/>
                    <a:pt x="19" y="1"/>
                  </a:cubicBezTo>
                  <a:cubicBezTo>
                    <a:pt x="18" y="2"/>
                    <a:pt x="18" y="2"/>
                    <a:pt x="18" y="2"/>
                  </a:cubicBezTo>
                  <a:cubicBezTo>
                    <a:pt x="18" y="5"/>
                    <a:pt x="18" y="5"/>
                    <a:pt x="18" y="5"/>
                  </a:cubicBezTo>
                  <a:cubicBezTo>
                    <a:pt x="26" y="5"/>
                    <a:pt x="26" y="5"/>
                    <a:pt x="26" y="5"/>
                  </a:cubicBezTo>
                  <a:cubicBezTo>
                    <a:pt x="27" y="3"/>
                    <a:pt x="27" y="3"/>
                    <a:pt x="27" y="3"/>
                  </a:cubicBezTo>
                  <a:cubicBezTo>
                    <a:pt x="30" y="5"/>
                    <a:pt x="30" y="5"/>
                    <a:pt x="30" y="5"/>
                  </a:cubicBezTo>
                  <a:cubicBezTo>
                    <a:pt x="28" y="6"/>
                    <a:pt x="28" y="6"/>
                    <a:pt x="28" y="6"/>
                  </a:cubicBezTo>
                  <a:cubicBezTo>
                    <a:pt x="28" y="9"/>
                    <a:pt x="28" y="9"/>
                    <a:pt x="28" y="9"/>
                  </a:cubicBezTo>
                  <a:cubicBezTo>
                    <a:pt x="30" y="9"/>
                    <a:pt x="30" y="9"/>
                    <a:pt x="30" y="9"/>
                  </a:cubicBezTo>
                  <a:cubicBezTo>
                    <a:pt x="32" y="7"/>
                    <a:pt x="32" y="7"/>
                    <a:pt x="32" y="7"/>
                  </a:cubicBezTo>
                  <a:cubicBezTo>
                    <a:pt x="35" y="10"/>
                    <a:pt x="35" y="10"/>
                    <a:pt x="35" y="10"/>
                  </a:cubicBezTo>
                  <a:cubicBezTo>
                    <a:pt x="28" y="10"/>
                    <a:pt x="28" y="10"/>
                    <a:pt x="28" y="10"/>
                  </a:cubicBezTo>
                  <a:cubicBezTo>
                    <a:pt x="28" y="12"/>
                    <a:pt x="28" y="14"/>
                    <a:pt x="28" y="15"/>
                  </a:cubicBezTo>
                  <a:cubicBezTo>
                    <a:pt x="26" y="16"/>
                    <a:pt x="26" y="16"/>
                    <a:pt x="26" y="16"/>
                  </a:cubicBezTo>
                  <a:cubicBezTo>
                    <a:pt x="26" y="15"/>
                    <a:pt x="26" y="15"/>
                    <a:pt x="26" y="15"/>
                  </a:cubicBezTo>
                  <a:cubicBezTo>
                    <a:pt x="18" y="15"/>
                    <a:pt x="18" y="15"/>
                    <a:pt x="18" y="15"/>
                  </a:cubicBezTo>
                  <a:cubicBezTo>
                    <a:pt x="18" y="30"/>
                    <a:pt x="18" y="30"/>
                    <a:pt x="18" y="30"/>
                  </a:cubicBezTo>
                  <a:cubicBezTo>
                    <a:pt x="18" y="31"/>
                    <a:pt x="18" y="33"/>
                    <a:pt x="18" y="34"/>
                  </a:cubicBezTo>
                  <a:cubicBezTo>
                    <a:pt x="16" y="34"/>
                    <a:pt x="16" y="34"/>
                    <a:pt x="16" y="34"/>
                  </a:cubicBezTo>
                  <a:cubicBezTo>
                    <a:pt x="16" y="33"/>
                    <a:pt x="16" y="27"/>
                    <a:pt x="16" y="15"/>
                  </a:cubicBezTo>
                  <a:close/>
                  <a:moveTo>
                    <a:pt x="14" y="20"/>
                  </a:moveTo>
                  <a:cubicBezTo>
                    <a:pt x="13" y="21"/>
                    <a:pt x="12" y="23"/>
                    <a:pt x="11" y="25"/>
                  </a:cubicBezTo>
                  <a:cubicBezTo>
                    <a:pt x="10" y="28"/>
                    <a:pt x="9" y="30"/>
                    <a:pt x="7" y="32"/>
                  </a:cubicBezTo>
                  <a:cubicBezTo>
                    <a:pt x="7" y="32"/>
                    <a:pt x="7" y="32"/>
                    <a:pt x="7" y="32"/>
                  </a:cubicBezTo>
                  <a:cubicBezTo>
                    <a:pt x="8" y="30"/>
                    <a:pt x="9" y="28"/>
                    <a:pt x="10" y="25"/>
                  </a:cubicBezTo>
                  <a:cubicBezTo>
                    <a:pt x="10" y="23"/>
                    <a:pt x="11" y="20"/>
                    <a:pt x="11" y="18"/>
                  </a:cubicBezTo>
                  <a:lnTo>
                    <a:pt x="14" y="20"/>
                  </a:lnTo>
                  <a:close/>
                  <a:moveTo>
                    <a:pt x="18" y="9"/>
                  </a:moveTo>
                  <a:cubicBezTo>
                    <a:pt x="26" y="9"/>
                    <a:pt x="26" y="9"/>
                    <a:pt x="26" y="9"/>
                  </a:cubicBezTo>
                  <a:cubicBezTo>
                    <a:pt x="26" y="5"/>
                    <a:pt x="26" y="5"/>
                    <a:pt x="26" y="5"/>
                  </a:cubicBezTo>
                  <a:cubicBezTo>
                    <a:pt x="18" y="5"/>
                    <a:pt x="18" y="5"/>
                    <a:pt x="18" y="5"/>
                  </a:cubicBezTo>
                  <a:lnTo>
                    <a:pt x="18" y="9"/>
                  </a:lnTo>
                  <a:close/>
                  <a:moveTo>
                    <a:pt x="18" y="14"/>
                  </a:moveTo>
                  <a:cubicBezTo>
                    <a:pt x="26" y="14"/>
                    <a:pt x="26" y="14"/>
                    <a:pt x="26" y="14"/>
                  </a:cubicBezTo>
                  <a:cubicBezTo>
                    <a:pt x="26" y="10"/>
                    <a:pt x="26" y="10"/>
                    <a:pt x="26" y="10"/>
                  </a:cubicBezTo>
                  <a:cubicBezTo>
                    <a:pt x="18" y="10"/>
                    <a:pt x="18" y="10"/>
                    <a:pt x="18" y="10"/>
                  </a:cubicBezTo>
                  <a:lnTo>
                    <a:pt x="18" y="14"/>
                  </a:lnTo>
                  <a:close/>
                  <a:moveTo>
                    <a:pt x="24" y="25"/>
                  </a:moveTo>
                  <a:cubicBezTo>
                    <a:pt x="25" y="27"/>
                    <a:pt x="25" y="28"/>
                    <a:pt x="25" y="28"/>
                  </a:cubicBezTo>
                  <a:cubicBezTo>
                    <a:pt x="25" y="29"/>
                    <a:pt x="25" y="30"/>
                    <a:pt x="24" y="30"/>
                  </a:cubicBezTo>
                  <a:cubicBezTo>
                    <a:pt x="23" y="30"/>
                    <a:pt x="23" y="29"/>
                    <a:pt x="23" y="27"/>
                  </a:cubicBezTo>
                  <a:cubicBezTo>
                    <a:pt x="22" y="26"/>
                    <a:pt x="21" y="23"/>
                    <a:pt x="19" y="19"/>
                  </a:cubicBezTo>
                  <a:cubicBezTo>
                    <a:pt x="19" y="19"/>
                    <a:pt x="19" y="19"/>
                    <a:pt x="19" y="19"/>
                  </a:cubicBezTo>
                  <a:cubicBezTo>
                    <a:pt x="22" y="22"/>
                    <a:pt x="24" y="24"/>
                    <a:pt x="24" y="25"/>
                  </a:cubicBezTo>
                  <a:close/>
                  <a:moveTo>
                    <a:pt x="30" y="18"/>
                  </a:moveTo>
                  <a:cubicBezTo>
                    <a:pt x="29" y="19"/>
                    <a:pt x="29" y="19"/>
                    <a:pt x="29" y="19"/>
                  </a:cubicBezTo>
                  <a:cubicBezTo>
                    <a:pt x="29" y="28"/>
                    <a:pt x="29" y="28"/>
                    <a:pt x="29" y="28"/>
                  </a:cubicBezTo>
                  <a:cubicBezTo>
                    <a:pt x="29" y="30"/>
                    <a:pt x="29" y="32"/>
                    <a:pt x="29" y="34"/>
                  </a:cubicBezTo>
                  <a:cubicBezTo>
                    <a:pt x="27" y="35"/>
                    <a:pt x="27" y="35"/>
                    <a:pt x="27" y="35"/>
                  </a:cubicBezTo>
                  <a:cubicBezTo>
                    <a:pt x="27" y="33"/>
                    <a:pt x="27" y="30"/>
                    <a:pt x="27" y="25"/>
                  </a:cubicBezTo>
                  <a:cubicBezTo>
                    <a:pt x="27" y="21"/>
                    <a:pt x="27" y="18"/>
                    <a:pt x="27" y="16"/>
                  </a:cubicBezTo>
                  <a:lnTo>
                    <a:pt x="30" y="1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7"/>
            <p:cNvSpPr>
              <a:spLocks noEditPoints="1"/>
            </p:cNvSpPr>
            <p:nvPr/>
          </p:nvSpPr>
          <p:spPr bwMode="auto">
            <a:xfrm>
              <a:off x="4156075" y="3684858"/>
              <a:ext cx="80962" cy="88900"/>
            </a:xfrm>
            <a:custGeom>
              <a:gdLst>
                <a:gd fmla="*/ 27 w 31" name="T0"/>
                <a:gd fmla="*/ 7 h 34" name="T1"/>
                <a:gd fmla="*/ 3 w 31" name="T2"/>
                <a:gd fmla="*/ 7 h 34" name="T3"/>
                <a:gd fmla="*/ 3 w 31" name="T4"/>
                <a:gd fmla="*/ 12 h 34" name="T5"/>
                <a:gd fmla="*/ 1 w 31" name="T6"/>
                <a:gd fmla="*/ 12 h 34" name="T7"/>
                <a:gd fmla="*/ 0 w 31" name="T8"/>
                <a:gd fmla="*/ 11 h 34" name="T9"/>
                <a:gd fmla="*/ 2 w 31" name="T10"/>
                <a:gd fmla="*/ 8 h 34" name="T11"/>
                <a:gd fmla="*/ 3 w 31" name="T12"/>
                <a:gd fmla="*/ 5 h 34" name="T13"/>
                <a:gd fmla="*/ 3 w 31" name="T14"/>
                <a:gd fmla="*/ 5 h 34" name="T15"/>
                <a:gd fmla="*/ 3 w 31" name="T16"/>
                <a:gd fmla="*/ 7 h 34" name="T17"/>
                <a:gd fmla="*/ 27 w 31" name="T18"/>
                <a:gd fmla="*/ 7 h 34" name="T19"/>
                <a:gd fmla="*/ 29 w 31" name="T20"/>
                <a:gd fmla="*/ 5 h 34" name="T21"/>
                <a:gd fmla="*/ 31 w 31" name="T22"/>
                <a:gd fmla="*/ 8 h 34" name="T23"/>
                <a:gd fmla="*/ 25 w 31" name="T24"/>
                <a:gd fmla="*/ 12 h 34" name="T25"/>
                <a:gd fmla="*/ 25 w 31" name="T26"/>
                <a:gd fmla="*/ 12 h 34" name="T27"/>
                <a:gd fmla="*/ 27 w 31" name="T28"/>
                <a:gd fmla="*/ 7 h 34" name="T29"/>
                <a:gd fmla="*/ 26 w 31" name="T30"/>
                <a:gd fmla="*/ 14 h 34" name="T31"/>
                <a:gd fmla="*/ 28 w 31" name="T32"/>
                <a:gd fmla="*/ 12 h 34" name="T33"/>
                <a:gd fmla="*/ 31 w 31" name="T34"/>
                <a:gd fmla="*/ 15 h 34" name="T35"/>
                <a:gd fmla="*/ 16 w 31" name="T36"/>
                <a:gd fmla="*/ 15 h 34" name="T37"/>
                <a:gd fmla="*/ 16 w 31" name="T38"/>
                <a:gd fmla="*/ 29 h 34" name="T39"/>
                <a:gd fmla="*/ 12 w 31" name="T40"/>
                <a:gd fmla="*/ 34 h 34" name="T41"/>
                <a:gd fmla="*/ 8 w 31" name="T42"/>
                <a:gd fmla="*/ 30 h 34" name="T43"/>
                <a:gd fmla="*/ 8 w 31" name="T44"/>
                <a:gd fmla="*/ 30 h 34" name="T45"/>
                <a:gd fmla="*/ 13 w 31" name="T46"/>
                <a:gd fmla="*/ 30 h 34" name="T47"/>
                <a:gd fmla="*/ 14 w 31" name="T48"/>
                <a:gd fmla="*/ 29 h 34" name="T49"/>
                <a:gd fmla="*/ 14 w 31" name="T50"/>
                <a:gd fmla="*/ 15 h 34" name="T51"/>
                <a:gd fmla="*/ 4 w 31" name="T52"/>
                <a:gd fmla="*/ 15 h 34" name="T53"/>
                <a:gd fmla="*/ 1 w 31" name="T54"/>
                <a:gd fmla="*/ 16 h 34" name="T55"/>
                <a:gd fmla="*/ 0 w 31" name="T56"/>
                <a:gd fmla="*/ 14 h 34" name="T57"/>
                <a:gd fmla="*/ 26 w 31" name="T58"/>
                <a:gd fmla="*/ 14 h 34" name="T59"/>
                <a:gd fmla="*/ 12 w 31" name="T60"/>
                <a:gd fmla="*/ 0 h 34" name="T61"/>
                <a:gd fmla="*/ 16 w 31" name="T62"/>
                <a:gd fmla="*/ 2 h 34" name="T63"/>
                <a:gd fmla="*/ 16 w 31" name="T64"/>
                <a:gd fmla="*/ 5 h 34" name="T65"/>
                <a:gd fmla="*/ 14 w 31" name="T66"/>
                <a:gd fmla="*/ 5 h 34" name="T67"/>
                <a:gd fmla="*/ 12 w 31" name="T68"/>
                <a:gd fmla="*/ 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1">
                  <a:moveTo>
                    <a:pt x="27" y="7"/>
                  </a:moveTo>
                  <a:cubicBezTo>
                    <a:pt x="3" y="7"/>
                    <a:pt x="3" y="7"/>
                    <a:pt x="3" y="7"/>
                  </a:cubicBezTo>
                  <a:cubicBezTo>
                    <a:pt x="3" y="10"/>
                    <a:pt x="3" y="11"/>
                    <a:pt x="3" y="12"/>
                  </a:cubicBezTo>
                  <a:cubicBezTo>
                    <a:pt x="2" y="12"/>
                    <a:pt x="1" y="12"/>
                    <a:pt x="1" y="12"/>
                  </a:cubicBezTo>
                  <a:cubicBezTo>
                    <a:pt x="0" y="12"/>
                    <a:pt x="0" y="12"/>
                    <a:pt x="0" y="11"/>
                  </a:cubicBezTo>
                  <a:cubicBezTo>
                    <a:pt x="1" y="10"/>
                    <a:pt x="1" y="9"/>
                    <a:pt x="2" y="8"/>
                  </a:cubicBezTo>
                  <a:cubicBezTo>
                    <a:pt x="2" y="8"/>
                    <a:pt x="2" y="6"/>
                    <a:pt x="3" y="5"/>
                  </a:cubicBezTo>
                  <a:cubicBezTo>
                    <a:pt x="3" y="5"/>
                    <a:pt x="3" y="5"/>
                    <a:pt x="3" y="5"/>
                  </a:cubicBezTo>
                  <a:cubicBezTo>
                    <a:pt x="3" y="7"/>
                    <a:pt x="3" y="7"/>
                    <a:pt x="3" y="7"/>
                  </a:cubicBezTo>
                  <a:cubicBezTo>
                    <a:pt x="27" y="7"/>
                    <a:pt x="27" y="7"/>
                    <a:pt x="27" y="7"/>
                  </a:cubicBezTo>
                  <a:cubicBezTo>
                    <a:pt x="29" y="5"/>
                    <a:pt x="29" y="5"/>
                    <a:pt x="29" y="5"/>
                  </a:cubicBezTo>
                  <a:cubicBezTo>
                    <a:pt x="31" y="8"/>
                    <a:pt x="31" y="8"/>
                    <a:pt x="31" y="8"/>
                  </a:cubicBezTo>
                  <a:cubicBezTo>
                    <a:pt x="30" y="8"/>
                    <a:pt x="27" y="10"/>
                    <a:pt x="25" y="12"/>
                  </a:cubicBezTo>
                  <a:cubicBezTo>
                    <a:pt x="25" y="12"/>
                    <a:pt x="25" y="12"/>
                    <a:pt x="25" y="12"/>
                  </a:cubicBezTo>
                  <a:lnTo>
                    <a:pt x="27" y="7"/>
                  </a:lnTo>
                  <a:close/>
                  <a:moveTo>
                    <a:pt x="26" y="14"/>
                  </a:moveTo>
                  <a:cubicBezTo>
                    <a:pt x="28" y="12"/>
                    <a:pt x="28" y="12"/>
                    <a:pt x="28" y="12"/>
                  </a:cubicBezTo>
                  <a:cubicBezTo>
                    <a:pt x="31" y="15"/>
                    <a:pt x="31" y="15"/>
                    <a:pt x="31" y="15"/>
                  </a:cubicBezTo>
                  <a:cubicBezTo>
                    <a:pt x="16" y="15"/>
                    <a:pt x="16" y="15"/>
                    <a:pt x="16" y="15"/>
                  </a:cubicBezTo>
                  <a:cubicBezTo>
                    <a:pt x="16" y="29"/>
                    <a:pt x="16" y="29"/>
                    <a:pt x="16" y="29"/>
                  </a:cubicBezTo>
                  <a:cubicBezTo>
                    <a:pt x="17" y="32"/>
                    <a:pt x="15" y="33"/>
                    <a:pt x="12" y="34"/>
                  </a:cubicBezTo>
                  <a:cubicBezTo>
                    <a:pt x="12" y="33"/>
                    <a:pt x="11" y="31"/>
                    <a:pt x="8" y="30"/>
                  </a:cubicBezTo>
                  <a:cubicBezTo>
                    <a:pt x="8" y="30"/>
                    <a:pt x="8" y="30"/>
                    <a:pt x="8" y="30"/>
                  </a:cubicBezTo>
                  <a:cubicBezTo>
                    <a:pt x="10" y="30"/>
                    <a:pt x="12" y="30"/>
                    <a:pt x="13" y="30"/>
                  </a:cubicBezTo>
                  <a:cubicBezTo>
                    <a:pt x="14" y="30"/>
                    <a:pt x="14" y="30"/>
                    <a:pt x="14" y="29"/>
                  </a:cubicBezTo>
                  <a:cubicBezTo>
                    <a:pt x="14" y="15"/>
                    <a:pt x="14" y="15"/>
                    <a:pt x="14" y="15"/>
                  </a:cubicBezTo>
                  <a:cubicBezTo>
                    <a:pt x="4" y="15"/>
                    <a:pt x="4" y="15"/>
                    <a:pt x="4" y="15"/>
                  </a:cubicBezTo>
                  <a:cubicBezTo>
                    <a:pt x="3" y="15"/>
                    <a:pt x="2" y="15"/>
                    <a:pt x="1" y="16"/>
                  </a:cubicBezTo>
                  <a:cubicBezTo>
                    <a:pt x="0" y="14"/>
                    <a:pt x="0" y="14"/>
                    <a:pt x="0" y="14"/>
                  </a:cubicBezTo>
                  <a:lnTo>
                    <a:pt x="26" y="14"/>
                  </a:lnTo>
                  <a:close/>
                  <a:moveTo>
                    <a:pt x="12" y="0"/>
                  </a:moveTo>
                  <a:cubicBezTo>
                    <a:pt x="14" y="1"/>
                    <a:pt x="16" y="1"/>
                    <a:pt x="16" y="2"/>
                  </a:cubicBezTo>
                  <a:cubicBezTo>
                    <a:pt x="17" y="3"/>
                    <a:pt x="17" y="4"/>
                    <a:pt x="16" y="5"/>
                  </a:cubicBezTo>
                  <a:cubicBezTo>
                    <a:pt x="15" y="7"/>
                    <a:pt x="15" y="6"/>
                    <a:pt x="14" y="5"/>
                  </a:cubicBezTo>
                  <a:cubicBezTo>
                    <a:pt x="14" y="3"/>
                    <a:pt x="13" y="2"/>
                    <a:pt x="12" y="0"/>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8"/>
            <p:cNvSpPr>
              <a:spLocks noEditPoints="1"/>
            </p:cNvSpPr>
            <p:nvPr/>
          </p:nvSpPr>
          <p:spPr bwMode="auto">
            <a:xfrm>
              <a:off x="4240213" y="3684858"/>
              <a:ext cx="88900" cy="88900"/>
            </a:xfrm>
            <a:custGeom>
              <a:gdLst>
                <a:gd fmla="*/ 5 w 34" name="T0"/>
                <a:gd fmla="*/ 3 h 34" name="T1"/>
                <a:gd fmla="*/ 1 w 34" name="T2"/>
                <a:gd fmla="*/ 2 h 34" name="T3"/>
                <a:gd fmla="*/ 30 w 34" name="T4"/>
                <a:gd fmla="*/ 0 h 34" name="T5"/>
                <a:gd fmla="*/ 17 w 34" name="T6"/>
                <a:gd fmla="*/ 3 h 34" name="T7"/>
                <a:gd fmla="*/ 25 w 34" name="T8"/>
                <a:gd fmla="*/ 6 h 34" name="T9"/>
                <a:gd fmla="*/ 28 w 34" name="T10"/>
                <a:gd fmla="*/ 6 h 34" name="T11"/>
                <a:gd fmla="*/ 27 w 34" name="T12"/>
                <a:gd fmla="*/ 14 h 34" name="T13"/>
                <a:gd fmla="*/ 25 w 34" name="T14"/>
                <a:gd fmla="*/ 19 h 34" name="T15"/>
                <a:gd fmla="*/ 13 w 34" name="T16"/>
                <a:gd fmla="*/ 18 h 34" name="T17"/>
                <a:gd fmla="*/ 14 w 34" name="T18"/>
                <a:gd fmla="*/ 20 h 34" name="T19"/>
                <a:gd fmla="*/ 23 w 34" name="T20"/>
                <a:gd fmla="*/ 21 h 34" name="T21"/>
                <a:gd fmla="*/ 27 w 34" name="T22"/>
                <a:gd fmla="*/ 22 h 34" name="T23"/>
                <a:gd fmla="*/ 19 w 34" name="T24"/>
                <a:gd fmla="*/ 28 h 34" name="T25"/>
                <a:gd fmla="*/ 34 w 34" name="T26"/>
                <a:gd fmla="*/ 31 h 34" name="T27"/>
                <a:gd fmla="*/ 18 w 34" name="T28"/>
                <a:gd fmla="*/ 29 h 34" name="T29"/>
                <a:gd fmla="*/ 0 w 34" name="T30"/>
                <a:gd fmla="*/ 33 h 34" name="T31"/>
                <a:gd fmla="*/ 12 w 34" name="T32"/>
                <a:gd fmla="*/ 22 h 34" name="T33"/>
                <a:gd fmla="*/ 2 w 34" name="T34"/>
                <a:gd fmla="*/ 30 h 34" name="T35"/>
                <a:gd fmla="*/ 8 w 34" name="T36"/>
                <a:gd fmla="*/ 24 h 34" name="T37"/>
                <a:gd fmla="*/ 8 w 34" name="T38"/>
                <a:gd fmla="*/ 18 h 34" name="T39"/>
                <a:gd fmla="*/ 6 w 34" name="T40"/>
                <a:gd fmla="*/ 20 h 34" name="T41"/>
                <a:gd fmla="*/ 6 w 34" name="T42"/>
                <a:gd fmla="*/ 5 h 34" name="T43"/>
                <a:gd fmla="*/ 14 w 34" name="T44"/>
                <a:gd fmla="*/ 6 h 34" name="T45"/>
                <a:gd fmla="*/ 8 w 34" name="T46"/>
                <a:gd fmla="*/ 10 h 34" name="T47"/>
                <a:gd fmla="*/ 25 w 34" name="T48"/>
                <a:gd fmla="*/ 6 h 34" name="T49"/>
                <a:gd fmla="*/ 8 w 34" name="T50"/>
                <a:gd fmla="*/ 10 h 34" name="T51"/>
                <a:gd fmla="*/ 25 w 34" name="T52"/>
                <a:gd fmla="*/ 14 h 34" name="T53"/>
                <a:gd fmla="*/ 8 w 34" name="T54"/>
                <a:gd fmla="*/ 10 h 34" name="T55"/>
                <a:gd fmla="*/ 8 w 34" name="T56"/>
                <a:gd fmla="*/ 17 h 34" name="T57"/>
                <a:gd fmla="*/ 25 w 34" name="T58"/>
                <a:gd fmla="*/ 14 h 34" name="T59"/>
                <a:gd fmla="*/ 8 w 34" name="T60"/>
                <a:gd fmla="*/ 17 h 34" name="T61"/>
                <a:gd fmla="*/ 22 w 34" name="T62"/>
                <a:gd fmla="*/ 22 h 34" name="T63"/>
                <a:gd fmla="*/ 18 w 34" name="T64"/>
                <a:gd fmla="*/ 27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14" y="3"/>
                  </a:moveTo>
                  <a:cubicBezTo>
                    <a:pt x="5" y="3"/>
                    <a:pt x="5" y="3"/>
                    <a:pt x="5" y="3"/>
                  </a:cubicBezTo>
                  <a:cubicBezTo>
                    <a:pt x="4" y="3"/>
                    <a:pt x="3" y="3"/>
                    <a:pt x="2" y="3"/>
                  </a:cubicBezTo>
                  <a:cubicBezTo>
                    <a:pt x="1" y="2"/>
                    <a:pt x="1" y="2"/>
                    <a:pt x="1" y="2"/>
                  </a:cubicBezTo>
                  <a:cubicBezTo>
                    <a:pt x="28" y="2"/>
                    <a:pt x="28" y="2"/>
                    <a:pt x="28" y="2"/>
                  </a:cubicBezTo>
                  <a:cubicBezTo>
                    <a:pt x="30" y="0"/>
                    <a:pt x="30" y="0"/>
                    <a:pt x="30" y="0"/>
                  </a:cubicBezTo>
                  <a:cubicBezTo>
                    <a:pt x="32" y="3"/>
                    <a:pt x="32" y="3"/>
                    <a:pt x="32" y="3"/>
                  </a:cubicBezTo>
                  <a:cubicBezTo>
                    <a:pt x="17" y="3"/>
                    <a:pt x="17" y="3"/>
                    <a:pt x="17" y="3"/>
                  </a:cubicBezTo>
                  <a:cubicBezTo>
                    <a:pt x="16" y="3"/>
                    <a:pt x="16" y="4"/>
                    <a:pt x="14" y="6"/>
                  </a:cubicBezTo>
                  <a:cubicBezTo>
                    <a:pt x="25" y="6"/>
                    <a:pt x="25" y="6"/>
                    <a:pt x="25" y="6"/>
                  </a:cubicBezTo>
                  <a:cubicBezTo>
                    <a:pt x="26" y="5"/>
                    <a:pt x="26" y="5"/>
                    <a:pt x="26" y="5"/>
                  </a:cubicBezTo>
                  <a:cubicBezTo>
                    <a:pt x="28" y="6"/>
                    <a:pt x="28" y="6"/>
                    <a:pt x="28" y="6"/>
                  </a:cubicBezTo>
                  <a:cubicBezTo>
                    <a:pt x="27" y="7"/>
                    <a:pt x="27" y="7"/>
                    <a:pt x="27" y="7"/>
                  </a:cubicBezTo>
                  <a:cubicBezTo>
                    <a:pt x="27" y="14"/>
                    <a:pt x="27" y="14"/>
                    <a:pt x="27" y="14"/>
                  </a:cubicBezTo>
                  <a:cubicBezTo>
                    <a:pt x="27" y="15"/>
                    <a:pt x="27" y="17"/>
                    <a:pt x="27" y="18"/>
                  </a:cubicBezTo>
                  <a:cubicBezTo>
                    <a:pt x="25" y="19"/>
                    <a:pt x="25" y="19"/>
                    <a:pt x="25" y="19"/>
                  </a:cubicBezTo>
                  <a:cubicBezTo>
                    <a:pt x="25" y="18"/>
                    <a:pt x="25" y="18"/>
                    <a:pt x="25" y="18"/>
                  </a:cubicBezTo>
                  <a:cubicBezTo>
                    <a:pt x="13" y="18"/>
                    <a:pt x="13" y="18"/>
                    <a:pt x="13" y="18"/>
                  </a:cubicBezTo>
                  <a:cubicBezTo>
                    <a:pt x="15" y="20"/>
                    <a:pt x="15" y="20"/>
                    <a:pt x="15" y="20"/>
                  </a:cubicBezTo>
                  <a:cubicBezTo>
                    <a:pt x="14" y="20"/>
                    <a:pt x="14" y="20"/>
                    <a:pt x="14" y="20"/>
                  </a:cubicBezTo>
                  <a:cubicBezTo>
                    <a:pt x="13" y="20"/>
                    <a:pt x="13" y="21"/>
                    <a:pt x="12" y="21"/>
                  </a:cubicBezTo>
                  <a:cubicBezTo>
                    <a:pt x="23" y="21"/>
                    <a:pt x="23" y="21"/>
                    <a:pt x="23" y="21"/>
                  </a:cubicBezTo>
                  <a:cubicBezTo>
                    <a:pt x="24" y="19"/>
                    <a:pt x="24" y="19"/>
                    <a:pt x="24" y="19"/>
                  </a:cubicBezTo>
                  <a:cubicBezTo>
                    <a:pt x="27" y="22"/>
                    <a:pt x="27" y="22"/>
                    <a:pt x="27" y="22"/>
                  </a:cubicBezTo>
                  <a:cubicBezTo>
                    <a:pt x="26" y="22"/>
                    <a:pt x="25" y="23"/>
                    <a:pt x="24" y="24"/>
                  </a:cubicBezTo>
                  <a:cubicBezTo>
                    <a:pt x="22" y="25"/>
                    <a:pt x="21" y="26"/>
                    <a:pt x="19" y="28"/>
                  </a:cubicBezTo>
                  <a:cubicBezTo>
                    <a:pt x="24" y="30"/>
                    <a:pt x="29" y="31"/>
                    <a:pt x="34" y="31"/>
                  </a:cubicBezTo>
                  <a:cubicBezTo>
                    <a:pt x="34" y="31"/>
                    <a:pt x="34" y="31"/>
                    <a:pt x="34" y="31"/>
                  </a:cubicBezTo>
                  <a:cubicBezTo>
                    <a:pt x="32" y="32"/>
                    <a:pt x="31" y="33"/>
                    <a:pt x="31" y="34"/>
                  </a:cubicBezTo>
                  <a:cubicBezTo>
                    <a:pt x="26" y="33"/>
                    <a:pt x="22" y="31"/>
                    <a:pt x="18" y="29"/>
                  </a:cubicBezTo>
                  <a:cubicBezTo>
                    <a:pt x="14" y="31"/>
                    <a:pt x="8" y="33"/>
                    <a:pt x="0" y="34"/>
                  </a:cubicBezTo>
                  <a:cubicBezTo>
                    <a:pt x="0" y="33"/>
                    <a:pt x="0" y="33"/>
                    <a:pt x="0" y="33"/>
                  </a:cubicBezTo>
                  <a:cubicBezTo>
                    <a:pt x="8" y="32"/>
                    <a:pt x="13" y="30"/>
                    <a:pt x="16" y="28"/>
                  </a:cubicBezTo>
                  <a:cubicBezTo>
                    <a:pt x="14" y="26"/>
                    <a:pt x="13" y="24"/>
                    <a:pt x="12" y="22"/>
                  </a:cubicBezTo>
                  <a:cubicBezTo>
                    <a:pt x="10" y="24"/>
                    <a:pt x="9" y="25"/>
                    <a:pt x="7" y="26"/>
                  </a:cubicBezTo>
                  <a:cubicBezTo>
                    <a:pt x="5" y="28"/>
                    <a:pt x="3" y="29"/>
                    <a:pt x="2" y="30"/>
                  </a:cubicBezTo>
                  <a:cubicBezTo>
                    <a:pt x="2" y="29"/>
                    <a:pt x="2" y="29"/>
                    <a:pt x="2" y="29"/>
                  </a:cubicBezTo>
                  <a:cubicBezTo>
                    <a:pt x="4" y="28"/>
                    <a:pt x="6" y="26"/>
                    <a:pt x="8" y="24"/>
                  </a:cubicBezTo>
                  <a:cubicBezTo>
                    <a:pt x="10" y="22"/>
                    <a:pt x="11" y="20"/>
                    <a:pt x="12" y="18"/>
                  </a:cubicBezTo>
                  <a:cubicBezTo>
                    <a:pt x="8" y="18"/>
                    <a:pt x="8" y="18"/>
                    <a:pt x="8" y="18"/>
                  </a:cubicBezTo>
                  <a:cubicBezTo>
                    <a:pt x="8" y="19"/>
                    <a:pt x="8" y="19"/>
                    <a:pt x="8" y="19"/>
                  </a:cubicBezTo>
                  <a:cubicBezTo>
                    <a:pt x="6" y="20"/>
                    <a:pt x="6" y="20"/>
                    <a:pt x="6" y="20"/>
                  </a:cubicBezTo>
                  <a:cubicBezTo>
                    <a:pt x="6" y="18"/>
                    <a:pt x="6" y="16"/>
                    <a:pt x="6" y="12"/>
                  </a:cubicBezTo>
                  <a:cubicBezTo>
                    <a:pt x="6" y="8"/>
                    <a:pt x="6" y="6"/>
                    <a:pt x="6" y="5"/>
                  </a:cubicBezTo>
                  <a:cubicBezTo>
                    <a:pt x="8" y="6"/>
                    <a:pt x="8" y="6"/>
                    <a:pt x="8" y="6"/>
                  </a:cubicBezTo>
                  <a:cubicBezTo>
                    <a:pt x="14" y="6"/>
                    <a:pt x="14" y="6"/>
                    <a:pt x="14" y="6"/>
                  </a:cubicBezTo>
                  <a:cubicBezTo>
                    <a:pt x="14" y="4"/>
                    <a:pt x="14" y="3"/>
                    <a:pt x="14" y="3"/>
                  </a:cubicBezTo>
                  <a:close/>
                  <a:moveTo>
                    <a:pt x="8" y="10"/>
                  </a:moveTo>
                  <a:cubicBezTo>
                    <a:pt x="25" y="10"/>
                    <a:pt x="25" y="10"/>
                    <a:pt x="25" y="10"/>
                  </a:cubicBezTo>
                  <a:cubicBezTo>
                    <a:pt x="25" y="6"/>
                    <a:pt x="25" y="6"/>
                    <a:pt x="25" y="6"/>
                  </a:cubicBezTo>
                  <a:cubicBezTo>
                    <a:pt x="8" y="6"/>
                    <a:pt x="8" y="6"/>
                    <a:pt x="8" y="6"/>
                  </a:cubicBezTo>
                  <a:lnTo>
                    <a:pt x="8" y="10"/>
                  </a:lnTo>
                  <a:close/>
                  <a:moveTo>
                    <a:pt x="8" y="14"/>
                  </a:moveTo>
                  <a:cubicBezTo>
                    <a:pt x="25" y="14"/>
                    <a:pt x="25" y="14"/>
                    <a:pt x="25" y="14"/>
                  </a:cubicBezTo>
                  <a:cubicBezTo>
                    <a:pt x="25" y="10"/>
                    <a:pt x="25" y="10"/>
                    <a:pt x="25" y="10"/>
                  </a:cubicBezTo>
                  <a:cubicBezTo>
                    <a:pt x="8" y="10"/>
                    <a:pt x="8" y="10"/>
                    <a:pt x="8" y="10"/>
                  </a:cubicBezTo>
                  <a:lnTo>
                    <a:pt x="8" y="14"/>
                  </a:lnTo>
                  <a:close/>
                  <a:moveTo>
                    <a:pt x="8" y="17"/>
                  </a:moveTo>
                  <a:cubicBezTo>
                    <a:pt x="25" y="17"/>
                    <a:pt x="25" y="17"/>
                    <a:pt x="25" y="17"/>
                  </a:cubicBezTo>
                  <a:cubicBezTo>
                    <a:pt x="25" y="14"/>
                    <a:pt x="25" y="14"/>
                    <a:pt x="25" y="14"/>
                  </a:cubicBezTo>
                  <a:cubicBezTo>
                    <a:pt x="8" y="14"/>
                    <a:pt x="8" y="14"/>
                    <a:pt x="8" y="14"/>
                  </a:cubicBezTo>
                  <a:lnTo>
                    <a:pt x="8" y="17"/>
                  </a:lnTo>
                  <a:close/>
                  <a:moveTo>
                    <a:pt x="18" y="27"/>
                  </a:moveTo>
                  <a:cubicBezTo>
                    <a:pt x="19" y="25"/>
                    <a:pt x="21" y="24"/>
                    <a:pt x="22" y="22"/>
                  </a:cubicBezTo>
                  <a:cubicBezTo>
                    <a:pt x="12" y="22"/>
                    <a:pt x="12" y="22"/>
                    <a:pt x="12" y="22"/>
                  </a:cubicBezTo>
                  <a:cubicBezTo>
                    <a:pt x="14" y="24"/>
                    <a:pt x="15" y="25"/>
                    <a:pt x="18"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9"/>
            <p:cNvSpPr>
              <a:spLocks noEditPoints="1"/>
            </p:cNvSpPr>
            <p:nvPr/>
          </p:nvSpPr>
          <p:spPr bwMode="auto">
            <a:xfrm>
              <a:off x="4486275" y="4161108"/>
              <a:ext cx="82550" cy="88900"/>
            </a:xfrm>
            <a:custGeom>
              <a:gdLst>
                <a:gd fmla="*/ 6 w 32" name="T0"/>
                <a:gd fmla="*/ 12 h 34" name="T1"/>
                <a:gd fmla="*/ 11 w 32" name="T2"/>
                <a:gd fmla="*/ 19 h 34" name="T3"/>
                <a:gd fmla="*/ 6 w 32" name="T4"/>
                <a:gd fmla="*/ 26 h 34" name="T5"/>
                <a:gd fmla="*/ 3 w 32" name="T6"/>
                <a:gd fmla="*/ 33 h 34" name="T7"/>
                <a:gd fmla="*/ 1 w 32" name="T8"/>
                <a:gd fmla="*/ 17 h 34" name="T9"/>
                <a:gd fmla="*/ 2 w 32" name="T10"/>
                <a:gd fmla="*/ 3 h 34" name="T11"/>
                <a:gd fmla="*/ 9 w 32" name="T12"/>
                <a:gd fmla="*/ 1 h 34" name="T13"/>
                <a:gd fmla="*/ 10 w 32" name="T14"/>
                <a:gd fmla="*/ 4 h 34" name="T15"/>
                <a:gd fmla="*/ 3 w 32" name="T16"/>
                <a:gd fmla="*/ 22 h 34" name="T17"/>
                <a:gd fmla="*/ 9 w 32" name="T18"/>
                <a:gd fmla="*/ 21 h 34" name="T19"/>
                <a:gd fmla="*/ 5 w 32" name="T20"/>
                <a:gd fmla="*/ 12 h 34" name="T21"/>
                <a:gd fmla="*/ 3 w 32" name="T22"/>
                <a:gd fmla="*/ 4 h 34" name="T23"/>
                <a:gd fmla="*/ 18 w 32" name="T24"/>
                <a:gd fmla="*/ 0 h 34" name="T25"/>
                <a:gd fmla="*/ 21 w 32" name="T26"/>
                <a:gd fmla="*/ 2 h 34" name="T27"/>
                <a:gd fmla="*/ 26 w 32" name="T28"/>
                <a:gd fmla="*/ 7 h 34" name="T29"/>
                <a:gd fmla="*/ 30 w 32" name="T30"/>
                <a:gd fmla="*/ 8 h 34" name="T31"/>
                <a:gd fmla="*/ 20 w 32" name="T32"/>
                <a:gd fmla="*/ 19 h 34" name="T33"/>
                <a:gd fmla="*/ 29 w 32" name="T34"/>
                <a:gd fmla="*/ 18 h 34" name="T35"/>
                <a:gd fmla="*/ 22 w 32" name="T36"/>
                <a:gd fmla="*/ 20 h 34" name="T37"/>
                <a:gd fmla="*/ 32 w 32" name="T38"/>
                <a:gd fmla="*/ 31 h 34" name="T39"/>
                <a:gd fmla="*/ 29 w 32" name="T40"/>
                <a:gd fmla="*/ 33 h 34" name="T41"/>
                <a:gd fmla="*/ 21 w 32" name="T42"/>
                <a:gd fmla="*/ 20 h 34" name="T43"/>
                <a:gd fmla="*/ 15 w 32" name="T44"/>
                <a:gd fmla="*/ 30 h 34" name="T45"/>
                <a:gd fmla="*/ 6 w 32" name="T46"/>
                <a:gd fmla="*/ 34 h 34" name="T47"/>
                <a:gd fmla="*/ 18 w 32" name="T48"/>
                <a:gd fmla="*/ 20 h 34" name="T49"/>
                <a:gd fmla="*/ 12 w 32" name="T50"/>
                <a:gd fmla="*/ 21 h 34" name="T51"/>
                <a:gd fmla="*/ 18 w 32" name="T52"/>
                <a:gd fmla="*/ 19 h 34" name="T53"/>
                <a:gd fmla="*/ 15 w 32" name="T54"/>
                <a:gd fmla="*/ 8 h 34" name="T55"/>
                <a:gd fmla="*/ 11 w 32" name="T56"/>
                <a:gd fmla="*/ 7 h 34" name="T57"/>
                <a:gd fmla="*/ 16 w 32" name="T58"/>
                <a:gd fmla="*/ 15 h 34" name="T59"/>
                <a:gd fmla="*/ 14 w 32" name="T60"/>
                <a:gd fmla="*/ 16 h 34" name="T61"/>
                <a:gd fmla="*/ 12 w 32" name="T62"/>
                <a:gd fmla="*/ 10 h 34" name="T63"/>
                <a:gd fmla="*/ 28 w 32" name="T64"/>
                <a:gd fmla="*/ 12 h 34" name="T65"/>
                <a:gd fmla="*/ 22 w 32" name="T66"/>
                <a:gd fmla="*/ 18 h 34" name="T67"/>
                <a:gd fmla="*/ 25 w 32" name="T68"/>
                <a:gd fmla="*/ 1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2">
                  <a:moveTo>
                    <a:pt x="10" y="4"/>
                  </a:moveTo>
                  <a:cubicBezTo>
                    <a:pt x="6" y="12"/>
                    <a:pt x="6" y="12"/>
                    <a:pt x="6" y="12"/>
                  </a:cubicBezTo>
                  <a:cubicBezTo>
                    <a:pt x="7" y="14"/>
                    <a:pt x="8" y="15"/>
                    <a:pt x="9" y="16"/>
                  </a:cubicBezTo>
                  <a:cubicBezTo>
                    <a:pt x="10" y="17"/>
                    <a:pt x="11" y="18"/>
                    <a:pt x="11" y="19"/>
                  </a:cubicBezTo>
                  <a:cubicBezTo>
                    <a:pt x="11" y="20"/>
                    <a:pt x="11" y="21"/>
                    <a:pt x="11" y="23"/>
                  </a:cubicBezTo>
                  <a:cubicBezTo>
                    <a:pt x="10" y="24"/>
                    <a:pt x="9" y="25"/>
                    <a:pt x="6" y="26"/>
                  </a:cubicBezTo>
                  <a:cubicBezTo>
                    <a:pt x="6" y="25"/>
                    <a:pt x="5" y="24"/>
                    <a:pt x="3" y="23"/>
                  </a:cubicBezTo>
                  <a:cubicBezTo>
                    <a:pt x="3" y="33"/>
                    <a:pt x="3" y="33"/>
                    <a:pt x="3" y="33"/>
                  </a:cubicBezTo>
                  <a:cubicBezTo>
                    <a:pt x="0" y="34"/>
                    <a:pt x="0" y="34"/>
                    <a:pt x="0" y="34"/>
                  </a:cubicBezTo>
                  <a:cubicBezTo>
                    <a:pt x="0" y="31"/>
                    <a:pt x="1" y="26"/>
                    <a:pt x="1" y="17"/>
                  </a:cubicBezTo>
                  <a:cubicBezTo>
                    <a:pt x="1" y="8"/>
                    <a:pt x="0" y="3"/>
                    <a:pt x="0" y="2"/>
                  </a:cubicBezTo>
                  <a:cubicBezTo>
                    <a:pt x="2" y="3"/>
                    <a:pt x="2" y="3"/>
                    <a:pt x="2" y="3"/>
                  </a:cubicBezTo>
                  <a:cubicBezTo>
                    <a:pt x="8" y="3"/>
                    <a:pt x="8" y="3"/>
                    <a:pt x="8" y="3"/>
                  </a:cubicBezTo>
                  <a:cubicBezTo>
                    <a:pt x="9" y="1"/>
                    <a:pt x="9" y="1"/>
                    <a:pt x="9" y="1"/>
                  </a:cubicBezTo>
                  <a:cubicBezTo>
                    <a:pt x="11" y="3"/>
                    <a:pt x="11" y="3"/>
                    <a:pt x="11" y="3"/>
                  </a:cubicBezTo>
                  <a:lnTo>
                    <a:pt x="10" y="4"/>
                  </a:lnTo>
                  <a:close/>
                  <a:moveTo>
                    <a:pt x="3" y="4"/>
                  </a:moveTo>
                  <a:cubicBezTo>
                    <a:pt x="3" y="22"/>
                    <a:pt x="3" y="22"/>
                    <a:pt x="3" y="22"/>
                  </a:cubicBezTo>
                  <a:cubicBezTo>
                    <a:pt x="5" y="23"/>
                    <a:pt x="7" y="23"/>
                    <a:pt x="7" y="23"/>
                  </a:cubicBezTo>
                  <a:cubicBezTo>
                    <a:pt x="8" y="22"/>
                    <a:pt x="9" y="22"/>
                    <a:pt x="9" y="21"/>
                  </a:cubicBezTo>
                  <a:cubicBezTo>
                    <a:pt x="9" y="19"/>
                    <a:pt x="9" y="18"/>
                    <a:pt x="8" y="17"/>
                  </a:cubicBezTo>
                  <a:cubicBezTo>
                    <a:pt x="7" y="16"/>
                    <a:pt x="6" y="14"/>
                    <a:pt x="5" y="12"/>
                  </a:cubicBezTo>
                  <a:cubicBezTo>
                    <a:pt x="8" y="4"/>
                    <a:pt x="8" y="4"/>
                    <a:pt x="8" y="4"/>
                  </a:cubicBezTo>
                  <a:lnTo>
                    <a:pt x="3" y="4"/>
                  </a:lnTo>
                  <a:close/>
                  <a:moveTo>
                    <a:pt x="19" y="7"/>
                  </a:moveTo>
                  <a:cubicBezTo>
                    <a:pt x="19" y="5"/>
                    <a:pt x="19" y="2"/>
                    <a:pt x="18" y="0"/>
                  </a:cubicBezTo>
                  <a:cubicBezTo>
                    <a:pt x="22" y="1"/>
                    <a:pt x="22" y="1"/>
                    <a:pt x="22" y="1"/>
                  </a:cubicBezTo>
                  <a:cubicBezTo>
                    <a:pt x="21" y="2"/>
                    <a:pt x="21" y="2"/>
                    <a:pt x="21" y="2"/>
                  </a:cubicBezTo>
                  <a:cubicBezTo>
                    <a:pt x="21" y="7"/>
                    <a:pt x="21" y="7"/>
                    <a:pt x="21" y="7"/>
                  </a:cubicBezTo>
                  <a:cubicBezTo>
                    <a:pt x="26" y="7"/>
                    <a:pt x="26" y="7"/>
                    <a:pt x="26" y="7"/>
                  </a:cubicBezTo>
                  <a:cubicBezTo>
                    <a:pt x="28" y="5"/>
                    <a:pt x="28" y="5"/>
                    <a:pt x="28" y="5"/>
                  </a:cubicBezTo>
                  <a:cubicBezTo>
                    <a:pt x="30" y="8"/>
                    <a:pt x="30" y="8"/>
                    <a:pt x="30" y="8"/>
                  </a:cubicBezTo>
                  <a:cubicBezTo>
                    <a:pt x="21" y="8"/>
                    <a:pt x="21" y="8"/>
                    <a:pt x="21" y="8"/>
                  </a:cubicBezTo>
                  <a:cubicBezTo>
                    <a:pt x="21" y="13"/>
                    <a:pt x="20" y="17"/>
                    <a:pt x="20" y="19"/>
                  </a:cubicBezTo>
                  <a:cubicBezTo>
                    <a:pt x="28" y="19"/>
                    <a:pt x="28" y="19"/>
                    <a:pt x="28" y="19"/>
                  </a:cubicBezTo>
                  <a:cubicBezTo>
                    <a:pt x="29" y="18"/>
                    <a:pt x="29" y="18"/>
                    <a:pt x="29" y="18"/>
                  </a:cubicBezTo>
                  <a:cubicBezTo>
                    <a:pt x="32" y="20"/>
                    <a:pt x="32" y="20"/>
                    <a:pt x="32" y="20"/>
                  </a:cubicBezTo>
                  <a:cubicBezTo>
                    <a:pt x="22" y="20"/>
                    <a:pt x="22" y="20"/>
                    <a:pt x="22" y="20"/>
                  </a:cubicBezTo>
                  <a:cubicBezTo>
                    <a:pt x="23" y="23"/>
                    <a:pt x="24" y="26"/>
                    <a:pt x="26" y="28"/>
                  </a:cubicBezTo>
                  <a:cubicBezTo>
                    <a:pt x="28" y="30"/>
                    <a:pt x="30" y="31"/>
                    <a:pt x="32" y="31"/>
                  </a:cubicBezTo>
                  <a:cubicBezTo>
                    <a:pt x="32" y="32"/>
                    <a:pt x="32" y="32"/>
                    <a:pt x="32" y="32"/>
                  </a:cubicBezTo>
                  <a:cubicBezTo>
                    <a:pt x="31" y="32"/>
                    <a:pt x="30" y="32"/>
                    <a:pt x="29" y="33"/>
                  </a:cubicBezTo>
                  <a:cubicBezTo>
                    <a:pt x="27" y="32"/>
                    <a:pt x="26" y="30"/>
                    <a:pt x="24" y="28"/>
                  </a:cubicBezTo>
                  <a:cubicBezTo>
                    <a:pt x="23" y="26"/>
                    <a:pt x="22" y="24"/>
                    <a:pt x="21" y="20"/>
                  </a:cubicBezTo>
                  <a:cubicBezTo>
                    <a:pt x="20" y="20"/>
                    <a:pt x="20" y="20"/>
                    <a:pt x="20" y="20"/>
                  </a:cubicBezTo>
                  <a:cubicBezTo>
                    <a:pt x="19" y="25"/>
                    <a:pt x="17" y="28"/>
                    <a:pt x="15" y="30"/>
                  </a:cubicBezTo>
                  <a:cubicBezTo>
                    <a:pt x="12" y="32"/>
                    <a:pt x="9" y="33"/>
                    <a:pt x="6" y="34"/>
                  </a:cubicBezTo>
                  <a:cubicBezTo>
                    <a:pt x="6" y="34"/>
                    <a:pt x="6" y="34"/>
                    <a:pt x="6" y="34"/>
                  </a:cubicBezTo>
                  <a:cubicBezTo>
                    <a:pt x="9" y="32"/>
                    <a:pt x="11" y="31"/>
                    <a:pt x="14" y="29"/>
                  </a:cubicBezTo>
                  <a:cubicBezTo>
                    <a:pt x="16" y="27"/>
                    <a:pt x="17" y="24"/>
                    <a:pt x="18" y="20"/>
                  </a:cubicBezTo>
                  <a:cubicBezTo>
                    <a:pt x="15" y="20"/>
                    <a:pt x="15" y="20"/>
                    <a:pt x="15" y="20"/>
                  </a:cubicBezTo>
                  <a:cubicBezTo>
                    <a:pt x="14" y="20"/>
                    <a:pt x="13" y="20"/>
                    <a:pt x="12" y="21"/>
                  </a:cubicBezTo>
                  <a:cubicBezTo>
                    <a:pt x="11" y="19"/>
                    <a:pt x="11" y="19"/>
                    <a:pt x="11" y="19"/>
                  </a:cubicBezTo>
                  <a:cubicBezTo>
                    <a:pt x="18" y="19"/>
                    <a:pt x="18" y="19"/>
                    <a:pt x="18" y="19"/>
                  </a:cubicBezTo>
                  <a:cubicBezTo>
                    <a:pt x="18" y="17"/>
                    <a:pt x="19" y="13"/>
                    <a:pt x="19" y="8"/>
                  </a:cubicBezTo>
                  <a:cubicBezTo>
                    <a:pt x="15" y="8"/>
                    <a:pt x="15" y="8"/>
                    <a:pt x="15" y="8"/>
                  </a:cubicBezTo>
                  <a:cubicBezTo>
                    <a:pt x="14" y="8"/>
                    <a:pt x="13" y="8"/>
                    <a:pt x="12" y="8"/>
                  </a:cubicBezTo>
                  <a:cubicBezTo>
                    <a:pt x="11" y="7"/>
                    <a:pt x="11" y="7"/>
                    <a:pt x="11" y="7"/>
                  </a:cubicBezTo>
                  <a:lnTo>
                    <a:pt x="19" y="7"/>
                  </a:lnTo>
                  <a:close/>
                  <a:moveTo>
                    <a:pt x="16" y="15"/>
                  </a:moveTo>
                  <a:cubicBezTo>
                    <a:pt x="16" y="16"/>
                    <a:pt x="16" y="16"/>
                    <a:pt x="15" y="17"/>
                  </a:cubicBezTo>
                  <a:cubicBezTo>
                    <a:pt x="15" y="18"/>
                    <a:pt x="14" y="18"/>
                    <a:pt x="14" y="16"/>
                  </a:cubicBezTo>
                  <a:cubicBezTo>
                    <a:pt x="14" y="15"/>
                    <a:pt x="13" y="13"/>
                    <a:pt x="12" y="10"/>
                  </a:cubicBezTo>
                  <a:cubicBezTo>
                    <a:pt x="12" y="10"/>
                    <a:pt x="12" y="10"/>
                    <a:pt x="12" y="10"/>
                  </a:cubicBezTo>
                  <a:cubicBezTo>
                    <a:pt x="14" y="12"/>
                    <a:pt x="16" y="14"/>
                    <a:pt x="16" y="15"/>
                  </a:cubicBezTo>
                  <a:close/>
                  <a:moveTo>
                    <a:pt x="28" y="12"/>
                  </a:moveTo>
                  <a:cubicBezTo>
                    <a:pt x="27" y="12"/>
                    <a:pt x="27" y="12"/>
                    <a:pt x="27" y="12"/>
                  </a:cubicBezTo>
                  <a:cubicBezTo>
                    <a:pt x="25" y="15"/>
                    <a:pt x="23" y="17"/>
                    <a:pt x="22" y="18"/>
                  </a:cubicBezTo>
                  <a:cubicBezTo>
                    <a:pt x="22" y="18"/>
                    <a:pt x="22" y="18"/>
                    <a:pt x="22" y="18"/>
                  </a:cubicBezTo>
                  <a:cubicBezTo>
                    <a:pt x="23" y="15"/>
                    <a:pt x="25" y="13"/>
                    <a:pt x="25" y="10"/>
                  </a:cubicBezTo>
                  <a:lnTo>
                    <a:pt x="28" y="1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0"/>
            <p:cNvSpPr>
              <a:spLocks noEditPoints="1"/>
            </p:cNvSpPr>
            <p:nvPr/>
          </p:nvSpPr>
          <p:spPr bwMode="auto">
            <a:xfrm>
              <a:off x="4568825" y="4164283"/>
              <a:ext cx="88900" cy="85725"/>
            </a:xfrm>
            <a:custGeom>
              <a:gdLst>
                <a:gd fmla="*/ 30 w 34" name="T0"/>
                <a:gd fmla="*/ 12 h 33" name="T1"/>
                <a:gd fmla="*/ 30 w 34" name="T2"/>
                <a:gd fmla="*/ 32 h 33" name="T3"/>
                <a:gd fmla="*/ 28 w 34" name="T4"/>
                <a:gd fmla="*/ 33 h 33" name="T5"/>
                <a:gd fmla="*/ 28 w 34" name="T6"/>
                <a:gd fmla="*/ 29 h 33" name="T7"/>
                <a:gd fmla="*/ 5 w 34" name="T8"/>
                <a:gd fmla="*/ 29 h 33" name="T9"/>
                <a:gd fmla="*/ 5 w 34" name="T10"/>
                <a:gd fmla="*/ 32 h 33" name="T11"/>
                <a:gd fmla="*/ 3 w 34" name="T12"/>
                <a:gd fmla="*/ 33 h 33" name="T13"/>
                <a:gd fmla="*/ 4 w 34" name="T14"/>
                <a:gd fmla="*/ 21 h 33" name="T15"/>
                <a:gd fmla="*/ 3 w 34" name="T16"/>
                <a:gd fmla="*/ 9 h 33" name="T17"/>
                <a:gd fmla="*/ 6 w 34" name="T18"/>
                <a:gd fmla="*/ 10 h 33" name="T19"/>
                <a:gd fmla="*/ 12 w 34" name="T20"/>
                <a:gd fmla="*/ 10 h 33" name="T21"/>
                <a:gd fmla="*/ 12 w 34" name="T22"/>
                <a:gd fmla="*/ 3 h 33" name="T23"/>
                <a:gd fmla="*/ 4 w 34" name="T24"/>
                <a:gd fmla="*/ 3 h 33" name="T25"/>
                <a:gd fmla="*/ 1 w 34" name="T26"/>
                <a:gd fmla="*/ 4 h 33" name="T27"/>
                <a:gd fmla="*/ 0 w 34" name="T28"/>
                <a:gd fmla="*/ 2 h 33" name="T29"/>
                <a:gd fmla="*/ 28 w 34" name="T30"/>
                <a:gd fmla="*/ 2 h 33" name="T31"/>
                <a:gd fmla="*/ 31 w 34" name="T32"/>
                <a:gd fmla="*/ 0 h 33" name="T33"/>
                <a:gd fmla="*/ 34 w 34" name="T34"/>
                <a:gd fmla="*/ 3 h 33" name="T35"/>
                <a:gd fmla="*/ 21 w 34" name="T36"/>
                <a:gd fmla="*/ 3 h 33" name="T37"/>
                <a:gd fmla="*/ 21 w 34" name="T38"/>
                <a:gd fmla="*/ 10 h 33" name="T39"/>
                <a:gd fmla="*/ 28 w 34" name="T40"/>
                <a:gd fmla="*/ 10 h 33" name="T41"/>
                <a:gd fmla="*/ 29 w 34" name="T42"/>
                <a:gd fmla="*/ 9 h 33" name="T43"/>
                <a:gd fmla="*/ 32 w 34" name="T44"/>
                <a:gd fmla="*/ 11 h 33" name="T45"/>
                <a:gd fmla="*/ 30 w 34" name="T46"/>
                <a:gd fmla="*/ 12 h 33" name="T47"/>
                <a:gd fmla="*/ 21 w 34" name="T48"/>
                <a:gd fmla="*/ 20 h 33" name="T49"/>
                <a:gd fmla="*/ 22 w 34" name="T50"/>
                <a:gd fmla="*/ 21 h 33" name="T51"/>
                <a:gd fmla="*/ 24 w 34" name="T52"/>
                <a:gd fmla="*/ 21 h 33" name="T53"/>
                <a:gd fmla="*/ 26 w 34" name="T54"/>
                <a:gd fmla="*/ 21 h 33" name="T55"/>
                <a:gd fmla="*/ 27 w 34" name="T56"/>
                <a:gd fmla="*/ 21 h 33" name="T57"/>
                <a:gd fmla="*/ 27 w 34" name="T58"/>
                <a:gd fmla="*/ 22 h 33" name="T59"/>
                <a:gd fmla="*/ 27 w 34" name="T60"/>
                <a:gd fmla="*/ 23 h 33" name="T61"/>
                <a:gd fmla="*/ 25 w 34" name="T62"/>
                <a:gd fmla="*/ 23 h 33" name="T63"/>
                <a:gd fmla="*/ 22 w 34" name="T64"/>
                <a:gd fmla="*/ 23 h 33" name="T65"/>
                <a:gd fmla="*/ 20 w 34" name="T66"/>
                <a:gd fmla="*/ 21 h 33" name="T67"/>
                <a:gd fmla="*/ 20 w 34" name="T68"/>
                <a:gd fmla="*/ 11 h 33" name="T69"/>
                <a:gd fmla="*/ 14 w 34" name="T70"/>
                <a:gd fmla="*/ 11 h 33" name="T71"/>
                <a:gd fmla="*/ 12 w 34" name="T72"/>
                <a:gd fmla="*/ 20 h 33" name="T73"/>
                <a:gd fmla="*/ 6 w 34" name="T74"/>
                <a:gd fmla="*/ 26 h 33" name="T75"/>
                <a:gd fmla="*/ 6 w 34" name="T76"/>
                <a:gd fmla="*/ 25 h 33" name="T77"/>
                <a:gd fmla="*/ 11 w 34" name="T78"/>
                <a:gd fmla="*/ 20 h 33" name="T79"/>
                <a:gd fmla="*/ 12 w 34" name="T80"/>
                <a:gd fmla="*/ 11 h 33" name="T81"/>
                <a:gd fmla="*/ 5 w 34" name="T82"/>
                <a:gd fmla="*/ 11 h 33" name="T83"/>
                <a:gd fmla="*/ 5 w 34" name="T84"/>
                <a:gd fmla="*/ 28 h 33" name="T85"/>
                <a:gd fmla="*/ 28 w 34" name="T86"/>
                <a:gd fmla="*/ 28 h 33" name="T87"/>
                <a:gd fmla="*/ 28 w 34" name="T88"/>
                <a:gd fmla="*/ 11 h 33" name="T89"/>
                <a:gd fmla="*/ 21 w 34" name="T90"/>
                <a:gd fmla="*/ 11 h 33" name="T91"/>
                <a:gd fmla="*/ 21 w 34" name="T92"/>
                <a:gd fmla="*/ 20 h 33" name="T93"/>
                <a:gd fmla="*/ 14 w 34" name="T94"/>
                <a:gd fmla="*/ 10 h 33" name="T95"/>
                <a:gd fmla="*/ 20 w 34" name="T96"/>
                <a:gd fmla="*/ 10 h 33" name="T97"/>
                <a:gd fmla="*/ 20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2"/>
                  </a:moveTo>
                  <a:cubicBezTo>
                    <a:pt x="30" y="23"/>
                    <a:pt x="30" y="30"/>
                    <a:pt x="30" y="32"/>
                  </a:cubicBezTo>
                  <a:cubicBezTo>
                    <a:pt x="28" y="33"/>
                    <a:pt x="28" y="33"/>
                    <a:pt x="28" y="33"/>
                  </a:cubicBezTo>
                  <a:cubicBezTo>
                    <a:pt x="28" y="29"/>
                    <a:pt x="28" y="29"/>
                    <a:pt x="28" y="29"/>
                  </a:cubicBezTo>
                  <a:cubicBezTo>
                    <a:pt x="5" y="29"/>
                    <a:pt x="5" y="29"/>
                    <a:pt x="5" y="29"/>
                  </a:cubicBezTo>
                  <a:cubicBezTo>
                    <a:pt x="5" y="32"/>
                    <a:pt x="5" y="32"/>
                    <a:pt x="5" y="32"/>
                  </a:cubicBezTo>
                  <a:cubicBezTo>
                    <a:pt x="3" y="33"/>
                    <a:pt x="3" y="33"/>
                    <a:pt x="3" y="33"/>
                  </a:cubicBezTo>
                  <a:cubicBezTo>
                    <a:pt x="4" y="31"/>
                    <a:pt x="4" y="27"/>
                    <a:pt x="4" y="21"/>
                  </a:cubicBezTo>
                  <a:cubicBezTo>
                    <a:pt x="4" y="15"/>
                    <a:pt x="4" y="11"/>
                    <a:pt x="3"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4"/>
                  </a:cubicBezTo>
                  <a:cubicBezTo>
                    <a:pt x="0" y="2"/>
                    <a:pt x="0" y="2"/>
                    <a:pt x="0" y="2"/>
                  </a:cubicBezTo>
                  <a:cubicBezTo>
                    <a:pt x="28" y="2"/>
                    <a:pt x="28" y="2"/>
                    <a:pt x="28" y="2"/>
                  </a:cubicBezTo>
                  <a:cubicBezTo>
                    <a:pt x="31" y="0"/>
                    <a:pt x="31" y="0"/>
                    <a:pt x="31" y="0"/>
                  </a:cubicBezTo>
                  <a:cubicBezTo>
                    <a:pt x="34" y="3"/>
                    <a:pt x="34" y="3"/>
                    <a:pt x="34" y="3"/>
                  </a:cubicBezTo>
                  <a:cubicBezTo>
                    <a:pt x="21" y="3"/>
                    <a:pt x="21" y="3"/>
                    <a:pt x="21" y="3"/>
                  </a:cubicBezTo>
                  <a:cubicBezTo>
                    <a:pt x="21" y="10"/>
                    <a:pt x="21" y="10"/>
                    <a:pt x="21" y="10"/>
                  </a:cubicBezTo>
                  <a:cubicBezTo>
                    <a:pt x="28" y="10"/>
                    <a:pt x="28" y="10"/>
                    <a:pt x="28" y="10"/>
                  </a:cubicBezTo>
                  <a:cubicBezTo>
                    <a:pt x="29" y="9"/>
                    <a:pt x="29" y="9"/>
                    <a:pt x="29" y="9"/>
                  </a:cubicBezTo>
                  <a:cubicBezTo>
                    <a:pt x="32" y="11"/>
                    <a:pt x="32" y="11"/>
                    <a:pt x="32" y="11"/>
                  </a:cubicBezTo>
                  <a:lnTo>
                    <a:pt x="30" y="12"/>
                  </a:lnTo>
                  <a:close/>
                  <a:moveTo>
                    <a:pt x="21" y="20"/>
                  </a:moveTo>
                  <a:cubicBezTo>
                    <a:pt x="21" y="21"/>
                    <a:pt x="22" y="21"/>
                    <a:pt x="22" y="21"/>
                  </a:cubicBezTo>
                  <a:cubicBezTo>
                    <a:pt x="23" y="21"/>
                    <a:pt x="24" y="21"/>
                    <a:pt x="24" y="21"/>
                  </a:cubicBezTo>
                  <a:cubicBezTo>
                    <a:pt x="25" y="21"/>
                    <a:pt x="25" y="21"/>
                    <a:pt x="26" y="21"/>
                  </a:cubicBezTo>
                  <a:cubicBezTo>
                    <a:pt x="26" y="21"/>
                    <a:pt x="26" y="21"/>
                    <a:pt x="27" y="21"/>
                  </a:cubicBezTo>
                  <a:cubicBezTo>
                    <a:pt x="27" y="21"/>
                    <a:pt x="27" y="22"/>
                    <a:pt x="27" y="22"/>
                  </a:cubicBezTo>
                  <a:cubicBezTo>
                    <a:pt x="27" y="22"/>
                    <a:pt x="27" y="23"/>
                    <a:pt x="27" y="23"/>
                  </a:cubicBezTo>
                  <a:cubicBezTo>
                    <a:pt x="27" y="23"/>
                    <a:pt x="26" y="23"/>
                    <a:pt x="25" y="23"/>
                  </a:cubicBezTo>
                  <a:cubicBezTo>
                    <a:pt x="22" y="23"/>
                    <a:pt x="22" y="23"/>
                    <a:pt x="22" y="23"/>
                  </a:cubicBezTo>
                  <a:cubicBezTo>
                    <a:pt x="20" y="23"/>
                    <a:pt x="20" y="22"/>
                    <a:pt x="20" y="21"/>
                  </a:cubicBezTo>
                  <a:cubicBezTo>
                    <a:pt x="20" y="11"/>
                    <a:pt x="20" y="11"/>
                    <a:pt x="20" y="11"/>
                  </a:cubicBezTo>
                  <a:cubicBezTo>
                    <a:pt x="14" y="11"/>
                    <a:pt x="14" y="11"/>
                    <a:pt x="14" y="11"/>
                  </a:cubicBezTo>
                  <a:cubicBezTo>
                    <a:pt x="14" y="15"/>
                    <a:pt x="13" y="18"/>
                    <a:pt x="12" y="20"/>
                  </a:cubicBezTo>
                  <a:cubicBezTo>
                    <a:pt x="11" y="23"/>
                    <a:pt x="9" y="24"/>
                    <a:pt x="6" y="26"/>
                  </a:cubicBezTo>
                  <a:cubicBezTo>
                    <a:pt x="6" y="25"/>
                    <a:pt x="6" y="25"/>
                    <a:pt x="6" y="25"/>
                  </a:cubicBezTo>
                  <a:cubicBezTo>
                    <a:pt x="8" y="24"/>
                    <a:pt x="10" y="22"/>
                    <a:pt x="11" y="20"/>
                  </a:cubicBezTo>
                  <a:cubicBezTo>
                    <a:pt x="11" y="18"/>
                    <a:pt x="12" y="15"/>
                    <a:pt x="12" y="11"/>
                  </a:cubicBezTo>
                  <a:cubicBezTo>
                    <a:pt x="5" y="11"/>
                    <a:pt x="5" y="11"/>
                    <a:pt x="5" y="11"/>
                  </a:cubicBezTo>
                  <a:cubicBezTo>
                    <a:pt x="5" y="28"/>
                    <a:pt x="5" y="28"/>
                    <a:pt x="5" y="28"/>
                  </a:cubicBezTo>
                  <a:cubicBezTo>
                    <a:pt x="28" y="28"/>
                    <a:pt x="28" y="28"/>
                    <a:pt x="28" y="28"/>
                  </a:cubicBezTo>
                  <a:cubicBezTo>
                    <a:pt x="28" y="11"/>
                    <a:pt x="28" y="11"/>
                    <a:pt x="28" y="11"/>
                  </a:cubicBezTo>
                  <a:cubicBezTo>
                    <a:pt x="21" y="11"/>
                    <a:pt x="21" y="11"/>
                    <a:pt x="21" y="11"/>
                  </a:cubicBezTo>
                  <a:lnTo>
                    <a:pt x="21" y="20"/>
                  </a:lnTo>
                  <a:close/>
                  <a:moveTo>
                    <a:pt x="14" y="10"/>
                  </a:moveTo>
                  <a:cubicBezTo>
                    <a:pt x="20" y="10"/>
                    <a:pt x="20" y="10"/>
                    <a:pt x="20" y="10"/>
                  </a:cubicBezTo>
                  <a:cubicBezTo>
                    <a:pt x="20" y="3"/>
                    <a:pt x="20" y="3"/>
                    <a:pt x="20"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1"/>
            <p:cNvSpPr>
              <a:spLocks noEditPoints="1"/>
            </p:cNvSpPr>
            <p:nvPr/>
          </p:nvSpPr>
          <p:spPr bwMode="auto">
            <a:xfrm>
              <a:off x="3595688" y="5604146"/>
              <a:ext cx="85725" cy="80963"/>
            </a:xfrm>
            <a:custGeom>
              <a:gdLst>
                <a:gd fmla="*/ 26 w 33" name="T0"/>
                <a:gd fmla="*/ 26 h 31" name="T1"/>
                <a:gd fmla="*/ 21 w 33" name="T2"/>
                <a:gd fmla="*/ 19 h 31" name="T3"/>
                <a:gd fmla="*/ 21 w 33" name="T4"/>
                <a:gd fmla="*/ 18 h 31" name="T5"/>
                <a:gd fmla="*/ 30 w 33" name="T6"/>
                <a:gd fmla="*/ 27 h 31" name="T7"/>
                <a:gd fmla="*/ 29 w 33" name="T8"/>
                <a:gd fmla="*/ 30 h 31" name="T9"/>
                <a:gd fmla="*/ 28 w 33" name="T10"/>
                <a:gd fmla="*/ 30 h 31" name="T11"/>
                <a:gd fmla="*/ 26 w 33" name="T12"/>
                <a:gd fmla="*/ 27 h 31" name="T13"/>
                <a:gd fmla="*/ 6 w 33" name="T14"/>
                <a:gd fmla="*/ 30 h 31" name="T15"/>
                <a:gd fmla="*/ 4 w 33" name="T16"/>
                <a:gd fmla="*/ 27 h 31" name="T17"/>
                <a:gd fmla="*/ 7 w 33" name="T18"/>
                <a:gd fmla="*/ 26 h 31" name="T19"/>
                <a:gd fmla="*/ 11 w 33" name="T20"/>
                <a:gd fmla="*/ 20 h 31" name="T21"/>
                <a:gd fmla="*/ 15 w 33" name="T22"/>
                <a:gd fmla="*/ 13 h 31" name="T23"/>
                <a:gd fmla="*/ 4 w 33" name="T24"/>
                <a:gd fmla="*/ 13 h 31" name="T25"/>
                <a:gd fmla="*/ 2 w 33" name="T26"/>
                <a:gd fmla="*/ 14 h 31" name="T27"/>
                <a:gd fmla="*/ 0 w 33" name="T28"/>
                <a:gd fmla="*/ 13 h 31" name="T29"/>
                <a:gd fmla="*/ 28 w 33" name="T30"/>
                <a:gd fmla="*/ 13 h 31" name="T31"/>
                <a:gd fmla="*/ 30 w 33" name="T32"/>
                <a:gd fmla="*/ 10 h 31" name="T33"/>
                <a:gd fmla="*/ 33 w 33" name="T34"/>
                <a:gd fmla="*/ 13 h 31" name="T35"/>
                <a:gd fmla="*/ 15 w 33" name="T36"/>
                <a:gd fmla="*/ 13 h 31" name="T37"/>
                <a:gd fmla="*/ 18 w 33" name="T38"/>
                <a:gd fmla="*/ 16 h 31" name="T39"/>
                <a:gd fmla="*/ 13 w 33" name="T40"/>
                <a:gd fmla="*/ 21 h 31" name="T41"/>
                <a:gd fmla="*/ 8 w 33" name="T42"/>
                <a:gd fmla="*/ 27 h 31" name="T43"/>
                <a:gd fmla="*/ 26 w 33" name="T44"/>
                <a:gd fmla="*/ 26 h 31" name="T45"/>
                <a:gd fmla="*/ 24 w 33" name="T46"/>
                <a:gd fmla="*/ 3 h 31" name="T47"/>
                <a:gd fmla="*/ 26 w 33" name="T48"/>
                <a:gd fmla="*/ 0 h 31" name="T49"/>
                <a:gd fmla="*/ 29 w 33" name="T50"/>
                <a:gd fmla="*/ 3 h 31" name="T51"/>
                <a:gd fmla="*/ 9 w 33" name="T52"/>
                <a:gd fmla="*/ 3 h 31" name="T53"/>
                <a:gd fmla="*/ 6 w 33" name="T54"/>
                <a:gd fmla="*/ 4 h 31" name="T55"/>
                <a:gd fmla="*/ 4 w 33" name="T56"/>
                <a:gd fmla="*/ 3 h 31" name="T57"/>
                <a:gd fmla="*/ 24 w 33" name="T58"/>
                <a:gd fmla="*/ 3 h 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 w="33">
                  <a:moveTo>
                    <a:pt x="26" y="26"/>
                  </a:moveTo>
                  <a:cubicBezTo>
                    <a:pt x="25" y="24"/>
                    <a:pt x="23" y="21"/>
                    <a:pt x="21" y="19"/>
                  </a:cubicBezTo>
                  <a:cubicBezTo>
                    <a:pt x="21" y="18"/>
                    <a:pt x="21" y="18"/>
                    <a:pt x="21" y="18"/>
                  </a:cubicBezTo>
                  <a:cubicBezTo>
                    <a:pt x="27" y="23"/>
                    <a:pt x="30" y="26"/>
                    <a:pt x="30" y="27"/>
                  </a:cubicBezTo>
                  <a:cubicBezTo>
                    <a:pt x="30" y="29"/>
                    <a:pt x="30" y="30"/>
                    <a:pt x="29" y="30"/>
                  </a:cubicBezTo>
                  <a:cubicBezTo>
                    <a:pt x="28" y="31"/>
                    <a:pt x="28" y="31"/>
                    <a:pt x="28" y="30"/>
                  </a:cubicBezTo>
                  <a:cubicBezTo>
                    <a:pt x="27" y="30"/>
                    <a:pt x="27" y="29"/>
                    <a:pt x="26" y="27"/>
                  </a:cubicBezTo>
                  <a:cubicBezTo>
                    <a:pt x="14" y="28"/>
                    <a:pt x="7" y="29"/>
                    <a:pt x="6" y="30"/>
                  </a:cubicBezTo>
                  <a:cubicBezTo>
                    <a:pt x="4" y="27"/>
                    <a:pt x="4" y="27"/>
                    <a:pt x="4" y="27"/>
                  </a:cubicBezTo>
                  <a:cubicBezTo>
                    <a:pt x="5" y="27"/>
                    <a:pt x="6" y="27"/>
                    <a:pt x="7" y="26"/>
                  </a:cubicBezTo>
                  <a:cubicBezTo>
                    <a:pt x="8" y="25"/>
                    <a:pt x="9" y="23"/>
                    <a:pt x="11" y="20"/>
                  </a:cubicBezTo>
                  <a:cubicBezTo>
                    <a:pt x="13" y="17"/>
                    <a:pt x="14" y="15"/>
                    <a:pt x="15" y="13"/>
                  </a:cubicBezTo>
                  <a:cubicBezTo>
                    <a:pt x="4" y="13"/>
                    <a:pt x="4" y="13"/>
                    <a:pt x="4" y="13"/>
                  </a:cubicBezTo>
                  <a:cubicBezTo>
                    <a:pt x="3" y="13"/>
                    <a:pt x="2" y="14"/>
                    <a:pt x="2" y="14"/>
                  </a:cubicBezTo>
                  <a:cubicBezTo>
                    <a:pt x="0" y="13"/>
                    <a:pt x="0" y="13"/>
                    <a:pt x="0" y="13"/>
                  </a:cubicBezTo>
                  <a:cubicBezTo>
                    <a:pt x="28" y="13"/>
                    <a:pt x="28" y="13"/>
                    <a:pt x="28" y="13"/>
                  </a:cubicBezTo>
                  <a:cubicBezTo>
                    <a:pt x="30" y="10"/>
                    <a:pt x="30" y="10"/>
                    <a:pt x="30" y="10"/>
                  </a:cubicBezTo>
                  <a:cubicBezTo>
                    <a:pt x="33" y="13"/>
                    <a:pt x="33" y="13"/>
                    <a:pt x="33" y="13"/>
                  </a:cubicBezTo>
                  <a:cubicBezTo>
                    <a:pt x="15" y="13"/>
                    <a:pt x="15" y="13"/>
                    <a:pt x="15" y="13"/>
                  </a:cubicBezTo>
                  <a:cubicBezTo>
                    <a:pt x="18" y="16"/>
                    <a:pt x="18" y="16"/>
                    <a:pt x="18" y="16"/>
                  </a:cubicBezTo>
                  <a:cubicBezTo>
                    <a:pt x="17" y="16"/>
                    <a:pt x="15" y="18"/>
                    <a:pt x="13" y="21"/>
                  </a:cubicBezTo>
                  <a:cubicBezTo>
                    <a:pt x="11" y="23"/>
                    <a:pt x="9" y="26"/>
                    <a:pt x="8" y="27"/>
                  </a:cubicBezTo>
                  <a:cubicBezTo>
                    <a:pt x="11" y="27"/>
                    <a:pt x="17" y="27"/>
                    <a:pt x="26" y="26"/>
                  </a:cubicBezTo>
                  <a:close/>
                  <a:moveTo>
                    <a:pt x="24" y="3"/>
                  </a:moveTo>
                  <a:cubicBezTo>
                    <a:pt x="26" y="0"/>
                    <a:pt x="26" y="0"/>
                    <a:pt x="26" y="0"/>
                  </a:cubicBezTo>
                  <a:cubicBezTo>
                    <a:pt x="29" y="3"/>
                    <a:pt x="29" y="3"/>
                    <a:pt x="29" y="3"/>
                  </a:cubicBezTo>
                  <a:cubicBezTo>
                    <a:pt x="9" y="3"/>
                    <a:pt x="9" y="3"/>
                    <a:pt x="9" y="3"/>
                  </a:cubicBezTo>
                  <a:cubicBezTo>
                    <a:pt x="7" y="3"/>
                    <a:pt x="6" y="4"/>
                    <a:pt x="6" y="4"/>
                  </a:cubicBezTo>
                  <a:cubicBezTo>
                    <a:pt x="4" y="3"/>
                    <a:pt x="4" y="3"/>
                    <a:pt x="4" y="3"/>
                  </a:cubicBezTo>
                  <a:lnTo>
                    <a:pt x="24" y="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2"/>
            <p:cNvSpPr>
              <a:spLocks noEditPoints="1"/>
            </p:cNvSpPr>
            <p:nvPr/>
          </p:nvSpPr>
          <p:spPr bwMode="auto">
            <a:xfrm>
              <a:off x="3684588" y="5599383"/>
              <a:ext cx="88900" cy="88900"/>
            </a:xfrm>
            <a:custGeom>
              <a:gdLst>
                <a:gd fmla="*/ 4 w 34" name="T0"/>
                <a:gd fmla="*/ 34 h 34" name="T1"/>
                <a:gd fmla="*/ 4 w 34" name="T2"/>
                <a:gd fmla="*/ 10 h 34" name="T3"/>
                <a:gd fmla="*/ 15 w 34" name="T4"/>
                <a:gd fmla="*/ 12 h 34" name="T5"/>
                <a:gd fmla="*/ 4 w 34" name="T6"/>
                <a:gd fmla="*/ 7 h 34" name="T7"/>
                <a:gd fmla="*/ 0 w 34" name="T8"/>
                <a:gd fmla="*/ 6 h 34" name="T9"/>
                <a:gd fmla="*/ 15 w 34" name="T10"/>
                <a:gd fmla="*/ 0 h 34" name="T11"/>
                <a:gd fmla="*/ 18 w 34" name="T12"/>
                <a:gd fmla="*/ 3 h 34" name="T13"/>
                <a:gd fmla="*/ 29 w 34" name="T14"/>
                <a:gd fmla="*/ 6 h 34" name="T15"/>
                <a:gd fmla="*/ 34 w 34" name="T16"/>
                <a:gd fmla="*/ 7 h 34" name="T17"/>
                <a:gd fmla="*/ 17 w 34" name="T18"/>
                <a:gd fmla="*/ 12 h 34" name="T19"/>
                <a:gd fmla="*/ 29 w 34" name="T20"/>
                <a:gd fmla="*/ 10 h 34" name="T21"/>
                <a:gd fmla="*/ 30 w 34" name="T22"/>
                <a:gd fmla="*/ 13 h 34" name="T23"/>
                <a:gd fmla="*/ 26 w 34" name="T24"/>
                <a:gd fmla="*/ 34 h 34" name="T25"/>
                <a:gd fmla="*/ 21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7 w 34" name="T40"/>
                <a:gd fmla="*/ 24 h 34" name="T41"/>
                <a:gd fmla="*/ 24 w 34" name="T42"/>
                <a:gd fmla="*/ 22 h 34" name="T43"/>
                <a:gd fmla="*/ 17 w 34" name="T44"/>
                <a:gd fmla="*/ 25 h 34" name="T45"/>
                <a:gd fmla="*/ 15 w 34" name="T46"/>
                <a:gd fmla="*/ 33 h 34" name="T47"/>
                <a:gd fmla="*/ 11 w 34" name="T48"/>
                <a:gd fmla="*/ 25 h 34" name="T49"/>
                <a:gd fmla="*/ 6 w 34" name="T50"/>
                <a:gd fmla="*/ 24 h 34" name="T51"/>
                <a:gd fmla="*/ 15 w 34" name="T52"/>
                <a:gd fmla="*/ 20 h 34" name="T53"/>
                <a:gd fmla="*/ 9 w 34" name="T54"/>
                <a:gd fmla="*/ 21 h 34" name="T55"/>
                <a:gd fmla="*/ 17 w 34" name="T56"/>
                <a:gd fmla="*/ 19 h 34" name="T57"/>
                <a:gd fmla="*/ 23 w 34" name="T58"/>
                <a:gd fmla="*/ 15 h 34" name="T59"/>
                <a:gd fmla="*/ 14 w 34" name="T60"/>
                <a:gd fmla="*/ 18 h 34" name="T61"/>
                <a:gd fmla="*/ 10 w 34" name="T62"/>
                <a:gd fmla="*/ 13 h 34" name="T63"/>
                <a:gd fmla="*/ 14 w 34" name="T64"/>
                <a:gd fmla="*/ 16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6"/>
                    <a:pt x="4" y="21"/>
                  </a:cubicBezTo>
                  <a:cubicBezTo>
                    <a:pt x="4" y="16"/>
                    <a:pt x="4" y="12"/>
                    <a:pt x="4" y="10"/>
                  </a:cubicBezTo>
                  <a:cubicBezTo>
                    <a:pt x="6" y="12"/>
                    <a:pt x="6" y="12"/>
                    <a:pt x="6" y="12"/>
                  </a:cubicBezTo>
                  <a:cubicBezTo>
                    <a:pt x="15" y="12"/>
                    <a:pt x="15" y="12"/>
                    <a:pt x="15" y="12"/>
                  </a:cubicBezTo>
                  <a:cubicBezTo>
                    <a:pt x="15" y="7"/>
                    <a:pt x="15" y="7"/>
                    <a:pt x="15" y="7"/>
                  </a:cubicBezTo>
                  <a:cubicBezTo>
                    <a:pt x="4" y="7"/>
                    <a:pt x="4" y="7"/>
                    <a:pt x="4" y="7"/>
                  </a:cubicBezTo>
                  <a:cubicBezTo>
                    <a:pt x="3" y="7"/>
                    <a:pt x="2" y="7"/>
                    <a:pt x="1" y="7"/>
                  </a:cubicBezTo>
                  <a:cubicBezTo>
                    <a:pt x="0" y="6"/>
                    <a:pt x="0" y="6"/>
                    <a:pt x="0" y="6"/>
                  </a:cubicBezTo>
                  <a:cubicBezTo>
                    <a:pt x="15" y="6"/>
                    <a:pt x="15" y="6"/>
                    <a:pt x="15" y="6"/>
                  </a:cubicBezTo>
                  <a:cubicBezTo>
                    <a:pt x="15" y="4"/>
                    <a:pt x="15" y="2"/>
                    <a:pt x="15" y="0"/>
                  </a:cubicBezTo>
                  <a:cubicBezTo>
                    <a:pt x="19" y="2"/>
                    <a:pt x="19" y="2"/>
                    <a:pt x="19" y="2"/>
                  </a:cubicBezTo>
                  <a:cubicBezTo>
                    <a:pt x="18" y="3"/>
                    <a:pt x="18" y="3"/>
                    <a:pt x="18" y="3"/>
                  </a:cubicBezTo>
                  <a:cubicBezTo>
                    <a:pt x="17" y="6"/>
                    <a:pt x="17" y="6"/>
                    <a:pt x="17" y="6"/>
                  </a:cubicBezTo>
                  <a:cubicBezTo>
                    <a:pt x="29" y="6"/>
                    <a:pt x="29" y="6"/>
                    <a:pt x="29" y="6"/>
                  </a:cubicBezTo>
                  <a:cubicBezTo>
                    <a:pt x="31" y="4"/>
                    <a:pt x="31" y="4"/>
                    <a:pt x="31" y="4"/>
                  </a:cubicBezTo>
                  <a:cubicBezTo>
                    <a:pt x="34" y="7"/>
                    <a:pt x="34" y="7"/>
                    <a:pt x="34" y="7"/>
                  </a:cubicBezTo>
                  <a:cubicBezTo>
                    <a:pt x="17" y="7"/>
                    <a:pt x="17" y="7"/>
                    <a:pt x="17" y="7"/>
                  </a:cubicBezTo>
                  <a:cubicBezTo>
                    <a:pt x="17" y="12"/>
                    <a:pt x="17" y="12"/>
                    <a:pt x="17" y="12"/>
                  </a:cubicBezTo>
                  <a:cubicBezTo>
                    <a:pt x="27" y="12"/>
                    <a:pt x="27" y="12"/>
                    <a:pt x="27" y="12"/>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4"/>
                    <a:pt x="26" y="34"/>
                  </a:cubicBezTo>
                  <a:cubicBezTo>
                    <a:pt x="26" y="33"/>
                    <a:pt x="24" y="32"/>
                    <a:pt x="21" y="31"/>
                  </a:cubicBezTo>
                  <a:cubicBezTo>
                    <a:pt x="21" y="30"/>
                    <a:pt x="21" y="30"/>
                    <a:pt x="21" y="30"/>
                  </a:cubicBezTo>
                  <a:cubicBezTo>
                    <a:pt x="23" y="30"/>
                    <a:pt x="24" y="30"/>
                    <a:pt x="26" y="31"/>
                  </a:cubicBezTo>
                  <a:cubicBezTo>
                    <a:pt x="27" y="31"/>
                    <a:pt x="28" y="30"/>
                    <a:pt x="28" y="29"/>
                  </a:cubicBezTo>
                  <a:cubicBezTo>
                    <a:pt x="28" y="12"/>
                    <a:pt x="28" y="12"/>
                    <a:pt x="28" y="12"/>
                  </a:cubicBezTo>
                  <a:cubicBezTo>
                    <a:pt x="6" y="12"/>
                    <a:pt x="6" y="12"/>
                    <a:pt x="6" y="12"/>
                  </a:cubicBezTo>
                  <a:cubicBezTo>
                    <a:pt x="6" y="28"/>
                    <a:pt x="6" y="28"/>
                    <a:pt x="6" y="28"/>
                  </a:cubicBezTo>
                  <a:cubicBezTo>
                    <a:pt x="6" y="29"/>
                    <a:pt x="6" y="31"/>
                    <a:pt x="6" y="33"/>
                  </a:cubicBezTo>
                  <a:close/>
                  <a:moveTo>
                    <a:pt x="23" y="15"/>
                  </a:moveTo>
                  <a:cubicBezTo>
                    <a:pt x="22" y="15"/>
                    <a:pt x="22" y="15"/>
                    <a:pt x="22" y="15"/>
                  </a:cubicBezTo>
                  <a:cubicBezTo>
                    <a:pt x="21" y="17"/>
                    <a:pt x="19" y="18"/>
                    <a:pt x="18" y="19"/>
                  </a:cubicBezTo>
                  <a:cubicBezTo>
                    <a:pt x="22" y="19"/>
                    <a:pt x="22" y="19"/>
                    <a:pt x="22" y="19"/>
                  </a:cubicBezTo>
                  <a:cubicBezTo>
                    <a:pt x="23" y="18"/>
                    <a:pt x="23" y="18"/>
                    <a:pt x="23" y="18"/>
                  </a:cubicBezTo>
                  <a:cubicBezTo>
                    <a:pt x="26" y="20"/>
                    <a:pt x="26" y="20"/>
                    <a:pt x="26" y="20"/>
                  </a:cubicBezTo>
                  <a:cubicBezTo>
                    <a:pt x="17" y="20"/>
                    <a:pt x="17" y="20"/>
                    <a:pt x="17" y="20"/>
                  </a:cubicBezTo>
                  <a:cubicBezTo>
                    <a:pt x="17" y="24"/>
                    <a:pt x="17" y="24"/>
                    <a:pt x="17" y="24"/>
                  </a:cubicBezTo>
                  <a:cubicBezTo>
                    <a:pt x="23" y="24"/>
                    <a:pt x="23" y="24"/>
                    <a:pt x="23" y="24"/>
                  </a:cubicBezTo>
                  <a:cubicBezTo>
                    <a:pt x="24" y="22"/>
                    <a:pt x="24" y="22"/>
                    <a:pt x="24" y="22"/>
                  </a:cubicBezTo>
                  <a:cubicBezTo>
                    <a:pt x="27" y="25"/>
                    <a:pt x="27" y="25"/>
                    <a:pt x="27" y="25"/>
                  </a:cubicBezTo>
                  <a:cubicBezTo>
                    <a:pt x="17" y="25"/>
                    <a:pt x="17" y="25"/>
                    <a:pt x="17" y="25"/>
                  </a:cubicBezTo>
                  <a:cubicBezTo>
                    <a:pt x="17" y="32"/>
                    <a:pt x="17" y="32"/>
                    <a:pt x="17" y="32"/>
                  </a:cubicBezTo>
                  <a:cubicBezTo>
                    <a:pt x="15" y="33"/>
                    <a:pt x="15" y="33"/>
                    <a:pt x="15" y="33"/>
                  </a:cubicBezTo>
                  <a:cubicBezTo>
                    <a:pt x="15" y="25"/>
                    <a:pt x="15" y="25"/>
                    <a:pt x="15" y="25"/>
                  </a:cubicBezTo>
                  <a:cubicBezTo>
                    <a:pt x="11" y="25"/>
                    <a:pt x="11" y="25"/>
                    <a:pt x="11" y="25"/>
                  </a:cubicBezTo>
                  <a:cubicBezTo>
                    <a:pt x="10" y="25"/>
                    <a:pt x="9" y="25"/>
                    <a:pt x="8" y="25"/>
                  </a:cubicBezTo>
                  <a:cubicBezTo>
                    <a:pt x="6" y="24"/>
                    <a:pt x="6" y="24"/>
                    <a:pt x="6" y="24"/>
                  </a:cubicBezTo>
                  <a:cubicBezTo>
                    <a:pt x="15" y="24"/>
                    <a:pt x="15" y="24"/>
                    <a:pt x="15" y="24"/>
                  </a:cubicBezTo>
                  <a:cubicBezTo>
                    <a:pt x="15" y="20"/>
                    <a:pt x="15" y="20"/>
                    <a:pt x="15" y="20"/>
                  </a:cubicBezTo>
                  <a:cubicBezTo>
                    <a:pt x="12" y="20"/>
                    <a:pt x="12" y="20"/>
                    <a:pt x="12" y="20"/>
                  </a:cubicBezTo>
                  <a:cubicBezTo>
                    <a:pt x="11" y="20"/>
                    <a:pt x="10" y="20"/>
                    <a:pt x="9" y="21"/>
                  </a:cubicBezTo>
                  <a:cubicBezTo>
                    <a:pt x="8" y="19"/>
                    <a:pt x="8" y="19"/>
                    <a:pt x="8" y="19"/>
                  </a:cubicBezTo>
                  <a:cubicBezTo>
                    <a:pt x="17" y="19"/>
                    <a:pt x="17" y="19"/>
                    <a:pt x="17" y="19"/>
                  </a:cubicBezTo>
                  <a:cubicBezTo>
                    <a:pt x="19" y="17"/>
                    <a:pt x="20" y="15"/>
                    <a:pt x="20" y="13"/>
                  </a:cubicBezTo>
                  <a:lnTo>
                    <a:pt x="23" y="15"/>
                  </a:lnTo>
                  <a:close/>
                  <a:moveTo>
                    <a:pt x="14" y="16"/>
                  </a:moveTo>
                  <a:cubicBezTo>
                    <a:pt x="15" y="16"/>
                    <a:pt x="15" y="17"/>
                    <a:pt x="14" y="18"/>
                  </a:cubicBezTo>
                  <a:cubicBezTo>
                    <a:pt x="13" y="19"/>
                    <a:pt x="13" y="19"/>
                    <a:pt x="13" y="18"/>
                  </a:cubicBezTo>
                  <a:cubicBezTo>
                    <a:pt x="12" y="16"/>
                    <a:pt x="11" y="15"/>
                    <a:pt x="10" y="13"/>
                  </a:cubicBezTo>
                  <a:cubicBezTo>
                    <a:pt x="10" y="13"/>
                    <a:pt x="10" y="13"/>
                    <a:pt x="10" y="13"/>
                  </a:cubicBezTo>
                  <a:cubicBezTo>
                    <a:pt x="12" y="14"/>
                    <a:pt x="13" y="15"/>
                    <a:pt x="14"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3"/>
            <p:cNvSpPr>
              <a:spLocks noEditPoints="1"/>
            </p:cNvSpPr>
            <p:nvPr/>
          </p:nvSpPr>
          <p:spPr bwMode="auto">
            <a:xfrm>
              <a:off x="4267200" y="5261246"/>
              <a:ext cx="87312" cy="92075"/>
            </a:xfrm>
            <a:custGeom>
              <a:gdLst>
                <a:gd fmla="*/ 5 w 34" name="T0"/>
                <a:gd fmla="*/ 3 h 35" name="T1"/>
                <a:gd fmla="*/ 15 w 34" name="T2"/>
                <a:gd fmla="*/ 4 h 35" name="T3"/>
                <a:gd fmla="*/ 18 w 34" name="T4"/>
                <a:gd fmla="*/ 2 h 35" name="T5"/>
                <a:gd fmla="*/ 17 w 34" name="T6"/>
                <a:gd fmla="*/ 4 h 35" name="T7"/>
                <a:gd fmla="*/ 27 w 34" name="T8"/>
                <a:gd fmla="*/ 3 h 35" name="T9"/>
                <a:gd fmla="*/ 27 w 34" name="T10"/>
                <a:gd fmla="*/ 6 h 35" name="T11"/>
                <a:gd fmla="*/ 25 w 34" name="T12"/>
                <a:gd fmla="*/ 12 h 35" name="T13"/>
                <a:gd fmla="*/ 17 w 34" name="T14"/>
                <a:gd fmla="*/ 10 h 35" name="T15"/>
                <a:gd fmla="*/ 29 w 34" name="T16"/>
                <a:gd fmla="*/ 14 h 35" name="T17"/>
                <a:gd fmla="*/ 34 w 34" name="T18"/>
                <a:gd fmla="*/ 15 h 35" name="T19"/>
                <a:gd fmla="*/ 1 w 34" name="T20"/>
                <a:gd fmla="*/ 15 h 35" name="T21"/>
                <a:gd fmla="*/ 15 w 34" name="T22"/>
                <a:gd fmla="*/ 14 h 35" name="T23"/>
                <a:gd fmla="*/ 7 w 34" name="T24"/>
                <a:gd fmla="*/ 10 h 35" name="T25"/>
                <a:gd fmla="*/ 5 w 34" name="T26"/>
                <a:gd fmla="*/ 12 h 35" name="T27"/>
                <a:gd fmla="*/ 18 w 34" name="T28"/>
                <a:gd fmla="*/ 22 h 35" name="T29"/>
                <a:gd fmla="*/ 15 w 34" name="T30"/>
                <a:gd fmla="*/ 29 h 35" name="T31"/>
                <a:gd fmla="*/ 1 w 34" name="T32"/>
                <a:gd fmla="*/ 35 h 35" name="T33"/>
                <a:gd fmla="*/ 10 w 34" name="T34"/>
                <a:gd fmla="*/ 31 h 35" name="T35"/>
                <a:gd fmla="*/ 15 w 34" name="T36"/>
                <a:gd fmla="*/ 20 h 35" name="T37"/>
                <a:gd fmla="*/ 6 w 34" name="T38"/>
                <a:gd fmla="*/ 23 h 35" name="T39"/>
                <a:gd fmla="*/ 8 w 34" name="T40"/>
                <a:gd fmla="*/ 18 h 35" name="T41"/>
                <a:gd fmla="*/ 26 w 34" name="T42"/>
                <a:gd fmla="*/ 16 h 35" name="T43"/>
                <a:gd fmla="*/ 27 w 34" name="T44"/>
                <a:gd fmla="*/ 19 h 35" name="T45"/>
                <a:gd fmla="*/ 25 w 34" name="T46"/>
                <a:gd fmla="*/ 28 h 35" name="T47"/>
                <a:gd fmla="*/ 8 w 34" name="T48"/>
                <a:gd fmla="*/ 18 h 35" name="T49"/>
                <a:gd fmla="*/ 6 w 34" name="T50"/>
                <a:gd fmla="*/ 29 h 35" name="T51"/>
                <a:gd fmla="*/ 7 w 34" name="T52"/>
                <a:gd fmla="*/ 9 h 35" name="T53"/>
                <a:gd fmla="*/ 15 w 34" name="T54"/>
                <a:gd fmla="*/ 5 h 35" name="T55"/>
                <a:gd fmla="*/ 7 w 34" name="T56"/>
                <a:gd fmla="*/ 9 h 35" name="T57"/>
                <a:gd fmla="*/ 25 w 34" name="T58"/>
                <a:gd fmla="*/ 30 h 35" name="T59"/>
                <a:gd fmla="*/ 30 w 34" name="T60"/>
                <a:gd fmla="*/ 34 h 35" name="T61"/>
                <a:gd fmla="*/ 25 w 34" name="T62"/>
                <a:gd fmla="*/ 32 h 35" name="T63"/>
                <a:gd fmla="*/ 17 w 34" name="T64"/>
                <a:gd fmla="*/ 28 h 35" name="T65"/>
                <a:gd fmla="*/ 25 w 34" name="T66"/>
                <a:gd fmla="*/ 9 h 35" name="T67"/>
                <a:gd fmla="*/ 17 w 34" name="T68"/>
                <a:gd fmla="*/ 5 h 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5" w="34">
                  <a:moveTo>
                    <a:pt x="5" y="8"/>
                  </a:moveTo>
                  <a:cubicBezTo>
                    <a:pt x="5" y="6"/>
                    <a:pt x="5" y="5"/>
                    <a:pt x="5" y="3"/>
                  </a:cubicBezTo>
                  <a:cubicBezTo>
                    <a:pt x="7" y="4"/>
                    <a:pt x="7" y="4"/>
                    <a:pt x="7" y="4"/>
                  </a:cubicBezTo>
                  <a:cubicBezTo>
                    <a:pt x="15" y="4"/>
                    <a:pt x="15" y="4"/>
                    <a:pt x="15" y="4"/>
                  </a:cubicBezTo>
                  <a:cubicBezTo>
                    <a:pt x="15" y="3"/>
                    <a:pt x="15" y="1"/>
                    <a:pt x="15" y="0"/>
                  </a:cubicBezTo>
                  <a:cubicBezTo>
                    <a:pt x="18" y="2"/>
                    <a:pt x="18" y="2"/>
                    <a:pt x="18" y="2"/>
                  </a:cubicBezTo>
                  <a:cubicBezTo>
                    <a:pt x="17" y="3"/>
                    <a:pt x="17" y="3"/>
                    <a:pt x="17" y="3"/>
                  </a:cubicBezTo>
                  <a:cubicBezTo>
                    <a:pt x="17" y="4"/>
                    <a:pt x="17" y="4"/>
                    <a:pt x="17" y="4"/>
                  </a:cubicBezTo>
                  <a:cubicBezTo>
                    <a:pt x="25" y="4"/>
                    <a:pt x="25" y="4"/>
                    <a:pt x="25" y="4"/>
                  </a:cubicBezTo>
                  <a:cubicBezTo>
                    <a:pt x="27" y="3"/>
                    <a:pt x="27" y="3"/>
                    <a:pt x="27" y="3"/>
                  </a:cubicBezTo>
                  <a:cubicBezTo>
                    <a:pt x="29" y="5"/>
                    <a:pt x="29" y="5"/>
                    <a:pt x="29" y="5"/>
                  </a:cubicBezTo>
                  <a:cubicBezTo>
                    <a:pt x="27" y="6"/>
                    <a:pt x="27" y="6"/>
                    <a:pt x="27" y="6"/>
                  </a:cubicBezTo>
                  <a:cubicBezTo>
                    <a:pt x="27" y="8"/>
                    <a:pt x="27" y="10"/>
                    <a:pt x="27" y="11"/>
                  </a:cubicBezTo>
                  <a:cubicBezTo>
                    <a:pt x="25" y="12"/>
                    <a:pt x="25" y="12"/>
                    <a:pt x="25" y="12"/>
                  </a:cubicBezTo>
                  <a:cubicBezTo>
                    <a:pt x="25" y="10"/>
                    <a:pt x="25" y="10"/>
                    <a:pt x="25" y="10"/>
                  </a:cubicBezTo>
                  <a:cubicBezTo>
                    <a:pt x="17" y="10"/>
                    <a:pt x="17" y="10"/>
                    <a:pt x="17" y="10"/>
                  </a:cubicBezTo>
                  <a:cubicBezTo>
                    <a:pt x="17" y="14"/>
                    <a:pt x="17" y="14"/>
                    <a:pt x="17" y="14"/>
                  </a:cubicBezTo>
                  <a:cubicBezTo>
                    <a:pt x="29" y="14"/>
                    <a:pt x="29" y="14"/>
                    <a:pt x="29" y="14"/>
                  </a:cubicBezTo>
                  <a:cubicBezTo>
                    <a:pt x="31" y="12"/>
                    <a:pt x="31" y="12"/>
                    <a:pt x="31" y="12"/>
                  </a:cubicBezTo>
                  <a:cubicBezTo>
                    <a:pt x="34" y="15"/>
                    <a:pt x="34" y="15"/>
                    <a:pt x="34" y="15"/>
                  </a:cubicBezTo>
                  <a:cubicBezTo>
                    <a:pt x="4" y="15"/>
                    <a:pt x="4" y="15"/>
                    <a:pt x="4" y="15"/>
                  </a:cubicBezTo>
                  <a:cubicBezTo>
                    <a:pt x="3" y="15"/>
                    <a:pt x="2" y="15"/>
                    <a:pt x="1" y="15"/>
                  </a:cubicBezTo>
                  <a:cubicBezTo>
                    <a:pt x="0" y="14"/>
                    <a:pt x="0" y="14"/>
                    <a:pt x="0" y="14"/>
                  </a:cubicBezTo>
                  <a:cubicBezTo>
                    <a:pt x="15" y="14"/>
                    <a:pt x="15" y="14"/>
                    <a:pt x="15" y="14"/>
                  </a:cubicBezTo>
                  <a:cubicBezTo>
                    <a:pt x="15" y="10"/>
                    <a:pt x="15" y="10"/>
                    <a:pt x="15" y="10"/>
                  </a:cubicBezTo>
                  <a:cubicBezTo>
                    <a:pt x="7" y="10"/>
                    <a:pt x="7" y="10"/>
                    <a:pt x="7" y="10"/>
                  </a:cubicBezTo>
                  <a:cubicBezTo>
                    <a:pt x="7" y="11"/>
                    <a:pt x="7" y="11"/>
                    <a:pt x="7" y="11"/>
                  </a:cubicBezTo>
                  <a:cubicBezTo>
                    <a:pt x="5" y="12"/>
                    <a:pt x="5" y="12"/>
                    <a:pt x="5" y="12"/>
                  </a:cubicBezTo>
                  <a:cubicBezTo>
                    <a:pt x="5" y="10"/>
                    <a:pt x="5" y="9"/>
                    <a:pt x="5" y="8"/>
                  </a:cubicBezTo>
                  <a:close/>
                  <a:moveTo>
                    <a:pt x="18" y="22"/>
                  </a:moveTo>
                  <a:cubicBezTo>
                    <a:pt x="17" y="23"/>
                    <a:pt x="17" y="23"/>
                    <a:pt x="17" y="23"/>
                  </a:cubicBezTo>
                  <a:cubicBezTo>
                    <a:pt x="17" y="25"/>
                    <a:pt x="16" y="27"/>
                    <a:pt x="15" y="29"/>
                  </a:cubicBezTo>
                  <a:cubicBezTo>
                    <a:pt x="14" y="30"/>
                    <a:pt x="12" y="32"/>
                    <a:pt x="10" y="33"/>
                  </a:cubicBezTo>
                  <a:cubicBezTo>
                    <a:pt x="8" y="34"/>
                    <a:pt x="5" y="34"/>
                    <a:pt x="1" y="35"/>
                  </a:cubicBezTo>
                  <a:cubicBezTo>
                    <a:pt x="1" y="34"/>
                    <a:pt x="1" y="34"/>
                    <a:pt x="1" y="34"/>
                  </a:cubicBezTo>
                  <a:cubicBezTo>
                    <a:pt x="5" y="33"/>
                    <a:pt x="8" y="32"/>
                    <a:pt x="10" y="31"/>
                  </a:cubicBezTo>
                  <a:cubicBezTo>
                    <a:pt x="12" y="30"/>
                    <a:pt x="13" y="28"/>
                    <a:pt x="14" y="27"/>
                  </a:cubicBezTo>
                  <a:cubicBezTo>
                    <a:pt x="14" y="25"/>
                    <a:pt x="15" y="23"/>
                    <a:pt x="15" y="20"/>
                  </a:cubicBezTo>
                  <a:lnTo>
                    <a:pt x="18" y="22"/>
                  </a:lnTo>
                  <a:close/>
                  <a:moveTo>
                    <a:pt x="6" y="23"/>
                  </a:moveTo>
                  <a:cubicBezTo>
                    <a:pt x="6" y="21"/>
                    <a:pt x="6" y="19"/>
                    <a:pt x="6" y="17"/>
                  </a:cubicBezTo>
                  <a:cubicBezTo>
                    <a:pt x="8" y="18"/>
                    <a:pt x="8" y="18"/>
                    <a:pt x="8" y="18"/>
                  </a:cubicBezTo>
                  <a:cubicBezTo>
                    <a:pt x="24" y="18"/>
                    <a:pt x="24" y="18"/>
                    <a:pt x="24" y="18"/>
                  </a:cubicBezTo>
                  <a:cubicBezTo>
                    <a:pt x="26" y="16"/>
                    <a:pt x="26" y="16"/>
                    <a:pt x="26" y="16"/>
                  </a:cubicBezTo>
                  <a:cubicBezTo>
                    <a:pt x="28" y="18"/>
                    <a:pt x="28" y="18"/>
                    <a:pt x="28" y="18"/>
                  </a:cubicBezTo>
                  <a:cubicBezTo>
                    <a:pt x="27" y="19"/>
                    <a:pt x="27" y="19"/>
                    <a:pt x="27" y="19"/>
                  </a:cubicBezTo>
                  <a:cubicBezTo>
                    <a:pt x="27" y="23"/>
                    <a:pt x="27" y="26"/>
                    <a:pt x="27" y="27"/>
                  </a:cubicBezTo>
                  <a:cubicBezTo>
                    <a:pt x="25" y="28"/>
                    <a:pt x="25" y="28"/>
                    <a:pt x="25" y="28"/>
                  </a:cubicBezTo>
                  <a:cubicBezTo>
                    <a:pt x="25" y="18"/>
                    <a:pt x="25" y="18"/>
                    <a:pt x="25" y="18"/>
                  </a:cubicBezTo>
                  <a:cubicBezTo>
                    <a:pt x="8" y="18"/>
                    <a:pt x="8" y="18"/>
                    <a:pt x="8" y="18"/>
                  </a:cubicBezTo>
                  <a:cubicBezTo>
                    <a:pt x="8" y="28"/>
                    <a:pt x="8" y="28"/>
                    <a:pt x="8" y="28"/>
                  </a:cubicBezTo>
                  <a:cubicBezTo>
                    <a:pt x="6" y="29"/>
                    <a:pt x="6" y="29"/>
                    <a:pt x="6" y="29"/>
                  </a:cubicBezTo>
                  <a:cubicBezTo>
                    <a:pt x="6" y="27"/>
                    <a:pt x="6" y="25"/>
                    <a:pt x="6" y="23"/>
                  </a:cubicBezTo>
                  <a:close/>
                  <a:moveTo>
                    <a:pt x="7" y="9"/>
                  </a:moveTo>
                  <a:cubicBezTo>
                    <a:pt x="15" y="9"/>
                    <a:pt x="15" y="9"/>
                    <a:pt x="15" y="9"/>
                  </a:cubicBezTo>
                  <a:cubicBezTo>
                    <a:pt x="15" y="5"/>
                    <a:pt x="15" y="5"/>
                    <a:pt x="15" y="5"/>
                  </a:cubicBezTo>
                  <a:cubicBezTo>
                    <a:pt x="7" y="5"/>
                    <a:pt x="7" y="5"/>
                    <a:pt x="7" y="5"/>
                  </a:cubicBezTo>
                  <a:lnTo>
                    <a:pt x="7" y="9"/>
                  </a:lnTo>
                  <a:close/>
                  <a:moveTo>
                    <a:pt x="17" y="28"/>
                  </a:moveTo>
                  <a:cubicBezTo>
                    <a:pt x="20" y="28"/>
                    <a:pt x="23" y="29"/>
                    <a:pt x="25" y="30"/>
                  </a:cubicBezTo>
                  <a:cubicBezTo>
                    <a:pt x="28" y="30"/>
                    <a:pt x="29" y="31"/>
                    <a:pt x="30" y="32"/>
                  </a:cubicBezTo>
                  <a:cubicBezTo>
                    <a:pt x="30" y="33"/>
                    <a:pt x="31" y="33"/>
                    <a:pt x="30" y="34"/>
                  </a:cubicBezTo>
                  <a:cubicBezTo>
                    <a:pt x="30" y="35"/>
                    <a:pt x="29" y="35"/>
                    <a:pt x="28" y="34"/>
                  </a:cubicBezTo>
                  <a:cubicBezTo>
                    <a:pt x="27" y="33"/>
                    <a:pt x="26" y="32"/>
                    <a:pt x="25" y="32"/>
                  </a:cubicBezTo>
                  <a:cubicBezTo>
                    <a:pt x="23" y="31"/>
                    <a:pt x="21" y="30"/>
                    <a:pt x="17" y="29"/>
                  </a:cubicBezTo>
                  <a:lnTo>
                    <a:pt x="17" y="28"/>
                  </a:lnTo>
                  <a:close/>
                  <a:moveTo>
                    <a:pt x="17" y="9"/>
                  </a:moveTo>
                  <a:cubicBezTo>
                    <a:pt x="25" y="9"/>
                    <a:pt x="25" y="9"/>
                    <a:pt x="25" y="9"/>
                  </a:cubicBezTo>
                  <a:cubicBezTo>
                    <a:pt x="25" y="5"/>
                    <a:pt x="25" y="5"/>
                    <a:pt x="25" y="5"/>
                  </a:cubicBezTo>
                  <a:cubicBezTo>
                    <a:pt x="17" y="5"/>
                    <a:pt x="17" y="5"/>
                    <a:pt x="17" y="5"/>
                  </a:cubicBezTo>
                  <a:lnTo>
                    <a:pt x="17"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4"/>
            <p:cNvSpPr>
              <a:spLocks noEditPoints="1"/>
            </p:cNvSpPr>
            <p:nvPr/>
          </p:nvSpPr>
          <p:spPr bwMode="auto">
            <a:xfrm>
              <a:off x="4354513" y="5264421"/>
              <a:ext cx="84137" cy="88900"/>
            </a:xfrm>
            <a:custGeom>
              <a:gdLst>
                <a:gd fmla="*/ 12 w 32" name="T0"/>
                <a:gd fmla="*/ 1 h 34" name="T1"/>
                <a:gd fmla="*/ 10 w 32" name="T2"/>
                <a:gd fmla="*/ 3 h 34" name="T3"/>
                <a:gd fmla="*/ 7 w 32" name="T4"/>
                <a:gd fmla="*/ 27 h 34" name="T5"/>
                <a:gd fmla="*/ 0 w 32" name="T6"/>
                <a:gd fmla="*/ 34 h 34" name="T7"/>
                <a:gd fmla="*/ 0 w 32" name="T8"/>
                <a:gd fmla="*/ 34 h 34" name="T9"/>
                <a:gd fmla="*/ 8 w 32" name="T10"/>
                <a:gd fmla="*/ 17 h 34" name="T11"/>
                <a:gd fmla="*/ 8 w 32" name="T12"/>
                <a:gd fmla="*/ 0 h 34" name="T13"/>
                <a:gd fmla="*/ 12 w 32" name="T14"/>
                <a:gd fmla="*/ 1 h 34" name="T15"/>
                <a:gd fmla="*/ 5 w 32" name="T16"/>
                <a:gd fmla="*/ 16 h 34" name="T17"/>
                <a:gd fmla="*/ 3 w 32" name="T18"/>
                <a:gd fmla="*/ 19 h 34" name="T19"/>
                <a:gd fmla="*/ 2 w 32" name="T20"/>
                <a:gd fmla="*/ 18 h 34" name="T21"/>
                <a:gd fmla="*/ 3 w 32" name="T22"/>
                <a:gd fmla="*/ 16 h 34" name="T23"/>
                <a:gd fmla="*/ 4 w 32" name="T24"/>
                <a:gd fmla="*/ 10 h 34" name="T25"/>
                <a:gd fmla="*/ 5 w 32" name="T26"/>
                <a:gd fmla="*/ 10 h 34" name="T27"/>
                <a:gd fmla="*/ 5 w 32" name="T28"/>
                <a:gd fmla="*/ 16 h 34" name="T29"/>
                <a:gd fmla="*/ 16 w 32" name="T30"/>
                <a:gd fmla="*/ 15 h 34" name="T31"/>
                <a:gd fmla="*/ 16 w 32" name="T32"/>
                <a:gd fmla="*/ 18 h 34" name="T33"/>
                <a:gd fmla="*/ 14 w 32" name="T34"/>
                <a:gd fmla="*/ 18 h 34" name="T35"/>
                <a:gd fmla="*/ 14 w 32" name="T36"/>
                <a:gd fmla="*/ 16 h 34" name="T37"/>
                <a:gd fmla="*/ 12 w 32" name="T38"/>
                <a:gd fmla="*/ 11 h 34" name="T39"/>
                <a:gd fmla="*/ 13 w 32" name="T40"/>
                <a:gd fmla="*/ 10 h 34" name="T41"/>
                <a:gd fmla="*/ 16 w 32" name="T42"/>
                <a:gd fmla="*/ 15 h 34" name="T43"/>
                <a:gd fmla="*/ 18 w 32" name="T44"/>
                <a:gd fmla="*/ 22 h 34" name="T45"/>
                <a:gd fmla="*/ 18 w 32" name="T46"/>
                <a:gd fmla="*/ 1 h 34" name="T47"/>
                <a:gd fmla="*/ 22 w 32" name="T48"/>
                <a:gd fmla="*/ 3 h 34" name="T49"/>
                <a:gd fmla="*/ 20 w 32" name="T50"/>
                <a:gd fmla="*/ 4 h 34" name="T51"/>
                <a:gd fmla="*/ 20 w 32" name="T52"/>
                <a:gd fmla="*/ 23 h 34" name="T53"/>
                <a:gd fmla="*/ 20 w 32" name="T54"/>
                <a:gd fmla="*/ 29 h 34" name="T55"/>
                <a:gd fmla="*/ 18 w 32" name="T56"/>
                <a:gd fmla="*/ 30 h 34" name="T57"/>
                <a:gd fmla="*/ 18 w 32" name="T58"/>
                <a:gd fmla="*/ 22 h 34" name="T59"/>
                <a:gd fmla="*/ 26 w 32" name="T60"/>
                <a:gd fmla="*/ 15 h 34" name="T61"/>
                <a:gd fmla="*/ 26 w 32" name="T62"/>
                <a:gd fmla="*/ 17 h 34" name="T63"/>
                <a:gd fmla="*/ 25 w 32" name="T64"/>
                <a:gd fmla="*/ 18 h 34" name="T65"/>
                <a:gd fmla="*/ 24 w 32" name="T66"/>
                <a:gd fmla="*/ 16 h 34" name="T67"/>
                <a:gd fmla="*/ 22 w 32" name="T68"/>
                <a:gd fmla="*/ 11 h 34" name="T69"/>
                <a:gd fmla="*/ 23 w 32" name="T70"/>
                <a:gd fmla="*/ 10 h 34" name="T71"/>
                <a:gd fmla="*/ 26 w 32" name="T72"/>
                <a:gd fmla="*/ 15 h 34" name="T73"/>
                <a:gd fmla="*/ 30 w 32" name="T74"/>
                <a:gd fmla="*/ 26 h 34" name="T75"/>
                <a:gd fmla="*/ 30 w 32" name="T76"/>
                <a:gd fmla="*/ 33 h 34" name="T77"/>
                <a:gd fmla="*/ 28 w 32" name="T78"/>
                <a:gd fmla="*/ 33 h 34" name="T79"/>
                <a:gd fmla="*/ 28 w 32" name="T80"/>
                <a:gd fmla="*/ 25 h 34" name="T81"/>
                <a:gd fmla="*/ 28 w 32" name="T82"/>
                <a:gd fmla="*/ 0 h 34" name="T83"/>
                <a:gd fmla="*/ 32 w 32" name="T84"/>
                <a:gd fmla="*/ 2 h 34" name="T85"/>
                <a:gd fmla="*/ 30 w 32" name="T86"/>
                <a:gd fmla="*/ 3 h 34" name="T87"/>
                <a:gd fmla="*/ 30 w 32" name="T88"/>
                <a:gd fmla="*/ 26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2">
                  <a:moveTo>
                    <a:pt x="12" y="1"/>
                  </a:moveTo>
                  <a:cubicBezTo>
                    <a:pt x="10" y="3"/>
                    <a:pt x="10" y="3"/>
                    <a:pt x="10" y="3"/>
                  </a:cubicBezTo>
                  <a:cubicBezTo>
                    <a:pt x="10" y="15"/>
                    <a:pt x="9" y="23"/>
                    <a:pt x="7" y="27"/>
                  </a:cubicBezTo>
                  <a:cubicBezTo>
                    <a:pt x="5" y="30"/>
                    <a:pt x="3" y="33"/>
                    <a:pt x="0" y="34"/>
                  </a:cubicBezTo>
                  <a:cubicBezTo>
                    <a:pt x="0" y="34"/>
                    <a:pt x="0" y="34"/>
                    <a:pt x="0" y="34"/>
                  </a:cubicBezTo>
                  <a:cubicBezTo>
                    <a:pt x="5" y="30"/>
                    <a:pt x="7" y="25"/>
                    <a:pt x="8" y="17"/>
                  </a:cubicBezTo>
                  <a:cubicBezTo>
                    <a:pt x="8" y="9"/>
                    <a:pt x="8" y="3"/>
                    <a:pt x="8" y="0"/>
                  </a:cubicBezTo>
                  <a:lnTo>
                    <a:pt x="12" y="1"/>
                  </a:lnTo>
                  <a:close/>
                  <a:moveTo>
                    <a:pt x="5" y="16"/>
                  </a:moveTo>
                  <a:cubicBezTo>
                    <a:pt x="5" y="18"/>
                    <a:pt x="4" y="18"/>
                    <a:pt x="3" y="19"/>
                  </a:cubicBezTo>
                  <a:cubicBezTo>
                    <a:pt x="2" y="19"/>
                    <a:pt x="2" y="19"/>
                    <a:pt x="2" y="18"/>
                  </a:cubicBezTo>
                  <a:cubicBezTo>
                    <a:pt x="1" y="18"/>
                    <a:pt x="2" y="17"/>
                    <a:pt x="3" y="16"/>
                  </a:cubicBezTo>
                  <a:cubicBezTo>
                    <a:pt x="4" y="14"/>
                    <a:pt x="4" y="13"/>
                    <a:pt x="4" y="10"/>
                  </a:cubicBezTo>
                  <a:cubicBezTo>
                    <a:pt x="5" y="10"/>
                    <a:pt x="5" y="10"/>
                    <a:pt x="5" y="10"/>
                  </a:cubicBezTo>
                  <a:cubicBezTo>
                    <a:pt x="5" y="13"/>
                    <a:pt x="5" y="15"/>
                    <a:pt x="5" y="16"/>
                  </a:cubicBezTo>
                  <a:close/>
                  <a:moveTo>
                    <a:pt x="16" y="15"/>
                  </a:moveTo>
                  <a:cubicBezTo>
                    <a:pt x="16" y="16"/>
                    <a:pt x="16" y="17"/>
                    <a:pt x="16" y="18"/>
                  </a:cubicBezTo>
                  <a:cubicBezTo>
                    <a:pt x="15" y="18"/>
                    <a:pt x="15" y="18"/>
                    <a:pt x="14" y="18"/>
                  </a:cubicBezTo>
                  <a:cubicBezTo>
                    <a:pt x="14" y="18"/>
                    <a:pt x="14" y="17"/>
                    <a:pt x="14" y="16"/>
                  </a:cubicBezTo>
                  <a:cubicBezTo>
                    <a:pt x="13" y="14"/>
                    <a:pt x="13" y="13"/>
                    <a:pt x="12" y="11"/>
                  </a:cubicBezTo>
                  <a:cubicBezTo>
                    <a:pt x="13" y="10"/>
                    <a:pt x="13" y="10"/>
                    <a:pt x="13" y="10"/>
                  </a:cubicBezTo>
                  <a:cubicBezTo>
                    <a:pt x="14" y="12"/>
                    <a:pt x="16" y="14"/>
                    <a:pt x="16" y="15"/>
                  </a:cubicBezTo>
                  <a:close/>
                  <a:moveTo>
                    <a:pt x="18" y="22"/>
                  </a:moveTo>
                  <a:cubicBezTo>
                    <a:pt x="18" y="10"/>
                    <a:pt x="18" y="3"/>
                    <a:pt x="18" y="1"/>
                  </a:cubicBezTo>
                  <a:cubicBezTo>
                    <a:pt x="22" y="3"/>
                    <a:pt x="22" y="3"/>
                    <a:pt x="22" y="3"/>
                  </a:cubicBezTo>
                  <a:cubicBezTo>
                    <a:pt x="20" y="4"/>
                    <a:pt x="20" y="4"/>
                    <a:pt x="20" y="4"/>
                  </a:cubicBezTo>
                  <a:cubicBezTo>
                    <a:pt x="20" y="23"/>
                    <a:pt x="20" y="23"/>
                    <a:pt x="20" y="23"/>
                  </a:cubicBezTo>
                  <a:cubicBezTo>
                    <a:pt x="20" y="25"/>
                    <a:pt x="20" y="27"/>
                    <a:pt x="20" y="29"/>
                  </a:cubicBezTo>
                  <a:cubicBezTo>
                    <a:pt x="18" y="30"/>
                    <a:pt x="18" y="30"/>
                    <a:pt x="18" y="30"/>
                  </a:cubicBezTo>
                  <a:cubicBezTo>
                    <a:pt x="18" y="27"/>
                    <a:pt x="18" y="24"/>
                    <a:pt x="18" y="22"/>
                  </a:cubicBezTo>
                  <a:close/>
                  <a:moveTo>
                    <a:pt x="26" y="15"/>
                  </a:moveTo>
                  <a:cubicBezTo>
                    <a:pt x="26" y="16"/>
                    <a:pt x="26" y="17"/>
                    <a:pt x="26" y="17"/>
                  </a:cubicBezTo>
                  <a:cubicBezTo>
                    <a:pt x="25" y="18"/>
                    <a:pt x="25" y="18"/>
                    <a:pt x="25" y="18"/>
                  </a:cubicBezTo>
                  <a:cubicBezTo>
                    <a:pt x="24" y="18"/>
                    <a:pt x="24" y="17"/>
                    <a:pt x="24" y="16"/>
                  </a:cubicBezTo>
                  <a:cubicBezTo>
                    <a:pt x="24" y="14"/>
                    <a:pt x="23" y="13"/>
                    <a:pt x="22" y="11"/>
                  </a:cubicBezTo>
                  <a:cubicBezTo>
                    <a:pt x="23" y="10"/>
                    <a:pt x="23" y="10"/>
                    <a:pt x="23" y="10"/>
                  </a:cubicBezTo>
                  <a:cubicBezTo>
                    <a:pt x="25" y="13"/>
                    <a:pt x="26" y="14"/>
                    <a:pt x="26" y="15"/>
                  </a:cubicBezTo>
                  <a:close/>
                  <a:moveTo>
                    <a:pt x="30" y="26"/>
                  </a:moveTo>
                  <a:cubicBezTo>
                    <a:pt x="30" y="28"/>
                    <a:pt x="30" y="30"/>
                    <a:pt x="30" y="33"/>
                  </a:cubicBezTo>
                  <a:cubicBezTo>
                    <a:pt x="28" y="33"/>
                    <a:pt x="28" y="33"/>
                    <a:pt x="28" y="33"/>
                  </a:cubicBezTo>
                  <a:cubicBezTo>
                    <a:pt x="28" y="30"/>
                    <a:pt x="28" y="27"/>
                    <a:pt x="28" y="25"/>
                  </a:cubicBezTo>
                  <a:cubicBezTo>
                    <a:pt x="28" y="10"/>
                    <a:pt x="28" y="2"/>
                    <a:pt x="28" y="0"/>
                  </a:cubicBezTo>
                  <a:cubicBezTo>
                    <a:pt x="32" y="2"/>
                    <a:pt x="32" y="2"/>
                    <a:pt x="32" y="2"/>
                  </a:cubicBezTo>
                  <a:cubicBezTo>
                    <a:pt x="30" y="3"/>
                    <a:pt x="30" y="3"/>
                    <a:pt x="30" y="3"/>
                  </a:cubicBezTo>
                  <a:lnTo>
                    <a:pt x="30"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5"/>
            <p:cNvSpPr>
              <a:spLocks noEditPoints="1"/>
            </p:cNvSpPr>
            <p:nvPr/>
          </p:nvSpPr>
          <p:spPr bwMode="auto">
            <a:xfrm>
              <a:off x="4859338" y="5016771"/>
              <a:ext cx="88900" cy="88900"/>
            </a:xfrm>
            <a:custGeom>
              <a:gdLst>
                <a:gd fmla="*/ 5 w 34" name="T0"/>
                <a:gd fmla="*/ 15 h 34" name="T1"/>
                <a:gd fmla="*/ 0 w 34" name="T2"/>
                <a:gd fmla="*/ 9 h 34" name="T3"/>
                <a:gd fmla="*/ 5 w 34" name="T4"/>
                <a:gd fmla="*/ 13 h 34" name="T5"/>
                <a:gd fmla="*/ 6 w 34" name="T6"/>
                <a:gd fmla="*/ 28 h 34" name="T7"/>
                <a:gd fmla="*/ 5 w 34" name="T8"/>
                <a:gd fmla="*/ 32 h 34" name="T9"/>
                <a:gd fmla="*/ 4 w 34" name="T10"/>
                <a:gd fmla="*/ 24 h 34" name="T11"/>
                <a:gd fmla="*/ 1 w 34" name="T12"/>
                <a:gd fmla="*/ 22 h 34" name="T13"/>
                <a:gd fmla="*/ 5 w 34" name="T14"/>
                <a:gd fmla="*/ 21 h 34" name="T15"/>
                <a:gd fmla="*/ 11 w 34" name="T16"/>
                <a:gd fmla="*/ 5 h 34" name="T17"/>
                <a:gd fmla="*/ 8 w 34" name="T18"/>
                <a:gd fmla="*/ 4 h 34" name="T19"/>
                <a:gd fmla="*/ 6 w 34" name="T20"/>
                <a:gd fmla="*/ 5 h 34" name="T21"/>
                <a:gd fmla="*/ 4 w 34" name="T22"/>
                <a:gd fmla="*/ 1 h 34" name="T23"/>
                <a:gd fmla="*/ 15 w 34" name="T24"/>
                <a:gd fmla="*/ 0 h 34" name="T25"/>
                <a:gd fmla="*/ 17 w 34" name="T26"/>
                <a:gd fmla="*/ 2 h 34" name="T27"/>
                <a:gd fmla="*/ 19 w 34" name="T28"/>
                <a:gd fmla="*/ 8 h 34" name="T29"/>
                <a:gd fmla="*/ 22 w 34" name="T30"/>
                <a:gd fmla="*/ 9 h 34" name="T31"/>
                <a:gd fmla="*/ 17 w 34" name="T32"/>
                <a:gd fmla="*/ 16 h 34" name="T33"/>
                <a:gd fmla="*/ 19 w 34" name="T34"/>
                <a:gd fmla="*/ 15 h 34" name="T35"/>
                <a:gd fmla="*/ 20 w 34" name="T36"/>
                <a:gd fmla="*/ 17 h 34" name="T37"/>
                <a:gd fmla="*/ 18 w 34" name="T38"/>
                <a:gd fmla="*/ 28 h 34" name="T39"/>
                <a:gd fmla="*/ 13 w 34" name="T40"/>
                <a:gd fmla="*/ 26 h 34" name="T41"/>
                <a:gd fmla="*/ 11 w 34" name="T42"/>
                <a:gd fmla="*/ 30 h 34" name="T43"/>
                <a:gd fmla="*/ 11 w 34" name="T44"/>
                <a:gd fmla="*/ 15 h 34" name="T45"/>
                <a:gd fmla="*/ 15 w 34" name="T46"/>
                <a:gd fmla="*/ 16 h 34" name="T47"/>
                <a:gd fmla="*/ 13 w 34" name="T48"/>
                <a:gd fmla="*/ 9 h 34" name="T49"/>
                <a:gd fmla="*/ 10 w 34" name="T50"/>
                <a:gd fmla="*/ 8 h 34" name="T51"/>
                <a:gd fmla="*/ 15 w 34" name="T52"/>
                <a:gd fmla="*/ 0 h 34" name="T53"/>
                <a:gd fmla="*/ 18 w 34" name="T54"/>
                <a:gd fmla="*/ 25 h 34" name="T55"/>
                <a:gd fmla="*/ 13 w 34" name="T56"/>
                <a:gd fmla="*/ 17 h 34" name="T57"/>
                <a:gd fmla="*/ 15 w 34" name="T58"/>
                <a:gd fmla="*/ 34 h 34" name="T59"/>
                <a:gd fmla="*/ 22 w 34" name="T60"/>
                <a:gd fmla="*/ 25 h 34" name="T61"/>
                <a:gd fmla="*/ 23 w 34" name="T62"/>
                <a:gd fmla="*/ 2 h 34" name="T63"/>
                <a:gd fmla="*/ 31 w 34" name="T64"/>
                <a:gd fmla="*/ 3 h 34" name="T65"/>
                <a:gd fmla="*/ 34 w 34" name="T66"/>
                <a:gd fmla="*/ 3 h 34" name="T67"/>
                <a:gd fmla="*/ 33 w 34" name="T68"/>
                <a:gd fmla="*/ 30 h 34" name="T69"/>
                <a:gd fmla="*/ 30 w 34" name="T70"/>
                <a:gd fmla="*/ 33 h 34" name="T71"/>
                <a:gd fmla="*/ 25 w 34" name="T72"/>
                <a:gd fmla="*/ 30 h 34" name="T73"/>
                <a:gd fmla="*/ 31 w 34" name="T74"/>
                <a:gd fmla="*/ 29 h 34" name="T75"/>
                <a:gd fmla="*/ 26 w 34" name="T76"/>
                <a:gd fmla="*/ 19 h 34" name="T77"/>
                <a:gd fmla="*/ 26 w 34" name="T78"/>
                <a:gd fmla="*/ 10 h 34" name="T79"/>
                <a:gd fmla="*/ 31 w 34" name="T80"/>
                <a:gd fmla="*/ 4 h 34" name="T81"/>
                <a:gd fmla="*/ 26 w 34" name="T82"/>
                <a:gd fmla="*/ 10 h 34" name="T83"/>
                <a:gd fmla="*/ 31 w 34" name="T84"/>
                <a:gd fmla="*/ 18 h 34" name="T85"/>
                <a:gd fmla="*/ 26 w 34" name="T86"/>
                <a:gd fmla="*/ 11 h 3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4" w="34">
                  <a:moveTo>
                    <a:pt x="5" y="13"/>
                  </a:moveTo>
                  <a:cubicBezTo>
                    <a:pt x="5" y="14"/>
                    <a:pt x="5" y="15"/>
                    <a:pt x="5" y="15"/>
                  </a:cubicBezTo>
                  <a:cubicBezTo>
                    <a:pt x="4" y="16"/>
                    <a:pt x="4" y="15"/>
                    <a:pt x="3" y="14"/>
                  </a:cubicBezTo>
                  <a:cubicBezTo>
                    <a:pt x="3" y="12"/>
                    <a:pt x="2" y="11"/>
                    <a:pt x="0" y="9"/>
                  </a:cubicBezTo>
                  <a:cubicBezTo>
                    <a:pt x="1" y="9"/>
                    <a:pt x="1" y="9"/>
                    <a:pt x="1" y="9"/>
                  </a:cubicBezTo>
                  <a:cubicBezTo>
                    <a:pt x="4" y="11"/>
                    <a:pt x="5" y="12"/>
                    <a:pt x="5" y="13"/>
                  </a:cubicBezTo>
                  <a:close/>
                  <a:moveTo>
                    <a:pt x="7" y="23"/>
                  </a:moveTo>
                  <a:cubicBezTo>
                    <a:pt x="6" y="25"/>
                    <a:pt x="6" y="26"/>
                    <a:pt x="6" y="28"/>
                  </a:cubicBezTo>
                  <a:cubicBezTo>
                    <a:pt x="6" y="30"/>
                    <a:pt x="6" y="31"/>
                    <a:pt x="6" y="31"/>
                  </a:cubicBezTo>
                  <a:cubicBezTo>
                    <a:pt x="6" y="32"/>
                    <a:pt x="6" y="32"/>
                    <a:pt x="5" y="32"/>
                  </a:cubicBezTo>
                  <a:cubicBezTo>
                    <a:pt x="4" y="32"/>
                    <a:pt x="3" y="30"/>
                    <a:pt x="4" y="28"/>
                  </a:cubicBezTo>
                  <a:cubicBezTo>
                    <a:pt x="4" y="26"/>
                    <a:pt x="4" y="25"/>
                    <a:pt x="4" y="24"/>
                  </a:cubicBezTo>
                  <a:cubicBezTo>
                    <a:pt x="3" y="24"/>
                    <a:pt x="2" y="23"/>
                    <a:pt x="1" y="23"/>
                  </a:cubicBezTo>
                  <a:cubicBezTo>
                    <a:pt x="1" y="22"/>
                    <a:pt x="1" y="22"/>
                    <a:pt x="1" y="22"/>
                  </a:cubicBezTo>
                  <a:cubicBezTo>
                    <a:pt x="2" y="23"/>
                    <a:pt x="4" y="23"/>
                    <a:pt x="4" y="23"/>
                  </a:cubicBezTo>
                  <a:cubicBezTo>
                    <a:pt x="4" y="23"/>
                    <a:pt x="5" y="22"/>
                    <a:pt x="5" y="21"/>
                  </a:cubicBezTo>
                  <a:cubicBezTo>
                    <a:pt x="6" y="21"/>
                    <a:pt x="8" y="15"/>
                    <a:pt x="11" y="5"/>
                  </a:cubicBezTo>
                  <a:cubicBezTo>
                    <a:pt x="11" y="5"/>
                    <a:pt x="11" y="5"/>
                    <a:pt x="11" y="5"/>
                  </a:cubicBezTo>
                  <a:cubicBezTo>
                    <a:pt x="8" y="16"/>
                    <a:pt x="7" y="22"/>
                    <a:pt x="7" y="23"/>
                  </a:cubicBezTo>
                  <a:close/>
                  <a:moveTo>
                    <a:pt x="8" y="4"/>
                  </a:moveTo>
                  <a:cubicBezTo>
                    <a:pt x="8" y="5"/>
                    <a:pt x="8" y="5"/>
                    <a:pt x="7" y="6"/>
                  </a:cubicBezTo>
                  <a:cubicBezTo>
                    <a:pt x="7" y="7"/>
                    <a:pt x="6" y="7"/>
                    <a:pt x="6" y="5"/>
                  </a:cubicBezTo>
                  <a:cubicBezTo>
                    <a:pt x="5" y="4"/>
                    <a:pt x="5" y="3"/>
                    <a:pt x="3" y="1"/>
                  </a:cubicBezTo>
                  <a:cubicBezTo>
                    <a:pt x="4" y="1"/>
                    <a:pt x="4" y="1"/>
                    <a:pt x="4" y="1"/>
                  </a:cubicBezTo>
                  <a:cubicBezTo>
                    <a:pt x="6" y="2"/>
                    <a:pt x="8" y="3"/>
                    <a:pt x="8" y="4"/>
                  </a:cubicBezTo>
                  <a:close/>
                  <a:moveTo>
                    <a:pt x="15" y="0"/>
                  </a:moveTo>
                  <a:cubicBezTo>
                    <a:pt x="18" y="1"/>
                    <a:pt x="18" y="1"/>
                    <a:pt x="18" y="1"/>
                  </a:cubicBezTo>
                  <a:cubicBezTo>
                    <a:pt x="17" y="2"/>
                    <a:pt x="17" y="2"/>
                    <a:pt x="17" y="2"/>
                  </a:cubicBezTo>
                  <a:cubicBezTo>
                    <a:pt x="17" y="8"/>
                    <a:pt x="17" y="8"/>
                    <a:pt x="17" y="8"/>
                  </a:cubicBezTo>
                  <a:cubicBezTo>
                    <a:pt x="19" y="8"/>
                    <a:pt x="19" y="8"/>
                    <a:pt x="19" y="8"/>
                  </a:cubicBezTo>
                  <a:cubicBezTo>
                    <a:pt x="20" y="7"/>
                    <a:pt x="20" y="7"/>
                    <a:pt x="20" y="7"/>
                  </a:cubicBezTo>
                  <a:cubicBezTo>
                    <a:pt x="22" y="9"/>
                    <a:pt x="22" y="9"/>
                    <a:pt x="22" y="9"/>
                  </a:cubicBezTo>
                  <a:cubicBezTo>
                    <a:pt x="17" y="9"/>
                    <a:pt x="17" y="9"/>
                    <a:pt x="17" y="9"/>
                  </a:cubicBezTo>
                  <a:cubicBezTo>
                    <a:pt x="17" y="16"/>
                    <a:pt x="17" y="16"/>
                    <a:pt x="17" y="16"/>
                  </a:cubicBezTo>
                  <a:cubicBezTo>
                    <a:pt x="18" y="16"/>
                    <a:pt x="18" y="16"/>
                    <a:pt x="18" y="16"/>
                  </a:cubicBezTo>
                  <a:cubicBezTo>
                    <a:pt x="19" y="15"/>
                    <a:pt x="19" y="15"/>
                    <a:pt x="19" y="15"/>
                  </a:cubicBezTo>
                  <a:cubicBezTo>
                    <a:pt x="21" y="16"/>
                    <a:pt x="21" y="16"/>
                    <a:pt x="21" y="16"/>
                  </a:cubicBezTo>
                  <a:cubicBezTo>
                    <a:pt x="20" y="17"/>
                    <a:pt x="20" y="17"/>
                    <a:pt x="20" y="17"/>
                  </a:cubicBezTo>
                  <a:cubicBezTo>
                    <a:pt x="20" y="22"/>
                    <a:pt x="20" y="25"/>
                    <a:pt x="20" y="27"/>
                  </a:cubicBezTo>
                  <a:cubicBezTo>
                    <a:pt x="18" y="28"/>
                    <a:pt x="18" y="28"/>
                    <a:pt x="18" y="28"/>
                  </a:cubicBezTo>
                  <a:cubicBezTo>
                    <a:pt x="18" y="26"/>
                    <a:pt x="18" y="26"/>
                    <a:pt x="18" y="26"/>
                  </a:cubicBezTo>
                  <a:cubicBezTo>
                    <a:pt x="13" y="26"/>
                    <a:pt x="13" y="26"/>
                    <a:pt x="13" y="26"/>
                  </a:cubicBezTo>
                  <a:cubicBezTo>
                    <a:pt x="13" y="29"/>
                    <a:pt x="13" y="29"/>
                    <a:pt x="13" y="29"/>
                  </a:cubicBezTo>
                  <a:cubicBezTo>
                    <a:pt x="11" y="30"/>
                    <a:pt x="11" y="30"/>
                    <a:pt x="11" y="30"/>
                  </a:cubicBezTo>
                  <a:cubicBezTo>
                    <a:pt x="11" y="28"/>
                    <a:pt x="11" y="25"/>
                    <a:pt x="11" y="23"/>
                  </a:cubicBezTo>
                  <a:cubicBezTo>
                    <a:pt x="11" y="20"/>
                    <a:pt x="11" y="18"/>
                    <a:pt x="11" y="15"/>
                  </a:cubicBezTo>
                  <a:cubicBezTo>
                    <a:pt x="13" y="16"/>
                    <a:pt x="13" y="16"/>
                    <a:pt x="13" y="16"/>
                  </a:cubicBezTo>
                  <a:cubicBezTo>
                    <a:pt x="15" y="16"/>
                    <a:pt x="15" y="16"/>
                    <a:pt x="15" y="16"/>
                  </a:cubicBezTo>
                  <a:cubicBezTo>
                    <a:pt x="15" y="9"/>
                    <a:pt x="15" y="9"/>
                    <a:pt x="15" y="9"/>
                  </a:cubicBezTo>
                  <a:cubicBezTo>
                    <a:pt x="13" y="9"/>
                    <a:pt x="13" y="9"/>
                    <a:pt x="13" y="9"/>
                  </a:cubicBezTo>
                  <a:cubicBezTo>
                    <a:pt x="12" y="9"/>
                    <a:pt x="12" y="9"/>
                    <a:pt x="12" y="9"/>
                  </a:cubicBezTo>
                  <a:cubicBezTo>
                    <a:pt x="10" y="8"/>
                    <a:pt x="10" y="8"/>
                    <a:pt x="10" y="8"/>
                  </a:cubicBezTo>
                  <a:cubicBezTo>
                    <a:pt x="15" y="8"/>
                    <a:pt x="15" y="8"/>
                    <a:pt x="15" y="8"/>
                  </a:cubicBezTo>
                  <a:cubicBezTo>
                    <a:pt x="15" y="4"/>
                    <a:pt x="15" y="1"/>
                    <a:pt x="15" y="0"/>
                  </a:cubicBezTo>
                  <a:close/>
                  <a:moveTo>
                    <a:pt x="13" y="25"/>
                  </a:moveTo>
                  <a:cubicBezTo>
                    <a:pt x="18" y="25"/>
                    <a:pt x="18" y="25"/>
                    <a:pt x="18" y="25"/>
                  </a:cubicBezTo>
                  <a:cubicBezTo>
                    <a:pt x="18" y="17"/>
                    <a:pt x="18" y="17"/>
                    <a:pt x="18" y="17"/>
                  </a:cubicBezTo>
                  <a:cubicBezTo>
                    <a:pt x="13" y="17"/>
                    <a:pt x="13" y="17"/>
                    <a:pt x="13" y="17"/>
                  </a:cubicBezTo>
                  <a:lnTo>
                    <a:pt x="13" y="25"/>
                  </a:lnTo>
                  <a:close/>
                  <a:moveTo>
                    <a:pt x="15" y="34"/>
                  </a:moveTo>
                  <a:cubicBezTo>
                    <a:pt x="15" y="33"/>
                    <a:pt x="15" y="33"/>
                    <a:pt x="15" y="33"/>
                  </a:cubicBezTo>
                  <a:cubicBezTo>
                    <a:pt x="18" y="31"/>
                    <a:pt x="21" y="28"/>
                    <a:pt x="22" y="25"/>
                  </a:cubicBezTo>
                  <a:cubicBezTo>
                    <a:pt x="23" y="22"/>
                    <a:pt x="24" y="18"/>
                    <a:pt x="24" y="13"/>
                  </a:cubicBezTo>
                  <a:cubicBezTo>
                    <a:pt x="24" y="8"/>
                    <a:pt x="24" y="4"/>
                    <a:pt x="23" y="2"/>
                  </a:cubicBezTo>
                  <a:cubicBezTo>
                    <a:pt x="26" y="3"/>
                    <a:pt x="26" y="3"/>
                    <a:pt x="26" y="3"/>
                  </a:cubicBezTo>
                  <a:cubicBezTo>
                    <a:pt x="31" y="3"/>
                    <a:pt x="31" y="3"/>
                    <a:pt x="31" y="3"/>
                  </a:cubicBezTo>
                  <a:cubicBezTo>
                    <a:pt x="32" y="2"/>
                    <a:pt x="32" y="2"/>
                    <a:pt x="32" y="2"/>
                  </a:cubicBezTo>
                  <a:cubicBezTo>
                    <a:pt x="34" y="3"/>
                    <a:pt x="34" y="3"/>
                    <a:pt x="34" y="3"/>
                  </a:cubicBezTo>
                  <a:cubicBezTo>
                    <a:pt x="33" y="4"/>
                    <a:pt x="33" y="4"/>
                    <a:pt x="33" y="4"/>
                  </a:cubicBezTo>
                  <a:cubicBezTo>
                    <a:pt x="33" y="30"/>
                    <a:pt x="33" y="30"/>
                    <a:pt x="33" y="30"/>
                  </a:cubicBezTo>
                  <a:cubicBezTo>
                    <a:pt x="33" y="31"/>
                    <a:pt x="32" y="31"/>
                    <a:pt x="32" y="32"/>
                  </a:cubicBezTo>
                  <a:cubicBezTo>
                    <a:pt x="32" y="32"/>
                    <a:pt x="31" y="33"/>
                    <a:pt x="30" y="33"/>
                  </a:cubicBezTo>
                  <a:cubicBezTo>
                    <a:pt x="29" y="32"/>
                    <a:pt x="28" y="31"/>
                    <a:pt x="25" y="30"/>
                  </a:cubicBezTo>
                  <a:cubicBezTo>
                    <a:pt x="25" y="30"/>
                    <a:pt x="25" y="30"/>
                    <a:pt x="25" y="30"/>
                  </a:cubicBezTo>
                  <a:cubicBezTo>
                    <a:pt x="27" y="30"/>
                    <a:pt x="29" y="30"/>
                    <a:pt x="30" y="30"/>
                  </a:cubicBezTo>
                  <a:cubicBezTo>
                    <a:pt x="30" y="30"/>
                    <a:pt x="31" y="30"/>
                    <a:pt x="31" y="29"/>
                  </a:cubicBezTo>
                  <a:cubicBezTo>
                    <a:pt x="31" y="19"/>
                    <a:pt x="31" y="19"/>
                    <a:pt x="31" y="19"/>
                  </a:cubicBezTo>
                  <a:cubicBezTo>
                    <a:pt x="26" y="19"/>
                    <a:pt x="26" y="19"/>
                    <a:pt x="26" y="19"/>
                  </a:cubicBezTo>
                  <a:cubicBezTo>
                    <a:pt x="25" y="26"/>
                    <a:pt x="21" y="31"/>
                    <a:pt x="15" y="34"/>
                  </a:cubicBezTo>
                  <a:close/>
                  <a:moveTo>
                    <a:pt x="26" y="10"/>
                  </a:moveTo>
                  <a:cubicBezTo>
                    <a:pt x="31" y="10"/>
                    <a:pt x="31" y="10"/>
                    <a:pt x="31" y="10"/>
                  </a:cubicBezTo>
                  <a:cubicBezTo>
                    <a:pt x="31" y="4"/>
                    <a:pt x="31" y="4"/>
                    <a:pt x="31" y="4"/>
                  </a:cubicBezTo>
                  <a:cubicBezTo>
                    <a:pt x="26" y="4"/>
                    <a:pt x="26" y="4"/>
                    <a:pt x="26" y="4"/>
                  </a:cubicBezTo>
                  <a:lnTo>
                    <a:pt x="26" y="10"/>
                  </a:lnTo>
                  <a:close/>
                  <a:moveTo>
                    <a:pt x="26" y="18"/>
                  </a:moveTo>
                  <a:cubicBezTo>
                    <a:pt x="31" y="18"/>
                    <a:pt x="31" y="18"/>
                    <a:pt x="31" y="18"/>
                  </a:cubicBezTo>
                  <a:cubicBezTo>
                    <a:pt x="31" y="11"/>
                    <a:pt x="31" y="11"/>
                    <a:pt x="31" y="11"/>
                  </a:cubicBezTo>
                  <a:cubicBezTo>
                    <a:pt x="26" y="11"/>
                    <a:pt x="26" y="11"/>
                    <a:pt x="26" y="11"/>
                  </a:cubicBezTo>
                  <a:lnTo>
                    <a:pt x="26" y="1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6"/>
            <p:cNvSpPr>
              <a:spLocks noEditPoints="1"/>
            </p:cNvSpPr>
            <p:nvPr/>
          </p:nvSpPr>
          <p:spPr bwMode="auto">
            <a:xfrm>
              <a:off x="4951413" y="5013596"/>
              <a:ext cx="88900" cy="92075"/>
            </a:xfrm>
            <a:custGeom>
              <a:gdLst>
                <a:gd fmla="*/ 4 w 34" name="T0"/>
                <a:gd fmla="*/ 34 h 35" name="T1"/>
                <a:gd fmla="*/ 4 w 34" name="T2"/>
                <a:gd fmla="*/ 10 h 35" name="T3"/>
                <a:gd fmla="*/ 15 w 34" name="T4"/>
                <a:gd fmla="*/ 12 h 35" name="T5"/>
                <a:gd fmla="*/ 4 w 34" name="T6"/>
                <a:gd fmla="*/ 7 h 35" name="T7"/>
                <a:gd fmla="*/ 0 w 34" name="T8"/>
                <a:gd fmla="*/ 6 h 35" name="T9"/>
                <a:gd fmla="*/ 15 w 34" name="T10"/>
                <a:gd fmla="*/ 0 h 35" name="T11"/>
                <a:gd fmla="*/ 18 w 34" name="T12"/>
                <a:gd fmla="*/ 3 h 35" name="T13"/>
                <a:gd fmla="*/ 29 w 34" name="T14"/>
                <a:gd fmla="*/ 6 h 35" name="T15"/>
                <a:gd fmla="*/ 34 w 34" name="T16"/>
                <a:gd fmla="*/ 7 h 35" name="T17"/>
                <a:gd fmla="*/ 17 w 34" name="T18"/>
                <a:gd fmla="*/ 12 h 35" name="T19"/>
                <a:gd fmla="*/ 29 w 34" name="T20"/>
                <a:gd fmla="*/ 10 h 35" name="T21"/>
                <a:gd fmla="*/ 30 w 34" name="T22"/>
                <a:gd fmla="*/ 13 h 35" name="T23"/>
                <a:gd fmla="*/ 26 w 34" name="T24"/>
                <a:gd fmla="*/ 35 h 35" name="T25"/>
                <a:gd fmla="*/ 21 w 34" name="T26"/>
                <a:gd fmla="*/ 30 h 35" name="T27"/>
                <a:gd fmla="*/ 28 w 34" name="T28"/>
                <a:gd fmla="*/ 29 h 35" name="T29"/>
                <a:gd fmla="*/ 6 w 34" name="T30"/>
                <a:gd fmla="*/ 12 h 35" name="T31"/>
                <a:gd fmla="*/ 6 w 34" name="T32"/>
                <a:gd fmla="*/ 33 h 35" name="T33"/>
                <a:gd fmla="*/ 22 w 34" name="T34"/>
                <a:gd fmla="*/ 15 h 35" name="T35"/>
                <a:gd fmla="*/ 22 w 34" name="T36"/>
                <a:gd fmla="*/ 20 h 35" name="T37"/>
                <a:gd fmla="*/ 26 w 34" name="T38"/>
                <a:gd fmla="*/ 20 h 35" name="T39"/>
                <a:gd fmla="*/ 17 w 34" name="T40"/>
                <a:gd fmla="*/ 24 h 35" name="T41"/>
                <a:gd fmla="*/ 25 w 34" name="T42"/>
                <a:gd fmla="*/ 22 h 35" name="T43"/>
                <a:gd fmla="*/ 17 w 34" name="T44"/>
                <a:gd fmla="*/ 25 h 35" name="T45"/>
                <a:gd fmla="*/ 15 w 34" name="T46"/>
                <a:gd fmla="*/ 33 h 35" name="T47"/>
                <a:gd fmla="*/ 11 w 34" name="T48"/>
                <a:gd fmla="*/ 25 h 35" name="T49"/>
                <a:gd fmla="*/ 7 w 34" name="T50"/>
                <a:gd fmla="*/ 24 h 35" name="T51"/>
                <a:gd fmla="*/ 15 w 34" name="T52"/>
                <a:gd fmla="*/ 20 h 35" name="T53"/>
                <a:gd fmla="*/ 9 w 34" name="T54"/>
                <a:gd fmla="*/ 21 h 35" name="T55"/>
                <a:gd fmla="*/ 17 w 34" name="T56"/>
                <a:gd fmla="*/ 20 h 35" name="T57"/>
                <a:gd fmla="*/ 23 w 34" name="T58"/>
                <a:gd fmla="*/ 15 h 35" name="T59"/>
                <a:gd fmla="*/ 14 w 34" name="T60"/>
                <a:gd fmla="*/ 18 h 35" name="T61"/>
                <a:gd fmla="*/ 10 w 34" name="T62"/>
                <a:gd fmla="*/ 14 h 35" name="T63"/>
                <a:gd fmla="*/ 14 w 34" name="T64"/>
                <a:gd fmla="*/ 16 h 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 w="34">
                  <a:moveTo>
                    <a:pt x="6" y="33"/>
                  </a:moveTo>
                  <a:cubicBezTo>
                    <a:pt x="4" y="34"/>
                    <a:pt x="4" y="34"/>
                    <a:pt x="4" y="34"/>
                  </a:cubicBezTo>
                  <a:cubicBezTo>
                    <a:pt x="4" y="31"/>
                    <a:pt x="4" y="27"/>
                    <a:pt x="4" y="21"/>
                  </a:cubicBezTo>
                  <a:cubicBezTo>
                    <a:pt x="4" y="16"/>
                    <a:pt x="4" y="12"/>
                    <a:pt x="4" y="10"/>
                  </a:cubicBezTo>
                  <a:cubicBezTo>
                    <a:pt x="6" y="12"/>
                    <a:pt x="6" y="12"/>
                    <a:pt x="6" y="12"/>
                  </a:cubicBezTo>
                  <a:cubicBezTo>
                    <a:pt x="15" y="12"/>
                    <a:pt x="15" y="12"/>
                    <a:pt x="15" y="12"/>
                  </a:cubicBezTo>
                  <a:cubicBezTo>
                    <a:pt x="15" y="7"/>
                    <a:pt x="15" y="7"/>
                    <a:pt x="15" y="7"/>
                  </a:cubicBezTo>
                  <a:cubicBezTo>
                    <a:pt x="4" y="7"/>
                    <a:pt x="4" y="7"/>
                    <a:pt x="4" y="7"/>
                  </a:cubicBezTo>
                  <a:cubicBezTo>
                    <a:pt x="3" y="7"/>
                    <a:pt x="2" y="7"/>
                    <a:pt x="1" y="7"/>
                  </a:cubicBezTo>
                  <a:cubicBezTo>
                    <a:pt x="0" y="6"/>
                    <a:pt x="0" y="6"/>
                    <a:pt x="0" y="6"/>
                  </a:cubicBezTo>
                  <a:cubicBezTo>
                    <a:pt x="15" y="6"/>
                    <a:pt x="15" y="6"/>
                    <a:pt x="15" y="6"/>
                  </a:cubicBezTo>
                  <a:cubicBezTo>
                    <a:pt x="15" y="4"/>
                    <a:pt x="15" y="2"/>
                    <a:pt x="15" y="0"/>
                  </a:cubicBezTo>
                  <a:cubicBezTo>
                    <a:pt x="19" y="2"/>
                    <a:pt x="19" y="2"/>
                    <a:pt x="19" y="2"/>
                  </a:cubicBezTo>
                  <a:cubicBezTo>
                    <a:pt x="18" y="3"/>
                    <a:pt x="18" y="3"/>
                    <a:pt x="18" y="3"/>
                  </a:cubicBezTo>
                  <a:cubicBezTo>
                    <a:pt x="17" y="6"/>
                    <a:pt x="17" y="6"/>
                    <a:pt x="17" y="6"/>
                  </a:cubicBezTo>
                  <a:cubicBezTo>
                    <a:pt x="29" y="6"/>
                    <a:pt x="29" y="6"/>
                    <a:pt x="29" y="6"/>
                  </a:cubicBezTo>
                  <a:cubicBezTo>
                    <a:pt x="31" y="4"/>
                    <a:pt x="31" y="4"/>
                    <a:pt x="31" y="4"/>
                  </a:cubicBezTo>
                  <a:cubicBezTo>
                    <a:pt x="34" y="7"/>
                    <a:pt x="34" y="7"/>
                    <a:pt x="34" y="7"/>
                  </a:cubicBezTo>
                  <a:cubicBezTo>
                    <a:pt x="17" y="7"/>
                    <a:pt x="17" y="7"/>
                    <a:pt x="17" y="7"/>
                  </a:cubicBezTo>
                  <a:cubicBezTo>
                    <a:pt x="17" y="12"/>
                    <a:pt x="17" y="12"/>
                    <a:pt x="17" y="12"/>
                  </a:cubicBezTo>
                  <a:cubicBezTo>
                    <a:pt x="28" y="12"/>
                    <a:pt x="28" y="12"/>
                    <a:pt x="28" y="12"/>
                  </a:cubicBezTo>
                  <a:cubicBezTo>
                    <a:pt x="29" y="10"/>
                    <a:pt x="29" y="10"/>
                    <a:pt x="29" y="10"/>
                  </a:cubicBezTo>
                  <a:cubicBezTo>
                    <a:pt x="31" y="12"/>
                    <a:pt x="31" y="12"/>
                    <a:pt x="31" y="12"/>
                  </a:cubicBezTo>
                  <a:cubicBezTo>
                    <a:pt x="30" y="13"/>
                    <a:pt x="30" y="13"/>
                    <a:pt x="30" y="13"/>
                  </a:cubicBezTo>
                  <a:cubicBezTo>
                    <a:pt x="30" y="30"/>
                    <a:pt x="30" y="30"/>
                    <a:pt x="30" y="30"/>
                  </a:cubicBezTo>
                  <a:cubicBezTo>
                    <a:pt x="30" y="32"/>
                    <a:pt x="29" y="34"/>
                    <a:pt x="26" y="35"/>
                  </a:cubicBezTo>
                  <a:cubicBezTo>
                    <a:pt x="26" y="33"/>
                    <a:pt x="24" y="32"/>
                    <a:pt x="21" y="31"/>
                  </a:cubicBezTo>
                  <a:cubicBezTo>
                    <a:pt x="21" y="30"/>
                    <a:pt x="21" y="30"/>
                    <a:pt x="21" y="30"/>
                  </a:cubicBezTo>
                  <a:cubicBezTo>
                    <a:pt x="23" y="31"/>
                    <a:pt x="25" y="31"/>
                    <a:pt x="26" y="31"/>
                  </a:cubicBezTo>
                  <a:cubicBezTo>
                    <a:pt x="27" y="31"/>
                    <a:pt x="28" y="30"/>
                    <a:pt x="28" y="29"/>
                  </a:cubicBezTo>
                  <a:cubicBezTo>
                    <a:pt x="28" y="12"/>
                    <a:pt x="28" y="12"/>
                    <a:pt x="28" y="12"/>
                  </a:cubicBezTo>
                  <a:cubicBezTo>
                    <a:pt x="6" y="12"/>
                    <a:pt x="6" y="12"/>
                    <a:pt x="6" y="12"/>
                  </a:cubicBezTo>
                  <a:cubicBezTo>
                    <a:pt x="6" y="28"/>
                    <a:pt x="6" y="28"/>
                    <a:pt x="6" y="28"/>
                  </a:cubicBezTo>
                  <a:cubicBezTo>
                    <a:pt x="6" y="30"/>
                    <a:pt x="6" y="31"/>
                    <a:pt x="6" y="33"/>
                  </a:cubicBezTo>
                  <a:close/>
                  <a:moveTo>
                    <a:pt x="23" y="15"/>
                  </a:moveTo>
                  <a:cubicBezTo>
                    <a:pt x="22" y="15"/>
                    <a:pt x="22" y="15"/>
                    <a:pt x="22" y="15"/>
                  </a:cubicBezTo>
                  <a:cubicBezTo>
                    <a:pt x="21" y="17"/>
                    <a:pt x="19" y="18"/>
                    <a:pt x="18" y="20"/>
                  </a:cubicBezTo>
                  <a:cubicBezTo>
                    <a:pt x="22" y="20"/>
                    <a:pt x="22" y="20"/>
                    <a:pt x="22" y="20"/>
                  </a:cubicBezTo>
                  <a:cubicBezTo>
                    <a:pt x="23" y="18"/>
                    <a:pt x="23" y="18"/>
                    <a:pt x="23" y="18"/>
                  </a:cubicBezTo>
                  <a:cubicBezTo>
                    <a:pt x="26" y="20"/>
                    <a:pt x="26" y="20"/>
                    <a:pt x="26" y="20"/>
                  </a:cubicBezTo>
                  <a:cubicBezTo>
                    <a:pt x="17" y="20"/>
                    <a:pt x="17" y="20"/>
                    <a:pt x="17" y="20"/>
                  </a:cubicBezTo>
                  <a:cubicBezTo>
                    <a:pt x="17" y="24"/>
                    <a:pt x="17" y="24"/>
                    <a:pt x="17" y="24"/>
                  </a:cubicBezTo>
                  <a:cubicBezTo>
                    <a:pt x="23" y="24"/>
                    <a:pt x="23" y="24"/>
                    <a:pt x="23" y="24"/>
                  </a:cubicBezTo>
                  <a:cubicBezTo>
                    <a:pt x="25" y="22"/>
                    <a:pt x="25" y="22"/>
                    <a:pt x="25" y="22"/>
                  </a:cubicBezTo>
                  <a:cubicBezTo>
                    <a:pt x="27" y="25"/>
                    <a:pt x="27" y="25"/>
                    <a:pt x="27" y="25"/>
                  </a:cubicBezTo>
                  <a:cubicBezTo>
                    <a:pt x="17" y="25"/>
                    <a:pt x="17" y="25"/>
                    <a:pt x="17" y="25"/>
                  </a:cubicBezTo>
                  <a:cubicBezTo>
                    <a:pt x="17" y="33"/>
                    <a:pt x="17" y="33"/>
                    <a:pt x="17" y="33"/>
                  </a:cubicBezTo>
                  <a:cubicBezTo>
                    <a:pt x="15" y="33"/>
                    <a:pt x="15" y="33"/>
                    <a:pt x="15" y="33"/>
                  </a:cubicBezTo>
                  <a:cubicBezTo>
                    <a:pt x="15" y="25"/>
                    <a:pt x="15" y="25"/>
                    <a:pt x="15" y="25"/>
                  </a:cubicBezTo>
                  <a:cubicBezTo>
                    <a:pt x="11" y="25"/>
                    <a:pt x="11" y="25"/>
                    <a:pt x="11" y="25"/>
                  </a:cubicBezTo>
                  <a:cubicBezTo>
                    <a:pt x="10" y="25"/>
                    <a:pt x="9" y="25"/>
                    <a:pt x="8" y="25"/>
                  </a:cubicBezTo>
                  <a:cubicBezTo>
                    <a:pt x="7" y="24"/>
                    <a:pt x="7" y="24"/>
                    <a:pt x="7" y="24"/>
                  </a:cubicBezTo>
                  <a:cubicBezTo>
                    <a:pt x="15" y="24"/>
                    <a:pt x="15" y="24"/>
                    <a:pt x="15" y="24"/>
                  </a:cubicBezTo>
                  <a:cubicBezTo>
                    <a:pt x="15" y="20"/>
                    <a:pt x="15" y="20"/>
                    <a:pt x="15" y="20"/>
                  </a:cubicBezTo>
                  <a:cubicBezTo>
                    <a:pt x="12" y="20"/>
                    <a:pt x="12" y="20"/>
                    <a:pt x="12" y="20"/>
                  </a:cubicBezTo>
                  <a:cubicBezTo>
                    <a:pt x="11" y="20"/>
                    <a:pt x="10" y="20"/>
                    <a:pt x="9" y="21"/>
                  </a:cubicBezTo>
                  <a:cubicBezTo>
                    <a:pt x="8" y="20"/>
                    <a:pt x="8" y="20"/>
                    <a:pt x="8" y="20"/>
                  </a:cubicBezTo>
                  <a:cubicBezTo>
                    <a:pt x="17" y="20"/>
                    <a:pt x="17" y="20"/>
                    <a:pt x="17" y="20"/>
                  </a:cubicBezTo>
                  <a:cubicBezTo>
                    <a:pt x="19" y="17"/>
                    <a:pt x="20" y="15"/>
                    <a:pt x="21" y="13"/>
                  </a:cubicBezTo>
                  <a:lnTo>
                    <a:pt x="23" y="15"/>
                  </a:lnTo>
                  <a:close/>
                  <a:moveTo>
                    <a:pt x="14" y="16"/>
                  </a:moveTo>
                  <a:cubicBezTo>
                    <a:pt x="15" y="16"/>
                    <a:pt x="15" y="17"/>
                    <a:pt x="14" y="18"/>
                  </a:cubicBezTo>
                  <a:cubicBezTo>
                    <a:pt x="14" y="19"/>
                    <a:pt x="13" y="19"/>
                    <a:pt x="13" y="18"/>
                  </a:cubicBezTo>
                  <a:cubicBezTo>
                    <a:pt x="12" y="17"/>
                    <a:pt x="11" y="15"/>
                    <a:pt x="10" y="14"/>
                  </a:cubicBezTo>
                  <a:cubicBezTo>
                    <a:pt x="10" y="13"/>
                    <a:pt x="10" y="13"/>
                    <a:pt x="10" y="13"/>
                  </a:cubicBezTo>
                  <a:cubicBezTo>
                    <a:pt x="12" y="14"/>
                    <a:pt x="13" y="15"/>
                    <a:pt x="14"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7"/>
            <p:cNvSpPr>
              <a:spLocks noEditPoints="1"/>
            </p:cNvSpPr>
            <p:nvPr/>
          </p:nvSpPr>
          <p:spPr bwMode="auto">
            <a:xfrm>
              <a:off x="4519613" y="5735908"/>
              <a:ext cx="88900" cy="87313"/>
            </a:xfrm>
            <a:custGeom>
              <a:gdLst>
                <a:gd fmla="*/ 7 w 34" name="T0"/>
                <a:gd fmla="*/ 6 h 34" name="T1"/>
                <a:gd fmla="*/ 30 w 34" name="T2"/>
                <a:gd fmla="*/ 6 h 34" name="T3"/>
                <a:gd fmla="*/ 31 w 34" name="T4"/>
                <a:gd fmla="*/ 4 h 34" name="T5"/>
                <a:gd fmla="*/ 34 w 34" name="T6"/>
                <a:gd fmla="*/ 7 h 34" name="T7"/>
                <a:gd fmla="*/ 7 w 34" name="T8"/>
                <a:gd fmla="*/ 7 h 34" name="T9"/>
                <a:gd fmla="*/ 6 w 34" name="T10"/>
                <a:gd fmla="*/ 24 h 34" name="T11"/>
                <a:gd fmla="*/ 1 w 34" name="T12"/>
                <a:gd fmla="*/ 34 h 34" name="T13"/>
                <a:gd fmla="*/ 0 w 34" name="T14"/>
                <a:gd fmla="*/ 34 h 34" name="T15"/>
                <a:gd fmla="*/ 5 w 34" name="T16"/>
                <a:gd fmla="*/ 17 h 34" name="T17"/>
                <a:gd fmla="*/ 5 w 34" name="T18"/>
                <a:gd fmla="*/ 5 h 34" name="T19"/>
                <a:gd fmla="*/ 7 w 34" name="T20"/>
                <a:gd fmla="*/ 6 h 34" name="T21"/>
                <a:gd fmla="*/ 20 w 34" name="T22"/>
                <a:gd fmla="*/ 3 h 34" name="T23"/>
                <a:gd fmla="*/ 20 w 34" name="T24"/>
                <a:gd fmla="*/ 4 h 34" name="T25"/>
                <a:gd fmla="*/ 19 w 34" name="T26"/>
                <a:gd fmla="*/ 6 h 34" name="T27"/>
                <a:gd fmla="*/ 18 w 34" name="T28"/>
                <a:gd fmla="*/ 4 h 34" name="T29"/>
                <a:gd fmla="*/ 16 w 34" name="T30"/>
                <a:gd fmla="*/ 0 h 34" name="T31"/>
                <a:gd fmla="*/ 16 w 34" name="T32"/>
                <a:gd fmla="*/ 0 h 34" name="T33"/>
                <a:gd fmla="*/ 20 w 34" name="T34"/>
                <a:gd fmla="*/ 3 h 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4" w="34">
                  <a:moveTo>
                    <a:pt x="7" y="6"/>
                  </a:moveTo>
                  <a:cubicBezTo>
                    <a:pt x="30" y="6"/>
                    <a:pt x="30" y="6"/>
                    <a:pt x="30" y="6"/>
                  </a:cubicBezTo>
                  <a:cubicBezTo>
                    <a:pt x="31" y="4"/>
                    <a:pt x="31" y="4"/>
                    <a:pt x="31" y="4"/>
                  </a:cubicBezTo>
                  <a:cubicBezTo>
                    <a:pt x="34" y="7"/>
                    <a:pt x="34" y="7"/>
                    <a:pt x="34" y="7"/>
                  </a:cubicBezTo>
                  <a:cubicBezTo>
                    <a:pt x="7" y="7"/>
                    <a:pt x="7" y="7"/>
                    <a:pt x="7" y="7"/>
                  </a:cubicBezTo>
                  <a:cubicBezTo>
                    <a:pt x="7" y="15"/>
                    <a:pt x="7" y="21"/>
                    <a:pt x="6" y="24"/>
                  </a:cubicBezTo>
                  <a:cubicBezTo>
                    <a:pt x="5" y="28"/>
                    <a:pt x="3" y="32"/>
                    <a:pt x="1" y="34"/>
                  </a:cubicBezTo>
                  <a:cubicBezTo>
                    <a:pt x="0" y="34"/>
                    <a:pt x="0" y="34"/>
                    <a:pt x="0" y="34"/>
                  </a:cubicBezTo>
                  <a:cubicBezTo>
                    <a:pt x="3" y="29"/>
                    <a:pt x="5" y="23"/>
                    <a:pt x="5" y="17"/>
                  </a:cubicBezTo>
                  <a:cubicBezTo>
                    <a:pt x="5" y="10"/>
                    <a:pt x="5" y="6"/>
                    <a:pt x="5" y="5"/>
                  </a:cubicBezTo>
                  <a:lnTo>
                    <a:pt x="7" y="6"/>
                  </a:lnTo>
                  <a:close/>
                  <a:moveTo>
                    <a:pt x="20" y="3"/>
                  </a:moveTo>
                  <a:cubicBezTo>
                    <a:pt x="20" y="3"/>
                    <a:pt x="20" y="4"/>
                    <a:pt x="20" y="4"/>
                  </a:cubicBezTo>
                  <a:cubicBezTo>
                    <a:pt x="20" y="5"/>
                    <a:pt x="20" y="5"/>
                    <a:pt x="19" y="6"/>
                  </a:cubicBezTo>
                  <a:cubicBezTo>
                    <a:pt x="19" y="6"/>
                    <a:pt x="18" y="5"/>
                    <a:pt x="18" y="4"/>
                  </a:cubicBezTo>
                  <a:cubicBezTo>
                    <a:pt x="18" y="3"/>
                    <a:pt x="17" y="1"/>
                    <a:pt x="16" y="0"/>
                  </a:cubicBezTo>
                  <a:cubicBezTo>
                    <a:pt x="16" y="0"/>
                    <a:pt x="16" y="0"/>
                    <a:pt x="16" y="0"/>
                  </a:cubicBezTo>
                  <a:cubicBezTo>
                    <a:pt x="18" y="1"/>
                    <a:pt x="20" y="2"/>
                    <a:pt x="20" y="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8"/>
            <p:cNvSpPr>
              <a:spLocks noEditPoints="1"/>
            </p:cNvSpPr>
            <p:nvPr/>
          </p:nvSpPr>
          <p:spPr bwMode="auto">
            <a:xfrm>
              <a:off x="4611688" y="5737496"/>
              <a:ext cx="85725" cy="85725"/>
            </a:xfrm>
            <a:custGeom>
              <a:gdLst>
                <a:gd fmla="*/ 30 w 33" name="T0"/>
                <a:gd fmla="*/ 12 h 33" name="T1"/>
                <a:gd fmla="*/ 30 w 33" name="T2"/>
                <a:gd fmla="*/ 32 h 33" name="T3"/>
                <a:gd fmla="*/ 28 w 33" name="T4"/>
                <a:gd fmla="*/ 33 h 33" name="T5"/>
                <a:gd fmla="*/ 28 w 33" name="T6"/>
                <a:gd fmla="*/ 29 h 33" name="T7"/>
                <a:gd fmla="*/ 5 w 33" name="T8"/>
                <a:gd fmla="*/ 29 h 33" name="T9"/>
                <a:gd fmla="*/ 5 w 33" name="T10"/>
                <a:gd fmla="*/ 32 h 33" name="T11"/>
                <a:gd fmla="*/ 3 w 33" name="T12"/>
                <a:gd fmla="*/ 33 h 33" name="T13"/>
                <a:gd fmla="*/ 3 w 33" name="T14"/>
                <a:gd fmla="*/ 21 h 33" name="T15"/>
                <a:gd fmla="*/ 3 w 33" name="T16"/>
                <a:gd fmla="*/ 9 h 33" name="T17"/>
                <a:gd fmla="*/ 5 w 33" name="T18"/>
                <a:gd fmla="*/ 10 h 33" name="T19"/>
                <a:gd fmla="*/ 12 w 33" name="T20"/>
                <a:gd fmla="*/ 10 h 33" name="T21"/>
                <a:gd fmla="*/ 12 w 33" name="T22"/>
                <a:gd fmla="*/ 3 h 33" name="T23"/>
                <a:gd fmla="*/ 4 w 33" name="T24"/>
                <a:gd fmla="*/ 3 h 33" name="T25"/>
                <a:gd fmla="*/ 1 w 33" name="T26"/>
                <a:gd fmla="*/ 4 h 33" name="T27"/>
                <a:gd fmla="*/ 0 w 33" name="T28"/>
                <a:gd fmla="*/ 3 h 33" name="T29"/>
                <a:gd fmla="*/ 28 w 33" name="T30"/>
                <a:gd fmla="*/ 3 h 33" name="T31"/>
                <a:gd fmla="*/ 30 w 33" name="T32"/>
                <a:gd fmla="*/ 0 h 33" name="T33"/>
                <a:gd fmla="*/ 33 w 33" name="T34"/>
                <a:gd fmla="*/ 3 h 33" name="T35"/>
                <a:gd fmla="*/ 21 w 33" name="T36"/>
                <a:gd fmla="*/ 3 h 33" name="T37"/>
                <a:gd fmla="*/ 21 w 33" name="T38"/>
                <a:gd fmla="*/ 10 h 33" name="T39"/>
                <a:gd fmla="*/ 27 w 33" name="T40"/>
                <a:gd fmla="*/ 10 h 33" name="T41"/>
                <a:gd fmla="*/ 29 w 33" name="T42"/>
                <a:gd fmla="*/ 9 h 33" name="T43"/>
                <a:gd fmla="*/ 31 w 33" name="T44"/>
                <a:gd fmla="*/ 11 h 33" name="T45"/>
                <a:gd fmla="*/ 30 w 33" name="T46"/>
                <a:gd fmla="*/ 12 h 33" name="T47"/>
                <a:gd fmla="*/ 21 w 33" name="T48"/>
                <a:gd fmla="*/ 20 h 33" name="T49"/>
                <a:gd fmla="*/ 22 w 33" name="T50"/>
                <a:gd fmla="*/ 21 h 33" name="T51"/>
                <a:gd fmla="*/ 24 w 33" name="T52"/>
                <a:gd fmla="*/ 21 h 33" name="T53"/>
                <a:gd fmla="*/ 25 w 33" name="T54"/>
                <a:gd fmla="*/ 21 h 33" name="T55"/>
                <a:gd fmla="*/ 26 w 33" name="T56"/>
                <a:gd fmla="*/ 21 h 33" name="T57"/>
                <a:gd fmla="*/ 27 w 33" name="T58"/>
                <a:gd fmla="*/ 22 h 33" name="T59"/>
                <a:gd fmla="*/ 27 w 33" name="T60"/>
                <a:gd fmla="*/ 23 h 33" name="T61"/>
                <a:gd fmla="*/ 25 w 33" name="T62"/>
                <a:gd fmla="*/ 23 h 33" name="T63"/>
                <a:gd fmla="*/ 22 w 33" name="T64"/>
                <a:gd fmla="*/ 23 h 33" name="T65"/>
                <a:gd fmla="*/ 19 w 33" name="T66"/>
                <a:gd fmla="*/ 21 h 33" name="T67"/>
                <a:gd fmla="*/ 19 w 33" name="T68"/>
                <a:gd fmla="*/ 11 h 33" name="T69"/>
                <a:gd fmla="*/ 14 w 33" name="T70"/>
                <a:gd fmla="*/ 11 h 33" name="T71"/>
                <a:gd fmla="*/ 12 w 33" name="T72"/>
                <a:gd fmla="*/ 21 h 33" name="T73"/>
                <a:gd fmla="*/ 6 w 33" name="T74"/>
                <a:gd fmla="*/ 26 h 33" name="T75"/>
                <a:gd fmla="*/ 6 w 33" name="T76"/>
                <a:gd fmla="*/ 26 h 33" name="T77"/>
                <a:gd fmla="*/ 10 w 33" name="T78"/>
                <a:gd fmla="*/ 20 h 33" name="T79"/>
                <a:gd fmla="*/ 12 w 33" name="T80"/>
                <a:gd fmla="*/ 11 h 33" name="T81"/>
                <a:gd fmla="*/ 5 w 33" name="T82"/>
                <a:gd fmla="*/ 11 h 33" name="T83"/>
                <a:gd fmla="*/ 5 w 33" name="T84"/>
                <a:gd fmla="*/ 29 h 33" name="T85"/>
                <a:gd fmla="*/ 28 w 33" name="T86"/>
                <a:gd fmla="*/ 29 h 33" name="T87"/>
                <a:gd fmla="*/ 28 w 33" name="T88"/>
                <a:gd fmla="*/ 11 h 33" name="T89"/>
                <a:gd fmla="*/ 21 w 33" name="T90"/>
                <a:gd fmla="*/ 11 h 33" name="T91"/>
                <a:gd fmla="*/ 21 w 33" name="T92"/>
                <a:gd fmla="*/ 20 h 33" name="T93"/>
                <a:gd fmla="*/ 14 w 33" name="T94"/>
                <a:gd fmla="*/ 10 h 33" name="T95"/>
                <a:gd fmla="*/ 19 w 33" name="T96"/>
                <a:gd fmla="*/ 10 h 33" name="T97"/>
                <a:gd fmla="*/ 19 w 33" name="T98"/>
                <a:gd fmla="*/ 3 h 33" name="T99"/>
                <a:gd fmla="*/ 14 w 33" name="T100"/>
                <a:gd fmla="*/ 3 h 33" name="T101"/>
                <a:gd fmla="*/ 14 w 33"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3">
                  <a:moveTo>
                    <a:pt x="30" y="12"/>
                  </a:moveTo>
                  <a:cubicBezTo>
                    <a:pt x="30" y="23"/>
                    <a:pt x="30" y="30"/>
                    <a:pt x="30" y="32"/>
                  </a:cubicBezTo>
                  <a:cubicBezTo>
                    <a:pt x="28" y="33"/>
                    <a:pt x="28" y="33"/>
                    <a:pt x="28" y="33"/>
                  </a:cubicBezTo>
                  <a:cubicBezTo>
                    <a:pt x="28" y="29"/>
                    <a:pt x="28" y="29"/>
                    <a:pt x="28" y="29"/>
                  </a:cubicBezTo>
                  <a:cubicBezTo>
                    <a:pt x="5" y="29"/>
                    <a:pt x="5" y="29"/>
                    <a:pt x="5" y="29"/>
                  </a:cubicBezTo>
                  <a:cubicBezTo>
                    <a:pt x="5" y="32"/>
                    <a:pt x="5" y="32"/>
                    <a:pt x="5" y="32"/>
                  </a:cubicBezTo>
                  <a:cubicBezTo>
                    <a:pt x="3" y="33"/>
                    <a:pt x="3" y="33"/>
                    <a:pt x="3" y="33"/>
                  </a:cubicBezTo>
                  <a:cubicBezTo>
                    <a:pt x="3" y="31"/>
                    <a:pt x="3" y="27"/>
                    <a:pt x="3" y="21"/>
                  </a:cubicBezTo>
                  <a:cubicBezTo>
                    <a:pt x="3" y="15"/>
                    <a:pt x="3" y="11"/>
                    <a:pt x="3" y="9"/>
                  </a:cubicBezTo>
                  <a:cubicBezTo>
                    <a:pt x="5" y="10"/>
                    <a:pt x="5" y="10"/>
                    <a:pt x="5" y="10"/>
                  </a:cubicBezTo>
                  <a:cubicBezTo>
                    <a:pt x="12" y="10"/>
                    <a:pt x="12" y="10"/>
                    <a:pt x="12" y="10"/>
                  </a:cubicBezTo>
                  <a:cubicBezTo>
                    <a:pt x="12" y="3"/>
                    <a:pt x="12" y="3"/>
                    <a:pt x="12" y="3"/>
                  </a:cubicBezTo>
                  <a:cubicBezTo>
                    <a:pt x="4" y="3"/>
                    <a:pt x="4" y="3"/>
                    <a:pt x="4" y="3"/>
                  </a:cubicBezTo>
                  <a:cubicBezTo>
                    <a:pt x="3" y="3"/>
                    <a:pt x="2" y="3"/>
                    <a:pt x="1" y="4"/>
                  </a:cubicBezTo>
                  <a:cubicBezTo>
                    <a:pt x="0" y="3"/>
                    <a:pt x="0" y="3"/>
                    <a:pt x="0" y="3"/>
                  </a:cubicBezTo>
                  <a:cubicBezTo>
                    <a:pt x="28" y="3"/>
                    <a:pt x="28" y="3"/>
                    <a:pt x="28" y="3"/>
                  </a:cubicBezTo>
                  <a:cubicBezTo>
                    <a:pt x="30" y="0"/>
                    <a:pt x="30" y="0"/>
                    <a:pt x="30" y="0"/>
                  </a:cubicBezTo>
                  <a:cubicBezTo>
                    <a:pt x="33" y="3"/>
                    <a:pt x="33" y="3"/>
                    <a:pt x="33" y="3"/>
                  </a:cubicBezTo>
                  <a:cubicBezTo>
                    <a:pt x="21" y="3"/>
                    <a:pt x="21" y="3"/>
                    <a:pt x="21" y="3"/>
                  </a:cubicBezTo>
                  <a:cubicBezTo>
                    <a:pt x="21" y="10"/>
                    <a:pt x="21" y="10"/>
                    <a:pt x="21" y="10"/>
                  </a:cubicBezTo>
                  <a:cubicBezTo>
                    <a:pt x="27" y="10"/>
                    <a:pt x="27" y="10"/>
                    <a:pt x="27" y="10"/>
                  </a:cubicBezTo>
                  <a:cubicBezTo>
                    <a:pt x="29" y="9"/>
                    <a:pt x="29" y="9"/>
                    <a:pt x="29" y="9"/>
                  </a:cubicBezTo>
                  <a:cubicBezTo>
                    <a:pt x="31" y="11"/>
                    <a:pt x="31" y="11"/>
                    <a:pt x="31" y="11"/>
                  </a:cubicBezTo>
                  <a:lnTo>
                    <a:pt x="30" y="12"/>
                  </a:lnTo>
                  <a:close/>
                  <a:moveTo>
                    <a:pt x="21" y="20"/>
                  </a:moveTo>
                  <a:cubicBezTo>
                    <a:pt x="21" y="21"/>
                    <a:pt x="21" y="21"/>
                    <a:pt x="22" y="21"/>
                  </a:cubicBezTo>
                  <a:cubicBezTo>
                    <a:pt x="23" y="21"/>
                    <a:pt x="23" y="21"/>
                    <a:pt x="24" y="21"/>
                  </a:cubicBezTo>
                  <a:cubicBezTo>
                    <a:pt x="25" y="21"/>
                    <a:pt x="25" y="21"/>
                    <a:pt x="25" y="21"/>
                  </a:cubicBezTo>
                  <a:cubicBezTo>
                    <a:pt x="26" y="21"/>
                    <a:pt x="26" y="21"/>
                    <a:pt x="26" y="21"/>
                  </a:cubicBezTo>
                  <a:cubicBezTo>
                    <a:pt x="27" y="22"/>
                    <a:pt x="27" y="22"/>
                    <a:pt x="27" y="22"/>
                  </a:cubicBezTo>
                  <a:cubicBezTo>
                    <a:pt x="27" y="23"/>
                    <a:pt x="27" y="23"/>
                    <a:pt x="27" y="23"/>
                  </a:cubicBezTo>
                  <a:cubicBezTo>
                    <a:pt x="26" y="23"/>
                    <a:pt x="26" y="23"/>
                    <a:pt x="25" y="23"/>
                  </a:cubicBezTo>
                  <a:cubicBezTo>
                    <a:pt x="22" y="23"/>
                    <a:pt x="22" y="23"/>
                    <a:pt x="22" y="23"/>
                  </a:cubicBezTo>
                  <a:cubicBezTo>
                    <a:pt x="20" y="23"/>
                    <a:pt x="19" y="22"/>
                    <a:pt x="19" y="21"/>
                  </a:cubicBezTo>
                  <a:cubicBezTo>
                    <a:pt x="19" y="11"/>
                    <a:pt x="19" y="11"/>
                    <a:pt x="19" y="11"/>
                  </a:cubicBezTo>
                  <a:cubicBezTo>
                    <a:pt x="14" y="11"/>
                    <a:pt x="14" y="11"/>
                    <a:pt x="14" y="11"/>
                  </a:cubicBezTo>
                  <a:cubicBezTo>
                    <a:pt x="14" y="15"/>
                    <a:pt x="13" y="19"/>
                    <a:pt x="12" y="21"/>
                  </a:cubicBezTo>
                  <a:cubicBezTo>
                    <a:pt x="10" y="23"/>
                    <a:pt x="9" y="25"/>
                    <a:pt x="6" y="26"/>
                  </a:cubicBezTo>
                  <a:cubicBezTo>
                    <a:pt x="6" y="26"/>
                    <a:pt x="6" y="26"/>
                    <a:pt x="6" y="26"/>
                  </a:cubicBezTo>
                  <a:cubicBezTo>
                    <a:pt x="8" y="24"/>
                    <a:pt x="9" y="22"/>
                    <a:pt x="10" y="20"/>
                  </a:cubicBezTo>
                  <a:cubicBezTo>
                    <a:pt x="11" y="18"/>
                    <a:pt x="12" y="15"/>
                    <a:pt x="12" y="11"/>
                  </a:cubicBezTo>
                  <a:cubicBezTo>
                    <a:pt x="5" y="11"/>
                    <a:pt x="5" y="11"/>
                    <a:pt x="5" y="11"/>
                  </a:cubicBezTo>
                  <a:cubicBezTo>
                    <a:pt x="5" y="29"/>
                    <a:pt x="5" y="29"/>
                    <a:pt x="5" y="29"/>
                  </a:cubicBezTo>
                  <a:cubicBezTo>
                    <a:pt x="28" y="29"/>
                    <a:pt x="28" y="29"/>
                    <a:pt x="28" y="29"/>
                  </a:cubicBezTo>
                  <a:cubicBezTo>
                    <a:pt x="28" y="11"/>
                    <a:pt x="28" y="11"/>
                    <a:pt x="28" y="11"/>
                  </a:cubicBezTo>
                  <a:cubicBezTo>
                    <a:pt x="21" y="11"/>
                    <a:pt x="21" y="11"/>
                    <a:pt x="21" y="11"/>
                  </a:cubicBezTo>
                  <a:lnTo>
                    <a:pt x="21" y="20"/>
                  </a:lnTo>
                  <a:close/>
                  <a:moveTo>
                    <a:pt x="14" y="10"/>
                  </a:moveTo>
                  <a:cubicBezTo>
                    <a:pt x="19" y="10"/>
                    <a:pt x="19" y="10"/>
                    <a:pt x="19" y="10"/>
                  </a:cubicBezTo>
                  <a:cubicBezTo>
                    <a:pt x="19" y="3"/>
                    <a:pt x="19" y="3"/>
                    <a:pt x="19"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9"/>
            <p:cNvSpPr>
              <a:spLocks noEditPoints="1"/>
            </p:cNvSpPr>
            <p:nvPr/>
          </p:nvSpPr>
          <p:spPr bwMode="auto">
            <a:xfrm>
              <a:off x="5170488" y="5647008"/>
              <a:ext cx="88900" cy="90488"/>
            </a:xfrm>
            <a:custGeom>
              <a:gdLst>
                <a:gd fmla="*/ 7 w 34" name="T0"/>
                <a:gd fmla="*/ 6 h 35" name="T1"/>
                <a:gd fmla="*/ 29 w 34" name="T2"/>
                <a:gd fmla="*/ 6 h 35" name="T3"/>
                <a:gd fmla="*/ 31 w 34" name="T4"/>
                <a:gd fmla="*/ 4 h 35" name="T5"/>
                <a:gd fmla="*/ 34 w 34" name="T6"/>
                <a:gd fmla="*/ 7 h 35" name="T7"/>
                <a:gd fmla="*/ 7 w 34" name="T8"/>
                <a:gd fmla="*/ 7 h 35" name="T9"/>
                <a:gd fmla="*/ 6 w 34" name="T10"/>
                <a:gd fmla="*/ 25 h 35" name="T11"/>
                <a:gd fmla="*/ 0 w 34" name="T12"/>
                <a:gd fmla="*/ 35 h 35" name="T13"/>
                <a:gd fmla="*/ 0 w 34" name="T14"/>
                <a:gd fmla="*/ 34 h 35" name="T15"/>
                <a:gd fmla="*/ 5 w 34" name="T16"/>
                <a:gd fmla="*/ 17 h 35" name="T17"/>
                <a:gd fmla="*/ 5 w 34" name="T18"/>
                <a:gd fmla="*/ 5 h 35" name="T19"/>
                <a:gd fmla="*/ 7 w 34" name="T20"/>
                <a:gd fmla="*/ 6 h 35" name="T21"/>
                <a:gd fmla="*/ 20 w 34" name="T22"/>
                <a:gd fmla="*/ 3 h 35" name="T23"/>
                <a:gd fmla="*/ 20 w 34" name="T24"/>
                <a:gd fmla="*/ 5 h 35" name="T25"/>
                <a:gd fmla="*/ 19 w 34" name="T26"/>
                <a:gd fmla="*/ 6 h 35" name="T27"/>
                <a:gd fmla="*/ 18 w 34" name="T28"/>
                <a:gd fmla="*/ 4 h 35" name="T29"/>
                <a:gd fmla="*/ 16 w 34" name="T30"/>
                <a:gd fmla="*/ 1 h 35" name="T31"/>
                <a:gd fmla="*/ 16 w 34" name="T32"/>
                <a:gd fmla="*/ 0 h 35" name="T33"/>
                <a:gd fmla="*/ 20 w 34" name="T34"/>
                <a:gd fmla="*/ 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34">
                  <a:moveTo>
                    <a:pt x="7" y="6"/>
                  </a:moveTo>
                  <a:cubicBezTo>
                    <a:pt x="29" y="6"/>
                    <a:pt x="29" y="6"/>
                    <a:pt x="29" y="6"/>
                  </a:cubicBezTo>
                  <a:cubicBezTo>
                    <a:pt x="31" y="4"/>
                    <a:pt x="31" y="4"/>
                    <a:pt x="31" y="4"/>
                  </a:cubicBezTo>
                  <a:cubicBezTo>
                    <a:pt x="34" y="7"/>
                    <a:pt x="34" y="7"/>
                    <a:pt x="34" y="7"/>
                  </a:cubicBezTo>
                  <a:cubicBezTo>
                    <a:pt x="7" y="7"/>
                    <a:pt x="7" y="7"/>
                    <a:pt x="7" y="7"/>
                  </a:cubicBezTo>
                  <a:cubicBezTo>
                    <a:pt x="7" y="15"/>
                    <a:pt x="7" y="21"/>
                    <a:pt x="6" y="25"/>
                  </a:cubicBezTo>
                  <a:cubicBezTo>
                    <a:pt x="5" y="28"/>
                    <a:pt x="3" y="32"/>
                    <a:pt x="0" y="35"/>
                  </a:cubicBezTo>
                  <a:cubicBezTo>
                    <a:pt x="0" y="34"/>
                    <a:pt x="0" y="34"/>
                    <a:pt x="0" y="34"/>
                  </a:cubicBezTo>
                  <a:cubicBezTo>
                    <a:pt x="3" y="29"/>
                    <a:pt x="5" y="23"/>
                    <a:pt x="5" y="17"/>
                  </a:cubicBezTo>
                  <a:cubicBezTo>
                    <a:pt x="5" y="10"/>
                    <a:pt x="5" y="6"/>
                    <a:pt x="5" y="5"/>
                  </a:cubicBezTo>
                  <a:lnTo>
                    <a:pt x="7" y="6"/>
                  </a:lnTo>
                  <a:close/>
                  <a:moveTo>
                    <a:pt x="20" y="3"/>
                  </a:moveTo>
                  <a:cubicBezTo>
                    <a:pt x="20" y="3"/>
                    <a:pt x="20" y="4"/>
                    <a:pt x="20" y="5"/>
                  </a:cubicBezTo>
                  <a:cubicBezTo>
                    <a:pt x="20" y="5"/>
                    <a:pt x="19" y="6"/>
                    <a:pt x="19" y="6"/>
                  </a:cubicBezTo>
                  <a:cubicBezTo>
                    <a:pt x="19" y="6"/>
                    <a:pt x="18" y="5"/>
                    <a:pt x="18" y="4"/>
                  </a:cubicBezTo>
                  <a:cubicBezTo>
                    <a:pt x="18" y="3"/>
                    <a:pt x="17" y="2"/>
                    <a:pt x="16" y="1"/>
                  </a:cubicBezTo>
                  <a:cubicBezTo>
                    <a:pt x="16" y="0"/>
                    <a:pt x="16" y="0"/>
                    <a:pt x="16" y="0"/>
                  </a:cubicBezTo>
                  <a:cubicBezTo>
                    <a:pt x="18" y="1"/>
                    <a:pt x="19" y="2"/>
                    <a:pt x="20" y="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0"/>
            <p:cNvSpPr>
              <a:spLocks noEditPoints="1"/>
            </p:cNvSpPr>
            <p:nvPr/>
          </p:nvSpPr>
          <p:spPr bwMode="auto">
            <a:xfrm>
              <a:off x="5260975" y="5647008"/>
              <a:ext cx="84137" cy="90488"/>
            </a:xfrm>
            <a:custGeom>
              <a:gdLst>
                <a:gd fmla="*/ 14 w 32" name="T0"/>
                <a:gd fmla="*/ 22 h 35" name="T1"/>
                <a:gd fmla="*/ 9 w 32" name="T2"/>
                <a:gd fmla="*/ 26 h 35" name="T3"/>
                <a:gd fmla="*/ 1 w 32" name="T4"/>
                <a:gd fmla="*/ 32 h 35" name="T5"/>
                <a:gd fmla="*/ 0 w 32" name="T6"/>
                <a:gd fmla="*/ 31 h 35" name="T7"/>
                <a:gd fmla="*/ 11 w 32" name="T8"/>
                <a:gd fmla="*/ 20 h 35" name="T9"/>
                <a:gd fmla="*/ 14 w 32" name="T10"/>
                <a:gd fmla="*/ 22 h 35" name="T11"/>
                <a:gd fmla="*/ 15 w 32" name="T12"/>
                <a:gd fmla="*/ 31 h 35" name="T13"/>
                <a:gd fmla="*/ 16 w 32" name="T14"/>
                <a:gd fmla="*/ 30 h 35" name="T15"/>
                <a:gd fmla="*/ 16 w 32" name="T16"/>
                <a:gd fmla="*/ 18 h 35" name="T17"/>
                <a:gd fmla="*/ 8 w 32" name="T18"/>
                <a:gd fmla="*/ 18 h 35" name="T19"/>
                <a:gd fmla="*/ 6 w 32" name="T20"/>
                <a:gd fmla="*/ 19 h 35" name="T21"/>
                <a:gd fmla="*/ 4 w 32" name="T22"/>
                <a:gd fmla="*/ 17 h 35" name="T23"/>
                <a:gd fmla="*/ 7 w 32" name="T24"/>
                <a:gd fmla="*/ 14 h 35" name="T25"/>
                <a:gd fmla="*/ 12 w 32" name="T26"/>
                <a:gd fmla="*/ 7 h 35" name="T27"/>
                <a:gd fmla="*/ 3 w 32" name="T28"/>
                <a:gd fmla="*/ 7 h 35" name="T29"/>
                <a:gd fmla="*/ 2 w 32" name="T30"/>
                <a:gd fmla="*/ 7 h 35" name="T31"/>
                <a:gd fmla="*/ 1 w 32" name="T32"/>
                <a:gd fmla="*/ 6 h 35" name="T33"/>
                <a:gd fmla="*/ 12 w 32" name="T34"/>
                <a:gd fmla="*/ 6 h 35" name="T35"/>
                <a:gd fmla="*/ 14 w 32" name="T36"/>
                <a:gd fmla="*/ 0 h 35" name="T37"/>
                <a:gd fmla="*/ 17 w 32" name="T38"/>
                <a:gd fmla="*/ 2 h 35" name="T39"/>
                <a:gd fmla="*/ 14 w 32" name="T40"/>
                <a:gd fmla="*/ 6 h 35" name="T41"/>
                <a:gd fmla="*/ 27 w 32" name="T42"/>
                <a:gd fmla="*/ 6 h 35" name="T43"/>
                <a:gd fmla="*/ 29 w 32" name="T44"/>
                <a:gd fmla="*/ 4 h 35" name="T45"/>
                <a:gd fmla="*/ 32 w 32" name="T46"/>
                <a:gd fmla="*/ 7 h 35" name="T47"/>
                <a:gd fmla="*/ 14 w 32" name="T48"/>
                <a:gd fmla="*/ 7 h 35" name="T49"/>
                <a:gd fmla="*/ 8 w 32" name="T50"/>
                <a:gd fmla="*/ 17 h 35" name="T51"/>
                <a:gd fmla="*/ 16 w 32" name="T52"/>
                <a:gd fmla="*/ 17 h 35" name="T53"/>
                <a:gd fmla="*/ 16 w 32" name="T54"/>
                <a:gd fmla="*/ 11 h 35" name="T55"/>
                <a:gd fmla="*/ 20 w 32" name="T56"/>
                <a:gd fmla="*/ 12 h 35" name="T57"/>
                <a:gd fmla="*/ 18 w 32" name="T58"/>
                <a:gd fmla="*/ 13 h 35" name="T59"/>
                <a:gd fmla="*/ 18 w 32" name="T60"/>
                <a:gd fmla="*/ 17 h 35" name="T61"/>
                <a:gd fmla="*/ 25 w 32" name="T62"/>
                <a:gd fmla="*/ 17 h 35" name="T63"/>
                <a:gd fmla="*/ 27 w 32" name="T64"/>
                <a:gd fmla="*/ 15 h 35" name="T65"/>
                <a:gd fmla="*/ 30 w 32" name="T66"/>
                <a:gd fmla="*/ 18 h 35" name="T67"/>
                <a:gd fmla="*/ 18 w 32" name="T68"/>
                <a:gd fmla="*/ 18 h 35" name="T69"/>
                <a:gd fmla="*/ 18 w 32" name="T70"/>
                <a:gd fmla="*/ 31 h 35" name="T71"/>
                <a:gd fmla="*/ 18 w 32" name="T72"/>
                <a:gd fmla="*/ 33 h 35" name="T73"/>
                <a:gd fmla="*/ 15 w 32" name="T74"/>
                <a:gd fmla="*/ 35 h 35" name="T75"/>
                <a:gd fmla="*/ 10 w 32" name="T76"/>
                <a:gd fmla="*/ 31 h 35" name="T77"/>
                <a:gd fmla="*/ 10 w 32" name="T78"/>
                <a:gd fmla="*/ 31 h 35" name="T79"/>
                <a:gd fmla="*/ 15 w 32" name="T80"/>
                <a:gd fmla="*/ 31 h 35" name="T81"/>
                <a:gd fmla="*/ 31 w 32" name="T82"/>
                <a:gd fmla="*/ 27 h 35" name="T83"/>
                <a:gd fmla="*/ 31 w 32" name="T84"/>
                <a:gd fmla="*/ 31 h 35" name="T85"/>
                <a:gd fmla="*/ 29 w 32" name="T86"/>
                <a:gd fmla="*/ 29 h 35" name="T87"/>
                <a:gd fmla="*/ 21 w 32" name="T88"/>
                <a:gd fmla="*/ 21 h 35" name="T89"/>
                <a:gd fmla="*/ 21 w 32" name="T90"/>
                <a:gd fmla="*/ 20 h 35" name="T91"/>
                <a:gd fmla="*/ 31 w 32" name="T92"/>
                <a:gd fmla="*/ 27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32">
                  <a:moveTo>
                    <a:pt x="14" y="22"/>
                  </a:moveTo>
                  <a:cubicBezTo>
                    <a:pt x="13" y="22"/>
                    <a:pt x="11" y="24"/>
                    <a:pt x="9" y="26"/>
                  </a:cubicBezTo>
                  <a:cubicBezTo>
                    <a:pt x="6" y="28"/>
                    <a:pt x="4" y="30"/>
                    <a:pt x="1" y="32"/>
                  </a:cubicBezTo>
                  <a:cubicBezTo>
                    <a:pt x="0" y="31"/>
                    <a:pt x="0" y="31"/>
                    <a:pt x="0" y="31"/>
                  </a:cubicBezTo>
                  <a:cubicBezTo>
                    <a:pt x="6" y="27"/>
                    <a:pt x="9" y="23"/>
                    <a:pt x="11" y="20"/>
                  </a:cubicBezTo>
                  <a:lnTo>
                    <a:pt x="14" y="22"/>
                  </a:lnTo>
                  <a:close/>
                  <a:moveTo>
                    <a:pt x="15" y="31"/>
                  </a:moveTo>
                  <a:cubicBezTo>
                    <a:pt x="16" y="31"/>
                    <a:pt x="16" y="31"/>
                    <a:pt x="16" y="30"/>
                  </a:cubicBezTo>
                  <a:cubicBezTo>
                    <a:pt x="16" y="18"/>
                    <a:pt x="16" y="18"/>
                    <a:pt x="16" y="18"/>
                  </a:cubicBezTo>
                  <a:cubicBezTo>
                    <a:pt x="8" y="18"/>
                    <a:pt x="8" y="18"/>
                    <a:pt x="8" y="18"/>
                  </a:cubicBezTo>
                  <a:cubicBezTo>
                    <a:pt x="6" y="19"/>
                    <a:pt x="6" y="19"/>
                    <a:pt x="6" y="19"/>
                  </a:cubicBezTo>
                  <a:cubicBezTo>
                    <a:pt x="4" y="17"/>
                    <a:pt x="4" y="17"/>
                    <a:pt x="4" y="17"/>
                  </a:cubicBezTo>
                  <a:cubicBezTo>
                    <a:pt x="5" y="17"/>
                    <a:pt x="6" y="16"/>
                    <a:pt x="7" y="14"/>
                  </a:cubicBezTo>
                  <a:cubicBezTo>
                    <a:pt x="8" y="13"/>
                    <a:pt x="10" y="11"/>
                    <a:pt x="12" y="7"/>
                  </a:cubicBezTo>
                  <a:cubicBezTo>
                    <a:pt x="3" y="7"/>
                    <a:pt x="3" y="7"/>
                    <a:pt x="3" y="7"/>
                  </a:cubicBezTo>
                  <a:cubicBezTo>
                    <a:pt x="2" y="7"/>
                    <a:pt x="2" y="7"/>
                    <a:pt x="2" y="7"/>
                  </a:cubicBezTo>
                  <a:cubicBezTo>
                    <a:pt x="1" y="6"/>
                    <a:pt x="1" y="6"/>
                    <a:pt x="1" y="6"/>
                  </a:cubicBezTo>
                  <a:cubicBezTo>
                    <a:pt x="12" y="6"/>
                    <a:pt x="12" y="6"/>
                    <a:pt x="12" y="6"/>
                  </a:cubicBezTo>
                  <a:cubicBezTo>
                    <a:pt x="13" y="3"/>
                    <a:pt x="14" y="1"/>
                    <a:pt x="14" y="0"/>
                  </a:cubicBezTo>
                  <a:cubicBezTo>
                    <a:pt x="17" y="2"/>
                    <a:pt x="17" y="2"/>
                    <a:pt x="17" y="2"/>
                  </a:cubicBezTo>
                  <a:cubicBezTo>
                    <a:pt x="16" y="2"/>
                    <a:pt x="15" y="4"/>
                    <a:pt x="14" y="6"/>
                  </a:cubicBezTo>
                  <a:cubicBezTo>
                    <a:pt x="27" y="6"/>
                    <a:pt x="27" y="6"/>
                    <a:pt x="27" y="6"/>
                  </a:cubicBezTo>
                  <a:cubicBezTo>
                    <a:pt x="29" y="4"/>
                    <a:pt x="29" y="4"/>
                    <a:pt x="29" y="4"/>
                  </a:cubicBezTo>
                  <a:cubicBezTo>
                    <a:pt x="32" y="7"/>
                    <a:pt x="32" y="7"/>
                    <a:pt x="32" y="7"/>
                  </a:cubicBezTo>
                  <a:cubicBezTo>
                    <a:pt x="14" y="7"/>
                    <a:pt x="14" y="7"/>
                    <a:pt x="14" y="7"/>
                  </a:cubicBezTo>
                  <a:cubicBezTo>
                    <a:pt x="12" y="11"/>
                    <a:pt x="10" y="14"/>
                    <a:pt x="8" y="17"/>
                  </a:cubicBezTo>
                  <a:cubicBezTo>
                    <a:pt x="16" y="17"/>
                    <a:pt x="16" y="17"/>
                    <a:pt x="16" y="17"/>
                  </a:cubicBezTo>
                  <a:cubicBezTo>
                    <a:pt x="16" y="14"/>
                    <a:pt x="16" y="12"/>
                    <a:pt x="16" y="11"/>
                  </a:cubicBezTo>
                  <a:cubicBezTo>
                    <a:pt x="20" y="12"/>
                    <a:pt x="20" y="12"/>
                    <a:pt x="20" y="12"/>
                  </a:cubicBezTo>
                  <a:cubicBezTo>
                    <a:pt x="18" y="13"/>
                    <a:pt x="18" y="13"/>
                    <a:pt x="18" y="13"/>
                  </a:cubicBezTo>
                  <a:cubicBezTo>
                    <a:pt x="18" y="17"/>
                    <a:pt x="18" y="17"/>
                    <a:pt x="18" y="17"/>
                  </a:cubicBezTo>
                  <a:cubicBezTo>
                    <a:pt x="25" y="17"/>
                    <a:pt x="25" y="17"/>
                    <a:pt x="25" y="17"/>
                  </a:cubicBezTo>
                  <a:cubicBezTo>
                    <a:pt x="27" y="15"/>
                    <a:pt x="27" y="15"/>
                    <a:pt x="27" y="15"/>
                  </a:cubicBezTo>
                  <a:cubicBezTo>
                    <a:pt x="30" y="18"/>
                    <a:pt x="30" y="18"/>
                    <a:pt x="30" y="18"/>
                  </a:cubicBezTo>
                  <a:cubicBezTo>
                    <a:pt x="18" y="18"/>
                    <a:pt x="18" y="18"/>
                    <a:pt x="18" y="18"/>
                  </a:cubicBezTo>
                  <a:cubicBezTo>
                    <a:pt x="18" y="31"/>
                    <a:pt x="18" y="31"/>
                    <a:pt x="18" y="31"/>
                  </a:cubicBezTo>
                  <a:cubicBezTo>
                    <a:pt x="18" y="32"/>
                    <a:pt x="18" y="33"/>
                    <a:pt x="18" y="33"/>
                  </a:cubicBezTo>
                  <a:cubicBezTo>
                    <a:pt x="17" y="34"/>
                    <a:pt x="16" y="34"/>
                    <a:pt x="15" y="35"/>
                  </a:cubicBezTo>
                  <a:cubicBezTo>
                    <a:pt x="15" y="33"/>
                    <a:pt x="13" y="32"/>
                    <a:pt x="10" y="31"/>
                  </a:cubicBezTo>
                  <a:cubicBezTo>
                    <a:pt x="10" y="31"/>
                    <a:pt x="10" y="31"/>
                    <a:pt x="10" y="31"/>
                  </a:cubicBezTo>
                  <a:cubicBezTo>
                    <a:pt x="13" y="31"/>
                    <a:pt x="15" y="31"/>
                    <a:pt x="15" y="31"/>
                  </a:cubicBezTo>
                  <a:close/>
                  <a:moveTo>
                    <a:pt x="31" y="27"/>
                  </a:moveTo>
                  <a:cubicBezTo>
                    <a:pt x="32" y="28"/>
                    <a:pt x="32" y="30"/>
                    <a:pt x="31" y="31"/>
                  </a:cubicBezTo>
                  <a:cubicBezTo>
                    <a:pt x="31" y="32"/>
                    <a:pt x="30" y="31"/>
                    <a:pt x="29" y="29"/>
                  </a:cubicBezTo>
                  <a:cubicBezTo>
                    <a:pt x="27" y="27"/>
                    <a:pt x="25" y="24"/>
                    <a:pt x="21" y="21"/>
                  </a:cubicBezTo>
                  <a:cubicBezTo>
                    <a:pt x="21" y="20"/>
                    <a:pt x="21" y="20"/>
                    <a:pt x="21" y="20"/>
                  </a:cubicBezTo>
                  <a:cubicBezTo>
                    <a:pt x="27" y="24"/>
                    <a:pt x="30" y="26"/>
                    <a:pt x="31"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1"/>
            <p:cNvSpPr>
              <a:spLocks noEditPoints="1"/>
            </p:cNvSpPr>
            <p:nvPr/>
          </p:nvSpPr>
          <p:spPr bwMode="auto">
            <a:xfrm>
              <a:off x="4668838" y="6286771"/>
              <a:ext cx="92075" cy="88900"/>
            </a:xfrm>
            <a:custGeom>
              <a:gdLst>
                <a:gd fmla="*/ 5 w 35" name="T0"/>
                <a:gd fmla="*/ 29 h 34" name="T1"/>
                <a:gd fmla="*/ 3 w 35" name="T2"/>
                <a:gd fmla="*/ 33 h 34" name="T3"/>
                <a:gd fmla="*/ 3 w 35" name="T4"/>
                <a:gd fmla="*/ 25 h 34" name="T5"/>
                <a:gd fmla="*/ 0 w 35" name="T6"/>
                <a:gd fmla="*/ 23 h 34" name="T7"/>
                <a:gd fmla="*/ 4 w 35" name="T8"/>
                <a:gd fmla="*/ 22 h 34" name="T9"/>
                <a:gd fmla="*/ 10 w 35" name="T10"/>
                <a:gd fmla="*/ 8 h 34" name="T11"/>
                <a:gd fmla="*/ 5 w 35" name="T12"/>
                <a:gd fmla="*/ 13 h 34" name="T13"/>
                <a:gd fmla="*/ 2 w 35" name="T14"/>
                <a:gd fmla="*/ 13 h 34" name="T15"/>
                <a:gd fmla="*/ 0 w 35" name="T16"/>
                <a:gd fmla="*/ 9 h 34" name="T17"/>
                <a:gd fmla="*/ 7 w 35" name="T18"/>
                <a:gd fmla="*/ 5 h 34" name="T19"/>
                <a:gd fmla="*/ 5 w 35" name="T20"/>
                <a:gd fmla="*/ 6 h 34" name="T21"/>
                <a:gd fmla="*/ 3 w 35" name="T22"/>
                <a:gd fmla="*/ 1 h 34" name="T23"/>
                <a:gd fmla="*/ 12 w 35" name="T24"/>
                <a:gd fmla="*/ 19 h 34" name="T25"/>
                <a:gd fmla="*/ 9 w 35" name="T26"/>
                <a:gd fmla="*/ 19 h 34" name="T27"/>
                <a:gd fmla="*/ 12 w 35" name="T28"/>
                <a:gd fmla="*/ 18 h 34" name="T29"/>
                <a:gd fmla="*/ 15 w 35" name="T30"/>
                <a:gd fmla="*/ 10 h 34" name="T31"/>
                <a:gd fmla="*/ 28 w 35" name="T32"/>
                <a:gd fmla="*/ 9 h 34" name="T33"/>
                <a:gd fmla="*/ 29 w 35" name="T34"/>
                <a:gd fmla="*/ 12 h 34" name="T35"/>
                <a:gd fmla="*/ 31 w 35" name="T36"/>
                <a:gd fmla="*/ 18 h 34" name="T37"/>
                <a:gd fmla="*/ 35 w 35" name="T38"/>
                <a:gd fmla="*/ 19 h 34" name="T39"/>
                <a:gd fmla="*/ 28 w 35" name="T40"/>
                <a:gd fmla="*/ 27 h 34" name="T41"/>
                <a:gd fmla="*/ 32 w 35" name="T42"/>
                <a:gd fmla="*/ 25 h 34" name="T43"/>
                <a:gd fmla="*/ 28 w 35" name="T44"/>
                <a:gd fmla="*/ 27 h 34" name="T45"/>
                <a:gd fmla="*/ 23 w 35" name="T46"/>
                <a:gd fmla="*/ 34 h 34" name="T47"/>
                <a:gd fmla="*/ 19 w 35" name="T48"/>
                <a:gd fmla="*/ 30 h 34" name="T49"/>
                <a:gd fmla="*/ 25 w 35" name="T50"/>
                <a:gd fmla="*/ 30 h 34" name="T51"/>
                <a:gd fmla="*/ 12 w 35" name="T52"/>
                <a:gd fmla="*/ 27 h 34" name="T53"/>
                <a:gd fmla="*/ 9 w 35" name="T54"/>
                <a:gd fmla="*/ 27 h 34" name="T55"/>
                <a:gd fmla="*/ 12 w 35" name="T56"/>
                <a:gd fmla="*/ 19 h 34" name="T57"/>
                <a:gd fmla="*/ 15 w 35" name="T58"/>
                <a:gd fmla="*/ 5 h 34" name="T59"/>
                <a:gd fmla="*/ 30 w 35" name="T60"/>
                <a:gd fmla="*/ 4 h 34" name="T61"/>
                <a:gd fmla="*/ 15 w 35" name="T62"/>
                <a:gd fmla="*/ 6 h 34" name="T63"/>
                <a:gd fmla="*/ 9 w 35" name="T64"/>
                <a:gd fmla="*/ 13 h 34" name="T65"/>
                <a:gd fmla="*/ 15 w 35" name="T66"/>
                <a:gd fmla="*/ 0 h 34" name="T67"/>
                <a:gd fmla="*/ 17 w 35" name="T68"/>
                <a:gd fmla="*/ 2 h 34" name="T69"/>
                <a:gd fmla="*/ 14 w 35" name="T70"/>
                <a:gd fmla="*/ 19 h 34" name="T71"/>
                <a:gd fmla="*/ 26 w 35" name="T72"/>
                <a:gd fmla="*/ 27 h 34" name="T73"/>
                <a:gd fmla="*/ 27 w 35" name="T74"/>
                <a:gd fmla="*/ 11 h 34" name="T75"/>
                <a:gd fmla="*/ 14 w 35" name="T76"/>
                <a:gd fmla="*/ 18 h 34" name="T77"/>
                <a:gd fmla="*/ 27 w 35" name="T78"/>
                <a:gd fmla="*/ 11 h 34" name="T79"/>
                <a:gd fmla="*/ 21 w 35" name="T80"/>
                <a:gd fmla="*/ 23 h 34" name="T81"/>
                <a:gd fmla="*/ 19 w 35" name="T82"/>
                <a:gd fmla="*/ 24 h 34" name="T83"/>
                <a:gd fmla="*/ 18 w 35" name="T84"/>
                <a:gd fmla="*/ 12 h 34" name="T85"/>
                <a:gd fmla="*/ 21 w 35" name="T86"/>
                <a:gd fmla="*/ 17 h 34" name="T87"/>
                <a:gd fmla="*/ 18 w 35" name="T88"/>
                <a:gd fmla="*/ 12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5">
                  <a:moveTo>
                    <a:pt x="5" y="24"/>
                  </a:moveTo>
                  <a:cubicBezTo>
                    <a:pt x="5" y="25"/>
                    <a:pt x="5" y="27"/>
                    <a:pt x="5" y="29"/>
                  </a:cubicBezTo>
                  <a:cubicBezTo>
                    <a:pt x="5" y="30"/>
                    <a:pt x="5" y="32"/>
                    <a:pt x="5" y="32"/>
                  </a:cubicBezTo>
                  <a:cubicBezTo>
                    <a:pt x="5" y="33"/>
                    <a:pt x="5" y="33"/>
                    <a:pt x="3" y="33"/>
                  </a:cubicBezTo>
                  <a:cubicBezTo>
                    <a:pt x="2" y="32"/>
                    <a:pt x="2" y="31"/>
                    <a:pt x="3" y="29"/>
                  </a:cubicBezTo>
                  <a:cubicBezTo>
                    <a:pt x="3" y="27"/>
                    <a:pt x="3" y="26"/>
                    <a:pt x="3" y="25"/>
                  </a:cubicBezTo>
                  <a:cubicBezTo>
                    <a:pt x="2" y="25"/>
                    <a:pt x="1" y="24"/>
                    <a:pt x="0" y="24"/>
                  </a:cubicBezTo>
                  <a:cubicBezTo>
                    <a:pt x="0" y="23"/>
                    <a:pt x="0" y="23"/>
                    <a:pt x="0" y="23"/>
                  </a:cubicBezTo>
                  <a:cubicBezTo>
                    <a:pt x="1" y="23"/>
                    <a:pt x="2" y="24"/>
                    <a:pt x="3" y="24"/>
                  </a:cubicBezTo>
                  <a:cubicBezTo>
                    <a:pt x="3" y="23"/>
                    <a:pt x="4" y="23"/>
                    <a:pt x="4" y="22"/>
                  </a:cubicBezTo>
                  <a:cubicBezTo>
                    <a:pt x="5" y="21"/>
                    <a:pt x="6" y="17"/>
                    <a:pt x="9" y="8"/>
                  </a:cubicBezTo>
                  <a:cubicBezTo>
                    <a:pt x="10" y="8"/>
                    <a:pt x="10" y="8"/>
                    <a:pt x="10" y="8"/>
                  </a:cubicBezTo>
                  <a:cubicBezTo>
                    <a:pt x="7" y="17"/>
                    <a:pt x="6" y="23"/>
                    <a:pt x="5" y="24"/>
                  </a:cubicBezTo>
                  <a:close/>
                  <a:moveTo>
                    <a:pt x="5" y="13"/>
                  </a:moveTo>
                  <a:cubicBezTo>
                    <a:pt x="5" y="14"/>
                    <a:pt x="4" y="14"/>
                    <a:pt x="4" y="15"/>
                  </a:cubicBezTo>
                  <a:cubicBezTo>
                    <a:pt x="3" y="15"/>
                    <a:pt x="3" y="15"/>
                    <a:pt x="2" y="13"/>
                  </a:cubicBezTo>
                  <a:cubicBezTo>
                    <a:pt x="2" y="12"/>
                    <a:pt x="1" y="11"/>
                    <a:pt x="0" y="9"/>
                  </a:cubicBezTo>
                  <a:cubicBezTo>
                    <a:pt x="0" y="9"/>
                    <a:pt x="0" y="9"/>
                    <a:pt x="0" y="9"/>
                  </a:cubicBezTo>
                  <a:cubicBezTo>
                    <a:pt x="3" y="10"/>
                    <a:pt x="4" y="12"/>
                    <a:pt x="5" y="13"/>
                  </a:cubicBezTo>
                  <a:close/>
                  <a:moveTo>
                    <a:pt x="7" y="5"/>
                  </a:moveTo>
                  <a:cubicBezTo>
                    <a:pt x="8" y="5"/>
                    <a:pt x="8" y="6"/>
                    <a:pt x="7" y="7"/>
                  </a:cubicBezTo>
                  <a:cubicBezTo>
                    <a:pt x="6" y="8"/>
                    <a:pt x="6" y="7"/>
                    <a:pt x="5" y="6"/>
                  </a:cubicBezTo>
                  <a:cubicBezTo>
                    <a:pt x="5" y="5"/>
                    <a:pt x="4" y="3"/>
                    <a:pt x="3" y="2"/>
                  </a:cubicBezTo>
                  <a:cubicBezTo>
                    <a:pt x="3" y="1"/>
                    <a:pt x="3" y="1"/>
                    <a:pt x="3" y="1"/>
                  </a:cubicBezTo>
                  <a:cubicBezTo>
                    <a:pt x="6" y="3"/>
                    <a:pt x="7" y="4"/>
                    <a:pt x="7" y="5"/>
                  </a:cubicBezTo>
                  <a:close/>
                  <a:moveTo>
                    <a:pt x="12" y="19"/>
                  </a:moveTo>
                  <a:cubicBezTo>
                    <a:pt x="10" y="19"/>
                    <a:pt x="10" y="19"/>
                    <a:pt x="10" y="19"/>
                  </a:cubicBezTo>
                  <a:cubicBezTo>
                    <a:pt x="9" y="19"/>
                    <a:pt x="9" y="19"/>
                    <a:pt x="9" y="19"/>
                  </a:cubicBezTo>
                  <a:cubicBezTo>
                    <a:pt x="7" y="18"/>
                    <a:pt x="7" y="18"/>
                    <a:pt x="7" y="18"/>
                  </a:cubicBezTo>
                  <a:cubicBezTo>
                    <a:pt x="12" y="18"/>
                    <a:pt x="12" y="18"/>
                    <a:pt x="12" y="18"/>
                  </a:cubicBezTo>
                  <a:cubicBezTo>
                    <a:pt x="13" y="9"/>
                    <a:pt x="13" y="9"/>
                    <a:pt x="13" y="9"/>
                  </a:cubicBezTo>
                  <a:cubicBezTo>
                    <a:pt x="15" y="10"/>
                    <a:pt x="15" y="10"/>
                    <a:pt x="15" y="10"/>
                  </a:cubicBezTo>
                  <a:cubicBezTo>
                    <a:pt x="26" y="10"/>
                    <a:pt x="26" y="10"/>
                    <a:pt x="26" y="10"/>
                  </a:cubicBezTo>
                  <a:cubicBezTo>
                    <a:pt x="28" y="9"/>
                    <a:pt x="28" y="9"/>
                    <a:pt x="28" y="9"/>
                  </a:cubicBezTo>
                  <a:cubicBezTo>
                    <a:pt x="30" y="11"/>
                    <a:pt x="30" y="11"/>
                    <a:pt x="30" y="11"/>
                  </a:cubicBezTo>
                  <a:cubicBezTo>
                    <a:pt x="29" y="12"/>
                    <a:pt x="29" y="12"/>
                    <a:pt x="29" y="12"/>
                  </a:cubicBezTo>
                  <a:cubicBezTo>
                    <a:pt x="28" y="18"/>
                    <a:pt x="28" y="18"/>
                    <a:pt x="28" y="18"/>
                  </a:cubicBezTo>
                  <a:cubicBezTo>
                    <a:pt x="31" y="18"/>
                    <a:pt x="31" y="18"/>
                    <a:pt x="31" y="18"/>
                  </a:cubicBezTo>
                  <a:cubicBezTo>
                    <a:pt x="32" y="16"/>
                    <a:pt x="32" y="16"/>
                    <a:pt x="32" y="16"/>
                  </a:cubicBezTo>
                  <a:cubicBezTo>
                    <a:pt x="35" y="19"/>
                    <a:pt x="35" y="19"/>
                    <a:pt x="35" y="19"/>
                  </a:cubicBezTo>
                  <a:cubicBezTo>
                    <a:pt x="28" y="19"/>
                    <a:pt x="28" y="19"/>
                    <a:pt x="28" y="19"/>
                  </a:cubicBezTo>
                  <a:cubicBezTo>
                    <a:pt x="28" y="27"/>
                    <a:pt x="28" y="27"/>
                    <a:pt x="28" y="27"/>
                  </a:cubicBezTo>
                  <a:cubicBezTo>
                    <a:pt x="30" y="27"/>
                    <a:pt x="30" y="27"/>
                    <a:pt x="30" y="27"/>
                  </a:cubicBezTo>
                  <a:cubicBezTo>
                    <a:pt x="32" y="25"/>
                    <a:pt x="32" y="25"/>
                    <a:pt x="32" y="25"/>
                  </a:cubicBezTo>
                  <a:cubicBezTo>
                    <a:pt x="34" y="27"/>
                    <a:pt x="34" y="27"/>
                    <a:pt x="34" y="27"/>
                  </a:cubicBezTo>
                  <a:cubicBezTo>
                    <a:pt x="28" y="27"/>
                    <a:pt x="28" y="27"/>
                    <a:pt x="28" y="27"/>
                  </a:cubicBezTo>
                  <a:cubicBezTo>
                    <a:pt x="27" y="29"/>
                    <a:pt x="27" y="30"/>
                    <a:pt x="27" y="32"/>
                  </a:cubicBezTo>
                  <a:cubicBezTo>
                    <a:pt x="27" y="33"/>
                    <a:pt x="26" y="34"/>
                    <a:pt x="23" y="34"/>
                  </a:cubicBezTo>
                  <a:cubicBezTo>
                    <a:pt x="23" y="33"/>
                    <a:pt x="22" y="32"/>
                    <a:pt x="19" y="31"/>
                  </a:cubicBezTo>
                  <a:cubicBezTo>
                    <a:pt x="19" y="30"/>
                    <a:pt x="19" y="30"/>
                    <a:pt x="19" y="30"/>
                  </a:cubicBezTo>
                  <a:cubicBezTo>
                    <a:pt x="22" y="31"/>
                    <a:pt x="23" y="31"/>
                    <a:pt x="24" y="31"/>
                  </a:cubicBezTo>
                  <a:cubicBezTo>
                    <a:pt x="25" y="31"/>
                    <a:pt x="25" y="31"/>
                    <a:pt x="25" y="30"/>
                  </a:cubicBezTo>
                  <a:cubicBezTo>
                    <a:pt x="25" y="30"/>
                    <a:pt x="25" y="29"/>
                    <a:pt x="26" y="27"/>
                  </a:cubicBezTo>
                  <a:cubicBezTo>
                    <a:pt x="12" y="27"/>
                    <a:pt x="12" y="27"/>
                    <a:pt x="12" y="27"/>
                  </a:cubicBezTo>
                  <a:cubicBezTo>
                    <a:pt x="11" y="29"/>
                    <a:pt x="11" y="29"/>
                    <a:pt x="11" y="29"/>
                  </a:cubicBezTo>
                  <a:cubicBezTo>
                    <a:pt x="9" y="27"/>
                    <a:pt x="9" y="27"/>
                    <a:pt x="9" y="27"/>
                  </a:cubicBezTo>
                  <a:cubicBezTo>
                    <a:pt x="11" y="26"/>
                    <a:pt x="11" y="26"/>
                    <a:pt x="11" y="26"/>
                  </a:cubicBezTo>
                  <a:lnTo>
                    <a:pt x="12" y="19"/>
                  </a:lnTo>
                  <a:close/>
                  <a:moveTo>
                    <a:pt x="17" y="2"/>
                  </a:moveTo>
                  <a:cubicBezTo>
                    <a:pt x="16" y="3"/>
                    <a:pt x="16" y="4"/>
                    <a:pt x="15" y="5"/>
                  </a:cubicBezTo>
                  <a:cubicBezTo>
                    <a:pt x="28" y="5"/>
                    <a:pt x="28" y="5"/>
                    <a:pt x="28" y="5"/>
                  </a:cubicBezTo>
                  <a:cubicBezTo>
                    <a:pt x="30" y="4"/>
                    <a:pt x="30" y="4"/>
                    <a:pt x="30" y="4"/>
                  </a:cubicBezTo>
                  <a:cubicBezTo>
                    <a:pt x="33" y="6"/>
                    <a:pt x="33" y="6"/>
                    <a:pt x="33" y="6"/>
                  </a:cubicBezTo>
                  <a:cubicBezTo>
                    <a:pt x="15" y="6"/>
                    <a:pt x="15" y="6"/>
                    <a:pt x="15" y="6"/>
                  </a:cubicBezTo>
                  <a:cubicBezTo>
                    <a:pt x="13" y="9"/>
                    <a:pt x="11" y="12"/>
                    <a:pt x="9" y="14"/>
                  </a:cubicBezTo>
                  <a:cubicBezTo>
                    <a:pt x="9" y="13"/>
                    <a:pt x="9" y="13"/>
                    <a:pt x="9" y="13"/>
                  </a:cubicBezTo>
                  <a:cubicBezTo>
                    <a:pt x="10" y="11"/>
                    <a:pt x="12" y="9"/>
                    <a:pt x="13" y="6"/>
                  </a:cubicBezTo>
                  <a:cubicBezTo>
                    <a:pt x="14" y="4"/>
                    <a:pt x="14" y="2"/>
                    <a:pt x="15" y="0"/>
                  </a:cubicBezTo>
                  <a:cubicBezTo>
                    <a:pt x="18" y="2"/>
                    <a:pt x="18" y="2"/>
                    <a:pt x="18" y="2"/>
                  </a:cubicBezTo>
                  <a:lnTo>
                    <a:pt x="17" y="2"/>
                  </a:lnTo>
                  <a:close/>
                  <a:moveTo>
                    <a:pt x="26" y="19"/>
                  </a:moveTo>
                  <a:cubicBezTo>
                    <a:pt x="14" y="19"/>
                    <a:pt x="14" y="19"/>
                    <a:pt x="14" y="19"/>
                  </a:cubicBezTo>
                  <a:cubicBezTo>
                    <a:pt x="13" y="27"/>
                    <a:pt x="13" y="27"/>
                    <a:pt x="13" y="27"/>
                  </a:cubicBezTo>
                  <a:cubicBezTo>
                    <a:pt x="26" y="27"/>
                    <a:pt x="26" y="27"/>
                    <a:pt x="26" y="27"/>
                  </a:cubicBezTo>
                  <a:lnTo>
                    <a:pt x="26" y="19"/>
                  </a:lnTo>
                  <a:close/>
                  <a:moveTo>
                    <a:pt x="27" y="11"/>
                  </a:moveTo>
                  <a:cubicBezTo>
                    <a:pt x="15" y="11"/>
                    <a:pt x="15" y="11"/>
                    <a:pt x="15" y="11"/>
                  </a:cubicBezTo>
                  <a:cubicBezTo>
                    <a:pt x="14" y="18"/>
                    <a:pt x="14" y="18"/>
                    <a:pt x="14" y="18"/>
                  </a:cubicBezTo>
                  <a:cubicBezTo>
                    <a:pt x="26" y="18"/>
                    <a:pt x="26" y="18"/>
                    <a:pt x="26" y="18"/>
                  </a:cubicBezTo>
                  <a:lnTo>
                    <a:pt x="27" y="11"/>
                  </a:lnTo>
                  <a:close/>
                  <a:moveTo>
                    <a:pt x="18" y="20"/>
                  </a:moveTo>
                  <a:cubicBezTo>
                    <a:pt x="20" y="21"/>
                    <a:pt x="21" y="22"/>
                    <a:pt x="21" y="23"/>
                  </a:cubicBezTo>
                  <a:cubicBezTo>
                    <a:pt x="22" y="23"/>
                    <a:pt x="21" y="24"/>
                    <a:pt x="21" y="25"/>
                  </a:cubicBezTo>
                  <a:cubicBezTo>
                    <a:pt x="20" y="26"/>
                    <a:pt x="20" y="26"/>
                    <a:pt x="19" y="24"/>
                  </a:cubicBezTo>
                  <a:cubicBezTo>
                    <a:pt x="19" y="23"/>
                    <a:pt x="19" y="21"/>
                    <a:pt x="18" y="20"/>
                  </a:cubicBezTo>
                  <a:close/>
                  <a:moveTo>
                    <a:pt x="18" y="12"/>
                  </a:moveTo>
                  <a:cubicBezTo>
                    <a:pt x="20" y="13"/>
                    <a:pt x="21" y="14"/>
                    <a:pt x="22" y="14"/>
                  </a:cubicBezTo>
                  <a:cubicBezTo>
                    <a:pt x="22" y="15"/>
                    <a:pt x="22" y="16"/>
                    <a:pt x="21" y="17"/>
                  </a:cubicBezTo>
                  <a:cubicBezTo>
                    <a:pt x="21" y="17"/>
                    <a:pt x="20" y="17"/>
                    <a:pt x="20" y="16"/>
                  </a:cubicBezTo>
                  <a:cubicBezTo>
                    <a:pt x="19" y="14"/>
                    <a:pt x="19" y="13"/>
                    <a:pt x="18" y="12"/>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32"/>
            <p:cNvSpPr>
              <a:spLocks noEditPoints="1"/>
            </p:cNvSpPr>
            <p:nvPr/>
          </p:nvSpPr>
          <p:spPr bwMode="auto">
            <a:xfrm>
              <a:off x="4757738" y="6286771"/>
              <a:ext cx="88900" cy="88900"/>
            </a:xfrm>
            <a:custGeom>
              <a:gdLst>
                <a:gd fmla="*/ 4 w 34" name="T0"/>
                <a:gd fmla="*/ 34 h 34" name="T1"/>
                <a:gd fmla="*/ 4 w 34" name="T2"/>
                <a:gd fmla="*/ 10 h 34" name="T3"/>
                <a:gd fmla="*/ 15 w 34" name="T4"/>
                <a:gd fmla="*/ 11 h 34" name="T5"/>
                <a:gd fmla="*/ 4 w 34" name="T6"/>
                <a:gd fmla="*/ 7 h 34" name="T7"/>
                <a:gd fmla="*/ 0 w 34" name="T8"/>
                <a:gd fmla="*/ 6 h 34" name="T9"/>
                <a:gd fmla="*/ 16 w 34" name="T10"/>
                <a:gd fmla="*/ 0 h 34" name="T11"/>
                <a:gd fmla="*/ 18 w 34" name="T12"/>
                <a:gd fmla="*/ 3 h 34" name="T13"/>
                <a:gd fmla="*/ 29 w 34" name="T14"/>
                <a:gd fmla="*/ 6 h 34" name="T15"/>
                <a:gd fmla="*/ 34 w 34" name="T16"/>
                <a:gd fmla="*/ 7 h 34" name="T17"/>
                <a:gd fmla="*/ 17 w 34" name="T18"/>
                <a:gd fmla="*/ 11 h 34" name="T19"/>
                <a:gd fmla="*/ 29 w 34" name="T20"/>
                <a:gd fmla="*/ 10 h 34" name="T21"/>
                <a:gd fmla="*/ 30 w 34" name="T22"/>
                <a:gd fmla="*/ 13 h 34" name="T23"/>
                <a:gd fmla="*/ 27 w 34" name="T24"/>
                <a:gd fmla="*/ 34 h 34" name="T25"/>
                <a:gd fmla="*/ 22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8 w 34" name="T40"/>
                <a:gd fmla="*/ 24 h 34" name="T41"/>
                <a:gd fmla="*/ 25 w 34" name="T42"/>
                <a:gd fmla="*/ 22 h 34" name="T43"/>
                <a:gd fmla="*/ 18 w 34" name="T44"/>
                <a:gd fmla="*/ 25 h 34" name="T45"/>
                <a:gd fmla="*/ 16 w 34" name="T46"/>
                <a:gd fmla="*/ 33 h 34" name="T47"/>
                <a:gd fmla="*/ 11 w 34" name="T48"/>
                <a:gd fmla="*/ 25 h 34" name="T49"/>
                <a:gd fmla="*/ 7 w 34" name="T50"/>
                <a:gd fmla="*/ 24 h 34" name="T51"/>
                <a:gd fmla="*/ 16 w 34" name="T52"/>
                <a:gd fmla="*/ 20 h 34" name="T53"/>
                <a:gd fmla="*/ 10 w 34" name="T54"/>
                <a:gd fmla="*/ 20 h 34" name="T55"/>
                <a:gd fmla="*/ 18 w 34" name="T56"/>
                <a:gd fmla="*/ 19 h 34" name="T57"/>
                <a:gd fmla="*/ 24 w 34" name="T58"/>
                <a:gd fmla="*/ 15 h 34" name="T59"/>
                <a:gd fmla="*/ 15 w 34" name="T60"/>
                <a:gd fmla="*/ 18 h 34" name="T61"/>
                <a:gd fmla="*/ 10 w 34" name="T62"/>
                <a:gd fmla="*/ 13 h 34" name="T63"/>
                <a:gd fmla="*/ 15 w 34" name="T64"/>
                <a:gd fmla="*/ 15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6"/>
                    <a:pt x="4" y="21"/>
                  </a:cubicBezTo>
                  <a:cubicBezTo>
                    <a:pt x="4" y="16"/>
                    <a:pt x="4" y="12"/>
                    <a:pt x="4" y="10"/>
                  </a:cubicBezTo>
                  <a:cubicBezTo>
                    <a:pt x="6" y="11"/>
                    <a:pt x="6" y="11"/>
                    <a:pt x="6" y="11"/>
                  </a:cubicBezTo>
                  <a:cubicBezTo>
                    <a:pt x="15" y="11"/>
                    <a:pt x="15" y="11"/>
                    <a:pt x="15" y="11"/>
                  </a:cubicBezTo>
                  <a:cubicBezTo>
                    <a:pt x="16" y="7"/>
                    <a:pt x="16" y="7"/>
                    <a:pt x="16" y="7"/>
                  </a:cubicBezTo>
                  <a:cubicBezTo>
                    <a:pt x="4" y="7"/>
                    <a:pt x="4" y="7"/>
                    <a:pt x="4" y="7"/>
                  </a:cubicBezTo>
                  <a:cubicBezTo>
                    <a:pt x="3" y="7"/>
                    <a:pt x="2" y="7"/>
                    <a:pt x="1" y="7"/>
                  </a:cubicBezTo>
                  <a:cubicBezTo>
                    <a:pt x="0" y="6"/>
                    <a:pt x="0" y="6"/>
                    <a:pt x="0" y="6"/>
                  </a:cubicBezTo>
                  <a:cubicBezTo>
                    <a:pt x="16" y="6"/>
                    <a:pt x="16" y="6"/>
                    <a:pt x="16" y="6"/>
                  </a:cubicBezTo>
                  <a:cubicBezTo>
                    <a:pt x="16" y="4"/>
                    <a:pt x="16" y="2"/>
                    <a:pt x="16" y="0"/>
                  </a:cubicBezTo>
                  <a:cubicBezTo>
                    <a:pt x="19" y="1"/>
                    <a:pt x="19" y="1"/>
                    <a:pt x="19" y="1"/>
                  </a:cubicBezTo>
                  <a:cubicBezTo>
                    <a:pt x="18" y="3"/>
                    <a:pt x="18" y="3"/>
                    <a:pt x="18" y="3"/>
                  </a:cubicBezTo>
                  <a:cubicBezTo>
                    <a:pt x="18" y="6"/>
                    <a:pt x="18" y="6"/>
                    <a:pt x="18" y="6"/>
                  </a:cubicBezTo>
                  <a:cubicBezTo>
                    <a:pt x="29" y="6"/>
                    <a:pt x="29" y="6"/>
                    <a:pt x="29" y="6"/>
                  </a:cubicBezTo>
                  <a:cubicBezTo>
                    <a:pt x="31" y="4"/>
                    <a:pt x="31" y="4"/>
                    <a:pt x="31" y="4"/>
                  </a:cubicBezTo>
                  <a:cubicBezTo>
                    <a:pt x="34" y="7"/>
                    <a:pt x="34" y="7"/>
                    <a:pt x="34" y="7"/>
                  </a:cubicBezTo>
                  <a:cubicBezTo>
                    <a:pt x="18" y="7"/>
                    <a:pt x="18" y="7"/>
                    <a:pt x="18" y="7"/>
                  </a:cubicBezTo>
                  <a:cubicBezTo>
                    <a:pt x="17" y="11"/>
                    <a:pt x="17" y="11"/>
                    <a:pt x="17" y="11"/>
                  </a:cubicBezTo>
                  <a:cubicBezTo>
                    <a:pt x="28" y="11"/>
                    <a:pt x="28" y="11"/>
                    <a:pt x="28" y="11"/>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3"/>
                    <a:pt x="27" y="34"/>
                  </a:cubicBezTo>
                  <a:cubicBezTo>
                    <a:pt x="27" y="33"/>
                    <a:pt x="25" y="31"/>
                    <a:pt x="22" y="31"/>
                  </a:cubicBezTo>
                  <a:cubicBezTo>
                    <a:pt x="22" y="30"/>
                    <a:pt x="22" y="30"/>
                    <a:pt x="22" y="30"/>
                  </a:cubicBezTo>
                  <a:cubicBezTo>
                    <a:pt x="24" y="30"/>
                    <a:pt x="25" y="30"/>
                    <a:pt x="26" y="30"/>
                  </a:cubicBezTo>
                  <a:cubicBezTo>
                    <a:pt x="28" y="30"/>
                    <a:pt x="28" y="30"/>
                    <a:pt x="28" y="29"/>
                  </a:cubicBezTo>
                  <a:cubicBezTo>
                    <a:pt x="28" y="12"/>
                    <a:pt x="28" y="12"/>
                    <a:pt x="28" y="12"/>
                  </a:cubicBezTo>
                  <a:cubicBezTo>
                    <a:pt x="6" y="12"/>
                    <a:pt x="6" y="12"/>
                    <a:pt x="6" y="12"/>
                  </a:cubicBezTo>
                  <a:cubicBezTo>
                    <a:pt x="6" y="28"/>
                    <a:pt x="6" y="28"/>
                    <a:pt x="6" y="28"/>
                  </a:cubicBezTo>
                  <a:cubicBezTo>
                    <a:pt x="6" y="29"/>
                    <a:pt x="6" y="31"/>
                    <a:pt x="6" y="33"/>
                  </a:cubicBezTo>
                  <a:close/>
                  <a:moveTo>
                    <a:pt x="24" y="15"/>
                  </a:moveTo>
                  <a:cubicBezTo>
                    <a:pt x="22" y="15"/>
                    <a:pt x="22" y="15"/>
                    <a:pt x="22" y="15"/>
                  </a:cubicBezTo>
                  <a:cubicBezTo>
                    <a:pt x="21" y="16"/>
                    <a:pt x="20" y="18"/>
                    <a:pt x="19" y="19"/>
                  </a:cubicBezTo>
                  <a:cubicBezTo>
                    <a:pt x="22" y="19"/>
                    <a:pt x="22" y="19"/>
                    <a:pt x="22" y="19"/>
                  </a:cubicBezTo>
                  <a:cubicBezTo>
                    <a:pt x="24" y="18"/>
                    <a:pt x="24" y="18"/>
                    <a:pt x="24" y="18"/>
                  </a:cubicBezTo>
                  <a:cubicBezTo>
                    <a:pt x="26" y="20"/>
                    <a:pt x="26" y="20"/>
                    <a:pt x="26" y="20"/>
                  </a:cubicBezTo>
                  <a:cubicBezTo>
                    <a:pt x="18" y="20"/>
                    <a:pt x="18" y="20"/>
                    <a:pt x="18" y="20"/>
                  </a:cubicBezTo>
                  <a:cubicBezTo>
                    <a:pt x="18" y="24"/>
                    <a:pt x="18" y="24"/>
                    <a:pt x="18" y="24"/>
                  </a:cubicBezTo>
                  <a:cubicBezTo>
                    <a:pt x="23" y="24"/>
                    <a:pt x="23" y="24"/>
                    <a:pt x="23" y="24"/>
                  </a:cubicBezTo>
                  <a:cubicBezTo>
                    <a:pt x="25" y="22"/>
                    <a:pt x="25" y="22"/>
                    <a:pt x="25" y="22"/>
                  </a:cubicBezTo>
                  <a:cubicBezTo>
                    <a:pt x="27" y="25"/>
                    <a:pt x="27" y="25"/>
                    <a:pt x="27" y="25"/>
                  </a:cubicBezTo>
                  <a:cubicBezTo>
                    <a:pt x="18" y="25"/>
                    <a:pt x="18" y="25"/>
                    <a:pt x="18" y="25"/>
                  </a:cubicBezTo>
                  <a:cubicBezTo>
                    <a:pt x="18" y="32"/>
                    <a:pt x="18" y="32"/>
                    <a:pt x="18" y="32"/>
                  </a:cubicBezTo>
                  <a:cubicBezTo>
                    <a:pt x="16" y="33"/>
                    <a:pt x="16" y="33"/>
                    <a:pt x="16" y="33"/>
                  </a:cubicBezTo>
                  <a:cubicBezTo>
                    <a:pt x="16" y="25"/>
                    <a:pt x="16" y="25"/>
                    <a:pt x="16" y="25"/>
                  </a:cubicBezTo>
                  <a:cubicBezTo>
                    <a:pt x="11" y="25"/>
                    <a:pt x="11" y="25"/>
                    <a:pt x="11" y="25"/>
                  </a:cubicBezTo>
                  <a:cubicBezTo>
                    <a:pt x="10" y="25"/>
                    <a:pt x="9" y="25"/>
                    <a:pt x="8" y="25"/>
                  </a:cubicBezTo>
                  <a:cubicBezTo>
                    <a:pt x="7" y="24"/>
                    <a:pt x="7" y="24"/>
                    <a:pt x="7" y="24"/>
                  </a:cubicBezTo>
                  <a:cubicBezTo>
                    <a:pt x="16" y="24"/>
                    <a:pt x="16" y="24"/>
                    <a:pt x="16" y="24"/>
                  </a:cubicBezTo>
                  <a:cubicBezTo>
                    <a:pt x="16" y="20"/>
                    <a:pt x="16" y="20"/>
                    <a:pt x="16" y="20"/>
                  </a:cubicBezTo>
                  <a:cubicBezTo>
                    <a:pt x="12" y="20"/>
                    <a:pt x="12" y="20"/>
                    <a:pt x="12" y="20"/>
                  </a:cubicBezTo>
                  <a:cubicBezTo>
                    <a:pt x="11" y="20"/>
                    <a:pt x="10" y="20"/>
                    <a:pt x="10" y="20"/>
                  </a:cubicBezTo>
                  <a:cubicBezTo>
                    <a:pt x="8" y="19"/>
                    <a:pt x="8" y="19"/>
                    <a:pt x="8" y="19"/>
                  </a:cubicBezTo>
                  <a:cubicBezTo>
                    <a:pt x="18" y="19"/>
                    <a:pt x="18" y="19"/>
                    <a:pt x="18" y="19"/>
                  </a:cubicBezTo>
                  <a:cubicBezTo>
                    <a:pt x="19" y="17"/>
                    <a:pt x="20" y="15"/>
                    <a:pt x="21" y="13"/>
                  </a:cubicBezTo>
                  <a:lnTo>
                    <a:pt x="24" y="15"/>
                  </a:lnTo>
                  <a:close/>
                  <a:moveTo>
                    <a:pt x="15" y="15"/>
                  </a:moveTo>
                  <a:cubicBezTo>
                    <a:pt x="15" y="16"/>
                    <a:pt x="15" y="17"/>
                    <a:pt x="15" y="18"/>
                  </a:cubicBezTo>
                  <a:cubicBezTo>
                    <a:pt x="14" y="19"/>
                    <a:pt x="13" y="19"/>
                    <a:pt x="13" y="18"/>
                  </a:cubicBezTo>
                  <a:cubicBezTo>
                    <a:pt x="13" y="16"/>
                    <a:pt x="12" y="15"/>
                    <a:pt x="10" y="13"/>
                  </a:cubicBezTo>
                  <a:cubicBezTo>
                    <a:pt x="11" y="13"/>
                    <a:pt x="11" y="13"/>
                    <a:pt x="11" y="13"/>
                  </a:cubicBezTo>
                  <a:cubicBezTo>
                    <a:pt x="13" y="14"/>
                    <a:pt x="14" y="15"/>
                    <a:pt x="15" y="15"/>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33"/>
            <p:cNvSpPr>
              <a:spLocks noEditPoints="1"/>
            </p:cNvSpPr>
            <p:nvPr/>
          </p:nvSpPr>
          <p:spPr bwMode="auto">
            <a:xfrm>
              <a:off x="5243513" y="5891483"/>
              <a:ext cx="88900" cy="92075"/>
            </a:xfrm>
            <a:custGeom>
              <a:gdLst>
                <a:gd fmla="*/ 4 w 34" name="T0"/>
                <a:gd fmla="*/ 4 h 35" name="T1"/>
                <a:gd fmla="*/ 17 w 34" name="T2"/>
                <a:gd fmla="*/ 3 h 35" name="T3"/>
                <a:gd fmla="*/ 26 w 34" name="T4"/>
                <a:gd fmla="*/ 0 h 35" name="T5"/>
                <a:gd fmla="*/ 28 w 34" name="T6"/>
                <a:gd fmla="*/ 3 h 35" name="T7"/>
                <a:gd fmla="*/ 24 w 34" name="T8"/>
                <a:gd fmla="*/ 3 h 35" name="T9"/>
                <a:gd fmla="*/ 18 w 34" name="T10"/>
                <a:gd fmla="*/ 4 h 35" name="T11"/>
                <a:gd fmla="*/ 18 w 34" name="T12"/>
                <a:gd fmla="*/ 9 h 35" name="T13"/>
                <a:gd fmla="*/ 28 w 34" name="T14"/>
                <a:gd fmla="*/ 9 h 35" name="T15"/>
                <a:gd fmla="*/ 31 w 34" name="T16"/>
                <a:gd fmla="*/ 7 h 35" name="T17"/>
                <a:gd fmla="*/ 34 w 34" name="T18"/>
                <a:gd fmla="*/ 10 h 35" name="T19"/>
                <a:gd fmla="*/ 20 w 34" name="T20"/>
                <a:gd fmla="*/ 10 h 35" name="T21"/>
                <a:gd fmla="*/ 26 w 34" name="T22"/>
                <a:gd fmla="*/ 15 h 35" name="T23"/>
                <a:gd fmla="*/ 34 w 34" name="T24"/>
                <a:gd fmla="*/ 17 h 35" name="T25"/>
                <a:gd fmla="*/ 34 w 34" name="T26"/>
                <a:gd fmla="*/ 18 h 35" name="T27"/>
                <a:gd fmla="*/ 31 w 34" name="T28"/>
                <a:gd fmla="*/ 20 h 35" name="T29"/>
                <a:gd fmla="*/ 24 w 34" name="T30"/>
                <a:gd fmla="*/ 16 h 35" name="T31"/>
                <a:gd fmla="*/ 19 w 34" name="T32"/>
                <a:gd fmla="*/ 10 h 35" name="T33"/>
                <a:gd fmla="*/ 18 w 34" name="T34"/>
                <a:gd fmla="*/ 10 h 35" name="T35"/>
                <a:gd fmla="*/ 18 w 34" name="T36"/>
                <a:gd fmla="*/ 18 h 35" name="T37"/>
                <a:gd fmla="*/ 16 w 34" name="T38"/>
                <a:gd fmla="*/ 19 h 35" name="T39"/>
                <a:gd fmla="*/ 16 w 34" name="T40"/>
                <a:gd fmla="*/ 10 h 35" name="T41"/>
                <a:gd fmla="*/ 1 w 34" name="T42"/>
                <a:gd fmla="*/ 21 h 35" name="T43"/>
                <a:gd fmla="*/ 0 w 34" name="T44"/>
                <a:gd fmla="*/ 21 h 35" name="T45"/>
                <a:gd fmla="*/ 13 w 34" name="T46"/>
                <a:gd fmla="*/ 10 h 35" name="T47"/>
                <a:gd fmla="*/ 5 w 34" name="T48"/>
                <a:gd fmla="*/ 10 h 35" name="T49"/>
                <a:gd fmla="*/ 2 w 34" name="T50"/>
                <a:gd fmla="*/ 10 h 35" name="T51"/>
                <a:gd fmla="*/ 1 w 34" name="T52"/>
                <a:gd fmla="*/ 9 h 35" name="T53"/>
                <a:gd fmla="*/ 16 w 34" name="T54"/>
                <a:gd fmla="*/ 9 h 35" name="T55"/>
                <a:gd fmla="*/ 16 w 34" name="T56"/>
                <a:gd fmla="*/ 4 h 35" name="T57"/>
                <a:gd fmla="*/ 4 w 34" name="T58"/>
                <a:gd fmla="*/ 5 h 35" name="T59"/>
                <a:gd fmla="*/ 4 w 34" name="T60"/>
                <a:gd fmla="*/ 4 h 35" name="T61"/>
                <a:gd fmla="*/ 11 w 34" name="T62"/>
                <a:gd fmla="*/ 19 h 35" name="T63"/>
                <a:gd fmla="*/ 24 w 34" name="T64"/>
                <a:gd fmla="*/ 19 h 35" name="T65"/>
                <a:gd fmla="*/ 25 w 34" name="T66"/>
                <a:gd fmla="*/ 18 h 35" name="T67"/>
                <a:gd fmla="*/ 27 w 34" name="T68"/>
                <a:gd fmla="*/ 20 h 35" name="T69"/>
                <a:gd fmla="*/ 26 w 34" name="T70"/>
                <a:gd fmla="*/ 21 h 35" name="T71"/>
                <a:gd fmla="*/ 26 w 34" name="T72"/>
                <a:gd fmla="*/ 33 h 35" name="T73"/>
                <a:gd fmla="*/ 24 w 34" name="T74"/>
                <a:gd fmla="*/ 34 h 35" name="T75"/>
                <a:gd fmla="*/ 24 w 34" name="T76"/>
                <a:gd fmla="*/ 32 h 35" name="T77"/>
                <a:gd fmla="*/ 11 w 34" name="T78"/>
                <a:gd fmla="*/ 32 h 35" name="T79"/>
                <a:gd fmla="*/ 11 w 34" name="T80"/>
                <a:gd fmla="*/ 33 h 35" name="T81"/>
                <a:gd fmla="*/ 9 w 34" name="T82"/>
                <a:gd fmla="*/ 35 h 35" name="T83"/>
                <a:gd fmla="*/ 9 w 34" name="T84"/>
                <a:gd fmla="*/ 26 h 35" name="T85"/>
                <a:gd fmla="*/ 9 w 34" name="T86"/>
                <a:gd fmla="*/ 18 h 35" name="T87"/>
                <a:gd fmla="*/ 11 w 34" name="T88"/>
                <a:gd fmla="*/ 19 h 35" name="T89"/>
                <a:gd fmla="*/ 11 w 34" name="T90"/>
                <a:gd fmla="*/ 25 h 35" name="T91"/>
                <a:gd fmla="*/ 24 w 34" name="T92"/>
                <a:gd fmla="*/ 25 h 35" name="T93"/>
                <a:gd fmla="*/ 24 w 34" name="T94"/>
                <a:gd fmla="*/ 20 h 35" name="T95"/>
                <a:gd fmla="*/ 11 w 34" name="T96"/>
                <a:gd fmla="*/ 20 h 35" name="T97"/>
                <a:gd fmla="*/ 11 w 34" name="T98"/>
                <a:gd fmla="*/ 25 h 35" name="T99"/>
                <a:gd fmla="*/ 11 w 34" name="T100"/>
                <a:gd fmla="*/ 31 h 35" name="T101"/>
                <a:gd fmla="*/ 24 w 34" name="T102"/>
                <a:gd fmla="*/ 31 h 35" name="T103"/>
                <a:gd fmla="*/ 24 w 34" name="T104"/>
                <a:gd fmla="*/ 26 h 35" name="T105"/>
                <a:gd fmla="*/ 11 w 34" name="T106"/>
                <a:gd fmla="*/ 26 h 35" name="T107"/>
                <a:gd fmla="*/ 11 w 34" name="T108"/>
                <a:gd fmla="*/ 31 h 3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5" w="34">
                  <a:moveTo>
                    <a:pt x="4" y="4"/>
                  </a:moveTo>
                  <a:cubicBezTo>
                    <a:pt x="8" y="4"/>
                    <a:pt x="12" y="4"/>
                    <a:pt x="17" y="3"/>
                  </a:cubicBezTo>
                  <a:cubicBezTo>
                    <a:pt x="21" y="2"/>
                    <a:pt x="24" y="1"/>
                    <a:pt x="26" y="0"/>
                  </a:cubicBezTo>
                  <a:cubicBezTo>
                    <a:pt x="28" y="3"/>
                    <a:pt x="28" y="3"/>
                    <a:pt x="28" y="3"/>
                  </a:cubicBezTo>
                  <a:cubicBezTo>
                    <a:pt x="27" y="3"/>
                    <a:pt x="26" y="3"/>
                    <a:pt x="24" y="3"/>
                  </a:cubicBezTo>
                  <a:cubicBezTo>
                    <a:pt x="22" y="4"/>
                    <a:pt x="20" y="4"/>
                    <a:pt x="18" y="4"/>
                  </a:cubicBezTo>
                  <a:cubicBezTo>
                    <a:pt x="18" y="9"/>
                    <a:pt x="18" y="9"/>
                    <a:pt x="18" y="9"/>
                  </a:cubicBezTo>
                  <a:cubicBezTo>
                    <a:pt x="28" y="9"/>
                    <a:pt x="28" y="9"/>
                    <a:pt x="28" y="9"/>
                  </a:cubicBezTo>
                  <a:cubicBezTo>
                    <a:pt x="31" y="7"/>
                    <a:pt x="31" y="7"/>
                    <a:pt x="31" y="7"/>
                  </a:cubicBezTo>
                  <a:cubicBezTo>
                    <a:pt x="34" y="10"/>
                    <a:pt x="34" y="10"/>
                    <a:pt x="34" y="10"/>
                  </a:cubicBezTo>
                  <a:cubicBezTo>
                    <a:pt x="20" y="10"/>
                    <a:pt x="20" y="10"/>
                    <a:pt x="20" y="10"/>
                  </a:cubicBezTo>
                  <a:cubicBezTo>
                    <a:pt x="21" y="12"/>
                    <a:pt x="23" y="14"/>
                    <a:pt x="26" y="15"/>
                  </a:cubicBezTo>
                  <a:cubicBezTo>
                    <a:pt x="28" y="17"/>
                    <a:pt x="31" y="17"/>
                    <a:pt x="34" y="17"/>
                  </a:cubicBezTo>
                  <a:cubicBezTo>
                    <a:pt x="34" y="18"/>
                    <a:pt x="34" y="18"/>
                    <a:pt x="34" y="18"/>
                  </a:cubicBezTo>
                  <a:cubicBezTo>
                    <a:pt x="32" y="18"/>
                    <a:pt x="31" y="19"/>
                    <a:pt x="31" y="20"/>
                  </a:cubicBezTo>
                  <a:cubicBezTo>
                    <a:pt x="29" y="19"/>
                    <a:pt x="26" y="18"/>
                    <a:pt x="24" y="16"/>
                  </a:cubicBezTo>
                  <a:cubicBezTo>
                    <a:pt x="22" y="14"/>
                    <a:pt x="20" y="12"/>
                    <a:pt x="19" y="10"/>
                  </a:cubicBezTo>
                  <a:cubicBezTo>
                    <a:pt x="18" y="10"/>
                    <a:pt x="18" y="10"/>
                    <a:pt x="18" y="10"/>
                  </a:cubicBezTo>
                  <a:cubicBezTo>
                    <a:pt x="18" y="13"/>
                    <a:pt x="18" y="16"/>
                    <a:pt x="18" y="18"/>
                  </a:cubicBezTo>
                  <a:cubicBezTo>
                    <a:pt x="16" y="19"/>
                    <a:pt x="16" y="19"/>
                    <a:pt x="16" y="19"/>
                  </a:cubicBezTo>
                  <a:cubicBezTo>
                    <a:pt x="16" y="17"/>
                    <a:pt x="16" y="14"/>
                    <a:pt x="16" y="10"/>
                  </a:cubicBezTo>
                  <a:cubicBezTo>
                    <a:pt x="12" y="15"/>
                    <a:pt x="7" y="18"/>
                    <a:pt x="1" y="21"/>
                  </a:cubicBezTo>
                  <a:cubicBezTo>
                    <a:pt x="0" y="21"/>
                    <a:pt x="0" y="21"/>
                    <a:pt x="0" y="21"/>
                  </a:cubicBezTo>
                  <a:cubicBezTo>
                    <a:pt x="5" y="18"/>
                    <a:pt x="10" y="15"/>
                    <a:pt x="13" y="10"/>
                  </a:cubicBezTo>
                  <a:cubicBezTo>
                    <a:pt x="5" y="10"/>
                    <a:pt x="5" y="10"/>
                    <a:pt x="5" y="10"/>
                  </a:cubicBezTo>
                  <a:cubicBezTo>
                    <a:pt x="4" y="10"/>
                    <a:pt x="3" y="10"/>
                    <a:pt x="2" y="10"/>
                  </a:cubicBezTo>
                  <a:cubicBezTo>
                    <a:pt x="1" y="9"/>
                    <a:pt x="1" y="9"/>
                    <a:pt x="1" y="9"/>
                  </a:cubicBezTo>
                  <a:cubicBezTo>
                    <a:pt x="16" y="9"/>
                    <a:pt x="16" y="9"/>
                    <a:pt x="16" y="9"/>
                  </a:cubicBezTo>
                  <a:cubicBezTo>
                    <a:pt x="16" y="4"/>
                    <a:pt x="16" y="4"/>
                    <a:pt x="16" y="4"/>
                  </a:cubicBezTo>
                  <a:cubicBezTo>
                    <a:pt x="13" y="5"/>
                    <a:pt x="9" y="5"/>
                    <a:pt x="4" y="5"/>
                  </a:cubicBezTo>
                  <a:lnTo>
                    <a:pt x="4" y="4"/>
                  </a:lnTo>
                  <a:close/>
                  <a:moveTo>
                    <a:pt x="11" y="19"/>
                  </a:moveTo>
                  <a:cubicBezTo>
                    <a:pt x="24" y="19"/>
                    <a:pt x="24" y="19"/>
                    <a:pt x="24" y="19"/>
                  </a:cubicBezTo>
                  <a:cubicBezTo>
                    <a:pt x="25" y="18"/>
                    <a:pt x="25" y="18"/>
                    <a:pt x="25" y="18"/>
                  </a:cubicBezTo>
                  <a:cubicBezTo>
                    <a:pt x="27" y="20"/>
                    <a:pt x="27" y="20"/>
                    <a:pt x="27" y="20"/>
                  </a:cubicBezTo>
                  <a:cubicBezTo>
                    <a:pt x="26" y="21"/>
                    <a:pt x="26" y="21"/>
                    <a:pt x="26" y="21"/>
                  </a:cubicBezTo>
                  <a:cubicBezTo>
                    <a:pt x="26" y="27"/>
                    <a:pt x="26" y="31"/>
                    <a:pt x="26" y="33"/>
                  </a:cubicBezTo>
                  <a:cubicBezTo>
                    <a:pt x="24" y="34"/>
                    <a:pt x="24" y="34"/>
                    <a:pt x="24" y="34"/>
                  </a:cubicBezTo>
                  <a:cubicBezTo>
                    <a:pt x="24" y="32"/>
                    <a:pt x="24" y="32"/>
                    <a:pt x="24" y="32"/>
                  </a:cubicBezTo>
                  <a:cubicBezTo>
                    <a:pt x="11" y="32"/>
                    <a:pt x="11" y="32"/>
                    <a:pt x="11" y="32"/>
                  </a:cubicBezTo>
                  <a:cubicBezTo>
                    <a:pt x="11" y="33"/>
                    <a:pt x="11" y="33"/>
                    <a:pt x="11" y="33"/>
                  </a:cubicBezTo>
                  <a:cubicBezTo>
                    <a:pt x="9" y="35"/>
                    <a:pt x="9" y="35"/>
                    <a:pt x="9" y="35"/>
                  </a:cubicBezTo>
                  <a:cubicBezTo>
                    <a:pt x="9" y="33"/>
                    <a:pt x="9" y="30"/>
                    <a:pt x="9" y="26"/>
                  </a:cubicBezTo>
                  <a:cubicBezTo>
                    <a:pt x="9" y="22"/>
                    <a:pt x="9" y="20"/>
                    <a:pt x="9" y="18"/>
                  </a:cubicBezTo>
                  <a:lnTo>
                    <a:pt x="11" y="19"/>
                  </a:lnTo>
                  <a:close/>
                  <a:moveTo>
                    <a:pt x="11" y="25"/>
                  </a:moveTo>
                  <a:cubicBezTo>
                    <a:pt x="24" y="25"/>
                    <a:pt x="24" y="25"/>
                    <a:pt x="24" y="25"/>
                  </a:cubicBezTo>
                  <a:cubicBezTo>
                    <a:pt x="24" y="20"/>
                    <a:pt x="24" y="20"/>
                    <a:pt x="24" y="20"/>
                  </a:cubicBezTo>
                  <a:cubicBezTo>
                    <a:pt x="11" y="20"/>
                    <a:pt x="11" y="20"/>
                    <a:pt x="11" y="20"/>
                  </a:cubicBezTo>
                  <a:lnTo>
                    <a:pt x="11" y="25"/>
                  </a:lnTo>
                  <a:close/>
                  <a:moveTo>
                    <a:pt x="11" y="31"/>
                  </a:moveTo>
                  <a:cubicBezTo>
                    <a:pt x="24" y="31"/>
                    <a:pt x="24" y="31"/>
                    <a:pt x="24" y="31"/>
                  </a:cubicBezTo>
                  <a:cubicBezTo>
                    <a:pt x="24" y="26"/>
                    <a:pt x="24" y="26"/>
                    <a:pt x="24" y="26"/>
                  </a:cubicBezTo>
                  <a:cubicBezTo>
                    <a:pt x="11" y="26"/>
                    <a:pt x="11" y="26"/>
                    <a:pt x="11" y="26"/>
                  </a:cubicBezTo>
                  <a:lnTo>
                    <a:pt x="11" y="3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34"/>
            <p:cNvSpPr>
              <a:spLocks noEditPoints="1"/>
            </p:cNvSpPr>
            <p:nvPr/>
          </p:nvSpPr>
          <p:spPr bwMode="auto">
            <a:xfrm>
              <a:off x="5329238" y="5891483"/>
              <a:ext cx="92075" cy="87313"/>
            </a:xfrm>
            <a:custGeom>
              <a:gdLst>
                <a:gd fmla="*/ 6 w 35" name="T0"/>
                <a:gd fmla="*/ 28 h 33" name="T1"/>
                <a:gd fmla="*/ 4 w 35" name="T2"/>
                <a:gd fmla="*/ 33 h 33" name="T3"/>
                <a:gd fmla="*/ 3 w 35" name="T4"/>
                <a:gd fmla="*/ 25 h 33" name="T5"/>
                <a:gd fmla="*/ 0 w 35" name="T6"/>
                <a:gd fmla="*/ 23 h 33" name="T7"/>
                <a:gd fmla="*/ 5 w 35" name="T8"/>
                <a:gd fmla="*/ 22 h 33" name="T9"/>
                <a:gd fmla="*/ 10 w 35" name="T10"/>
                <a:gd fmla="*/ 8 h 33" name="T11"/>
                <a:gd fmla="*/ 6 w 35" name="T12"/>
                <a:gd fmla="*/ 13 h 33" name="T13"/>
                <a:gd fmla="*/ 3 w 35" name="T14"/>
                <a:gd fmla="*/ 13 h 33" name="T15"/>
                <a:gd fmla="*/ 1 w 35" name="T16"/>
                <a:gd fmla="*/ 9 h 33" name="T17"/>
                <a:gd fmla="*/ 9 w 35" name="T18"/>
                <a:gd fmla="*/ 4 h 33" name="T19"/>
                <a:gd fmla="*/ 7 w 35" name="T20"/>
                <a:gd fmla="*/ 6 h 33" name="T21"/>
                <a:gd fmla="*/ 4 w 35" name="T22"/>
                <a:gd fmla="*/ 1 h 33" name="T23"/>
                <a:gd fmla="*/ 27 w 35" name="T24"/>
                <a:gd fmla="*/ 26 h 33" name="T25"/>
                <a:gd fmla="*/ 25 w 35" name="T26"/>
                <a:gd fmla="*/ 25 h 33" name="T27"/>
                <a:gd fmla="*/ 17 w 35" name="T28"/>
                <a:gd fmla="*/ 30 h 33" name="T29"/>
                <a:gd fmla="*/ 29 w 35" name="T30"/>
                <a:gd fmla="*/ 31 h 33" name="T31"/>
                <a:gd fmla="*/ 31 w 35" name="T32"/>
                <a:gd fmla="*/ 25 h 33" name="T33"/>
                <a:gd fmla="*/ 33 w 35" name="T34"/>
                <a:gd fmla="*/ 31 h 33" name="T35"/>
                <a:gd fmla="*/ 18 w 35" name="T36"/>
                <a:gd fmla="*/ 33 h 33" name="T37"/>
                <a:gd fmla="*/ 15 w 35" name="T38"/>
                <a:gd fmla="*/ 20 h 33" name="T39"/>
                <a:gd fmla="*/ 7 w 35" name="T40"/>
                <a:gd fmla="*/ 25 h 33" name="T41"/>
                <a:gd fmla="*/ 12 w 35" name="T42"/>
                <a:gd fmla="*/ 13 h 33" name="T43"/>
                <a:gd fmla="*/ 9 w 35" name="T44"/>
                <a:gd fmla="*/ 13 h 33" name="T45"/>
                <a:gd fmla="*/ 16 w 35" name="T46"/>
                <a:gd fmla="*/ 7 h 33" name="T47"/>
                <a:gd fmla="*/ 13 w 35" name="T48"/>
                <a:gd fmla="*/ 8 h 33" name="T49"/>
                <a:gd fmla="*/ 16 w 35" name="T50"/>
                <a:gd fmla="*/ 7 h 33" name="T51"/>
                <a:gd fmla="*/ 19 w 35" name="T52"/>
                <a:gd fmla="*/ 1 h 33" name="T53"/>
                <a:gd fmla="*/ 18 w 35" name="T54"/>
                <a:gd fmla="*/ 7 h 33" name="T55"/>
                <a:gd fmla="*/ 24 w 35" name="T56"/>
                <a:gd fmla="*/ 0 h 33" name="T57"/>
                <a:gd fmla="*/ 26 w 35" name="T58"/>
                <a:gd fmla="*/ 2 h 33" name="T59"/>
                <a:gd fmla="*/ 29 w 35" name="T60"/>
                <a:gd fmla="*/ 7 h 33" name="T61"/>
                <a:gd fmla="*/ 33 w 35" name="T62"/>
                <a:gd fmla="*/ 7 h 33" name="T63"/>
                <a:gd fmla="*/ 26 w 35" name="T64"/>
                <a:gd fmla="*/ 13 h 33" name="T65"/>
                <a:gd fmla="*/ 33 w 35" name="T66"/>
                <a:gd fmla="*/ 11 h 33" name="T67"/>
                <a:gd fmla="*/ 25 w 35" name="T68"/>
                <a:gd fmla="*/ 13 h 33" name="T69"/>
                <a:gd fmla="*/ 35 w 35" name="T70"/>
                <a:gd fmla="*/ 21 h 33" name="T71"/>
                <a:gd fmla="*/ 24 w 35" name="T72"/>
                <a:gd fmla="*/ 13 h 33" name="T73"/>
                <a:gd fmla="*/ 16 w 35" name="T74"/>
                <a:gd fmla="*/ 18 h 33" name="T75"/>
                <a:gd fmla="*/ 24 w 35" name="T76"/>
                <a:gd fmla="*/ 19 h 33" name="T77"/>
                <a:gd fmla="*/ 27 w 35" name="T78"/>
                <a:gd fmla="*/ 19 h 33" name="T79"/>
                <a:gd fmla="*/ 27 w 35" name="T80"/>
                <a:gd fmla="*/ 26 h 33" name="T81"/>
                <a:gd fmla="*/ 25 w 35" name="T82"/>
                <a:gd fmla="*/ 25 h 33" name="T83"/>
                <a:gd fmla="*/ 17 w 35" name="T84"/>
                <a:gd fmla="*/ 20 h 33" name="T85"/>
                <a:gd fmla="*/ 18 w 35" name="T86"/>
                <a:gd fmla="*/ 13 h 33" name="T87"/>
                <a:gd fmla="*/ 24 w 35" name="T88"/>
                <a:gd fmla="*/ 7 h 33" name="T89"/>
                <a:gd fmla="*/ 18 w 35" name="T90"/>
                <a:gd fmla="*/ 13 h 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 w="35">
                  <a:moveTo>
                    <a:pt x="6" y="24"/>
                  </a:moveTo>
                  <a:cubicBezTo>
                    <a:pt x="6" y="25"/>
                    <a:pt x="6" y="27"/>
                    <a:pt x="6" y="28"/>
                  </a:cubicBezTo>
                  <a:cubicBezTo>
                    <a:pt x="6" y="30"/>
                    <a:pt x="6" y="31"/>
                    <a:pt x="6" y="32"/>
                  </a:cubicBezTo>
                  <a:cubicBezTo>
                    <a:pt x="6" y="33"/>
                    <a:pt x="5" y="33"/>
                    <a:pt x="4" y="33"/>
                  </a:cubicBezTo>
                  <a:cubicBezTo>
                    <a:pt x="3" y="32"/>
                    <a:pt x="3" y="31"/>
                    <a:pt x="3" y="29"/>
                  </a:cubicBezTo>
                  <a:cubicBezTo>
                    <a:pt x="4" y="27"/>
                    <a:pt x="4" y="26"/>
                    <a:pt x="3" y="25"/>
                  </a:cubicBezTo>
                  <a:cubicBezTo>
                    <a:pt x="3" y="25"/>
                    <a:pt x="2" y="24"/>
                    <a:pt x="0" y="24"/>
                  </a:cubicBezTo>
                  <a:cubicBezTo>
                    <a:pt x="0" y="23"/>
                    <a:pt x="0" y="23"/>
                    <a:pt x="0" y="23"/>
                  </a:cubicBezTo>
                  <a:cubicBezTo>
                    <a:pt x="2" y="23"/>
                    <a:pt x="3" y="23"/>
                    <a:pt x="3" y="23"/>
                  </a:cubicBezTo>
                  <a:cubicBezTo>
                    <a:pt x="4" y="23"/>
                    <a:pt x="4" y="23"/>
                    <a:pt x="5" y="22"/>
                  </a:cubicBezTo>
                  <a:cubicBezTo>
                    <a:pt x="5" y="21"/>
                    <a:pt x="7" y="16"/>
                    <a:pt x="9" y="7"/>
                  </a:cubicBezTo>
                  <a:cubicBezTo>
                    <a:pt x="10" y="8"/>
                    <a:pt x="10" y="8"/>
                    <a:pt x="10" y="8"/>
                  </a:cubicBezTo>
                  <a:cubicBezTo>
                    <a:pt x="8" y="17"/>
                    <a:pt x="6" y="23"/>
                    <a:pt x="6" y="24"/>
                  </a:cubicBezTo>
                  <a:close/>
                  <a:moveTo>
                    <a:pt x="6" y="13"/>
                  </a:moveTo>
                  <a:cubicBezTo>
                    <a:pt x="6" y="14"/>
                    <a:pt x="5" y="14"/>
                    <a:pt x="5" y="15"/>
                  </a:cubicBezTo>
                  <a:cubicBezTo>
                    <a:pt x="4" y="15"/>
                    <a:pt x="4" y="15"/>
                    <a:pt x="3" y="13"/>
                  </a:cubicBezTo>
                  <a:cubicBezTo>
                    <a:pt x="3" y="12"/>
                    <a:pt x="2" y="11"/>
                    <a:pt x="1" y="9"/>
                  </a:cubicBezTo>
                  <a:cubicBezTo>
                    <a:pt x="1" y="9"/>
                    <a:pt x="1" y="9"/>
                    <a:pt x="1" y="9"/>
                  </a:cubicBezTo>
                  <a:cubicBezTo>
                    <a:pt x="4" y="10"/>
                    <a:pt x="6" y="11"/>
                    <a:pt x="6" y="13"/>
                  </a:cubicBezTo>
                  <a:close/>
                  <a:moveTo>
                    <a:pt x="9" y="4"/>
                  </a:moveTo>
                  <a:cubicBezTo>
                    <a:pt x="9" y="5"/>
                    <a:pt x="9" y="6"/>
                    <a:pt x="8" y="7"/>
                  </a:cubicBezTo>
                  <a:cubicBezTo>
                    <a:pt x="8" y="8"/>
                    <a:pt x="7" y="7"/>
                    <a:pt x="7" y="6"/>
                  </a:cubicBezTo>
                  <a:cubicBezTo>
                    <a:pt x="6" y="5"/>
                    <a:pt x="5" y="3"/>
                    <a:pt x="4" y="1"/>
                  </a:cubicBezTo>
                  <a:cubicBezTo>
                    <a:pt x="4" y="1"/>
                    <a:pt x="4" y="1"/>
                    <a:pt x="4" y="1"/>
                  </a:cubicBezTo>
                  <a:cubicBezTo>
                    <a:pt x="7" y="2"/>
                    <a:pt x="8" y="3"/>
                    <a:pt x="9" y="4"/>
                  </a:cubicBezTo>
                  <a:close/>
                  <a:moveTo>
                    <a:pt x="27" y="26"/>
                  </a:moveTo>
                  <a:cubicBezTo>
                    <a:pt x="25" y="27"/>
                    <a:pt x="25" y="27"/>
                    <a:pt x="25" y="27"/>
                  </a:cubicBezTo>
                  <a:cubicBezTo>
                    <a:pt x="25" y="25"/>
                    <a:pt x="25" y="25"/>
                    <a:pt x="25" y="25"/>
                  </a:cubicBezTo>
                  <a:cubicBezTo>
                    <a:pt x="17" y="25"/>
                    <a:pt x="17" y="25"/>
                    <a:pt x="17" y="25"/>
                  </a:cubicBezTo>
                  <a:cubicBezTo>
                    <a:pt x="17" y="30"/>
                    <a:pt x="17" y="30"/>
                    <a:pt x="17" y="30"/>
                  </a:cubicBezTo>
                  <a:cubicBezTo>
                    <a:pt x="17" y="31"/>
                    <a:pt x="17" y="31"/>
                    <a:pt x="18" y="31"/>
                  </a:cubicBezTo>
                  <a:cubicBezTo>
                    <a:pt x="29" y="31"/>
                    <a:pt x="29" y="31"/>
                    <a:pt x="29" y="31"/>
                  </a:cubicBezTo>
                  <a:cubicBezTo>
                    <a:pt x="30" y="31"/>
                    <a:pt x="31" y="29"/>
                    <a:pt x="31" y="25"/>
                  </a:cubicBezTo>
                  <a:cubicBezTo>
                    <a:pt x="31" y="25"/>
                    <a:pt x="31" y="25"/>
                    <a:pt x="31" y="25"/>
                  </a:cubicBezTo>
                  <a:cubicBezTo>
                    <a:pt x="31" y="27"/>
                    <a:pt x="32" y="28"/>
                    <a:pt x="32" y="29"/>
                  </a:cubicBezTo>
                  <a:cubicBezTo>
                    <a:pt x="32" y="30"/>
                    <a:pt x="32" y="31"/>
                    <a:pt x="33" y="31"/>
                  </a:cubicBezTo>
                  <a:cubicBezTo>
                    <a:pt x="33" y="32"/>
                    <a:pt x="31" y="33"/>
                    <a:pt x="29" y="33"/>
                  </a:cubicBezTo>
                  <a:cubicBezTo>
                    <a:pt x="18" y="33"/>
                    <a:pt x="18" y="33"/>
                    <a:pt x="18" y="33"/>
                  </a:cubicBezTo>
                  <a:cubicBezTo>
                    <a:pt x="16" y="33"/>
                    <a:pt x="15" y="32"/>
                    <a:pt x="15" y="30"/>
                  </a:cubicBezTo>
                  <a:cubicBezTo>
                    <a:pt x="15" y="20"/>
                    <a:pt x="15" y="20"/>
                    <a:pt x="15" y="20"/>
                  </a:cubicBezTo>
                  <a:cubicBezTo>
                    <a:pt x="13" y="22"/>
                    <a:pt x="10" y="24"/>
                    <a:pt x="7" y="26"/>
                  </a:cubicBezTo>
                  <a:cubicBezTo>
                    <a:pt x="7" y="25"/>
                    <a:pt x="7" y="25"/>
                    <a:pt x="7" y="25"/>
                  </a:cubicBezTo>
                  <a:cubicBezTo>
                    <a:pt x="12" y="22"/>
                    <a:pt x="15" y="18"/>
                    <a:pt x="17" y="13"/>
                  </a:cubicBezTo>
                  <a:cubicBezTo>
                    <a:pt x="12" y="13"/>
                    <a:pt x="12" y="13"/>
                    <a:pt x="12" y="13"/>
                  </a:cubicBezTo>
                  <a:cubicBezTo>
                    <a:pt x="10" y="14"/>
                    <a:pt x="10" y="14"/>
                    <a:pt x="10" y="14"/>
                  </a:cubicBezTo>
                  <a:cubicBezTo>
                    <a:pt x="9" y="13"/>
                    <a:pt x="9" y="13"/>
                    <a:pt x="9" y="13"/>
                  </a:cubicBezTo>
                  <a:cubicBezTo>
                    <a:pt x="16" y="13"/>
                    <a:pt x="16" y="13"/>
                    <a:pt x="16" y="13"/>
                  </a:cubicBezTo>
                  <a:cubicBezTo>
                    <a:pt x="16" y="7"/>
                    <a:pt x="16" y="7"/>
                    <a:pt x="16" y="7"/>
                  </a:cubicBezTo>
                  <a:cubicBezTo>
                    <a:pt x="14" y="7"/>
                    <a:pt x="14" y="7"/>
                    <a:pt x="14" y="7"/>
                  </a:cubicBezTo>
                  <a:cubicBezTo>
                    <a:pt x="13" y="8"/>
                    <a:pt x="13" y="8"/>
                    <a:pt x="13" y="8"/>
                  </a:cubicBezTo>
                  <a:cubicBezTo>
                    <a:pt x="11" y="7"/>
                    <a:pt x="11" y="7"/>
                    <a:pt x="11" y="7"/>
                  </a:cubicBezTo>
                  <a:cubicBezTo>
                    <a:pt x="16" y="7"/>
                    <a:pt x="16" y="7"/>
                    <a:pt x="16" y="7"/>
                  </a:cubicBezTo>
                  <a:cubicBezTo>
                    <a:pt x="16" y="4"/>
                    <a:pt x="16" y="1"/>
                    <a:pt x="16" y="0"/>
                  </a:cubicBezTo>
                  <a:cubicBezTo>
                    <a:pt x="19" y="1"/>
                    <a:pt x="19" y="1"/>
                    <a:pt x="19" y="1"/>
                  </a:cubicBezTo>
                  <a:cubicBezTo>
                    <a:pt x="18" y="2"/>
                    <a:pt x="18" y="2"/>
                    <a:pt x="18" y="2"/>
                  </a:cubicBezTo>
                  <a:cubicBezTo>
                    <a:pt x="18" y="7"/>
                    <a:pt x="18" y="7"/>
                    <a:pt x="18" y="7"/>
                  </a:cubicBezTo>
                  <a:cubicBezTo>
                    <a:pt x="24" y="7"/>
                    <a:pt x="24" y="7"/>
                    <a:pt x="24" y="7"/>
                  </a:cubicBezTo>
                  <a:cubicBezTo>
                    <a:pt x="24" y="3"/>
                    <a:pt x="24" y="1"/>
                    <a:pt x="24" y="0"/>
                  </a:cubicBezTo>
                  <a:cubicBezTo>
                    <a:pt x="27" y="1"/>
                    <a:pt x="27" y="1"/>
                    <a:pt x="27" y="1"/>
                  </a:cubicBezTo>
                  <a:cubicBezTo>
                    <a:pt x="26" y="2"/>
                    <a:pt x="26" y="2"/>
                    <a:pt x="26" y="2"/>
                  </a:cubicBezTo>
                  <a:cubicBezTo>
                    <a:pt x="26" y="7"/>
                    <a:pt x="26" y="7"/>
                    <a:pt x="26" y="7"/>
                  </a:cubicBezTo>
                  <a:cubicBezTo>
                    <a:pt x="29" y="7"/>
                    <a:pt x="29" y="7"/>
                    <a:pt x="29" y="7"/>
                  </a:cubicBezTo>
                  <a:cubicBezTo>
                    <a:pt x="30" y="5"/>
                    <a:pt x="30" y="5"/>
                    <a:pt x="30" y="5"/>
                  </a:cubicBezTo>
                  <a:cubicBezTo>
                    <a:pt x="33" y="7"/>
                    <a:pt x="33" y="7"/>
                    <a:pt x="33" y="7"/>
                  </a:cubicBezTo>
                  <a:cubicBezTo>
                    <a:pt x="26" y="7"/>
                    <a:pt x="26" y="7"/>
                    <a:pt x="26" y="7"/>
                  </a:cubicBezTo>
                  <a:cubicBezTo>
                    <a:pt x="26" y="13"/>
                    <a:pt x="26" y="13"/>
                    <a:pt x="26" y="13"/>
                  </a:cubicBezTo>
                  <a:cubicBezTo>
                    <a:pt x="31" y="13"/>
                    <a:pt x="31" y="13"/>
                    <a:pt x="31" y="13"/>
                  </a:cubicBezTo>
                  <a:cubicBezTo>
                    <a:pt x="33" y="11"/>
                    <a:pt x="33" y="11"/>
                    <a:pt x="33" y="11"/>
                  </a:cubicBezTo>
                  <a:cubicBezTo>
                    <a:pt x="35" y="13"/>
                    <a:pt x="35" y="13"/>
                    <a:pt x="35" y="13"/>
                  </a:cubicBezTo>
                  <a:cubicBezTo>
                    <a:pt x="25" y="13"/>
                    <a:pt x="25" y="13"/>
                    <a:pt x="25" y="13"/>
                  </a:cubicBezTo>
                  <a:cubicBezTo>
                    <a:pt x="27" y="18"/>
                    <a:pt x="31" y="20"/>
                    <a:pt x="35" y="21"/>
                  </a:cubicBezTo>
                  <a:cubicBezTo>
                    <a:pt x="35" y="21"/>
                    <a:pt x="35" y="21"/>
                    <a:pt x="35" y="21"/>
                  </a:cubicBezTo>
                  <a:cubicBezTo>
                    <a:pt x="34" y="21"/>
                    <a:pt x="33" y="22"/>
                    <a:pt x="33" y="23"/>
                  </a:cubicBezTo>
                  <a:cubicBezTo>
                    <a:pt x="29" y="21"/>
                    <a:pt x="26" y="18"/>
                    <a:pt x="24" y="13"/>
                  </a:cubicBezTo>
                  <a:cubicBezTo>
                    <a:pt x="19" y="13"/>
                    <a:pt x="19" y="13"/>
                    <a:pt x="19" y="13"/>
                  </a:cubicBezTo>
                  <a:cubicBezTo>
                    <a:pt x="18" y="15"/>
                    <a:pt x="17" y="17"/>
                    <a:pt x="16" y="18"/>
                  </a:cubicBezTo>
                  <a:cubicBezTo>
                    <a:pt x="17" y="19"/>
                    <a:pt x="17" y="19"/>
                    <a:pt x="17" y="19"/>
                  </a:cubicBezTo>
                  <a:cubicBezTo>
                    <a:pt x="24" y="19"/>
                    <a:pt x="24" y="19"/>
                    <a:pt x="24" y="19"/>
                  </a:cubicBezTo>
                  <a:cubicBezTo>
                    <a:pt x="26" y="17"/>
                    <a:pt x="26" y="17"/>
                    <a:pt x="26" y="17"/>
                  </a:cubicBezTo>
                  <a:cubicBezTo>
                    <a:pt x="27" y="19"/>
                    <a:pt x="27" y="19"/>
                    <a:pt x="27" y="19"/>
                  </a:cubicBezTo>
                  <a:cubicBezTo>
                    <a:pt x="26" y="20"/>
                    <a:pt x="26" y="20"/>
                    <a:pt x="26" y="20"/>
                  </a:cubicBezTo>
                  <a:cubicBezTo>
                    <a:pt x="26" y="23"/>
                    <a:pt x="26" y="25"/>
                    <a:pt x="27" y="26"/>
                  </a:cubicBezTo>
                  <a:close/>
                  <a:moveTo>
                    <a:pt x="17" y="25"/>
                  </a:moveTo>
                  <a:cubicBezTo>
                    <a:pt x="25" y="25"/>
                    <a:pt x="25" y="25"/>
                    <a:pt x="25" y="25"/>
                  </a:cubicBezTo>
                  <a:cubicBezTo>
                    <a:pt x="25" y="20"/>
                    <a:pt x="25" y="20"/>
                    <a:pt x="25" y="20"/>
                  </a:cubicBezTo>
                  <a:cubicBezTo>
                    <a:pt x="17" y="20"/>
                    <a:pt x="17" y="20"/>
                    <a:pt x="17" y="20"/>
                  </a:cubicBezTo>
                  <a:lnTo>
                    <a:pt x="17" y="25"/>
                  </a:lnTo>
                  <a:close/>
                  <a:moveTo>
                    <a:pt x="18" y="13"/>
                  </a:moveTo>
                  <a:cubicBezTo>
                    <a:pt x="24" y="13"/>
                    <a:pt x="24" y="13"/>
                    <a:pt x="24" y="13"/>
                  </a:cubicBezTo>
                  <a:cubicBezTo>
                    <a:pt x="24" y="7"/>
                    <a:pt x="24" y="7"/>
                    <a:pt x="24" y="7"/>
                  </a:cubicBezTo>
                  <a:cubicBezTo>
                    <a:pt x="18" y="7"/>
                    <a:pt x="18" y="7"/>
                    <a:pt x="18" y="7"/>
                  </a:cubicBezTo>
                  <a:lnTo>
                    <a:pt x="18" y="1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35"/>
            <p:cNvSpPr>
              <a:spLocks noEditPoints="1"/>
            </p:cNvSpPr>
            <p:nvPr/>
          </p:nvSpPr>
          <p:spPr bwMode="auto">
            <a:xfrm>
              <a:off x="6102350" y="5489846"/>
              <a:ext cx="79375" cy="90488"/>
            </a:xfrm>
            <a:custGeom>
              <a:gdLst>
                <a:gd fmla="*/ 25 w 30" name="T0"/>
                <a:gd fmla="*/ 14 h 35" name="T1"/>
                <a:gd fmla="*/ 19 w 30" name="T2"/>
                <a:gd fmla="*/ 8 h 35" name="T3"/>
                <a:gd fmla="*/ 20 w 30" name="T4"/>
                <a:gd fmla="*/ 8 h 35" name="T5"/>
                <a:gd fmla="*/ 28 w 30" name="T6"/>
                <a:gd fmla="*/ 12 h 35" name="T7"/>
                <a:gd fmla="*/ 29 w 30" name="T8"/>
                <a:gd fmla="*/ 16 h 35" name="T9"/>
                <a:gd fmla="*/ 27 w 30" name="T10"/>
                <a:gd fmla="*/ 17 h 35" name="T11"/>
                <a:gd fmla="*/ 26 w 30" name="T12"/>
                <a:gd fmla="*/ 14 h 35" name="T13"/>
                <a:gd fmla="*/ 12 w 30" name="T14"/>
                <a:gd fmla="*/ 15 h 35" name="T15"/>
                <a:gd fmla="*/ 2 w 30" name="T16"/>
                <a:gd fmla="*/ 17 h 35" name="T17"/>
                <a:gd fmla="*/ 0 w 30" name="T18"/>
                <a:gd fmla="*/ 14 h 35" name="T19"/>
                <a:gd fmla="*/ 4 w 30" name="T20"/>
                <a:gd fmla="*/ 12 h 35" name="T21"/>
                <a:gd fmla="*/ 9 w 30" name="T22"/>
                <a:gd fmla="*/ 7 h 35" name="T23"/>
                <a:gd fmla="*/ 13 w 30" name="T24"/>
                <a:gd fmla="*/ 0 h 35" name="T25"/>
                <a:gd fmla="*/ 16 w 30" name="T26"/>
                <a:gd fmla="*/ 3 h 35" name="T27"/>
                <a:gd fmla="*/ 13 w 30" name="T28"/>
                <a:gd fmla="*/ 5 h 35" name="T29"/>
                <a:gd fmla="*/ 3 w 30" name="T30"/>
                <a:gd fmla="*/ 14 h 35" name="T31"/>
                <a:gd fmla="*/ 25 w 30" name="T32"/>
                <a:gd fmla="*/ 14 h 35" name="T33"/>
                <a:gd fmla="*/ 5 w 30" name="T34"/>
                <a:gd fmla="*/ 27 h 35" name="T35"/>
                <a:gd fmla="*/ 4 w 30" name="T36"/>
                <a:gd fmla="*/ 19 h 35" name="T37"/>
                <a:gd fmla="*/ 7 w 30" name="T38"/>
                <a:gd fmla="*/ 21 h 35" name="T39"/>
                <a:gd fmla="*/ 22 w 30" name="T40"/>
                <a:gd fmla="*/ 21 h 35" name="T41"/>
                <a:gd fmla="*/ 23 w 30" name="T42"/>
                <a:gd fmla="*/ 19 h 35" name="T43"/>
                <a:gd fmla="*/ 25 w 30" name="T44"/>
                <a:gd fmla="*/ 21 h 35" name="T45"/>
                <a:gd fmla="*/ 24 w 30" name="T46"/>
                <a:gd fmla="*/ 22 h 35" name="T47"/>
                <a:gd fmla="*/ 24 w 30" name="T48"/>
                <a:gd fmla="*/ 29 h 35" name="T49"/>
                <a:gd fmla="*/ 25 w 30" name="T50"/>
                <a:gd fmla="*/ 34 h 35" name="T51"/>
                <a:gd fmla="*/ 22 w 30" name="T52"/>
                <a:gd fmla="*/ 35 h 35" name="T53"/>
                <a:gd fmla="*/ 22 w 30" name="T54"/>
                <a:gd fmla="*/ 32 h 35" name="T55"/>
                <a:gd fmla="*/ 7 w 30" name="T56"/>
                <a:gd fmla="*/ 32 h 35" name="T57"/>
                <a:gd fmla="*/ 7 w 30" name="T58"/>
                <a:gd fmla="*/ 34 h 35" name="T59"/>
                <a:gd fmla="*/ 4 w 30" name="T60"/>
                <a:gd fmla="*/ 35 h 35" name="T61"/>
                <a:gd fmla="*/ 5 w 30" name="T62"/>
                <a:gd fmla="*/ 27 h 35" name="T63"/>
                <a:gd fmla="*/ 7 w 30" name="T64"/>
                <a:gd fmla="*/ 31 h 35" name="T65"/>
                <a:gd fmla="*/ 22 w 30" name="T66"/>
                <a:gd fmla="*/ 31 h 35" name="T67"/>
                <a:gd fmla="*/ 22 w 30" name="T68"/>
                <a:gd fmla="*/ 21 h 35" name="T69"/>
                <a:gd fmla="*/ 7 w 30" name="T70"/>
                <a:gd fmla="*/ 21 h 35" name="T71"/>
                <a:gd fmla="*/ 7 w 30" name="T72"/>
                <a:gd fmla="*/ 31 h 3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5" w="30">
                  <a:moveTo>
                    <a:pt x="25" y="14"/>
                  </a:moveTo>
                  <a:cubicBezTo>
                    <a:pt x="24" y="12"/>
                    <a:pt x="22" y="11"/>
                    <a:pt x="19" y="8"/>
                  </a:cubicBezTo>
                  <a:cubicBezTo>
                    <a:pt x="20" y="8"/>
                    <a:pt x="20" y="8"/>
                    <a:pt x="20" y="8"/>
                  </a:cubicBezTo>
                  <a:cubicBezTo>
                    <a:pt x="23" y="10"/>
                    <a:pt x="26" y="11"/>
                    <a:pt x="28" y="12"/>
                  </a:cubicBezTo>
                  <a:cubicBezTo>
                    <a:pt x="29" y="14"/>
                    <a:pt x="30" y="15"/>
                    <a:pt x="29" y="16"/>
                  </a:cubicBezTo>
                  <a:cubicBezTo>
                    <a:pt x="28" y="17"/>
                    <a:pt x="28" y="18"/>
                    <a:pt x="27" y="17"/>
                  </a:cubicBezTo>
                  <a:cubicBezTo>
                    <a:pt x="27" y="16"/>
                    <a:pt x="26" y="15"/>
                    <a:pt x="26" y="14"/>
                  </a:cubicBezTo>
                  <a:cubicBezTo>
                    <a:pt x="22" y="15"/>
                    <a:pt x="17" y="15"/>
                    <a:pt x="12" y="15"/>
                  </a:cubicBezTo>
                  <a:cubicBezTo>
                    <a:pt x="7" y="16"/>
                    <a:pt x="3" y="16"/>
                    <a:pt x="2" y="17"/>
                  </a:cubicBezTo>
                  <a:cubicBezTo>
                    <a:pt x="0" y="14"/>
                    <a:pt x="0" y="14"/>
                    <a:pt x="0" y="14"/>
                  </a:cubicBezTo>
                  <a:cubicBezTo>
                    <a:pt x="1" y="14"/>
                    <a:pt x="2" y="13"/>
                    <a:pt x="4" y="12"/>
                  </a:cubicBezTo>
                  <a:cubicBezTo>
                    <a:pt x="5" y="11"/>
                    <a:pt x="7" y="9"/>
                    <a:pt x="9" y="7"/>
                  </a:cubicBezTo>
                  <a:cubicBezTo>
                    <a:pt x="11" y="4"/>
                    <a:pt x="12" y="2"/>
                    <a:pt x="13" y="0"/>
                  </a:cubicBezTo>
                  <a:cubicBezTo>
                    <a:pt x="16" y="3"/>
                    <a:pt x="16" y="3"/>
                    <a:pt x="16" y="3"/>
                  </a:cubicBezTo>
                  <a:cubicBezTo>
                    <a:pt x="15" y="3"/>
                    <a:pt x="14" y="4"/>
                    <a:pt x="13" y="5"/>
                  </a:cubicBezTo>
                  <a:cubicBezTo>
                    <a:pt x="13" y="5"/>
                    <a:pt x="9" y="8"/>
                    <a:pt x="3" y="14"/>
                  </a:cubicBezTo>
                  <a:lnTo>
                    <a:pt x="25" y="14"/>
                  </a:lnTo>
                  <a:close/>
                  <a:moveTo>
                    <a:pt x="5" y="27"/>
                  </a:moveTo>
                  <a:cubicBezTo>
                    <a:pt x="5" y="24"/>
                    <a:pt x="4" y="22"/>
                    <a:pt x="4" y="19"/>
                  </a:cubicBezTo>
                  <a:cubicBezTo>
                    <a:pt x="7" y="21"/>
                    <a:pt x="7" y="21"/>
                    <a:pt x="7" y="21"/>
                  </a:cubicBezTo>
                  <a:cubicBezTo>
                    <a:pt x="22" y="21"/>
                    <a:pt x="22" y="21"/>
                    <a:pt x="22" y="21"/>
                  </a:cubicBezTo>
                  <a:cubicBezTo>
                    <a:pt x="23" y="19"/>
                    <a:pt x="23" y="19"/>
                    <a:pt x="23" y="19"/>
                  </a:cubicBezTo>
                  <a:cubicBezTo>
                    <a:pt x="25" y="21"/>
                    <a:pt x="25" y="21"/>
                    <a:pt x="25" y="21"/>
                  </a:cubicBezTo>
                  <a:cubicBezTo>
                    <a:pt x="24" y="22"/>
                    <a:pt x="24" y="22"/>
                    <a:pt x="24" y="22"/>
                  </a:cubicBezTo>
                  <a:cubicBezTo>
                    <a:pt x="24" y="29"/>
                    <a:pt x="24" y="29"/>
                    <a:pt x="24" y="29"/>
                  </a:cubicBezTo>
                  <a:cubicBezTo>
                    <a:pt x="24" y="31"/>
                    <a:pt x="24" y="32"/>
                    <a:pt x="25" y="34"/>
                  </a:cubicBezTo>
                  <a:cubicBezTo>
                    <a:pt x="22" y="35"/>
                    <a:pt x="22" y="35"/>
                    <a:pt x="22" y="35"/>
                  </a:cubicBezTo>
                  <a:cubicBezTo>
                    <a:pt x="22" y="32"/>
                    <a:pt x="22" y="32"/>
                    <a:pt x="22" y="32"/>
                  </a:cubicBezTo>
                  <a:cubicBezTo>
                    <a:pt x="7" y="32"/>
                    <a:pt x="7" y="32"/>
                    <a:pt x="7" y="32"/>
                  </a:cubicBezTo>
                  <a:cubicBezTo>
                    <a:pt x="7" y="34"/>
                    <a:pt x="7" y="34"/>
                    <a:pt x="7" y="34"/>
                  </a:cubicBezTo>
                  <a:cubicBezTo>
                    <a:pt x="4" y="35"/>
                    <a:pt x="4" y="35"/>
                    <a:pt x="4" y="35"/>
                  </a:cubicBezTo>
                  <a:cubicBezTo>
                    <a:pt x="4" y="33"/>
                    <a:pt x="5" y="30"/>
                    <a:pt x="5" y="27"/>
                  </a:cubicBezTo>
                  <a:close/>
                  <a:moveTo>
                    <a:pt x="7" y="31"/>
                  </a:moveTo>
                  <a:cubicBezTo>
                    <a:pt x="22" y="31"/>
                    <a:pt x="22" y="31"/>
                    <a:pt x="22" y="31"/>
                  </a:cubicBezTo>
                  <a:cubicBezTo>
                    <a:pt x="22" y="21"/>
                    <a:pt x="22" y="21"/>
                    <a:pt x="22" y="21"/>
                  </a:cubicBezTo>
                  <a:cubicBezTo>
                    <a:pt x="7" y="21"/>
                    <a:pt x="7" y="21"/>
                    <a:pt x="7" y="21"/>
                  </a:cubicBezTo>
                  <a:lnTo>
                    <a:pt x="7" y="3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36"/>
            <p:cNvSpPr>
              <a:spLocks noEditPoints="1"/>
            </p:cNvSpPr>
            <p:nvPr/>
          </p:nvSpPr>
          <p:spPr bwMode="auto">
            <a:xfrm>
              <a:off x="6183313" y="5489846"/>
              <a:ext cx="92075" cy="93663"/>
            </a:xfrm>
            <a:custGeom>
              <a:gdLst>
                <a:gd fmla="*/ 5 w 35" name="T0"/>
                <a:gd fmla="*/ 17 h 36" name="T1"/>
                <a:gd fmla="*/ 0 w 35" name="T2"/>
                <a:gd fmla="*/ 11 h 36" name="T3"/>
                <a:gd fmla="*/ 6 w 35" name="T4"/>
                <a:gd fmla="*/ 15 h 36" name="T5"/>
                <a:gd fmla="*/ 6 w 35" name="T6"/>
                <a:gd fmla="*/ 29 h 36" name="T7"/>
                <a:gd fmla="*/ 4 w 35" name="T8"/>
                <a:gd fmla="*/ 33 h 36" name="T9"/>
                <a:gd fmla="*/ 3 w 35" name="T10"/>
                <a:gd fmla="*/ 26 h 36" name="T11"/>
                <a:gd fmla="*/ 0 w 35" name="T12"/>
                <a:gd fmla="*/ 24 h 36" name="T13"/>
                <a:gd fmla="*/ 5 w 35" name="T14"/>
                <a:gd fmla="*/ 23 h 36" name="T15"/>
                <a:gd fmla="*/ 11 w 35" name="T16"/>
                <a:gd fmla="*/ 9 h 36" name="T17"/>
                <a:gd fmla="*/ 8 w 35" name="T18"/>
                <a:gd fmla="*/ 5 h 36" name="T19"/>
                <a:gd fmla="*/ 6 w 35" name="T20"/>
                <a:gd fmla="*/ 7 h 36" name="T21"/>
                <a:gd fmla="*/ 4 w 35" name="T22"/>
                <a:gd fmla="*/ 2 h 36" name="T23"/>
                <a:gd fmla="*/ 16 w 35" name="T24"/>
                <a:gd fmla="*/ 10 h 36" name="T25"/>
                <a:gd fmla="*/ 9 w 35" name="T26"/>
                <a:gd fmla="*/ 17 h 36" name="T27"/>
                <a:gd fmla="*/ 12 w 35" name="T28"/>
                <a:gd fmla="*/ 12 h 36" name="T29"/>
                <a:gd fmla="*/ 16 w 35" name="T30"/>
                <a:gd fmla="*/ 10 h 36" name="T31"/>
                <a:gd fmla="*/ 23 w 35" name="T32"/>
                <a:gd fmla="*/ 3 h 36" name="T33"/>
                <a:gd fmla="*/ 30 w 35" name="T34"/>
                <a:gd fmla="*/ 6 h 36" name="T35"/>
                <a:gd fmla="*/ 35 w 35" name="T36"/>
                <a:gd fmla="*/ 6 h 36" name="T37"/>
                <a:gd fmla="*/ 25 w 35" name="T38"/>
                <a:gd fmla="*/ 15 h 36" name="T39"/>
                <a:gd fmla="*/ 24 w 35" name="T40"/>
                <a:gd fmla="*/ 6 h 36" name="T41"/>
                <a:gd fmla="*/ 20 w 35" name="T42"/>
                <a:gd fmla="*/ 15 h 36" name="T43"/>
                <a:gd fmla="*/ 18 w 35" name="T44"/>
                <a:gd fmla="*/ 6 h 36" name="T45"/>
                <a:gd fmla="*/ 11 w 35" name="T46"/>
                <a:gd fmla="*/ 7 h 36" name="T47"/>
                <a:gd fmla="*/ 22 w 35" name="T48"/>
                <a:gd fmla="*/ 6 h 36" name="T49"/>
                <a:gd fmla="*/ 19 w 35" name="T50"/>
                <a:gd fmla="*/ 0 h 36" name="T51"/>
                <a:gd fmla="*/ 29 w 35" name="T52"/>
                <a:gd fmla="*/ 15 h 36" name="T53"/>
                <a:gd fmla="*/ 30 w 35" name="T54"/>
                <a:gd fmla="*/ 18 h 36" name="T55"/>
                <a:gd fmla="*/ 28 w 35" name="T56"/>
                <a:gd fmla="*/ 23 h 36" name="T57"/>
                <a:gd fmla="*/ 16 w 35" name="T58"/>
                <a:gd fmla="*/ 22 h 36" name="T59"/>
                <a:gd fmla="*/ 30 w 35" name="T60"/>
                <a:gd fmla="*/ 25 h 36" name="T61"/>
                <a:gd fmla="*/ 33 w 35" name="T62"/>
                <a:gd fmla="*/ 26 h 36" name="T63"/>
                <a:gd fmla="*/ 29 w 35" name="T64"/>
                <a:gd fmla="*/ 34 h 36" name="T65"/>
                <a:gd fmla="*/ 21 w 35" name="T66"/>
                <a:gd fmla="*/ 32 h 36" name="T67"/>
                <a:gd fmla="*/ 26 w 35" name="T68"/>
                <a:gd fmla="*/ 32 h 36" name="T69"/>
                <a:gd fmla="*/ 30 w 35" name="T70"/>
                <a:gd fmla="*/ 26 h 36" name="T71"/>
                <a:gd fmla="*/ 14 w 35" name="T72"/>
                <a:gd fmla="*/ 27 h 36" name="T73"/>
                <a:gd fmla="*/ 13 w 35" name="T74"/>
                <a:gd fmla="*/ 23 h 36" name="T75"/>
                <a:gd fmla="*/ 16 w 35" name="T76"/>
                <a:gd fmla="*/ 21 h 36" name="T77"/>
                <a:gd fmla="*/ 28 w 35" name="T78"/>
                <a:gd fmla="*/ 17 h 36" name="T79"/>
                <a:gd fmla="*/ 13 w 35" name="T80"/>
                <a:gd fmla="*/ 18 h 36" name="T81"/>
                <a:gd fmla="*/ 28 w 35" name="T82"/>
                <a:gd fmla="*/ 16 h 36" name="T83"/>
                <a:gd fmla="*/ 32 w 35" name="T84"/>
                <a:gd fmla="*/ 10 h 36" name="T85"/>
                <a:gd fmla="*/ 33 w 35" name="T86"/>
                <a:gd fmla="*/ 14 h 36" name="T87"/>
                <a:gd fmla="*/ 27 w 35" name="T88"/>
                <a:gd fmla="*/ 9 h 3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6" w="35">
                  <a:moveTo>
                    <a:pt x="6" y="15"/>
                  </a:moveTo>
                  <a:cubicBezTo>
                    <a:pt x="6" y="16"/>
                    <a:pt x="5" y="17"/>
                    <a:pt x="5" y="17"/>
                  </a:cubicBezTo>
                  <a:cubicBezTo>
                    <a:pt x="4" y="17"/>
                    <a:pt x="4" y="17"/>
                    <a:pt x="3" y="16"/>
                  </a:cubicBezTo>
                  <a:cubicBezTo>
                    <a:pt x="3" y="14"/>
                    <a:pt x="2" y="13"/>
                    <a:pt x="0" y="11"/>
                  </a:cubicBezTo>
                  <a:cubicBezTo>
                    <a:pt x="1" y="10"/>
                    <a:pt x="1" y="10"/>
                    <a:pt x="1" y="10"/>
                  </a:cubicBezTo>
                  <a:cubicBezTo>
                    <a:pt x="4" y="12"/>
                    <a:pt x="6" y="14"/>
                    <a:pt x="6" y="15"/>
                  </a:cubicBezTo>
                  <a:close/>
                  <a:moveTo>
                    <a:pt x="6" y="25"/>
                  </a:moveTo>
                  <a:cubicBezTo>
                    <a:pt x="6" y="26"/>
                    <a:pt x="6" y="27"/>
                    <a:pt x="6" y="29"/>
                  </a:cubicBezTo>
                  <a:cubicBezTo>
                    <a:pt x="6" y="31"/>
                    <a:pt x="6" y="32"/>
                    <a:pt x="6" y="33"/>
                  </a:cubicBezTo>
                  <a:cubicBezTo>
                    <a:pt x="6" y="33"/>
                    <a:pt x="5" y="34"/>
                    <a:pt x="4" y="33"/>
                  </a:cubicBezTo>
                  <a:cubicBezTo>
                    <a:pt x="3" y="33"/>
                    <a:pt x="3" y="32"/>
                    <a:pt x="3" y="30"/>
                  </a:cubicBezTo>
                  <a:cubicBezTo>
                    <a:pt x="4" y="28"/>
                    <a:pt x="4" y="26"/>
                    <a:pt x="3" y="26"/>
                  </a:cubicBezTo>
                  <a:cubicBezTo>
                    <a:pt x="3" y="25"/>
                    <a:pt x="2" y="25"/>
                    <a:pt x="0" y="24"/>
                  </a:cubicBezTo>
                  <a:cubicBezTo>
                    <a:pt x="0" y="24"/>
                    <a:pt x="0" y="24"/>
                    <a:pt x="0" y="24"/>
                  </a:cubicBezTo>
                  <a:cubicBezTo>
                    <a:pt x="2" y="24"/>
                    <a:pt x="3" y="24"/>
                    <a:pt x="4" y="24"/>
                  </a:cubicBezTo>
                  <a:cubicBezTo>
                    <a:pt x="4" y="24"/>
                    <a:pt x="5" y="23"/>
                    <a:pt x="5" y="23"/>
                  </a:cubicBezTo>
                  <a:cubicBezTo>
                    <a:pt x="6" y="22"/>
                    <a:pt x="7" y="17"/>
                    <a:pt x="10" y="9"/>
                  </a:cubicBezTo>
                  <a:cubicBezTo>
                    <a:pt x="11" y="9"/>
                    <a:pt x="11" y="9"/>
                    <a:pt x="11" y="9"/>
                  </a:cubicBezTo>
                  <a:cubicBezTo>
                    <a:pt x="8" y="18"/>
                    <a:pt x="7" y="23"/>
                    <a:pt x="6" y="25"/>
                  </a:cubicBezTo>
                  <a:close/>
                  <a:moveTo>
                    <a:pt x="8" y="5"/>
                  </a:moveTo>
                  <a:cubicBezTo>
                    <a:pt x="9" y="6"/>
                    <a:pt x="9" y="7"/>
                    <a:pt x="8" y="8"/>
                  </a:cubicBezTo>
                  <a:cubicBezTo>
                    <a:pt x="7" y="9"/>
                    <a:pt x="7" y="8"/>
                    <a:pt x="6" y="7"/>
                  </a:cubicBezTo>
                  <a:cubicBezTo>
                    <a:pt x="6" y="6"/>
                    <a:pt x="5" y="4"/>
                    <a:pt x="4" y="2"/>
                  </a:cubicBezTo>
                  <a:cubicBezTo>
                    <a:pt x="4" y="2"/>
                    <a:pt x="4" y="2"/>
                    <a:pt x="4" y="2"/>
                  </a:cubicBezTo>
                  <a:cubicBezTo>
                    <a:pt x="7" y="3"/>
                    <a:pt x="8" y="4"/>
                    <a:pt x="8" y="5"/>
                  </a:cubicBezTo>
                  <a:close/>
                  <a:moveTo>
                    <a:pt x="16" y="10"/>
                  </a:moveTo>
                  <a:cubicBezTo>
                    <a:pt x="16" y="11"/>
                    <a:pt x="15" y="11"/>
                    <a:pt x="14" y="13"/>
                  </a:cubicBezTo>
                  <a:cubicBezTo>
                    <a:pt x="13" y="14"/>
                    <a:pt x="11" y="15"/>
                    <a:pt x="9" y="17"/>
                  </a:cubicBezTo>
                  <a:cubicBezTo>
                    <a:pt x="9" y="17"/>
                    <a:pt x="9" y="17"/>
                    <a:pt x="9" y="17"/>
                  </a:cubicBezTo>
                  <a:cubicBezTo>
                    <a:pt x="10" y="15"/>
                    <a:pt x="11" y="14"/>
                    <a:pt x="12" y="12"/>
                  </a:cubicBezTo>
                  <a:cubicBezTo>
                    <a:pt x="13" y="11"/>
                    <a:pt x="13" y="9"/>
                    <a:pt x="14" y="8"/>
                  </a:cubicBezTo>
                  <a:lnTo>
                    <a:pt x="16" y="10"/>
                  </a:lnTo>
                  <a:close/>
                  <a:moveTo>
                    <a:pt x="19" y="0"/>
                  </a:moveTo>
                  <a:cubicBezTo>
                    <a:pt x="22" y="2"/>
                    <a:pt x="23" y="2"/>
                    <a:pt x="23" y="3"/>
                  </a:cubicBezTo>
                  <a:cubicBezTo>
                    <a:pt x="24" y="4"/>
                    <a:pt x="23" y="5"/>
                    <a:pt x="23" y="6"/>
                  </a:cubicBezTo>
                  <a:cubicBezTo>
                    <a:pt x="30" y="6"/>
                    <a:pt x="30" y="6"/>
                    <a:pt x="30" y="6"/>
                  </a:cubicBezTo>
                  <a:cubicBezTo>
                    <a:pt x="32" y="4"/>
                    <a:pt x="32" y="4"/>
                    <a:pt x="32" y="4"/>
                  </a:cubicBezTo>
                  <a:cubicBezTo>
                    <a:pt x="35" y="6"/>
                    <a:pt x="35" y="6"/>
                    <a:pt x="35" y="6"/>
                  </a:cubicBezTo>
                  <a:cubicBezTo>
                    <a:pt x="25" y="6"/>
                    <a:pt x="25" y="6"/>
                    <a:pt x="25" y="6"/>
                  </a:cubicBezTo>
                  <a:cubicBezTo>
                    <a:pt x="25" y="15"/>
                    <a:pt x="25" y="15"/>
                    <a:pt x="25" y="15"/>
                  </a:cubicBezTo>
                  <a:cubicBezTo>
                    <a:pt x="24" y="15"/>
                    <a:pt x="24" y="15"/>
                    <a:pt x="24" y="15"/>
                  </a:cubicBezTo>
                  <a:cubicBezTo>
                    <a:pt x="24" y="6"/>
                    <a:pt x="24" y="6"/>
                    <a:pt x="24" y="6"/>
                  </a:cubicBezTo>
                  <a:cubicBezTo>
                    <a:pt x="20" y="6"/>
                    <a:pt x="20" y="6"/>
                    <a:pt x="20" y="6"/>
                  </a:cubicBezTo>
                  <a:cubicBezTo>
                    <a:pt x="20" y="15"/>
                    <a:pt x="20" y="15"/>
                    <a:pt x="20" y="15"/>
                  </a:cubicBezTo>
                  <a:cubicBezTo>
                    <a:pt x="18" y="15"/>
                    <a:pt x="18" y="15"/>
                    <a:pt x="18" y="15"/>
                  </a:cubicBezTo>
                  <a:cubicBezTo>
                    <a:pt x="18" y="6"/>
                    <a:pt x="18" y="6"/>
                    <a:pt x="18" y="6"/>
                  </a:cubicBezTo>
                  <a:cubicBezTo>
                    <a:pt x="14" y="6"/>
                    <a:pt x="14" y="6"/>
                    <a:pt x="14" y="6"/>
                  </a:cubicBezTo>
                  <a:cubicBezTo>
                    <a:pt x="13" y="6"/>
                    <a:pt x="12" y="6"/>
                    <a:pt x="11" y="7"/>
                  </a:cubicBezTo>
                  <a:cubicBezTo>
                    <a:pt x="10" y="6"/>
                    <a:pt x="10" y="6"/>
                    <a:pt x="10" y="6"/>
                  </a:cubicBezTo>
                  <a:cubicBezTo>
                    <a:pt x="22" y="6"/>
                    <a:pt x="22" y="6"/>
                    <a:pt x="22" y="6"/>
                  </a:cubicBezTo>
                  <a:cubicBezTo>
                    <a:pt x="21" y="4"/>
                    <a:pt x="21" y="3"/>
                    <a:pt x="19" y="1"/>
                  </a:cubicBezTo>
                  <a:lnTo>
                    <a:pt x="19" y="0"/>
                  </a:lnTo>
                  <a:close/>
                  <a:moveTo>
                    <a:pt x="28" y="16"/>
                  </a:moveTo>
                  <a:cubicBezTo>
                    <a:pt x="29" y="15"/>
                    <a:pt x="29" y="15"/>
                    <a:pt x="29" y="15"/>
                  </a:cubicBezTo>
                  <a:cubicBezTo>
                    <a:pt x="32" y="17"/>
                    <a:pt x="32" y="17"/>
                    <a:pt x="32" y="17"/>
                  </a:cubicBezTo>
                  <a:cubicBezTo>
                    <a:pt x="30" y="18"/>
                    <a:pt x="30" y="18"/>
                    <a:pt x="30" y="18"/>
                  </a:cubicBezTo>
                  <a:cubicBezTo>
                    <a:pt x="30" y="20"/>
                    <a:pt x="30" y="22"/>
                    <a:pt x="30" y="23"/>
                  </a:cubicBezTo>
                  <a:cubicBezTo>
                    <a:pt x="28" y="23"/>
                    <a:pt x="28" y="23"/>
                    <a:pt x="28" y="23"/>
                  </a:cubicBezTo>
                  <a:cubicBezTo>
                    <a:pt x="28" y="22"/>
                    <a:pt x="28" y="22"/>
                    <a:pt x="28" y="22"/>
                  </a:cubicBezTo>
                  <a:cubicBezTo>
                    <a:pt x="16" y="22"/>
                    <a:pt x="16" y="22"/>
                    <a:pt x="16" y="22"/>
                  </a:cubicBezTo>
                  <a:cubicBezTo>
                    <a:pt x="14" y="25"/>
                    <a:pt x="14" y="25"/>
                    <a:pt x="14" y="25"/>
                  </a:cubicBezTo>
                  <a:cubicBezTo>
                    <a:pt x="30" y="25"/>
                    <a:pt x="30" y="25"/>
                    <a:pt x="30" y="25"/>
                  </a:cubicBezTo>
                  <a:cubicBezTo>
                    <a:pt x="31" y="24"/>
                    <a:pt x="31" y="24"/>
                    <a:pt x="31" y="24"/>
                  </a:cubicBezTo>
                  <a:cubicBezTo>
                    <a:pt x="33" y="26"/>
                    <a:pt x="33" y="26"/>
                    <a:pt x="33" y="26"/>
                  </a:cubicBezTo>
                  <a:cubicBezTo>
                    <a:pt x="32" y="27"/>
                    <a:pt x="32" y="27"/>
                    <a:pt x="32" y="27"/>
                  </a:cubicBezTo>
                  <a:cubicBezTo>
                    <a:pt x="30" y="30"/>
                    <a:pt x="30" y="33"/>
                    <a:pt x="29" y="34"/>
                  </a:cubicBezTo>
                  <a:cubicBezTo>
                    <a:pt x="28" y="35"/>
                    <a:pt x="27" y="35"/>
                    <a:pt x="25" y="36"/>
                  </a:cubicBezTo>
                  <a:cubicBezTo>
                    <a:pt x="25" y="34"/>
                    <a:pt x="24" y="33"/>
                    <a:pt x="21" y="32"/>
                  </a:cubicBezTo>
                  <a:cubicBezTo>
                    <a:pt x="21" y="31"/>
                    <a:pt x="21" y="31"/>
                    <a:pt x="21" y="31"/>
                  </a:cubicBezTo>
                  <a:cubicBezTo>
                    <a:pt x="24" y="32"/>
                    <a:pt x="25" y="32"/>
                    <a:pt x="26" y="32"/>
                  </a:cubicBezTo>
                  <a:cubicBezTo>
                    <a:pt x="27" y="32"/>
                    <a:pt x="27" y="32"/>
                    <a:pt x="28" y="31"/>
                  </a:cubicBezTo>
                  <a:cubicBezTo>
                    <a:pt x="28" y="31"/>
                    <a:pt x="29" y="29"/>
                    <a:pt x="30" y="26"/>
                  </a:cubicBezTo>
                  <a:cubicBezTo>
                    <a:pt x="14" y="26"/>
                    <a:pt x="14" y="26"/>
                    <a:pt x="14" y="26"/>
                  </a:cubicBezTo>
                  <a:cubicBezTo>
                    <a:pt x="14" y="27"/>
                    <a:pt x="14" y="27"/>
                    <a:pt x="14" y="27"/>
                  </a:cubicBezTo>
                  <a:cubicBezTo>
                    <a:pt x="11" y="25"/>
                    <a:pt x="11" y="25"/>
                    <a:pt x="11" y="25"/>
                  </a:cubicBezTo>
                  <a:cubicBezTo>
                    <a:pt x="12" y="25"/>
                    <a:pt x="13" y="24"/>
                    <a:pt x="13" y="23"/>
                  </a:cubicBezTo>
                  <a:cubicBezTo>
                    <a:pt x="14" y="21"/>
                    <a:pt x="14" y="20"/>
                    <a:pt x="14" y="19"/>
                  </a:cubicBezTo>
                  <a:cubicBezTo>
                    <a:pt x="16" y="21"/>
                    <a:pt x="16" y="21"/>
                    <a:pt x="16" y="21"/>
                  </a:cubicBezTo>
                  <a:cubicBezTo>
                    <a:pt x="28" y="21"/>
                    <a:pt x="28" y="21"/>
                    <a:pt x="28" y="21"/>
                  </a:cubicBezTo>
                  <a:cubicBezTo>
                    <a:pt x="28" y="17"/>
                    <a:pt x="28" y="17"/>
                    <a:pt x="28" y="17"/>
                  </a:cubicBezTo>
                  <a:cubicBezTo>
                    <a:pt x="16" y="17"/>
                    <a:pt x="16" y="17"/>
                    <a:pt x="16" y="17"/>
                  </a:cubicBezTo>
                  <a:cubicBezTo>
                    <a:pt x="15" y="17"/>
                    <a:pt x="14" y="17"/>
                    <a:pt x="13" y="18"/>
                  </a:cubicBezTo>
                  <a:cubicBezTo>
                    <a:pt x="12" y="16"/>
                    <a:pt x="12" y="16"/>
                    <a:pt x="12" y="16"/>
                  </a:cubicBezTo>
                  <a:lnTo>
                    <a:pt x="28" y="16"/>
                  </a:lnTo>
                  <a:close/>
                  <a:moveTo>
                    <a:pt x="27" y="8"/>
                  </a:moveTo>
                  <a:cubicBezTo>
                    <a:pt x="30" y="9"/>
                    <a:pt x="31" y="10"/>
                    <a:pt x="32" y="10"/>
                  </a:cubicBezTo>
                  <a:cubicBezTo>
                    <a:pt x="33" y="11"/>
                    <a:pt x="33" y="12"/>
                    <a:pt x="33" y="12"/>
                  </a:cubicBezTo>
                  <a:cubicBezTo>
                    <a:pt x="33" y="13"/>
                    <a:pt x="33" y="13"/>
                    <a:pt x="33" y="14"/>
                  </a:cubicBezTo>
                  <a:cubicBezTo>
                    <a:pt x="32" y="14"/>
                    <a:pt x="32" y="14"/>
                    <a:pt x="31" y="13"/>
                  </a:cubicBezTo>
                  <a:cubicBezTo>
                    <a:pt x="30" y="12"/>
                    <a:pt x="29" y="10"/>
                    <a:pt x="27" y="9"/>
                  </a:cubicBezTo>
                  <a:lnTo>
                    <a:pt x="27" y="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37"/>
            <p:cNvSpPr>
              <a:spLocks noEditPoints="1"/>
            </p:cNvSpPr>
            <p:nvPr/>
          </p:nvSpPr>
          <p:spPr bwMode="auto">
            <a:xfrm>
              <a:off x="5692775" y="5212033"/>
              <a:ext cx="85725" cy="88900"/>
            </a:xfrm>
            <a:custGeom>
              <a:gdLst>
                <a:gd fmla="*/ 7 w 33" name="T0"/>
                <a:gd fmla="*/ 34 h 34" name="T1"/>
                <a:gd fmla="*/ 0 w 33" name="T2"/>
                <a:gd fmla="*/ 24 h 34" name="T3"/>
                <a:gd fmla="*/ 5 w 33" name="T4"/>
                <a:gd fmla="*/ 17 h 34" name="T5"/>
                <a:gd fmla="*/ 2 w 33" name="T6"/>
                <a:gd fmla="*/ 9 h 34" name="T7"/>
                <a:gd fmla="*/ 0 w 33" name="T8"/>
                <a:gd fmla="*/ 9 h 34" name="T9"/>
                <a:gd fmla="*/ 10 w 33" name="T10"/>
                <a:gd fmla="*/ 7 h 34" name="T11"/>
                <a:gd fmla="*/ 11 w 33" name="T12"/>
                <a:gd fmla="*/ 10 h 34" name="T13"/>
                <a:gd fmla="*/ 13 w 33" name="T14"/>
                <a:gd fmla="*/ 17 h 34" name="T15"/>
                <a:gd fmla="*/ 11 w 33" name="T16"/>
                <a:gd fmla="*/ 19 h 34" name="T17"/>
                <a:gd fmla="*/ 9 w 33" name="T18"/>
                <a:gd fmla="*/ 33 h 34" name="T19"/>
                <a:gd fmla="*/ 9 w 33" name="T20"/>
                <a:gd fmla="*/ 5 h 34" name="T21"/>
                <a:gd fmla="*/ 5 w 33" name="T22"/>
                <a:gd fmla="*/ 0 h 34" name="T23"/>
                <a:gd fmla="*/ 9 w 33" name="T24"/>
                <a:gd fmla="*/ 3 h 34" name="T25"/>
                <a:gd fmla="*/ 31 w 33" name="T26"/>
                <a:gd fmla="*/ 1 h 34" name="T27"/>
                <a:gd fmla="*/ 17 w 33" name="T28"/>
                <a:gd fmla="*/ 3 h 34" name="T29"/>
                <a:gd fmla="*/ 13 w 33" name="T30"/>
                <a:gd fmla="*/ 2 h 34" name="T31"/>
                <a:gd fmla="*/ 15 w 33" name="T32"/>
                <a:gd fmla="*/ 25 h 34" name="T33"/>
                <a:gd fmla="*/ 17 w 33" name="T34"/>
                <a:gd fmla="*/ 17 h 34" name="T35"/>
                <a:gd fmla="*/ 31 w 33" name="T36"/>
                <a:gd fmla="*/ 16 h 34" name="T37"/>
                <a:gd fmla="*/ 32 w 33" name="T38"/>
                <a:gd fmla="*/ 19 h 34" name="T39"/>
                <a:gd fmla="*/ 30 w 33" name="T40"/>
                <a:gd fmla="*/ 33 h 34" name="T41"/>
                <a:gd fmla="*/ 17 w 33" name="T42"/>
                <a:gd fmla="*/ 30 h 34" name="T43"/>
                <a:gd fmla="*/ 15 w 33" name="T44"/>
                <a:gd fmla="*/ 34 h 34" name="T45"/>
                <a:gd fmla="*/ 17 w 33" name="T46"/>
                <a:gd fmla="*/ 23 h 34" name="T47"/>
                <a:gd fmla="*/ 22 w 33" name="T48"/>
                <a:gd fmla="*/ 18 h 34" name="T49"/>
                <a:gd fmla="*/ 17 w 33" name="T50"/>
                <a:gd fmla="*/ 23 h 34" name="T51"/>
                <a:gd fmla="*/ 22 w 33" name="T52"/>
                <a:gd fmla="*/ 29 h 34" name="T53"/>
                <a:gd fmla="*/ 17 w 33" name="T54"/>
                <a:gd fmla="*/ 24 h 34" name="T55"/>
                <a:gd fmla="*/ 17 w 33" name="T56"/>
                <a:gd fmla="*/ 10 h 34" name="T57"/>
                <a:gd fmla="*/ 19 w 33" name="T58"/>
                <a:gd fmla="*/ 7 h 34" name="T59"/>
                <a:gd fmla="*/ 29 w 33" name="T60"/>
                <a:gd fmla="*/ 5 h 34" name="T61"/>
                <a:gd fmla="*/ 30 w 33" name="T62"/>
                <a:gd fmla="*/ 8 h 34" name="T63"/>
                <a:gd fmla="*/ 28 w 33" name="T64"/>
                <a:gd fmla="*/ 15 h 34" name="T65"/>
                <a:gd fmla="*/ 19 w 33" name="T66"/>
                <a:gd fmla="*/ 13 h 34" name="T67"/>
                <a:gd fmla="*/ 17 w 33" name="T68"/>
                <a:gd fmla="*/ 15 h 34" name="T69"/>
                <a:gd fmla="*/ 19 w 33" name="T70"/>
                <a:gd fmla="*/ 12 h 34" name="T71"/>
                <a:gd fmla="*/ 28 w 33" name="T72"/>
                <a:gd fmla="*/ 7 h 34" name="T73"/>
                <a:gd fmla="*/ 19 w 33" name="T74"/>
                <a:gd fmla="*/ 12 h 34" name="T75"/>
                <a:gd fmla="*/ 30 w 33" name="T76"/>
                <a:gd fmla="*/ 23 h 34" name="T77"/>
                <a:gd fmla="*/ 24 w 33" name="T78"/>
                <a:gd fmla="*/ 18 h 34" name="T79"/>
                <a:gd fmla="*/ 24 w 33" name="T80"/>
                <a:gd fmla="*/ 29 h 34" name="T81"/>
                <a:gd fmla="*/ 30 w 33" name="T82"/>
                <a:gd fmla="*/ 24 h 34" name="T83"/>
                <a:gd fmla="*/ 24 w 33" name="T84"/>
                <a:gd fmla="*/ 29 h 3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4" w="33">
                  <a:moveTo>
                    <a:pt x="9" y="33"/>
                  </a:moveTo>
                  <a:cubicBezTo>
                    <a:pt x="7" y="34"/>
                    <a:pt x="7" y="34"/>
                    <a:pt x="7" y="34"/>
                  </a:cubicBezTo>
                  <a:cubicBezTo>
                    <a:pt x="7" y="31"/>
                    <a:pt x="7" y="26"/>
                    <a:pt x="7" y="18"/>
                  </a:cubicBezTo>
                  <a:cubicBezTo>
                    <a:pt x="4" y="21"/>
                    <a:pt x="2" y="23"/>
                    <a:pt x="0" y="24"/>
                  </a:cubicBezTo>
                  <a:cubicBezTo>
                    <a:pt x="0" y="24"/>
                    <a:pt x="0" y="24"/>
                    <a:pt x="0" y="24"/>
                  </a:cubicBezTo>
                  <a:cubicBezTo>
                    <a:pt x="2" y="21"/>
                    <a:pt x="4" y="19"/>
                    <a:pt x="5" y="17"/>
                  </a:cubicBezTo>
                  <a:cubicBezTo>
                    <a:pt x="7" y="15"/>
                    <a:pt x="8" y="12"/>
                    <a:pt x="9" y="9"/>
                  </a:cubicBezTo>
                  <a:cubicBezTo>
                    <a:pt x="2" y="9"/>
                    <a:pt x="2" y="9"/>
                    <a:pt x="2" y="9"/>
                  </a:cubicBezTo>
                  <a:cubicBezTo>
                    <a:pt x="1" y="10"/>
                    <a:pt x="1" y="10"/>
                    <a:pt x="1" y="10"/>
                  </a:cubicBezTo>
                  <a:cubicBezTo>
                    <a:pt x="0" y="9"/>
                    <a:pt x="0" y="9"/>
                    <a:pt x="0" y="9"/>
                  </a:cubicBezTo>
                  <a:cubicBezTo>
                    <a:pt x="9" y="9"/>
                    <a:pt x="9" y="9"/>
                    <a:pt x="9" y="9"/>
                  </a:cubicBezTo>
                  <a:cubicBezTo>
                    <a:pt x="10" y="7"/>
                    <a:pt x="10" y="7"/>
                    <a:pt x="10" y="7"/>
                  </a:cubicBezTo>
                  <a:cubicBezTo>
                    <a:pt x="12" y="9"/>
                    <a:pt x="12" y="9"/>
                    <a:pt x="12" y="9"/>
                  </a:cubicBezTo>
                  <a:cubicBezTo>
                    <a:pt x="11" y="10"/>
                    <a:pt x="11" y="10"/>
                    <a:pt x="11" y="10"/>
                  </a:cubicBezTo>
                  <a:cubicBezTo>
                    <a:pt x="10" y="12"/>
                    <a:pt x="9" y="14"/>
                    <a:pt x="9" y="15"/>
                  </a:cubicBezTo>
                  <a:cubicBezTo>
                    <a:pt x="11" y="16"/>
                    <a:pt x="12" y="16"/>
                    <a:pt x="13" y="17"/>
                  </a:cubicBezTo>
                  <a:cubicBezTo>
                    <a:pt x="13" y="18"/>
                    <a:pt x="13" y="18"/>
                    <a:pt x="13" y="19"/>
                  </a:cubicBezTo>
                  <a:cubicBezTo>
                    <a:pt x="12" y="21"/>
                    <a:pt x="12" y="20"/>
                    <a:pt x="11" y="19"/>
                  </a:cubicBezTo>
                  <a:cubicBezTo>
                    <a:pt x="11" y="18"/>
                    <a:pt x="10" y="16"/>
                    <a:pt x="8" y="15"/>
                  </a:cubicBezTo>
                  <a:cubicBezTo>
                    <a:pt x="8" y="25"/>
                    <a:pt x="9" y="31"/>
                    <a:pt x="9" y="33"/>
                  </a:cubicBezTo>
                  <a:close/>
                  <a:moveTo>
                    <a:pt x="9" y="3"/>
                  </a:moveTo>
                  <a:cubicBezTo>
                    <a:pt x="10" y="3"/>
                    <a:pt x="10" y="4"/>
                    <a:pt x="9" y="5"/>
                  </a:cubicBezTo>
                  <a:cubicBezTo>
                    <a:pt x="8" y="6"/>
                    <a:pt x="8" y="6"/>
                    <a:pt x="7" y="5"/>
                  </a:cubicBezTo>
                  <a:cubicBezTo>
                    <a:pt x="7" y="3"/>
                    <a:pt x="6" y="1"/>
                    <a:pt x="5" y="0"/>
                  </a:cubicBezTo>
                  <a:cubicBezTo>
                    <a:pt x="5" y="0"/>
                    <a:pt x="5" y="0"/>
                    <a:pt x="5" y="0"/>
                  </a:cubicBezTo>
                  <a:cubicBezTo>
                    <a:pt x="7" y="1"/>
                    <a:pt x="8" y="2"/>
                    <a:pt x="9" y="3"/>
                  </a:cubicBezTo>
                  <a:close/>
                  <a:moveTo>
                    <a:pt x="29" y="2"/>
                  </a:moveTo>
                  <a:cubicBezTo>
                    <a:pt x="31" y="1"/>
                    <a:pt x="31" y="1"/>
                    <a:pt x="31" y="1"/>
                  </a:cubicBezTo>
                  <a:cubicBezTo>
                    <a:pt x="33" y="3"/>
                    <a:pt x="33" y="3"/>
                    <a:pt x="33" y="3"/>
                  </a:cubicBezTo>
                  <a:cubicBezTo>
                    <a:pt x="17" y="3"/>
                    <a:pt x="17" y="3"/>
                    <a:pt x="17" y="3"/>
                  </a:cubicBezTo>
                  <a:cubicBezTo>
                    <a:pt x="16" y="3"/>
                    <a:pt x="15" y="3"/>
                    <a:pt x="14" y="4"/>
                  </a:cubicBezTo>
                  <a:cubicBezTo>
                    <a:pt x="13" y="2"/>
                    <a:pt x="13" y="2"/>
                    <a:pt x="13" y="2"/>
                  </a:cubicBezTo>
                  <a:lnTo>
                    <a:pt x="29" y="2"/>
                  </a:lnTo>
                  <a:close/>
                  <a:moveTo>
                    <a:pt x="15" y="25"/>
                  </a:moveTo>
                  <a:cubicBezTo>
                    <a:pt x="15" y="22"/>
                    <a:pt x="15" y="19"/>
                    <a:pt x="15" y="16"/>
                  </a:cubicBezTo>
                  <a:cubicBezTo>
                    <a:pt x="17" y="17"/>
                    <a:pt x="17" y="17"/>
                    <a:pt x="17" y="17"/>
                  </a:cubicBezTo>
                  <a:cubicBezTo>
                    <a:pt x="30" y="17"/>
                    <a:pt x="30" y="17"/>
                    <a:pt x="30" y="17"/>
                  </a:cubicBezTo>
                  <a:cubicBezTo>
                    <a:pt x="31" y="16"/>
                    <a:pt x="31" y="16"/>
                    <a:pt x="31" y="16"/>
                  </a:cubicBezTo>
                  <a:cubicBezTo>
                    <a:pt x="33" y="17"/>
                    <a:pt x="33" y="17"/>
                    <a:pt x="33" y="17"/>
                  </a:cubicBezTo>
                  <a:cubicBezTo>
                    <a:pt x="32" y="19"/>
                    <a:pt x="32" y="19"/>
                    <a:pt x="32" y="19"/>
                  </a:cubicBezTo>
                  <a:cubicBezTo>
                    <a:pt x="32" y="25"/>
                    <a:pt x="32" y="30"/>
                    <a:pt x="32" y="32"/>
                  </a:cubicBezTo>
                  <a:cubicBezTo>
                    <a:pt x="30" y="33"/>
                    <a:pt x="30" y="33"/>
                    <a:pt x="30" y="33"/>
                  </a:cubicBezTo>
                  <a:cubicBezTo>
                    <a:pt x="30" y="30"/>
                    <a:pt x="30" y="30"/>
                    <a:pt x="30" y="30"/>
                  </a:cubicBezTo>
                  <a:cubicBezTo>
                    <a:pt x="17" y="30"/>
                    <a:pt x="17" y="30"/>
                    <a:pt x="17" y="30"/>
                  </a:cubicBezTo>
                  <a:cubicBezTo>
                    <a:pt x="17" y="33"/>
                    <a:pt x="17" y="33"/>
                    <a:pt x="17" y="33"/>
                  </a:cubicBezTo>
                  <a:cubicBezTo>
                    <a:pt x="15" y="34"/>
                    <a:pt x="15" y="34"/>
                    <a:pt x="15" y="34"/>
                  </a:cubicBezTo>
                  <a:cubicBezTo>
                    <a:pt x="15" y="31"/>
                    <a:pt x="15" y="28"/>
                    <a:pt x="15" y="25"/>
                  </a:cubicBezTo>
                  <a:close/>
                  <a:moveTo>
                    <a:pt x="17" y="23"/>
                  </a:moveTo>
                  <a:cubicBezTo>
                    <a:pt x="22" y="23"/>
                    <a:pt x="22" y="23"/>
                    <a:pt x="22" y="23"/>
                  </a:cubicBezTo>
                  <a:cubicBezTo>
                    <a:pt x="22" y="18"/>
                    <a:pt x="22" y="18"/>
                    <a:pt x="22" y="18"/>
                  </a:cubicBezTo>
                  <a:cubicBezTo>
                    <a:pt x="17" y="18"/>
                    <a:pt x="17" y="18"/>
                    <a:pt x="17" y="18"/>
                  </a:cubicBezTo>
                  <a:lnTo>
                    <a:pt x="17" y="23"/>
                  </a:lnTo>
                  <a:close/>
                  <a:moveTo>
                    <a:pt x="17" y="29"/>
                  </a:moveTo>
                  <a:cubicBezTo>
                    <a:pt x="22" y="29"/>
                    <a:pt x="22" y="29"/>
                    <a:pt x="22" y="29"/>
                  </a:cubicBezTo>
                  <a:cubicBezTo>
                    <a:pt x="22" y="24"/>
                    <a:pt x="22" y="24"/>
                    <a:pt x="22" y="24"/>
                  </a:cubicBezTo>
                  <a:cubicBezTo>
                    <a:pt x="17" y="24"/>
                    <a:pt x="17" y="24"/>
                    <a:pt x="17" y="24"/>
                  </a:cubicBezTo>
                  <a:lnTo>
                    <a:pt x="17" y="29"/>
                  </a:lnTo>
                  <a:close/>
                  <a:moveTo>
                    <a:pt x="17" y="10"/>
                  </a:moveTo>
                  <a:cubicBezTo>
                    <a:pt x="17" y="9"/>
                    <a:pt x="17" y="7"/>
                    <a:pt x="17" y="6"/>
                  </a:cubicBezTo>
                  <a:cubicBezTo>
                    <a:pt x="19" y="7"/>
                    <a:pt x="19" y="7"/>
                    <a:pt x="19" y="7"/>
                  </a:cubicBezTo>
                  <a:cubicBezTo>
                    <a:pt x="28" y="7"/>
                    <a:pt x="28" y="7"/>
                    <a:pt x="28" y="7"/>
                  </a:cubicBezTo>
                  <a:cubicBezTo>
                    <a:pt x="29" y="5"/>
                    <a:pt x="29" y="5"/>
                    <a:pt x="29" y="5"/>
                  </a:cubicBezTo>
                  <a:cubicBezTo>
                    <a:pt x="31" y="7"/>
                    <a:pt x="31" y="7"/>
                    <a:pt x="31" y="7"/>
                  </a:cubicBezTo>
                  <a:cubicBezTo>
                    <a:pt x="30" y="8"/>
                    <a:pt x="30" y="8"/>
                    <a:pt x="30" y="8"/>
                  </a:cubicBezTo>
                  <a:cubicBezTo>
                    <a:pt x="30" y="11"/>
                    <a:pt x="30" y="13"/>
                    <a:pt x="30" y="14"/>
                  </a:cubicBezTo>
                  <a:cubicBezTo>
                    <a:pt x="28" y="15"/>
                    <a:pt x="28" y="15"/>
                    <a:pt x="28" y="15"/>
                  </a:cubicBezTo>
                  <a:cubicBezTo>
                    <a:pt x="28" y="13"/>
                    <a:pt x="28" y="13"/>
                    <a:pt x="28" y="13"/>
                  </a:cubicBezTo>
                  <a:cubicBezTo>
                    <a:pt x="19" y="13"/>
                    <a:pt x="19" y="13"/>
                    <a:pt x="19" y="13"/>
                  </a:cubicBezTo>
                  <a:cubicBezTo>
                    <a:pt x="19" y="14"/>
                    <a:pt x="19" y="14"/>
                    <a:pt x="19" y="14"/>
                  </a:cubicBezTo>
                  <a:cubicBezTo>
                    <a:pt x="17" y="15"/>
                    <a:pt x="17" y="15"/>
                    <a:pt x="17" y="15"/>
                  </a:cubicBezTo>
                  <a:cubicBezTo>
                    <a:pt x="17" y="13"/>
                    <a:pt x="17" y="12"/>
                    <a:pt x="17" y="10"/>
                  </a:cubicBezTo>
                  <a:close/>
                  <a:moveTo>
                    <a:pt x="19" y="12"/>
                  </a:moveTo>
                  <a:cubicBezTo>
                    <a:pt x="28" y="12"/>
                    <a:pt x="28" y="12"/>
                    <a:pt x="28" y="12"/>
                  </a:cubicBezTo>
                  <a:cubicBezTo>
                    <a:pt x="28" y="7"/>
                    <a:pt x="28" y="7"/>
                    <a:pt x="28" y="7"/>
                  </a:cubicBezTo>
                  <a:cubicBezTo>
                    <a:pt x="19" y="7"/>
                    <a:pt x="19" y="7"/>
                    <a:pt x="19" y="7"/>
                  </a:cubicBezTo>
                  <a:lnTo>
                    <a:pt x="19" y="12"/>
                  </a:lnTo>
                  <a:close/>
                  <a:moveTo>
                    <a:pt x="24" y="23"/>
                  </a:moveTo>
                  <a:cubicBezTo>
                    <a:pt x="30" y="23"/>
                    <a:pt x="30" y="23"/>
                    <a:pt x="30" y="23"/>
                  </a:cubicBezTo>
                  <a:cubicBezTo>
                    <a:pt x="30" y="18"/>
                    <a:pt x="30" y="18"/>
                    <a:pt x="30" y="18"/>
                  </a:cubicBezTo>
                  <a:cubicBezTo>
                    <a:pt x="24" y="18"/>
                    <a:pt x="24" y="18"/>
                    <a:pt x="24" y="18"/>
                  </a:cubicBezTo>
                  <a:lnTo>
                    <a:pt x="24" y="23"/>
                  </a:lnTo>
                  <a:close/>
                  <a:moveTo>
                    <a:pt x="24" y="29"/>
                  </a:moveTo>
                  <a:cubicBezTo>
                    <a:pt x="30" y="29"/>
                    <a:pt x="30" y="29"/>
                    <a:pt x="30" y="29"/>
                  </a:cubicBezTo>
                  <a:cubicBezTo>
                    <a:pt x="30" y="24"/>
                    <a:pt x="30" y="24"/>
                    <a:pt x="30" y="24"/>
                  </a:cubicBezTo>
                  <a:cubicBezTo>
                    <a:pt x="24" y="24"/>
                    <a:pt x="24" y="24"/>
                    <a:pt x="24" y="24"/>
                  </a:cubicBezTo>
                  <a:lnTo>
                    <a:pt x="24" y="2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38"/>
            <p:cNvSpPr>
              <a:spLocks noEditPoints="1"/>
            </p:cNvSpPr>
            <p:nvPr/>
          </p:nvSpPr>
          <p:spPr bwMode="auto">
            <a:xfrm>
              <a:off x="5781675" y="5210446"/>
              <a:ext cx="88900" cy="90488"/>
            </a:xfrm>
            <a:custGeom>
              <a:gdLst>
                <a:gd fmla="*/ 13 w 34" name="T0"/>
                <a:gd fmla="*/ 31 h 35" name="T1"/>
                <a:gd fmla="*/ 34 w 34" name="T2"/>
                <a:gd fmla="*/ 32 h 35" name="T3"/>
                <a:gd fmla="*/ 32 w 34" name="T4"/>
                <a:gd fmla="*/ 34 h 35" name="T5"/>
                <a:gd fmla="*/ 13 w 34" name="T6"/>
                <a:gd fmla="*/ 33 h 35" name="T7"/>
                <a:gd fmla="*/ 0 w 34" name="T8"/>
                <a:gd fmla="*/ 35 h 35" name="T9"/>
                <a:gd fmla="*/ 6 w 34" name="T10"/>
                <a:gd fmla="*/ 28 h 35" name="T11"/>
                <a:gd fmla="*/ 3 w 34" name="T12"/>
                <a:gd fmla="*/ 20 h 35" name="T13"/>
                <a:gd fmla="*/ 9 w 34" name="T14"/>
                <a:gd fmla="*/ 17 h 35" name="T15"/>
                <a:gd fmla="*/ 3 w 34" name="T16"/>
                <a:gd fmla="*/ 18 h 35" name="T17"/>
                <a:gd fmla="*/ 3 w 34" name="T18"/>
                <a:gd fmla="*/ 15 h 35" name="T19"/>
                <a:gd fmla="*/ 3 w 34" name="T20"/>
                <a:gd fmla="*/ 7 h 35" name="T21"/>
                <a:gd fmla="*/ 1 w 34" name="T22"/>
                <a:gd fmla="*/ 6 h 35" name="T23"/>
                <a:gd fmla="*/ 10 w 34" name="T24"/>
                <a:gd fmla="*/ 4 h 35" name="T25"/>
                <a:gd fmla="*/ 10 w 34" name="T26"/>
                <a:gd fmla="*/ 7 h 35" name="T27"/>
                <a:gd fmla="*/ 9 w 34" name="T28"/>
                <a:gd fmla="*/ 16 h 35" name="T29"/>
                <a:gd fmla="*/ 12 w 34" name="T30"/>
                <a:gd fmla="*/ 17 h 35" name="T31"/>
                <a:gd fmla="*/ 8 w 34" name="T32"/>
                <a:gd fmla="*/ 28 h 35" name="T33"/>
                <a:gd fmla="*/ 27 w 34" name="T34"/>
                <a:gd fmla="*/ 17 h 35" name="T35"/>
                <a:gd fmla="*/ 22 w 34" name="T36"/>
                <a:gd fmla="*/ 15 h 35" name="T37"/>
                <a:gd fmla="*/ 26 w 34" name="T38"/>
                <a:gd fmla="*/ 20 h 35" name="T39"/>
                <a:gd fmla="*/ 30 w 34" name="T40"/>
                <a:gd fmla="*/ 20 h 35" name="T41"/>
                <a:gd fmla="*/ 22 w 34" name="T42"/>
                <a:gd fmla="*/ 24 h 35" name="T43"/>
                <a:gd fmla="*/ 30 w 34" name="T44"/>
                <a:gd fmla="*/ 22 h 35" name="T45"/>
                <a:gd fmla="*/ 22 w 34" name="T46"/>
                <a:gd fmla="*/ 25 h 35" name="T47"/>
                <a:gd fmla="*/ 20 w 34" name="T48"/>
                <a:gd fmla="*/ 31 h 35" name="T49"/>
                <a:gd fmla="*/ 14 w 34" name="T50"/>
                <a:gd fmla="*/ 25 h 35" name="T51"/>
                <a:gd fmla="*/ 10 w 34" name="T52"/>
                <a:gd fmla="*/ 24 h 35" name="T53"/>
                <a:gd fmla="*/ 20 w 34" name="T54"/>
                <a:gd fmla="*/ 20 h 35" name="T55"/>
                <a:gd fmla="*/ 14 w 34" name="T56"/>
                <a:gd fmla="*/ 21 h 35" name="T57"/>
                <a:gd fmla="*/ 20 w 34" name="T58"/>
                <a:gd fmla="*/ 20 h 35" name="T59"/>
                <a:gd fmla="*/ 16 w 34" name="T60"/>
                <a:gd fmla="*/ 15 h 35" name="T61"/>
                <a:gd fmla="*/ 13 w 34" name="T62"/>
                <a:gd fmla="*/ 15 h 35" name="T63"/>
                <a:gd fmla="*/ 20 w 34" name="T64"/>
                <a:gd fmla="*/ 11 h 35" name="T65"/>
                <a:gd fmla="*/ 12 w 34" name="T66"/>
                <a:gd fmla="*/ 11 h 35" name="T67"/>
                <a:gd fmla="*/ 20 w 34" name="T68"/>
                <a:gd fmla="*/ 10 h 35" name="T69"/>
                <a:gd fmla="*/ 16 w 34" name="T70"/>
                <a:gd fmla="*/ 6 h 35" name="T71"/>
                <a:gd fmla="*/ 13 w 34" name="T72"/>
                <a:gd fmla="*/ 6 h 35" name="T73"/>
                <a:gd fmla="*/ 20 w 34" name="T74"/>
                <a:gd fmla="*/ 0 h 35" name="T75"/>
                <a:gd fmla="*/ 22 w 34" name="T76"/>
                <a:gd fmla="*/ 3 h 35" name="T77"/>
                <a:gd fmla="*/ 27 w 34" name="T78"/>
                <a:gd fmla="*/ 6 h 35" name="T79"/>
                <a:gd fmla="*/ 30 w 34" name="T80"/>
                <a:gd fmla="*/ 6 h 35" name="T81"/>
                <a:gd fmla="*/ 29 w 34" name="T82"/>
                <a:gd fmla="*/ 10 h 35" name="T83"/>
                <a:gd fmla="*/ 31 w 34" name="T84"/>
                <a:gd fmla="*/ 8 h 35" name="T85"/>
                <a:gd fmla="*/ 29 w 34" name="T86"/>
                <a:gd fmla="*/ 11 h 35" name="T87"/>
                <a:gd fmla="*/ 22 w 34" name="T88"/>
                <a:gd fmla="*/ 10 h 35" name="T89"/>
                <a:gd fmla="*/ 27 w 34" name="T90"/>
                <a:gd fmla="*/ 6 h 35" name="T91"/>
                <a:gd fmla="*/ 22 w 34" name="T92"/>
                <a:gd fmla="*/ 10 h 35" name="T93"/>
                <a:gd fmla="*/ 27 w 34" name="T94"/>
                <a:gd fmla="*/ 15 h 35" name="T95"/>
                <a:gd fmla="*/ 22 w 34" name="T96"/>
                <a:gd fmla="*/ 11 h 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 w="34">
                  <a:moveTo>
                    <a:pt x="8" y="28"/>
                  </a:moveTo>
                  <a:cubicBezTo>
                    <a:pt x="9" y="29"/>
                    <a:pt x="11" y="30"/>
                    <a:pt x="13" y="31"/>
                  </a:cubicBezTo>
                  <a:cubicBezTo>
                    <a:pt x="16" y="31"/>
                    <a:pt x="18" y="32"/>
                    <a:pt x="21" y="32"/>
                  </a:cubicBezTo>
                  <a:cubicBezTo>
                    <a:pt x="24" y="32"/>
                    <a:pt x="28" y="32"/>
                    <a:pt x="34" y="32"/>
                  </a:cubicBezTo>
                  <a:cubicBezTo>
                    <a:pt x="34" y="32"/>
                    <a:pt x="34" y="32"/>
                    <a:pt x="34" y="32"/>
                  </a:cubicBezTo>
                  <a:cubicBezTo>
                    <a:pt x="32" y="33"/>
                    <a:pt x="31" y="34"/>
                    <a:pt x="32" y="34"/>
                  </a:cubicBezTo>
                  <a:cubicBezTo>
                    <a:pt x="29" y="34"/>
                    <a:pt x="26" y="34"/>
                    <a:pt x="22" y="34"/>
                  </a:cubicBezTo>
                  <a:cubicBezTo>
                    <a:pt x="19" y="34"/>
                    <a:pt x="16" y="34"/>
                    <a:pt x="13" y="33"/>
                  </a:cubicBezTo>
                  <a:cubicBezTo>
                    <a:pt x="11" y="32"/>
                    <a:pt x="9" y="31"/>
                    <a:pt x="7" y="30"/>
                  </a:cubicBezTo>
                  <a:cubicBezTo>
                    <a:pt x="6" y="31"/>
                    <a:pt x="4" y="33"/>
                    <a:pt x="0" y="35"/>
                  </a:cubicBezTo>
                  <a:cubicBezTo>
                    <a:pt x="0" y="35"/>
                    <a:pt x="0" y="35"/>
                    <a:pt x="0" y="35"/>
                  </a:cubicBezTo>
                  <a:cubicBezTo>
                    <a:pt x="2" y="33"/>
                    <a:pt x="5" y="31"/>
                    <a:pt x="6" y="28"/>
                  </a:cubicBezTo>
                  <a:cubicBezTo>
                    <a:pt x="5" y="26"/>
                    <a:pt x="4" y="23"/>
                    <a:pt x="3" y="21"/>
                  </a:cubicBezTo>
                  <a:cubicBezTo>
                    <a:pt x="3" y="20"/>
                    <a:pt x="3" y="20"/>
                    <a:pt x="3" y="20"/>
                  </a:cubicBezTo>
                  <a:cubicBezTo>
                    <a:pt x="4" y="23"/>
                    <a:pt x="5" y="25"/>
                    <a:pt x="7" y="27"/>
                  </a:cubicBezTo>
                  <a:cubicBezTo>
                    <a:pt x="8" y="24"/>
                    <a:pt x="9" y="21"/>
                    <a:pt x="9" y="17"/>
                  </a:cubicBezTo>
                  <a:cubicBezTo>
                    <a:pt x="5" y="17"/>
                    <a:pt x="5" y="17"/>
                    <a:pt x="5" y="17"/>
                  </a:cubicBezTo>
                  <a:cubicBezTo>
                    <a:pt x="3" y="18"/>
                    <a:pt x="3" y="18"/>
                    <a:pt x="3" y="18"/>
                  </a:cubicBezTo>
                  <a:cubicBezTo>
                    <a:pt x="1" y="16"/>
                    <a:pt x="1" y="16"/>
                    <a:pt x="1" y="16"/>
                  </a:cubicBezTo>
                  <a:cubicBezTo>
                    <a:pt x="3" y="15"/>
                    <a:pt x="3" y="15"/>
                    <a:pt x="3" y="15"/>
                  </a:cubicBezTo>
                  <a:cubicBezTo>
                    <a:pt x="5" y="13"/>
                    <a:pt x="7" y="10"/>
                    <a:pt x="8" y="7"/>
                  </a:cubicBezTo>
                  <a:cubicBezTo>
                    <a:pt x="3" y="7"/>
                    <a:pt x="3" y="7"/>
                    <a:pt x="3" y="7"/>
                  </a:cubicBezTo>
                  <a:cubicBezTo>
                    <a:pt x="2" y="7"/>
                    <a:pt x="2" y="7"/>
                    <a:pt x="2" y="7"/>
                  </a:cubicBezTo>
                  <a:cubicBezTo>
                    <a:pt x="1" y="6"/>
                    <a:pt x="1" y="6"/>
                    <a:pt x="1" y="6"/>
                  </a:cubicBezTo>
                  <a:cubicBezTo>
                    <a:pt x="8" y="6"/>
                    <a:pt x="8" y="6"/>
                    <a:pt x="8" y="6"/>
                  </a:cubicBezTo>
                  <a:cubicBezTo>
                    <a:pt x="10" y="4"/>
                    <a:pt x="10" y="4"/>
                    <a:pt x="10" y="4"/>
                  </a:cubicBezTo>
                  <a:cubicBezTo>
                    <a:pt x="12" y="7"/>
                    <a:pt x="12" y="7"/>
                    <a:pt x="12" y="7"/>
                  </a:cubicBezTo>
                  <a:cubicBezTo>
                    <a:pt x="10" y="7"/>
                    <a:pt x="10" y="7"/>
                    <a:pt x="10" y="7"/>
                  </a:cubicBezTo>
                  <a:cubicBezTo>
                    <a:pt x="8" y="10"/>
                    <a:pt x="7" y="13"/>
                    <a:pt x="5" y="16"/>
                  </a:cubicBezTo>
                  <a:cubicBezTo>
                    <a:pt x="9" y="16"/>
                    <a:pt x="9" y="16"/>
                    <a:pt x="9" y="16"/>
                  </a:cubicBezTo>
                  <a:cubicBezTo>
                    <a:pt x="10" y="15"/>
                    <a:pt x="10" y="15"/>
                    <a:pt x="10" y="15"/>
                  </a:cubicBezTo>
                  <a:cubicBezTo>
                    <a:pt x="12" y="17"/>
                    <a:pt x="12" y="17"/>
                    <a:pt x="12" y="17"/>
                  </a:cubicBezTo>
                  <a:cubicBezTo>
                    <a:pt x="11" y="18"/>
                    <a:pt x="11" y="18"/>
                    <a:pt x="11" y="18"/>
                  </a:cubicBezTo>
                  <a:cubicBezTo>
                    <a:pt x="10" y="22"/>
                    <a:pt x="9" y="25"/>
                    <a:pt x="8" y="28"/>
                  </a:cubicBezTo>
                  <a:close/>
                  <a:moveTo>
                    <a:pt x="29" y="16"/>
                  </a:moveTo>
                  <a:cubicBezTo>
                    <a:pt x="27" y="17"/>
                    <a:pt x="27" y="17"/>
                    <a:pt x="27" y="17"/>
                  </a:cubicBezTo>
                  <a:cubicBezTo>
                    <a:pt x="27" y="15"/>
                    <a:pt x="27" y="15"/>
                    <a:pt x="27" y="15"/>
                  </a:cubicBezTo>
                  <a:cubicBezTo>
                    <a:pt x="22" y="15"/>
                    <a:pt x="22" y="15"/>
                    <a:pt x="22" y="15"/>
                  </a:cubicBezTo>
                  <a:cubicBezTo>
                    <a:pt x="22" y="20"/>
                    <a:pt x="22" y="20"/>
                    <a:pt x="22" y="20"/>
                  </a:cubicBezTo>
                  <a:cubicBezTo>
                    <a:pt x="26" y="20"/>
                    <a:pt x="26" y="20"/>
                    <a:pt x="26" y="20"/>
                  </a:cubicBezTo>
                  <a:cubicBezTo>
                    <a:pt x="27" y="18"/>
                    <a:pt x="27" y="18"/>
                    <a:pt x="27" y="18"/>
                  </a:cubicBezTo>
                  <a:cubicBezTo>
                    <a:pt x="30" y="20"/>
                    <a:pt x="30" y="20"/>
                    <a:pt x="30" y="20"/>
                  </a:cubicBezTo>
                  <a:cubicBezTo>
                    <a:pt x="22" y="20"/>
                    <a:pt x="22" y="20"/>
                    <a:pt x="22" y="20"/>
                  </a:cubicBezTo>
                  <a:cubicBezTo>
                    <a:pt x="22" y="24"/>
                    <a:pt x="22" y="24"/>
                    <a:pt x="22" y="24"/>
                  </a:cubicBezTo>
                  <a:cubicBezTo>
                    <a:pt x="29" y="24"/>
                    <a:pt x="29" y="24"/>
                    <a:pt x="29" y="24"/>
                  </a:cubicBezTo>
                  <a:cubicBezTo>
                    <a:pt x="30" y="22"/>
                    <a:pt x="30" y="22"/>
                    <a:pt x="30" y="22"/>
                  </a:cubicBezTo>
                  <a:cubicBezTo>
                    <a:pt x="33" y="25"/>
                    <a:pt x="33" y="25"/>
                    <a:pt x="33" y="25"/>
                  </a:cubicBezTo>
                  <a:cubicBezTo>
                    <a:pt x="22" y="25"/>
                    <a:pt x="22" y="25"/>
                    <a:pt x="22" y="25"/>
                  </a:cubicBezTo>
                  <a:cubicBezTo>
                    <a:pt x="22" y="27"/>
                    <a:pt x="22" y="29"/>
                    <a:pt x="22" y="30"/>
                  </a:cubicBezTo>
                  <a:cubicBezTo>
                    <a:pt x="20" y="31"/>
                    <a:pt x="20" y="31"/>
                    <a:pt x="20" y="31"/>
                  </a:cubicBezTo>
                  <a:cubicBezTo>
                    <a:pt x="20" y="29"/>
                    <a:pt x="20" y="27"/>
                    <a:pt x="20" y="25"/>
                  </a:cubicBezTo>
                  <a:cubicBezTo>
                    <a:pt x="14" y="25"/>
                    <a:pt x="14" y="25"/>
                    <a:pt x="14" y="25"/>
                  </a:cubicBezTo>
                  <a:cubicBezTo>
                    <a:pt x="13" y="25"/>
                    <a:pt x="12" y="25"/>
                    <a:pt x="12" y="26"/>
                  </a:cubicBezTo>
                  <a:cubicBezTo>
                    <a:pt x="10" y="24"/>
                    <a:pt x="10" y="24"/>
                    <a:pt x="10" y="24"/>
                  </a:cubicBezTo>
                  <a:cubicBezTo>
                    <a:pt x="20" y="24"/>
                    <a:pt x="20" y="24"/>
                    <a:pt x="20" y="24"/>
                  </a:cubicBezTo>
                  <a:cubicBezTo>
                    <a:pt x="20" y="20"/>
                    <a:pt x="20" y="20"/>
                    <a:pt x="20" y="20"/>
                  </a:cubicBezTo>
                  <a:cubicBezTo>
                    <a:pt x="16" y="20"/>
                    <a:pt x="16" y="20"/>
                    <a:pt x="16" y="20"/>
                  </a:cubicBezTo>
                  <a:cubicBezTo>
                    <a:pt x="15" y="20"/>
                    <a:pt x="14" y="21"/>
                    <a:pt x="14" y="21"/>
                  </a:cubicBezTo>
                  <a:cubicBezTo>
                    <a:pt x="13" y="20"/>
                    <a:pt x="13" y="20"/>
                    <a:pt x="13" y="20"/>
                  </a:cubicBezTo>
                  <a:cubicBezTo>
                    <a:pt x="20" y="20"/>
                    <a:pt x="20" y="20"/>
                    <a:pt x="20" y="20"/>
                  </a:cubicBezTo>
                  <a:cubicBezTo>
                    <a:pt x="20" y="15"/>
                    <a:pt x="20" y="15"/>
                    <a:pt x="20" y="15"/>
                  </a:cubicBezTo>
                  <a:cubicBezTo>
                    <a:pt x="16" y="15"/>
                    <a:pt x="16" y="15"/>
                    <a:pt x="16" y="15"/>
                  </a:cubicBezTo>
                  <a:cubicBezTo>
                    <a:pt x="15" y="15"/>
                    <a:pt x="14" y="16"/>
                    <a:pt x="14" y="16"/>
                  </a:cubicBezTo>
                  <a:cubicBezTo>
                    <a:pt x="13" y="15"/>
                    <a:pt x="13" y="15"/>
                    <a:pt x="13" y="15"/>
                  </a:cubicBezTo>
                  <a:cubicBezTo>
                    <a:pt x="20" y="15"/>
                    <a:pt x="20" y="15"/>
                    <a:pt x="20" y="15"/>
                  </a:cubicBezTo>
                  <a:cubicBezTo>
                    <a:pt x="20" y="11"/>
                    <a:pt x="20" y="11"/>
                    <a:pt x="20" y="11"/>
                  </a:cubicBezTo>
                  <a:cubicBezTo>
                    <a:pt x="13" y="11"/>
                    <a:pt x="13" y="11"/>
                    <a:pt x="13" y="11"/>
                  </a:cubicBezTo>
                  <a:cubicBezTo>
                    <a:pt x="13" y="11"/>
                    <a:pt x="12" y="11"/>
                    <a:pt x="12" y="11"/>
                  </a:cubicBezTo>
                  <a:cubicBezTo>
                    <a:pt x="11" y="10"/>
                    <a:pt x="11" y="10"/>
                    <a:pt x="11" y="10"/>
                  </a:cubicBezTo>
                  <a:cubicBezTo>
                    <a:pt x="20" y="10"/>
                    <a:pt x="20" y="10"/>
                    <a:pt x="20" y="10"/>
                  </a:cubicBezTo>
                  <a:cubicBezTo>
                    <a:pt x="20" y="6"/>
                    <a:pt x="20" y="6"/>
                    <a:pt x="20" y="6"/>
                  </a:cubicBezTo>
                  <a:cubicBezTo>
                    <a:pt x="16" y="6"/>
                    <a:pt x="16" y="6"/>
                    <a:pt x="16" y="6"/>
                  </a:cubicBezTo>
                  <a:cubicBezTo>
                    <a:pt x="15" y="6"/>
                    <a:pt x="14" y="7"/>
                    <a:pt x="14" y="7"/>
                  </a:cubicBezTo>
                  <a:cubicBezTo>
                    <a:pt x="13" y="6"/>
                    <a:pt x="13" y="6"/>
                    <a:pt x="13" y="6"/>
                  </a:cubicBezTo>
                  <a:cubicBezTo>
                    <a:pt x="20" y="6"/>
                    <a:pt x="20" y="6"/>
                    <a:pt x="20" y="6"/>
                  </a:cubicBezTo>
                  <a:cubicBezTo>
                    <a:pt x="20" y="4"/>
                    <a:pt x="20" y="2"/>
                    <a:pt x="20" y="0"/>
                  </a:cubicBezTo>
                  <a:cubicBezTo>
                    <a:pt x="23" y="2"/>
                    <a:pt x="23" y="2"/>
                    <a:pt x="23" y="2"/>
                  </a:cubicBezTo>
                  <a:cubicBezTo>
                    <a:pt x="22" y="3"/>
                    <a:pt x="22" y="3"/>
                    <a:pt x="22" y="3"/>
                  </a:cubicBezTo>
                  <a:cubicBezTo>
                    <a:pt x="22" y="6"/>
                    <a:pt x="22" y="6"/>
                    <a:pt x="22" y="6"/>
                  </a:cubicBezTo>
                  <a:cubicBezTo>
                    <a:pt x="27" y="6"/>
                    <a:pt x="27" y="6"/>
                    <a:pt x="27" y="6"/>
                  </a:cubicBezTo>
                  <a:cubicBezTo>
                    <a:pt x="28" y="4"/>
                    <a:pt x="28" y="4"/>
                    <a:pt x="28" y="4"/>
                  </a:cubicBezTo>
                  <a:cubicBezTo>
                    <a:pt x="30" y="6"/>
                    <a:pt x="30" y="6"/>
                    <a:pt x="30" y="6"/>
                  </a:cubicBezTo>
                  <a:cubicBezTo>
                    <a:pt x="29" y="7"/>
                    <a:pt x="29" y="7"/>
                    <a:pt x="29" y="7"/>
                  </a:cubicBezTo>
                  <a:cubicBezTo>
                    <a:pt x="29" y="10"/>
                    <a:pt x="29" y="10"/>
                    <a:pt x="29" y="10"/>
                  </a:cubicBezTo>
                  <a:cubicBezTo>
                    <a:pt x="30" y="10"/>
                    <a:pt x="30" y="10"/>
                    <a:pt x="30" y="10"/>
                  </a:cubicBezTo>
                  <a:cubicBezTo>
                    <a:pt x="31" y="8"/>
                    <a:pt x="31" y="8"/>
                    <a:pt x="31" y="8"/>
                  </a:cubicBezTo>
                  <a:cubicBezTo>
                    <a:pt x="34" y="11"/>
                    <a:pt x="34" y="11"/>
                    <a:pt x="34" y="11"/>
                  </a:cubicBezTo>
                  <a:cubicBezTo>
                    <a:pt x="29" y="11"/>
                    <a:pt x="29" y="11"/>
                    <a:pt x="29" y="11"/>
                  </a:cubicBezTo>
                  <a:cubicBezTo>
                    <a:pt x="29" y="13"/>
                    <a:pt x="29" y="15"/>
                    <a:pt x="29" y="16"/>
                  </a:cubicBezTo>
                  <a:close/>
                  <a:moveTo>
                    <a:pt x="22" y="10"/>
                  </a:moveTo>
                  <a:cubicBezTo>
                    <a:pt x="27" y="10"/>
                    <a:pt x="27" y="10"/>
                    <a:pt x="27" y="10"/>
                  </a:cubicBezTo>
                  <a:cubicBezTo>
                    <a:pt x="27" y="6"/>
                    <a:pt x="27" y="6"/>
                    <a:pt x="27" y="6"/>
                  </a:cubicBezTo>
                  <a:cubicBezTo>
                    <a:pt x="22" y="6"/>
                    <a:pt x="22" y="6"/>
                    <a:pt x="22" y="6"/>
                  </a:cubicBezTo>
                  <a:lnTo>
                    <a:pt x="22" y="10"/>
                  </a:lnTo>
                  <a:close/>
                  <a:moveTo>
                    <a:pt x="22" y="15"/>
                  </a:moveTo>
                  <a:cubicBezTo>
                    <a:pt x="27" y="15"/>
                    <a:pt x="27" y="15"/>
                    <a:pt x="27" y="15"/>
                  </a:cubicBezTo>
                  <a:cubicBezTo>
                    <a:pt x="27" y="11"/>
                    <a:pt x="27" y="11"/>
                    <a:pt x="27" y="11"/>
                  </a:cubicBezTo>
                  <a:cubicBezTo>
                    <a:pt x="22" y="11"/>
                    <a:pt x="22" y="11"/>
                    <a:pt x="22" y="11"/>
                  </a:cubicBezTo>
                  <a:lnTo>
                    <a:pt x="22" y="1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9"/>
            <p:cNvSpPr>
              <a:spLocks noEditPoints="1"/>
            </p:cNvSpPr>
            <p:nvPr/>
          </p:nvSpPr>
          <p:spPr bwMode="auto">
            <a:xfrm>
              <a:off x="5332413" y="4972321"/>
              <a:ext cx="90487" cy="80963"/>
            </a:xfrm>
            <a:custGeom>
              <a:gdLst>
                <a:gd fmla="*/ 6 w 35" name="T0"/>
                <a:gd fmla="*/ 12 h 31" name="T1"/>
                <a:gd fmla="*/ 5 w 35" name="T2"/>
                <a:gd fmla="*/ 14 h 31" name="T3"/>
                <a:gd fmla="*/ 3 w 35" name="T4"/>
                <a:gd fmla="*/ 13 h 31" name="T5"/>
                <a:gd fmla="*/ 0 w 35" name="T6"/>
                <a:gd fmla="*/ 8 h 31" name="T7"/>
                <a:gd fmla="*/ 1 w 35" name="T8"/>
                <a:gd fmla="*/ 8 h 31" name="T9"/>
                <a:gd fmla="*/ 6 w 35" name="T10"/>
                <a:gd fmla="*/ 12 h 31" name="T11"/>
                <a:gd fmla="*/ 6 w 35" name="T12"/>
                <a:gd fmla="*/ 22 h 31" name="T13"/>
                <a:gd fmla="*/ 6 w 35" name="T14"/>
                <a:gd fmla="*/ 27 h 31" name="T15"/>
                <a:gd fmla="*/ 6 w 35" name="T16"/>
                <a:gd fmla="*/ 30 h 31" name="T17"/>
                <a:gd fmla="*/ 4 w 35" name="T18"/>
                <a:gd fmla="*/ 31 h 31" name="T19"/>
                <a:gd fmla="*/ 4 w 35" name="T20"/>
                <a:gd fmla="*/ 27 h 31" name="T21"/>
                <a:gd fmla="*/ 4 w 35" name="T22"/>
                <a:gd fmla="*/ 23 h 31" name="T23"/>
                <a:gd fmla="*/ 0 w 35" name="T24"/>
                <a:gd fmla="*/ 22 h 31" name="T25"/>
                <a:gd fmla="*/ 0 w 35" name="T26"/>
                <a:gd fmla="*/ 21 h 31" name="T27"/>
                <a:gd fmla="*/ 4 w 35" name="T28"/>
                <a:gd fmla="*/ 21 h 31" name="T29"/>
                <a:gd fmla="*/ 5 w 35" name="T30"/>
                <a:gd fmla="*/ 20 h 31" name="T31"/>
                <a:gd fmla="*/ 11 w 35" name="T32"/>
                <a:gd fmla="*/ 6 h 31" name="T33"/>
                <a:gd fmla="*/ 11 w 35" name="T34"/>
                <a:gd fmla="*/ 6 h 31" name="T35"/>
                <a:gd fmla="*/ 6 w 35" name="T36"/>
                <a:gd fmla="*/ 22 h 31" name="T37"/>
                <a:gd fmla="*/ 8 w 35" name="T38"/>
                <a:gd fmla="*/ 4 h 31" name="T39"/>
                <a:gd fmla="*/ 8 w 35" name="T40"/>
                <a:gd fmla="*/ 6 h 31" name="T41"/>
                <a:gd fmla="*/ 6 w 35" name="T42"/>
                <a:gd fmla="*/ 5 h 31" name="T43"/>
                <a:gd fmla="*/ 3 w 35" name="T44"/>
                <a:gd fmla="*/ 1 h 31" name="T45"/>
                <a:gd fmla="*/ 3 w 35" name="T46"/>
                <a:gd fmla="*/ 0 h 31" name="T47"/>
                <a:gd fmla="*/ 8 w 35" name="T48"/>
                <a:gd fmla="*/ 4 h 31" name="T49"/>
                <a:gd fmla="*/ 29 w 35" name="T50"/>
                <a:gd fmla="*/ 4 h 31" name="T51"/>
                <a:gd fmla="*/ 31 w 35" name="T52"/>
                <a:gd fmla="*/ 2 h 31" name="T53"/>
                <a:gd fmla="*/ 33 w 35" name="T54"/>
                <a:gd fmla="*/ 5 h 31" name="T55"/>
                <a:gd fmla="*/ 22 w 35" name="T56"/>
                <a:gd fmla="*/ 5 h 31" name="T57"/>
                <a:gd fmla="*/ 22 w 35" name="T58"/>
                <a:gd fmla="*/ 28 h 31" name="T59"/>
                <a:gd fmla="*/ 30 w 35" name="T60"/>
                <a:gd fmla="*/ 28 h 31" name="T61"/>
                <a:gd fmla="*/ 32 w 35" name="T62"/>
                <a:gd fmla="*/ 26 h 31" name="T63"/>
                <a:gd fmla="*/ 35 w 35" name="T64"/>
                <a:gd fmla="*/ 29 h 31" name="T65"/>
                <a:gd fmla="*/ 11 w 35" name="T66"/>
                <a:gd fmla="*/ 29 h 31" name="T67"/>
                <a:gd fmla="*/ 8 w 35" name="T68"/>
                <a:gd fmla="*/ 29 h 31" name="T69"/>
                <a:gd fmla="*/ 7 w 35" name="T70"/>
                <a:gd fmla="*/ 28 h 31" name="T71"/>
                <a:gd fmla="*/ 20 w 35" name="T72"/>
                <a:gd fmla="*/ 28 h 31" name="T73"/>
                <a:gd fmla="*/ 20 w 35" name="T74"/>
                <a:gd fmla="*/ 5 h 31" name="T75"/>
                <a:gd fmla="*/ 15 w 35" name="T76"/>
                <a:gd fmla="*/ 5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5" y="14"/>
                    <a:pt x="5" y="14"/>
                  </a:cubicBezTo>
                  <a:cubicBezTo>
                    <a:pt x="4" y="15"/>
                    <a:pt x="4" y="14"/>
                    <a:pt x="3" y="13"/>
                  </a:cubicBezTo>
                  <a:cubicBezTo>
                    <a:pt x="3" y="12"/>
                    <a:pt x="2" y="10"/>
                    <a:pt x="0" y="8"/>
                  </a:cubicBezTo>
                  <a:cubicBezTo>
                    <a:pt x="1" y="8"/>
                    <a:pt x="1" y="8"/>
                    <a:pt x="1" y="8"/>
                  </a:cubicBezTo>
                  <a:cubicBezTo>
                    <a:pt x="4" y="10"/>
                    <a:pt x="6" y="11"/>
                    <a:pt x="6" y="12"/>
                  </a:cubicBezTo>
                  <a:close/>
                  <a:moveTo>
                    <a:pt x="6" y="22"/>
                  </a:moveTo>
                  <a:cubicBezTo>
                    <a:pt x="6" y="23"/>
                    <a:pt x="6" y="25"/>
                    <a:pt x="6" y="27"/>
                  </a:cubicBezTo>
                  <a:cubicBezTo>
                    <a:pt x="6" y="28"/>
                    <a:pt x="6" y="30"/>
                    <a:pt x="6" y="30"/>
                  </a:cubicBezTo>
                  <a:cubicBezTo>
                    <a:pt x="6" y="31"/>
                    <a:pt x="6" y="31"/>
                    <a:pt x="4" y="31"/>
                  </a:cubicBezTo>
                  <a:cubicBezTo>
                    <a:pt x="3" y="30"/>
                    <a:pt x="3" y="29"/>
                    <a:pt x="4" y="27"/>
                  </a:cubicBezTo>
                  <a:cubicBezTo>
                    <a:pt x="4" y="25"/>
                    <a:pt x="4" y="24"/>
                    <a:pt x="4" y="23"/>
                  </a:cubicBezTo>
                  <a:cubicBezTo>
                    <a:pt x="3" y="23"/>
                    <a:pt x="2" y="22"/>
                    <a:pt x="0" y="22"/>
                  </a:cubicBezTo>
                  <a:cubicBezTo>
                    <a:pt x="0" y="21"/>
                    <a:pt x="0" y="21"/>
                    <a:pt x="0" y="21"/>
                  </a:cubicBezTo>
                  <a:cubicBezTo>
                    <a:pt x="2" y="21"/>
                    <a:pt x="3" y="21"/>
                    <a:pt x="4" y="21"/>
                  </a:cubicBezTo>
                  <a:cubicBezTo>
                    <a:pt x="4" y="21"/>
                    <a:pt x="5" y="21"/>
                    <a:pt x="5" y="20"/>
                  </a:cubicBezTo>
                  <a:cubicBezTo>
                    <a:pt x="6" y="19"/>
                    <a:pt x="8" y="14"/>
                    <a:pt x="11" y="6"/>
                  </a:cubicBezTo>
                  <a:cubicBezTo>
                    <a:pt x="11" y="6"/>
                    <a:pt x="11" y="6"/>
                    <a:pt x="11" y="6"/>
                  </a:cubicBezTo>
                  <a:cubicBezTo>
                    <a:pt x="8" y="15"/>
                    <a:pt x="7" y="21"/>
                    <a:pt x="6" y="22"/>
                  </a:cubicBezTo>
                  <a:close/>
                  <a:moveTo>
                    <a:pt x="8" y="4"/>
                  </a:moveTo>
                  <a:cubicBezTo>
                    <a:pt x="8" y="5"/>
                    <a:pt x="8" y="5"/>
                    <a:pt x="8" y="6"/>
                  </a:cubicBezTo>
                  <a:cubicBezTo>
                    <a:pt x="7" y="7"/>
                    <a:pt x="6" y="7"/>
                    <a:pt x="6" y="5"/>
                  </a:cubicBezTo>
                  <a:cubicBezTo>
                    <a:pt x="5" y="4"/>
                    <a:pt x="5" y="2"/>
                    <a:pt x="3" y="1"/>
                  </a:cubicBezTo>
                  <a:cubicBezTo>
                    <a:pt x="3" y="0"/>
                    <a:pt x="3" y="0"/>
                    <a:pt x="3" y="0"/>
                  </a:cubicBezTo>
                  <a:cubicBezTo>
                    <a:pt x="6" y="2"/>
                    <a:pt x="8" y="3"/>
                    <a:pt x="8" y="4"/>
                  </a:cubicBezTo>
                  <a:close/>
                  <a:moveTo>
                    <a:pt x="29" y="4"/>
                  </a:moveTo>
                  <a:cubicBezTo>
                    <a:pt x="31" y="2"/>
                    <a:pt x="31" y="2"/>
                    <a:pt x="31"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5" y="29"/>
                    <a:pt x="35" y="29"/>
                    <a:pt x="35"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5" y="5"/>
                    <a:pt x="15" y="5"/>
                    <a:pt x="15" y="5"/>
                  </a:cubicBezTo>
                  <a:cubicBezTo>
                    <a:pt x="14" y="5"/>
                    <a:pt x="13" y="5"/>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0"/>
            <p:cNvSpPr>
              <a:spLocks noEditPoints="1"/>
            </p:cNvSpPr>
            <p:nvPr/>
          </p:nvSpPr>
          <p:spPr bwMode="auto">
            <a:xfrm>
              <a:off x="5421313" y="4972321"/>
              <a:ext cx="88900" cy="85725"/>
            </a:xfrm>
            <a:custGeom>
              <a:gdLst>
                <a:gd fmla="*/ 31 w 34" name="T0"/>
                <a:gd fmla="*/ 11 h 33" name="T1"/>
                <a:gd fmla="*/ 31 w 34" name="T2"/>
                <a:gd fmla="*/ 32 h 33" name="T3"/>
                <a:gd fmla="*/ 29 w 34" name="T4"/>
                <a:gd fmla="*/ 33 h 33" name="T5"/>
                <a:gd fmla="*/ 29 w 34" name="T6"/>
                <a:gd fmla="*/ 29 h 33" name="T7"/>
                <a:gd fmla="*/ 6 w 34" name="T8"/>
                <a:gd fmla="*/ 29 h 33" name="T9"/>
                <a:gd fmla="*/ 6 w 34" name="T10"/>
                <a:gd fmla="*/ 31 h 33" name="T11"/>
                <a:gd fmla="*/ 4 w 34" name="T12"/>
                <a:gd fmla="*/ 32 h 33" name="T13"/>
                <a:gd fmla="*/ 4 w 34" name="T14"/>
                <a:gd fmla="*/ 20 h 33" name="T15"/>
                <a:gd fmla="*/ 4 w 34" name="T16"/>
                <a:gd fmla="*/ 9 h 33" name="T17"/>
                <a:gd fmla="*/ 6 w 34" name="T18"/>
                <a:gd fmla="*/ 10 h 33" name="T19"/>
                <a:gd fmla="*/ 13 w 34" name="T20"/>
                <a:gd fmla="*/ 10 h 33" name="T21"/>
                <a:gd fmla="*/ 13 w 34" name="T22"/>
                <a:gd fmla="*/ 3 h 33" name="T23"/>
                <a:gd fmla="*/ 5 w 34" name="T24"/>
                <a:gd fmla="*/ 3 h 33" name="T25"/>
                <a:gd fmla="*/ 2 w 34" name="T26"/>
                <a:gd fmla="*/ 3 h 33" name="T27"/>
                <a:gd fmla="*/ 0 w 34" name="T28"/>
                <a:gd fmla="*/ 2 h 33" name="T29"/>
                <a:gd fmla="*/ 29 w 34" name="T30"/>
                <a:gd fmla="*/ 2 h 33" name="T31"/>
                <a:gd fmla="*/ 31 w 34" name="T32"/>
                <a:gd fmla="*/ 0 h 33" name="T33"/>
                <a:gd fmla="*/ 34 w 34" name="T34"/>
                <a:gd fmla="*/ 3 h 33" name="T35"/>
                <a:gd fmla="*/ 22 w 34" name="T36"/>
                <a:gd fmla="*/ 3 h 33" name="T37"/>
                <a:gd fmla="*/ 22 w 34" name="T38"/>
                <a:gd fmla="*/ 10 h 33" name="T39"/>
                <a:gd fmla="*/ 28 w 34" name="T40"/>
                <a:gd fmla="*/ 10 h 33" name="T41"/>
                <a:gd fmla="*/ 30 w 34" name="T42"/>
                <a:gd fmla="*/ 8 h 33" name="T43"/>
                <a:gd fmla="*/ 32 w 34" name="T44"/>
                <a:gd fmla="*/ 10 h 33" name="T45"/>
                <a:gd fmla="*/ 31 w 34" name="T46"/>
                <a:gd fmla="*/ 11 h 33" name="T47"/>
                <a:gd fmla="*/ 22 w 34" name="T48"/>
                <a:gd fmla="*/ 19 h 33" name="T49"/>
                <a:gd fmla="*/ 23 w 34" name="T50"/>
                <a:gd fmla="*/ 21 h 33" name="T51"/>
                <a:gd fmla="*/ 25 w 34" name="T52"/>
                <a:gd fmla="*/ 21 h 33" name="T53"/>
                <a:gd fmla="*/ 26 w 34" name="T54"/>
                <a:gd fmla="*/ 20 h 33" name="T55"/>
                <a:gd fmla="*/ 27 w 34" name="T56"/>
                <a:gd fmla="*/ 21 h 33" name="T57"/>
                <a:gd fmla="*/ 28 w 34" name="T58"/>
                <a:gd fmla="*/ 22 h 33" name="T59"/>
                <a:gd fmla="*/ 28 w 34" name="T60"/>
                <a:gd fmla="*/ 22 h 33" name="T61"/>
                <a:gd fmla="*/ 26 w 34" name="T62"/>
                <a:gd fmla="*/ 23 h 33" name="T63"/>
                <a:gd fmla="*/ 23 w 34" name="T64"/>
                <a:gd fmla="*/ 23 h 33" name="T65"/>
                <a:gd fmla="*/ 20 w 34" name="T66"/>
                <a:gd fmla="*/ 20 h 33" name="T67"/>
                <a:gd fmla="*/ 20 w 34" name="T68"/>
                <a:gd fmla="*/ 10 h 33" name="T69"/>
                <a:gd fmla="*/ 15 w 34" name="T70"/>
                <a:gd fmla="*/ 10 h 33" name="T71"/>
                <a:gd fmla="*/ 13 w 34" name="T72"/>
                <a:gd fmla="*/ 20 h 33" name="T73"/>
                <a:gd fmla="*/ 7 w 34" name="T74"/>
                <a:gd fmla="*/ 25 h 33" name="T75"/>
                <a:gd fmla="*/ 7 w 34" name="T76"/>
                <a:gd fmla="*/ 25 h 33" name="T77"/>
                <a:gd fmla="*/ 11 w 34" name="T78"/>
                <a:gd fmla="*/ 19 h 33" name="T79"/>
                <a:gd fmla="*/ 13 w 34" name="T80"/>
                <a:gd fmla="*/ 10 h 33" name="T81"/>
                <a:gd fmla="*/ 6 w 34" name="T82"/>
                <a:gd fmla="*/ 10 h 33" name="T83"/>
                <a:gd fmla="*/ 6 w 34" name="T84"/>
                <a:gd fmla="*/ 28 h 33" name="T85"/>
                <a:gd fmla="*/ 29 w 34" name="T86"/>
                <a:gd fmla="*/ 28 h 33" name="T87"/>
                <a:gd fmla="*/ 29 w 34" name="T88"/>
                <a:gd fmla="*/ 10 h 33" name="T89"/>
                <a:gd fmla="*/ 22 w 34" name="T90"/>
                <a:gd fmla="*/ 10 h 33" name="T91"/>
                <a:gd fmla="*/ 22 w 34" name="T92"/>
                <a:gd fmla="*/ 19 h 33" name="T93"/>
                <a:gd fmla="*/ 15 w 34" name="T94"/>
                <a:gd fmla="*/ 10 h 33" name="T95"/>
                <a:gd fmla="*/ 20 w 34" name="T96"/>
                <a:gd fmla="*/ 10 h 33" name="T97"/>
                <a:gd fmla="*/ 20 w 34" name="T98"/>
                <a:gd fmla="*/ 3 h 33" name="T99"/>
                <a:gd fmla="*/ 15 w 34" name="T100"/>
                <a:gd fmla="*/ 3 h 33" name="T101"/>
                <a:gd fmla="*/ 15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1" y="11"/>
                  </a:moveTo>
                  <a:cubicBezTo>
                    <a:pt x="31" y="22"/>
                    <a:pt x="31" y="29"/>
                    <a:pt x="31" y="32"/>
                  </a:cubicBezTo>
                  <a:cubicBezTo>
                    <a:pt x="29" y="33"/>
                    <a:pt x="29" y="33"/>
                    <a:pt x="29" y="33"/>
                  </a:cubicBezTo>
                  <a:cubicBezTo>
                    <a:pt x="29" y="29"/>
                    <a:pt x="29" y="29"/>
                    <a:pt x="29" y="29"/>
                  </a:cubicBezTo>
                  <a:cubicBezTo>
                    <a:pt x="6" y="29"/>
                    <a:pt x="6" y="29"/>
                    <a:pt x="6" y="29"/>
                  </a:cubicBezTo>
                  <a:cubicBezTo>
                    <a:pt x="6" y="31"/>
                    <a:pt x="6" y="31"/>
                    <a:pt x="6" y="31"/>
                  </a:cubicBezTo>
                  <a:cubicBezTo>
                    <a:pt x="4" y="32"/>
                    <a:pt x="4" y="32"/>
                    <a:pt x="4" y="32"/>
                  </a:cubicBezTo>
                  <a:cubicBezTo>
                    <a:pt x="4" y="30"/>
                    <a:pt x="4" y="26"/>
                    <a:pt x="4" y="20"/>
                  </a:cubicBezTo>
                  <a:cubicBezTo>
                    <a:pt x="4" y="14"/>
                    <a:pt x="4" y="11"/>
                    <a:pt x="4" y="9"/>
                  </a:cubicBezTo>
                  <a:cubicBezTo>
                    <a:pt x="6" y="10"/>
                    <a:pt x="6" y="10"/>
                    <a:pt x="6" y="10"/>
                  </a:cubicBezTo>
                  <a:cubicBezTo>
                    <a:pt x="13" y="10"/>
                    <a:pt x="13" y="10"/>
                    <a:pt x="13" y="10"/>
                  </a:cubicBezTo>
                  <a:cubicBezTo>
                    <a:pt x="13" y="3"/>
                    <a:pt x="13" y="3"/>
                    <a:pt x="13" y="3"/>
                  </a:cubicBezTo>
                  <a:cubicBezTo>
                    <a:pt x="5" y="3"/>
                    <a:pt x="5" y="3"/>
                    <a:pt x="5" y="3"/>
                  </a:cubicBezTo>
                  <a:cubicBezTo>
                    <a:pt x="3" y="3"/>
                    <a:pt x="2" y="3"/>
                    <a:pt x="2" y="3"/>
                  </a:cubicBezTo>
                  <a:cubicBezTo>
                    <a:pt x="0" y="2"/>
                    <a:pt x="0" y="2"/>
                    <a:pt x="0" y="2"/>
                  </a:cubicBezTo>
                  <a:cubicBezTo>
                    <a:pt x="29" y="2"/>
                    <a:pt x="29" y="2"/>
                    <a:pt x="29" y="2"/>
                  </a:cubicBezTo>
                  <a:cubicBezTo>
                    <a:pt x="31" y="0"/>
                    <a:pt x="31" y="0"/>
                    <a:pt x="31" y="0"/>
                  </a:cubicBezTo>
                  <a:cubicBezTo>
                    <a:pt x="34" y="3"/>
                    <a:pt x="34" y="3"/>
                    <a:pt x="34" y="3"/>
                  </a:cubicBezTo>
                  <a:cubicBezTo>
                    <a:pt x="22" y="3"/>
                    <a:pt x="22" y="3"/>
                    <a:pt x="22" y="3"/>
                  </a:cubicBezTo>
                  <a:cubicBezTo>
                    <a:pt x="22" y="10"/>
                    <a:pt x="22" y="10"/>
                    <a:pt x="22" y="10"/>
                  </a:cubicBezTo>
                  <a:cubicBezTo>
                    <a:pt x="28" y="10"/>
                    <a:pt x="28" y="10"/>
                    <a:pt x="28" y="10"/>
                  </a:cubicBezTo>
                  <a:cubicBezTo>
                    <a:pt x="30" y="8"/>
                    <a:pt x="30" y="8"/>
                    <a:pt x="30" y="8"/>
                  </a:cubicBezTo>
                  <a:cubicBezTo>
                    <a:pt x="32" y="10"/>
                    <a:pt x="32" y="10"/>
                    <a:pt x="32" y="10"/>
                  </a:cubicBezTo>
                  <a:lnTo>
                    <a:pt x="31" y="11"/>
                  </a:lnTo>
                  <a:close/>
                  <a:moveTo>
                    <a:pt x="22" y="19"/>
                  </a:moveTo>
                  <a:cubicBezTo>
                    <a:pt x="22" y="20"/>
                    <a:pt x="22" y="21"/>
                    <a:pt x="23" y="21"/>
                  </a:cubicBezTo>
                  <a:cubicBezTo>
                    <a:pt x="23" y="21"/>
                    <a:pt x="24" y="21"/>
                    <a:pt x="25" y="21"/>
                  </a:cubicBezTo>
                  <a:cubicBezTo>
                    <a:pt x="25" y="21"/>
                    <a:pt x="26" y="21"/>
                    <a:pt x="26" y="20"/>
                  </a:cubicBezTo>
                  <a:cubicBezTo>
                    <a:pt x="27" y="20"/>
                    <a:pt x="27" y="20"/>
                    <a:pt x="27" y="21"/>
                  </a:cubicBezTo>
                  <a:cubicBezTo>
                    <a:pt x="27" y="21"/>
                    <a:pt x="28" y="21"/>
                    <a:pt x="28" y="22"/>
                  </a:cubicBezTo>
                  <a:cubicBezTo>
                    <a:pt x="28" y="22"/>
                    <a:pt x="28" y="22"/>
                    <a:pt x="28" y="22"/>
                  </a:cubicBezTo>
                  <a:cubicBezTo>
                    <a:pt x="27" y="22"/>
                    <a:pt x="27" y="23"/>
                    <a:pt x="26" y="23"/>
                  </a:cubicBezTo>
                  <a:cubicBezTo>
                    <a:pt x="23" y="23"/>
                    <a:pt x="23" y="23"/>
                    <a:pt x="23" y="23"/>
                  </a:cubicBezTo>
                  <a:cubicBezTo>
                    <a:pt x="21" y="23"/>
                    <a:pt x="20" y="22"/>
                    <a:pt x="20" y="20"/>
                  </a:cubicBezTo>
                  <a:cubicBezTo>
                    <a:pt x="20" y="10"/>
                    <a:pt x="20" y="10"/>
                    <a:pt x="20" y="10"/>
                  </a:cubicBezTo>
                  <a:cubicBezTo>
                    <a:pt x="15" y="10"/>
                    <a:pt x="15" y="10"/>
                    <a:pt x="15" y="10"/>
                  </a:cubicBezTo>
                  <a:cubicBezTo>
                    <a:pt x="14" y="15"/>
                    <a:pt x="14" y="18"/>
                    <a:pt x="13" y="20"/>
                  </a:cubicBezTo>
                  <a:cubicBezTo>
                    <a:pt x="11" y="22"/>
                    <a:pt x="9" y="24"/>
                    <a:pt x="7" y="25"/>
                  </a:cubicBezTo>
                  <a:cubicBezTo>
                    <a:pt x="7" y="25"/>
                    <a:pt x="7" y="25"/>
                    <a:pt x="7" y="25"/>
                  </a:cubicBezTo>
                  <a:cubicBezTo>
                    <a:pt x="9" y="23"/>
                    <a:pt x="10" y="21"/>
                    <a:pt x="11" y="19"/>
                  </a:cubicBezTo>
                  <a:cubicBezTo>
                    <a:pt x="12" y="17"/>
                    <a:pt x="13" y="14"/>
                    <a:pt x="13" y="10"/>
                  </a:cubicBezTo>
                  <a:cubicBezTo>
                    <a:pt x="6" y="10"/>
                    <a:pt x="6" y="10"/>
                    <a:pt x="6" y="10"/>
                  </a:cubicBezTo>
                  <a:cubicBezTo>
                    <a:pt x="6" y="28"/>
                    <a:pt x="6" y="28"/>
                    <a:pt x="6" y="28"/>
                  </a:cubicBezTo>
                  <a:cubicBezTo>
                    <a:pt x="29" y="28"/>
                    <a:pt x="29" y="28"/>
                    <a:pt x="29" y="28"/>
                  </a:cubicBezTo>
                  <a:cubicBezTo>
                    <a:pt x="29" y="10"/>
                    <a:pt x="29" y="10"/>
                    <a:pt x="29" y="10"/>
                  </a:cubicBezTo>
                  <a:cubicBezTo>
                    <a:pt x="22" y="10"/>
                    <a:pt x="22" y="10"/>
                    <a:pt x="22" y="10"/>
                  </a:cubicBezTo>
                  <a:lnTo>
                    <a:pt x="22" y="19"/>
                  </a:lnTo>
                  <a:close/>
                  <a:moveTo>
                    <a:pt x="15" y="10"/>
                  </a:moveTo>
                  <a:cubicBezTo>
                    <a:pt x="20" y="10"/>
                    <a:pt x="20" y="10"/>
                    <a:pt x="20" y="10"/>
                  </a:cubicBezTo>
                  <a:cubicBezTo>
                    <a:pt x="20" y="3"/>
                    <a:pt x="20" y="3"/>
                    <a:pt x="20" y="3"/>
                  </a:cubicBezTo>
                  <a:cubicBezTo>
                    <a:pt x="15" y="3"/>
                    <a:pt x="15" y="3"/>
                    <a:pt x="15" y="3"/>
                  </a:cubicBezTo>
                  <a:lnTo>
                    <a:pt x="15"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1"/>
            <p:cNvSpPr>
              <a:spLocks noEditPoints="1"/>
            </p:cNvSpPr>
            <p:nvPr/>
          </p:nvSpPr>
          <p:spPr bwMode="auto">
            <a:xfrm>
              <a:off x="5872163" y="4835796"/>
              <a:ext cx="92075" cy="85725"/>
            </a:xfrm>
            <a:custGeom>
              <a:gdLst>
                <a:gd fmla="*/ 5 w 35" name="T0"/>
                <a:gd fmla="*/ 15 h 33" name="T1"/>
                <a:gd fmla="*/ 0 w 35" name="T2"/>
                <a:gd fmla="*/ 9 h 33" name="T3"/>
                <a:gd fmla="*/ 6 w 35" name="T4"/>
                <a:gd fmla="*/ 13 h 33" name="T5"/>
                <a:gd fmla="*/ 5 w 35" name="T6"/>
                <a:gd fmla="*/ 27 h 33" name="T7"/>
                <a:gd fmla="*/ 4 w 35" name="T8"/>
                <a:gd fmla="*/ 31 h 33" name="T9"/>
                <a:gd fmla="*/ 3 w 35" name="T10"/>
                <a:gd fmla="*/ 24 h 33" name="T11"/>
                <a:gd fmla="*/ 0 w 35" name="T12"/>
                <a:gd fmla="*/ 22 h 33" name="T13"/>
                <a:gd fmla="*/ 8 w 35" name="T14"/>
                <a:gd fmla="*/ 8 h 33" name="T15"/>
                <a:gd fmla="*/ 6 w 35" name="T16"/>
                <a:gd fmla="*/ 22 h 33" name="T17"/>
                <a:gd fmla="*/ 8 w 35" name="T18"/>
                <a:gd fmla="*/ 6 h 33" name="T19"/>
                <a:gd fmla="*/ 3 w 35" name="T20"/>
                <a:gd fmla="*/ 0 h 33" name="T21"/>
                <a:gd fmla="*/ 8 w 35" name="T22"/>
                <a:gd fmla="*/ 3 h 33" name="T23"/>
                <a:gd fmla="*/ 13 w 35" name="T24"/>
                <a:gd fmla="*/ 27 h 33" name="T25"/>
                <a:gd fmla="*/ 9 w 35" name="T26"/>
                <a:gd fmla="*/ 20 h 33" name="T27"/>
                <a:gd fmla="*/ 13 w 35" name="T28"/>
                <a:gd fmla="*/ 16 h 33" name="T29"/>
                <a:gd fmla="*/ 12 w 35" name="T30"/>
                <a:gd fmla="*/ 9 h 33" name="T31"/>
                <a:gd fmla="*/ 9 w 35" name="T32"/>
                <a:gd fmla="*/ 8 h 33" name="T33"/>
                <a:gd fmla="*/ 13 w 35" name="T34"/>
                <a:gd fmla="*/ 0 h 33" name="T35"/>
                <a:gd fmla="*/ 15 w 35" name="T36"/>
                <a:gd fmla="*/ 2 h 33" name="T37"/>
                <a:gd fmla="*/ 17 w 35" name="T38"/>
                <a:gd fmla="*/ 8 h 33" name="T39"/>
                <a:gd fmla="*/ 20 w 35" name="T40"/>
                <a:gd fmla="*/ 9 h 33" name="T41"/>
                <a:gd fmla="*/ 15 w 35" name="T42"/>
                <a:gd fmla="*/ 15 h 33" name="T43"/>
                <a:gd fmla="*/ 20 w 35" name="T44"/>
                <a:gd fmla="*/ 13 h 33" name="T45"/>
                <a:gd fmla="*/ 15 w 35" name="T46"/>
                <a:gd fmla="*/ 28 h 33" name="T47"/>
                <a:gd fmla="*/ 9 w 35" name="T48"/>
                <a:gd fmla="*/ 29 h 33" name="T49"/>
                <a:gd fmla="*/ 12 w 35" name="T50"/>
                <a:gd fmla="*/ 29 h 33" name="T51"/>
                <a:gd fmla="*/ 27 w 35" name="T52"/>
                <a:gd fmla="*/ 3 h 33" name="T53"/>
                <a:gd fmla="*/ 33 w 35" name="T54"/>
                <a:gd fmla="*/ 4 h 33" name="T55"/>
                <a:gd fmla="*/ 23 w 35" name="T56"/>
                <a:gd fmla="*/ 5 h 33" name="T57"/>
                <a:gd fmla="*/ 31 w 35" name="T58"/>
                <a:gd fmla="*/ 11 h 33" name="T59"/>
                <a:gd fmla="*/ 35 w 35" name="T60"/>
                <a:gd fmla="*/ 12 h 33" name="T61"/>
                <a:gd fmla="*/ 30 w 35" name="T62"/>
                <a:gd fmla="*/ 28 h 33" name="T63"/>
                <a:gd fmla="*/ 27 w 35" name="T64"/>
                <a:gd fmla="*/ 33 h 33" name="T65"/>
                <a:gd fmla="*/ 28 w 35" name="T66"/>
                <a:gd fmla="*/ 12 h 33" name="T67"/>
                <a:gd fmla="*/ 21 w 35" name="T68"/>
                <a:gd fmla="*/ 26 h 33" name="T69"/>
                <a:gd fmla="*/ 14 w 35" name="T70"/>
                <a:gd fmla="*/ 32 h 33" name="T71"/>
                <a:gd fmla="*/ 21 w 35" name="T72"/>
                <a:gd fmla="*/ 14 h 33" name="T73"/>
                <a:gd fmla="*/ 23 w 35" name="T74"/>
                <a:gd fmla="*/ 4 h 3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3" w="35">
                  <a:moveTo>
                    <a:pt x="6" y="13"/>
                  </a:moveTo>
                  <a:cubicBezTo>
                    <a:pt x="6" y="14"/>
                    <a:pt x="5" y="14"/>
                    <a:pt x="5" y="15"/>
                  </a:cubicBezTo>
                  <a:cubicBezTo>
                    <a:pt x="4" y="15"/>
                    <a:pt x="4" y="15"/>
                    <a:pt x="3" y="13"/>
                  </a:cubicBezTo>
                  <a:cubicBezTo>
                    <a:pt x="3" y="12"/>
                    <a:pt x="2" y="11"/>
                    <a:pt x="0" y="9"/>
                  </a:cubicBezTo>
                  <a:cubicBezTo>
                    <a:pt x="0" y="8"/>
                    <a:pt x="0" y="8"/>
                    <a:pt x="0" y="8"/>
                  </a:cubicBezTo>
                  <a:cubicBezTo>
                    <a:pt x="4" y="10"/>
                    <a:pt x="6" y="11"/>
                    <a:pt x="6" y="13"/>
                  </a:cubicBezTo>
                  <a:close/>
                  <a:moveTo>
                    <a:pt x="6" y="22"/>
                  </a:moveTo>
                  <a:cubicBezTo>
                    <a:pt x="5" y="24"/>
                    <a:pt x="5" y="25"/>
                    <a:pt x="5" y="27"/>
                  </a:cubicBezTo>
                  <a:cubicBezTo>
                    <a:pt x="5" y="29"/>
                    <a:pt x="5" y="30"/>
                    <a:pt x="5" y="31"/>
                  </a:cubicBezTo>
                  <a:cubicBezTo>
                    <a:pt x="5" y="31"/>
                    <a:pt x="5" y="31"/>
                    <a:pt x="4" y="31"/>
                  </a:cubicBezTo>
                  <a:cubicBezTo>
                    <a:pt x="3" y="31"/>
                    <a:pt x="2" y="29"/>
                    <a:pt x="3" y="27"/>
                  </a:cubicBezTo>
                  <a:cubicBezTo>
                    <a:pt x="3" y="25"/>
                    <a:pt x="3" y="24"/>
                    <a:pt x="3" y="24"/>
                  </a:cubicBezTo>
                  <a:cubicBezTo>
                    <a:pt x="2" y="23"/>
                    <a:pt x="1" y="23"/>
                    <a:pt x="0" y="23"/>
                  </a:cubicBezTo>
                  <a:cubicBezTo>
                    <a:pt x="0" y="22"/>
                    <a:pt x="0" y="22"/>
                    <a:pt x="0" y="22"/>
                  </a:cubicBezTo>
                  <a:cubicBezTo>
                    <a:pt x="2" y="22"/>
                    <a:pt x="4" y="22"/>
                    <a:pt x="4" y="21"/>
                  </a:cubicBezTo>
                  <a:cubicBezTo>
                    <a:pt x="5" y="20"/>
                    <a:pt x="6" y="16"/>
                    <a:pt x="8" y="8"/>
                  </a:cubicBezTo>
                  <a:cubicBezTo>
                    <a:pt x="9" y="9"/>
                    <a:pt x="9" y="9"/>
                    <a:pt x="9" y="9"/>
                  </a:cubicBezTo>
                  <a:cubicBezTo>
                    <a:pt x="7" y="17"/>
                    <a:pt x="6" y="21"/>
                    <a:pt x="6" y="22"/>
                  </a:cubicBezTo>
                  <a:close/>
                  <a:moveTo>
                    <a:pt x="8" y="3"/>
                  </a:moveTo>
                  <a:cubicBezTo>
                    <a:pt x="8" y="4"/>
                    <a:pt x="8" y="5"/>
                    <a:pt x="8" y="6"/>
                  </a:cubicBezTo>
                  <a:cubicBezTo>
                    <a:pt x="7" y="6"/>
                    <a:pt x="6" y="6"/>
                    <a:pt x="6" y="5"/>
                  </a:cubicBezTo>
                  <a:cubicBezTo>
                    <a:pt x="6" y="3"/>
                    <a:pt x="5" y="2"/>
                    <a:pt x="3" y="0"/>
                  </a:cubicBezTo>
                  <a:cubicBezTo>
                    <a:pt x="3" y="0"/>
                    <a:pt x="3" y="0"/>
                    <a:pt x="3" y="0"/>
                  </a:cubicBezTo>
                  <a:cubicBezTo>
                    <a:pt x="6" y="1"/>
                    <a:pt x="8" y="2"/>
                    <a:pt x="8" y="3"/>
                  </a:cubicBezTo>
                  <a:close/>
                  <a:moveTo>
                    <a:pt x="12" y="29"/>
                  </a:moveTo>
                  <a:cubicBezTo>
                    <a:pt x="13" y="29"/>
                    <a:pt x="13" y="28"/>
                    <a:pt x="13" y="27"/>
                  </a:cubicBezTo>
                  <a:cubicBezTo>
                    <a:pt x="13" y="17"/>
                    <a:pt x="13" y="17"/>
                    <a:pt x="13" y="17"/>
                  </a:cubicBezTo>
                  <a:cubicBezTo>
                    <a:pt x="11" y="18"/>
                    <a:pt x="10" y="19"/>
                    <a:pt x="9" y="20"/>
                  </a:cubicBezTo>
                  <a:cubicBezTo>
                    <a:pt x="7" y="18"/>
                    <a:pt x="7" y="18"/>
                    <a:pt x="7" y="18"/>
                  </a:cubicBezTo>
                  <a:cubicBezTo>
                    <a:pt x="8" y="18"/>
                    <a:pt x="10" y="17"/>
                    <a:pt x="13" y="16"/>
                  </a:cubicBezTo>
                  <a:cubicBezTo>
                    <a:pt x="13" y="9"/>
                    <a:pt x="13" y="9"/>
                    <a:pt x="13" y="9"/>
                  </a:cubicBezTo>
                  <a:cubicBezTo>
                    <a:pt x="12" y="9"/>
                    <a:pt x="12" y="9"/>
                    <a:pt x="12" y="9"/>
                  </a:cubicBezTo>
                  <a:cubicBezTo>
                    <a:pt x="10" y="9"/>
                    <a:pt x="10" y="9"/>
                    <a:pt x="10" y="9"/>
                  </a:cubicBezTo>
                  <a:cubicBezTo>
                    <a:pt x="9" y="8"/>
                    <a:pt x="9" y="8"/>
                    <a:pt x="9" y="8"/>
                  </a:cubicBezTo>
                  <a:cubicBezTo>
                    <a:pt x="13" y="8"/>
                    <a:pt x="13" y="8"/>
                    <a:pt x="13" y="8"/>
                  </a:cubicBezTo>
                  <a:cubicBezTo>
                    <a:pt x="13" y="3"/>
                    <a:pt x="13" y="1"/>
                    <a:pt x="13" y="0"/>
                  </a:cubicBezTo>
                  <a:cubicBezTo>
                    <a:pt x="16" y="1"/>
                    <a:pt x="16" y="1"/>
                    <a:pt x="16" y="1"/>
                  </a:cubicBezTo>
                  <a:cubicBezTo>
                    <a:pt x="15" y="2"/>
                    <a:pt x="15" y="2"/>
                    <a:pt x="15" y="2"/>
                  </a:cubicBezTo>
                  <a:cubicBezTo>
                    <a:pt x="15" y="8"/>
                    <a:pt x="15" y="8"/>
                    <a:pt x="15" y="8"/>
                  </a:cubicBezTo>
                  <a:cubicBezTo>
                    <a:pt x="17" y="8"/>
                    <a:pt x="17" y="8"/>
                    <a:pt x="17" y="8"/>
                  </a:cubicBezTo>
                  <a:cubicBezTo>
                    <a:pt x="18" y="6"/>
                    <a:pt x="18" y="6"/>
                    <a:pt x="18" y="6"/>
                  </a:cubicBezTo>
                  <a:cubicBezTo>
                    <a:pt x="20" y="9"/>
                    <a:pt x="20" y="9"/>
                    <a:pt x="20" y="9"/>
                  </a:cubicBezTo>
                  <a:cubicBezTo>
                    <a:pt x="15" y="9"/>
                    <a:pt x="15" y="9"/>
                    <a:pt x="15" y="9"/>
                  </a:cubicBezTo>
                  <a:cubicBezTo>
                    <a:pt x="15" y="15"/>
                    <a:pt x="15" y="15"/>
                    <a:pt x="15" y="15"/>
                  </a:cubicBezTo>
                  <a:cubicBezTo>
                    <a:pt x="19" y="13"/>
                    <a:pt x="19" y="13"/>
                    <a:pt x="19" y="13"/>
                  </a:cubicBezTo>
                  <a:cubicBezTo>
                    <a:pt x="20" y="13"/>
                    <a:pt x="20" y="13"/>
                    <a:pt x="20" y="13"/>
                  </a:cubicBezTo>
                  <a:cubicBezTo>
                    <a:pt x="15" y="16"/>
                    <a:pt x="15" y="16"/>
                    <a:pt x="15" y="16"/>
                  </a:cubicBezTo>
                  <a:cubicBezTo>
                    <a:pt x="15" y="28"/>
                    <a:pt x="15" y="28"/>
                    <a:pt x="15" y="28"/>
                  </a:cubicBezTo>
                  <a:cubicBezTo>
                    <a:pt x="15" y="30"/>
                    <a:pt x="14" y="31"/>
                    <a:pt x="12" y="32"/>
                  </a:cubicBezTo>
                  <a:cubicBezTo>
                    <a:pt x="12" y="31"/>
                    <a:pt x="11" y="30"/>
                    <a:pt x="9" y="29"/>
                  </a:cubicBezTo>
                  <a:cubicBezTo>
                    <a:pt x="9" y="28"/>
                    <a:pt x="9" y="28"/>
                    <a:pt x="9" y="28"/>
                  </a:cubicBezTo>
                  <a:cubicBezTo>
                    <a:pt x="10" y="28"/>
                    <a:pt x="11" y="29"/>
                    <a:pt x="12" y="29"/>
                  </a:cubicBezTo>
                  <a:close/>
                  <a:moveTo>
                    <a:pt x="23" y="4"/>
                  </a:moveTo>
                  <a:cubicBezTo>
                    <a:pt x="25" y="4"/>
                    <a:pt x="26" y="3"/>
                    <a:pt x="27" y="3"/>
                  </a:cubicBezTo>
                  <a:cubicBezTo>
                    <a:pt x="29" y="2"/>
                    <a:pt x="30" y="2"/>
                    <a:pt x="31" y="1"/>
                  </a:cubicBezTo>
                  <a:cubicBezTo>
                    <a:pt x="33" y="4"/>
                    <a:pt x="33" y="4"/>
                    <a:pt x="33" y="4"/>
                  </a:cubicBezTo>
                  <a:cubicBezTo>
                    <a:pt x="32" y="4"/>
                    <a:pt x="30" y="4"/>
                    <a:pt x="28" y="4"/>
                  </a:cubicBezTo>
                  <a:cubicBezTo>
                    <a:pt x="26" y="4"/>
                    <a:pt x="25" y="4"/>
                    <a:pt x="23" y="5"/>
                  </a:cubicBezTo>
                  <a:cubicBezTo>
                    <a:pt x="23" y="11"/>
                    <a:pt x="23" y="11"/>
                    <a:pt x="23" y="11"/>
                  </a:cubicBezTo>
                  <a:cubicBezTo>
                    <a:pt x="31" y="11"/>
                    <a:pt x="31" y="11"/>
                    <a:pt x="31" y="11"/>
                  </a:cubicBezTo>
                  <a:cubicBezTo>
                    <a:pt x="32" y="10"/>
                    <a:pt x="32" y="10"/>
                    <a:pt x="32" y="10"/>
                  </a:cubicBezTo>
                  <a:cubicBezTo>
                    <a:pt x="35" y="12"/>
                    <a:pt x="35" y="12"/>
                    <a:pt x="35" y="12"/>
                  </a:cubicBezTo>
                  <a:cubicBezTo>
                    <a:pt x="30" y="12"/>
                    <a:pt x="30" y="12"/>
                    <a:pt x="30" y="12"/>
                  </a:cubicBezTo>
                  <a:cubicBezTo>
                    <a:pt x="30" y="28"/>
                    <a:pt x="30" y="28"/>
                    <a:pt x="30" y="28"/>
                  </a:cubicBezTo>
                  <a:cubicBezTo>
                    <a:pt x="30" y="30"/>
                    <a:pt x="30" y="31"/>
                    <a:pt x="30" y="33"/>
                  </a:cubicBezTo>
                  <a:cubicBezTo>
                    <a:pt x="27" y="33"/>
                    <a:pt x="27" y="33"/>
                    <a:pt x="27" y="33"/>
                  </a:cubicBezTo>
                  <a:cubicBezTo>
                    <a:pt x="28" y="31"/>
                    <a:pt x="28" y="29"/>
                    <a:pt x="28" y="27"/>
                  </a:cubicBezTo>
                  <a:cubicBezTo>
                    <a:pt x="28" y="12"/>
                    <a:pt x="28" y="12"/>
                    <a:pt x="28" y="12"/>
                  </a:cubicBezTo>
                  <a:cubicBezTo>
                    <a:pt x="23" y="12"/>
                    <a:pt x="23" y="12"/>
                    <a:pt x="23" y="12"/>
                  </a:cubicBezTo>
                  <a:cubicBezTo>
                    <a:pt x="23" y="19"/>
                    <a:pt x="22" y="23"/>
                    <a:pt x="21" y="26"/>
                  </a:cubicBezTo>
                  <a:cubicBezTo>
                    <a:pt x="20" y="29"/>
                    <a:pt x="17" y="31"/>
                    <a:pt x="14" y="33"/>
                  </a:cubicBezTo>
                  <a:cubicBezTo>
                    <a:pt x="14" y="32"/>
                    <a:pt x="14" y="32"/>
                    <a:pt x="14" y="32"/>
                  </a:cubicBezTo>
                  <a:cubicBezTo>
                    <a:pt x="17" y="30"/>
                    <a:pt x="19" y="27"/>
                    <a:pt x="20" y="25"/>
                  </a:cubicBezTo>
                  <a:cubicBezTo>
                    <a:pt x="21" y="22"/>
                    <a:pt x="21" y="19"/>
                    <a:pt x="21" y="14"/>
                  </a:cubicBezTo>
                  <a:cubicBezTo>
                    <a:pt x="21" y="10"/>
                    <a:pt x="21" y="6"/>
                    <a:pt x="21" y="3"/>
                  </a:cubicBezTo>
                  <a:lnTo>
                    <a:pt x="23"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2"/>
            <p:cNvSpPr>
              <a:spLocks noEditPoints="1"/>
            </p:cNvSpPr>
            <p:nvPr/>
          </p:nvSpPr>
          <p:spPr bwMode="auto">
            <a:xfrm>
              <a:off x="5961063" y="4838971"/>
              <a:ext cx="92075" cy="80963"/>
            </a:xfrm>
            <a:custGeom>
              <a:gdLst>
                <a:gd fmla="*/ 6 w 35" name="T0"/>
                <a:gd fmla="*/ 12 h 31" name="T1"/>
                <a:gd fmla="*/ 5 w 35" name="T2"/>
                <a:gd fmla="*/ 14 h 31" name="T3"/>
                <a:gd fmla="*/ 3 w 35" name="T4"/>
                <a:gd fmla="*/ 13 h 31" name="T5"/>
                <a:gd fmla="*/ 0 w 35" name="T6"/>
                <a:gd fmla="*/ 8 h 31" name="T7"/>
                <a:gd fmla="*/ 0 w 35" name="T8"/>
                <a:gd fmla="*/ 7 h 31" name="T9"/>
                <a:gd fmla="*/ 6 w 35" name="T10"/>
                <a:gd fmla="*/ 12 h 31" name="T11"/>
                <a:gd fmla="*/ 6 w 35" name="T12"/>
                <a:gd fmla="*/ 22 h 31" name="T13"/>
                <a:gd fmla="*/ 6 w 35" name="T14"/>
                <a:gd fmla="*/ 26 h 31" name="T15"/>
                <a:gd fmla="*/ 6 w 35" name="T16"/>
                <a:gd fmla="*/ 30 h 31" name="T17"/>
                <a:gd fmla="*/ 4 w 35" name="T18"/>
                <a:gd fmla="*/ 30 h 31" name="T19"/>
                <a:gd fmla="*/ 3 w 35" name="T20"/>
                <a:gd fmla="*/ 27 h 31" name="T21"/>
                <a:gd fmla="*/ 3 w 35" name="T22"/>
                <a:gd fmla="*/ 23 h 31" name="T23"/>
                <a:gd fmla="*/ 0 w 35" name="T24"/>
                <a:gd fmla="*/ 21 h 31" name="T25"/>
                <a:gd fmla="*/ 0 w 35" name="T26"/>
                <a:gd fmla="*/ 21 h 31" name="T27"/>
                <a:gd fmla="*/ 4 w 35" name="T28"/>
                <a:gd fmla="*/ 21 h 31" name="T29"/>
                <a:gd fmla="*/ 5 w 35" name="T30"/>
                <a:gd fmla="*/ 20 h 31" name="T31"/>
                <a:gd fmla="*/ 11 w 35" name="T32"/>
                <a:gd fmla="*/ 5 h 31" name="T33"/>
                <a:gd fmla="*/ 11 w 35" name="T34"/>
                <a:gd fmla="*/ 5 h 31" name="T35"/>
                <a:gd fmla="*/ 6 w 35" name="T36"/>
                <a:gd fmla="*/ 22 h 31" name="T37"/>
                <a:gd fmla="*/ 8 w 35" name="T38"/>
                <a:gd fmla="*/ 3 h 31" name="T39"/>
                <a:gd fmla="*/ 7 w 35" name="T40"/>
                <a:gd fmla="*/ 6 h 31" name="T41"/>
                <a:gd fmla="*/ 6 w 35" name="T42"/>
                <a:gd fmla="*/ 5 h 31" name="T43"/>
                <a:gd fmla="*/ 3 w 35" name="T44"/>
                <a:gd fmla="*/ 0 h 31" name="T45"/>
                <a:gd fmla="*/ 3 w 35" name="T46"/>
                <a:gd fmla="*/ 0 h 31" name="T47"/>
                <a:gd fmla="*/ 8 w 35" name="T48"/>
                <a:gd fmla="*/ 3 h 31" name="T49"/>
                <a:gd fmla="*/ 29 w 35" name="T50"/>
                <a:gd fmla="*/ 4 h 31" name="T51"/>
                <a:gd fmla="*/ 30 w 35" name="T52"/>
                <a:gd fmla="*/ 1 h 31" name="T53"/>
                <a:gd fmla="*/ 33 w 35" name="T54"/>
                <a:gd fmla="*/ 4 h 31" name="T55"/>
                <a:gd fmla="*/ 22 w 35" name="T56"/>
                <a:gd fmla="*/ 4 h 31" name="T57"/>
                <a:gd fmla="*/ 22 w 35" name="T58"/>
                <a:gd fmla="*/ 28 h 31" name="T59"/>
                <a:gd fmla="*/ 30 w 35" name="T60"/>
                <a:gd fmla="*/ 28 h 31" name="T61"/>
                <a:gd fmla="*/ 32 w 35" name="T62"/>
                <a:gd fmla="*/ 26 h 31" name="T63"/>
                <a:gd fmla="*/ 35 w 35" name="T64"/>
                <a:gd fmla="*/ 28 h 31" name="T65"/>
                <a:gd fmla="*/ 11 w 35" name="T66"/>
                <a:gd fmla="*/ 28 h 31" name="T67"/>
                <a:gd fmla="*/ 8 w 35" name="T68"/>
                <a:gd fmla="*/ 29 h 31" name="T69"/>
                <a:gd fmla="*/ 7 w 35" name="T70"/>
                <a:gd fmla="*/ 28 h 31" name="T71"/>
                <a:gd fmla="*/ 20 w 35" name="T72"/>
                <a:gd fmla="*/ 28 h 31" name="T73"/>
                <a:gd fmla="*/ 20 w 35" name="T74"/>
                <a:gd fmla="*/ 4 h 31" name="T75"/>
                <a:gd fmla="*/ 15 w 35" name="T76"/>
                <a:gd fmla="*/ 4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5" y="14"/>
                    <a:pt x="5" y="14"/>
                  </a:cubicBezTo>
                  <a:cubicBezTo>
                    <a:pt x="4" y="14"/>
                    <a:pt x="4" y="14"/>
                    <a:pt x="3" y="13"/>
                  </a:cubicBezTo>
                  <a:cubicBezTo>
                    <a:pt x="3" y="11"/>
                    <a:pt x="2" y="10"/>
                    <a:pt x="0" y="8"/>
                  </a:cubicBezTo>
                  <a:cubicBezTo>
                    <a:pt x="0" y="7"/>
                    <a:pt x="0" y="7"/>
                    <a:pt x="0" y="7"/>
                  </a:cubicBezTo>
                  <a:cubicBezTo>
                    <a:pt x="4" y="9"/>
                    <a:pt x="6" y="11"/>
                    <a:pt x="6" y="12"/>
                  </a:cubicBezTo>
                  <a:close/>
                  <a:moveTo>
                    <a:pt x="6" y="22"/>
                  </a:moveTo>
                  <a:cubicBezTo>
                    <a:pt x="6" y="23"/>
                    <a:pt x="6" y="24"/>
                    <a:pt x="6" y="26"/>
                  </a:cubicBezTo>
                  <a:cubicBezTo>
                    <a:pt x="6" y="28"/>
                    <a:pt x="6" y="29"/>
                    <a:pt x="6" y="30"/>
                  </a:cubicBezTo>
                  <a:cubicBezTo>
                    <a:pt x="6" y="30"/>
                    <a:pt x="5" y="31"/>
                    <a:pt x="4" y="30"/>
                  </a:cubicBezTo>
                  <a:cubicBezTo>
                    <a:pt x="3" y="30"/>
                    <a:pt x="3" y="29"/>
                    <a:pt x="3" y="27"/>
                  </a:cubicBezTo>
                  <a:cubicBezTo>
                    <a:pt x="4" y="25"/>
                    <a:pt x="4" y="23"/>
                    <a:pt x="3" y="23"/>
                  </a:cubicBezTo>
                  <a:cubicBezTo>
                    <a:pt x="3" y="22"/>
                    <a:pt x="2" y="22"/>
                    <a:pt x="0" y="21"/>
                  </a:cubicBezTo>
                  <a:cubicBezTo>
                    <a:pt x="0" y="21"/>
                    <a:pt x="0" y="21"/>
                    <a:pt x="0" y="21"/>
                  </a:cubicBezTo>
                  <a:cubicBezTo>
                    <a:pt x="2" y="21"/>
                    <a:pt x="3" y="21"/>
                    <a:pt x="4" y="21"/>
                  </a:cubicBezTo>
                  <a:cubicBezTo>
                    <a:pt x="4" y="21"/>
                    <a:pt x="5" y="21"/>
                    <a:pt x="5" y="20"/>
                  </a:cubicBezTo>
                  <a:cubicBezTo>
                    <a:pt x="6" y="19"/>
                    <a:pt x="7" y="14"/>
                    <a:pt x="11" y="5"/>
                  </a:cubicBezTo>
                  <a:cubicBezTo>
                    <a:pt x="11" y="5"/>
                    <a:pt x="11" y="5"/>
                    <a:pt x="11" y="5"/>
                  </a:cubicBezTo>
                  <a:cubicBezTo>
                    <a:pt x="8" y="15"/>
                    <a:pt x="7" y="20"/>
                    <a:pt x="6" y="22"/>
                  </a:cubicBezTo>
                  <a:close/>
                  <a:moveTo>
                    <a:pt x="8" y="3"/>
                  </a:moveTo>
                  <a:cubicBezTo>
                    <a:pt x="8" y="4"/>
                    <a:pt x="8" y="5"/>
                    <a:pt x="7" y="6"/>
                  </a:cubicBezTo>
                  <a:cubicBezTo>
                    <a:pt x="7" y="6"/>
                    <a:pt x="6" y="6"/>
                    <a:pt x="6" y="5"/>
                  </a:cubicBezTo>
                  <a:cubicBezTo>
                    <a:pt x="5" y="3"/>
                    <a:pt x="4" y="2"/>
                    <a:pt x="3" y="0"/>
                  </a:cubicBezTo>
                  <a:cubicBezTo>
                    <a:pt x="3" y="0"/>
                    <a:pt x="3" y="0"/>
                    <a:pt x="3" y="0"/>
                  </a:cubicBezTo>
                  <a:cubicBezTo>
                    <a:pt x="6" y="1"/>
                    <a:pt x="8" y="2"/>
                    <a:pt x="8" y="3"/>
                  </a:cubicBezTo>
                  <a:close/>
                  <a:moveTo>
                    <a:pt x="29" y="4"/>
                  </a:moveTo>
                  <a:cubicBezTo>
                    <a:pt x="30" y="1"/>
                    <a:pt x="30" y="1"/>
                    <a:pt x="30" y="1"/>
                  </a:cubicBezTo>
                  <a:cubicBezTo>
                    <a:pt x="33" y="4"/>
                    <a:pt x="33" y="4"/>
                    <a:pt x="33" y="4"/>
                  </a:cubicBezTo>
                  <a:cubicBezTo>
                    <a:pt x="22" y="4"/>
                    <a:pt x="22" y="4"/>
                    <a:pt x="22" y="4"/>
                  </a:cubicBezTo>
                  <a:cubicBezTo>
                    <a:pt x="22" y="28"/>
                    <a:pt x="22" y="28"/>
                    <a:pt x="22" y="28"/>
                  </a:cubicBezTo>
                  <a:cubicBezTo>
                    <a:pt x="30" y="28"/>
                    <a:pt x="30" y="28"/>
                    <a:pt x="30" y="28"/>
                  </a:cubicBezTo>
                  <a:cubicBezTo>
                    <a:pt x="32" y="26"/>
                    <a:pt x="32" y="26"/>
                    <a:pt x="32" y="26"/>
                  </a:cubicBezTo>
                  <a:cubicBezTo>
                    <a:pt x="35" y="28"/>
                    <a:pt x="35" y="28"/>
                    <a:pt x="35" y="28"/>
                  </a:cubicBezTo>
                  <a:cubicBezTo>
                    <a:pt x="11" y="28"/>
                    <a:pt x="11" y="28"/>
                    <a:pt x="11" y="28"/>
                  </a:cubicBezTo>
                  <a:cubicBezTo>
                    <a:pt x="10" y="28"/>
                    <a:pt x="9" y="29"/>
                    <a:pt x="8" y="29"/>
                  </a:cubicBezTo>
                  <a:cubicBezTo>
                    <a:pt x="7" y="28"/>
                    <a:pt x="7" y="28"/>
                    <a:pt x="7" y="28"/>
                  </a:cubicBezTo>
                  <a:cubicBezTo>
                    <a:pt x="20" y="28"/>
                    <a:pt x="20" y="28"/>
                    <a:pt x="20" y="28"/>
                  </a:cubicBezTo>
                  <a:cubicBezTo>
                    <a:pt x="20" y="4"/>
                    <a:pt x="20" y="4"/>
                    <a:pt x="20" y="4"/>
                  </a:cubicBezTo>
                  <a:cubicBezTo>
                    <a:pt x="15" y="4"/>
                    <a:pt x="15" y="4"/>
                    <a:pt x="15" y="4"/>
                  </a:cubicBezTo>
                  <a:cubicBezTo>
                    <a:pt x="14" y="4"/>
                    <a:pt x="13" y="4"/>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43"/>
            <p:cNvSpPr>
              <a:spLocks noEditPoints="1"/>
            </p:cNvSpPr>
            <p:nvPr/>
          </p:nvSpPr>
          <p:spPr bwMode="auto">
            <a:xfrm>
              <a:off x="5797550" y="4284933"/>
              <a:ext cx="88900" cy="80963"/>
            </a:xfrm>
            <a:custGeom>
              <a:gdLst>
                <a:gd fmla="*/ 5 w 34" name="T0"/>
                <a:gd fmla="*/ 12 h 31" name="T1"/>
                <a:gd fmla="*/ 4 w 34" name="T2"/>
                <a:gd fmla="*/ 14 h 31" name="T3"/>
                <a:gd fmla="*/ 3 w 34" name="T4"/>
                <a:gd fmla="*/ 13 h 31" name="T5"/>
                <a:gd fmla="*/ 0 w 34" name="T6"/>
                <a:gd fmla="*/ 8 h 31" name="T7"/>
                <a:gd fmla="*/ 0 w 34" name="T8"/>
                <a:gd fmla="*/ 8 h 31" name="T9"/>
                <a:gd fmla="*/ 5 w 34" name="T10"/>
                <a:gd fmla="*/ 12 h 31" name="T11"/>
                <a:gd fmla="*/ 6 w 34" name="T12"/>
                <a:gd fmla="*/ 22 h 31" name="T13"/>
                <a:gd fmla="*/ 5 w 34" name="T14"/>
                <a:gd fmla="*/ 26 h 31" name="T15"/>
                <a:gd fmla="*/ 6 w 34" name="T16"/>
                <a:gd fmla="*/ 30 h 31" name="T17"/>
                <a:gd fmla="*/ 4 w 34" name="T18"/>
                <a:gd fmla="*/ 31 h 31" name="T19"/>
                <a:gd fmla="*/ 3 w 34" name="T20"/>
                <a:gd fmla="*/ 27 h 31" name="T21"/>
                <a:gd fmla="*/ 3 w 34" name="T22"/>
                <a:gd fmla="*/ 23 h 31" name="T23"/>
                <a:gd fmla="*/ 0 w 34" name="T24"/>
                <a:gd fmla="*/ 22 h 31" name="T25"/>
                <a:gd fmla="*/ 0 w 34" name="T26"/>
                <a:gd fmla="*/ 21 h 31" name="T27"/>
                <a:gd fmla="*/ 3 w 34" name="T28"/>
                <a:gd fmla="*/ 21 h 31" name="T29"/>
                <a:gd fmla="*/ 5 w 34" name="T30"/>
                <a:gd fmla="*/ 20 h 31" name="T31"/>
                <a:gd fmla="*/ 10 w 34" name="T32"/>
                <a:gd fmla="*/ 6 h 31" name="T33"/>
                <a:gd fmla="*/ 11 w 34" name="T34"/>
                <a:gd fmla="*/ 6 h 31" name="T35"/>
                <a:gd fmla="*/ 6 w 34" name="T36"/>
                <a:gd fmla="*/ 22 h 31" name="T37"/>
                <a:gd fmla="*/ 8 w 34" name="T38"/>
                <a:gd fmla="*/ 4 h 31" name="T39"/>
                <a:gd fmla="*/ 7 w 34" name="T40"/>
                <a:gd fmla="*/ 6 h 31" name="T41"/>
                <a:gd fmla="*/ 5 w 34" name="T42"/>
                <a:gd fmla="*/ 5 h 31" name="T43"/>
                <a:gd fmla="*/ 3 w 34" name="T44"/>
                <a:gd fmla="*/ 1 h 31" name="T45"/>
                <a:gd fmla="*/ 3 w 34" name="T46"/>
                <a:gd fmla="*/ 0 h 31" name="T47"/>
                <a:gd fmla="*/ 8 w 34" name="T48"/>
                <a:gd fmla="*/ 4 h 31" name="T49"/>
                <a:gd fmla="*/ 28 w 34" name="T50"/>
                <a:gd fmla="*/ 4 h 31" name="T51"/>
                <a:gd fmla="*/ 30 w 34" name="T52"/>
                <a:gd fmla="*/ 2 h 31" name="T53"/>
                <a:gd fmla="*/ 33 w 34" name="T54"/>
                <a:gd fmla="*/ 5 h 31" name="T55"/>
                <a:gd fmla="*/ 22 w 34" name="T56"/>
                <a:gd fmla="*/ 5 h 31" name="T57"/>
                <a:gd fmla="*/ 22 w 34" name="T58"/>
                <a:gd fmla="*/ 28 h 31" name="T59"/>
                <a:gd fmla="*/ 30 w 34" name="T60"/>
                <a:gd fmla="*/ 28 h 31" name="T61"/>
                <a:gd fmla="*/ 32 w 34" name="T62"/>
                <a:gd fmla="*/ 26 h 31" name="T63"/>
                <a:gd fmla="*/ 34 w 34" name="T64"/>
                <a:gd fmla="*/ 29 h 31" name="T65"/>
                <a:gd fmla="*/ 11 w 34" name="T66"/>
                <a:gd fmla="*/ 29 h 31" name="T67"/>
                <a:gd fmla="*/ 8 w 34" name="T68"/>
                <a:gd fmla="*/ 29 h 31" name="T69"/>
                <a:gd fmla="*/ 7 w 34" name="T70"/>
                <a:gd fmla="*/ 28 h 31" name="T71"/>
                <a:gd fmla="*/ 20 w 34" name="T72"/>
                <a:gd fmla="*/ 28 h 31" name="T73"/>
                <a:gd fmla="*/ 20 w 34" name="T74"/>
                <a:gd fmla="*/ 5 h 31" name="T75"/>
                <a:gd fmla="*/ 14 w 34" name="T76"/>
                <a:gd fmla="*/ 5 h 31" name="T77"/>
                <a:gd fmla="*/ 11 w 34" name="T78"/>
                <a:gd fmla="*/ 5 h 31" name="T79"/>
                <a:gd fmla="*/ 10 w 34" name="T80"/>
                <a:gd fmla="*/ 4 h 31" name="T81"/>
                <a:gd fmla="*/ 28 w 34"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4">
                  <a:moveTo>
                    <a:pt x="5" y="12"/>
                  </a:moveTo>
                  <a:cubicBezTo>
                    <a:pt x="5" y="13"/>
                    <a:pt x="5" y="14"/>
                    <a:pt x="4" y="14"/>
                  </a:cubicBezTo>
                  <a:cubicBezTo>
                    <a:pt x="4" y="15"/>
                    <a:pt x="3" y="14"/>
                    <a:pt x="3" y="13"/>
                  </a:cubicBezTo>
                  <a:cubicBezTo>
                    <a:pt x="3" y="12"/>
                    <a:pt x="1" y="10"/>
                    <a:pt x="0" y="8"/>
                  </a:cubicBezTo>
                  <a:cubicBezTo>
                    <a:pt x="0" y="8"/>
                    <a:pt x="0" y="8"/>
                    <a:pt x="0" y="8"/>
                  </a:cubicBezTo>
                  <a:cubicBezTo>
                    <a:pt x="4" y="10"/>
                    <a:pt x="5" y="11"/>
                    <a:pt x="5" y="12"/>
                  </a:cubicBezTo>
                  <a:close/>
                  <a:moveTo>
                    <a:pt x="6" y="22"/>
                  </a:moveTo>
                  <a:cubicBezTo>
                    <a:pt x="6" y="23"/>
                    <a:pt x="5" y="25"/>
                    <a:pt x="5" y="26"/>
                  </a:cubicBezTo>
                  <a:cubicBezTo>
                    <a:pt x="6" y="28"/>
                    <a:pt x="6" y="29"/>
                    <a:pt x="6" y="30"/>
                  </a:cubicBezTo>
                  <a:cubicBezTo>
                    <a:pt x="6" y="31"/>
                    <a:pt x="5" y="31"/>
                    <a:pt x="4" y="31"/>
                  </a:cubicBezTo>
                  <a:cubicBezTo>
                    <a:pt x="3" y="30"/>
                    <a:pt x="2" y="29"/>
                    <a:pt x="3" y="27"/>
                  </a:cubicBezTo>
                  <a:cubicBezTo>
                    <a:pt x="4" y="25"/>
                    <a:pt x="4" y="24"/>
                    <a:pt x="3" y="23"/>
                  </a:cubicBezTo>
                  <a:cubicBezTo>
                    <a:pt x="2" y="23"/>
                    <a:pt x="1" y="22"/>
                    <a:pt x="0" y="22"/>
                  </a:cubicBezTo>
                  <a:cubicBezTo>
                    <a:pt x="0" y="21"/>
                    <a:pt x="0" y="21"/>
                    <a:pt x="0" y="21"/>
                  </a:cubicBezTo>
                  <a:cubicBezTo>
                    <a:pt x="2" y="21"/>
                    <a:pt x="3" y="21"/>
                    <a:pt x="3" y="21"/>
                  </a:cubicBezTo>
                  <a:cubicBezTo>
                    <a:pt x="4" y="21"/>
                    <a:pt x="4" y="21"/>
                    <a:pt x="5" y="20"/>
                  </a:cubicBezTo>
                  <a:cubicBezTo>
                    <a:pt x="5" y="19"/>
                    <a:pt x="7" y="14"/>
                    <a:pt x="10" y="6"/>
                  </a:cubicBezTo>
                  <a:cubicBezTo>
                    <a:pt x="11" y="6"/>
                    <a:pt x="11" y="6"/>
                    <a:pt x="11" y="6"/>
                  </a:cubicBezTo>
                  <a:cubicBezTo>
                    <a:pt x="8" y="15"/>
                    <a:pt x="6" y="21"/>
                    <a:pt x="6" y="22"/>
                  </a:cubicBezTo>
                  <a:close/>
                  <a:moveTo>
                    <a:pt x="8" y="4"/>
                  </a:moveTo>
                  <a:cubicBezTo>
                    <a:pt x="8" y="5"/>
                    <a:pt x="8" y="5"/>
                    <a:pt x="7" y="6"/>
                  </a:cubicBezTo>
                  <a:cubicBezTo>
                    <a:pt x="6" y="7"/>
                    <a:pt x="6" y="6"/>
                    <a:pt x="5" y="5"/>
                  </a:cubicBezTo>
                  <a:cubicBezTo>
                    <a:pt x="5" y="4"/>
                    <a:pt x="4" y="2"/>
                    <a:pt x="3" y="1"/>
                  </a:cubicBezTo>
                  <a:cubicBezTo>
                    <a:pt x="3" y="0"/>
                    <a:pt x="3" y="0"/>
                    <a:pt x="3" y="0"/>
                  </a:cubicBezTo>
                  <a:cubicBezTo>
                    <a:pt x="6" y="1"/>
                    <a:pt x="7" y="3"/>
                    <a:pt x="8" y="4"/>
                  </a:cubicBezTo>
                  <a:close/>
                  <a:moveTo>
                    <a:pt x="28" y="4"/>
                  </a:moveTo>
                  <a:cubicBezTo>
                    <a:pt x="30" y="2"/>
                    <a:pt x="30" y="2"/>
                    <a:pt x="30"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4" y="29"/>
                    <a:pt x="34" y="29"/>
                    <a:pt x="34"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4" y="5"/>
                    <a:pt x="14" y="5"/>
                    <a:pt x="14" y="5"/>
                  </a:cubicBezTo>
                  <a:cubicBezTo>
                    <a:pt x="13" y="5"/>
                    <a:pt x="12" y="5"/>
                    <a:pt x="11" y="5"/>
                  </a:cubicBezTo>
                  <a:cubicBezTo>
                    <a:pt x="10" y="4"/>
                    <a:pt x="10" y="4"/>
                    <a:pt x="10" y="4"/>
                  </a:cubicBezTo>
                  <a:lnTo>
                    <a:pt x="28"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44"/>
            <p:cNvSpPr>
              <a:spLocks noEditPoints="1"/>
            </p:cNvSpPr>
            <p:nvPr/>
          </p:nvSpPr>
          <p:spPr bwMode="auto">
            <a:xfrm>
              <a:off x="5886450" y="4278583"/>
              <a:ext cx="88900" cy="92075"/>
            </a:xfrm>
            <a:custGeom>
              <a:gdLst>
                <a:gd fmla="*/ 21 w 34" name="T0"/>
                <a:gd fmla="*/ 11 h 35" name="T1"/>
                <a:gd fmla="*/ 13 w 34" name="T2"/>
                <a:gd fmla="*/ 6 h 35" name="T3"/>
                <a:gd fmla="*/ 11 w 34" name="T4"/>
                <a:gd fmla="*/ 12 h 35" name="T5"/>
                <a:gd fmla="*/ 4 w 34" name="T6"/>
                <a:gd fmla="*/ 6 h 35" name="T7"/>
                <a:gd fmla="*/ 0 w 34" name="T8"/>
                <a:gd fmla="*/ 5 h 35" name="T9"/>
                <a:gd fmla="*/ 11 w 34" name="T10"/>
                <a:gd fmla="*/ 0 h 35" name="T11"/>
                <a:gd fmla="*/ 13 w 34" name="T12"/>
                <a:gd fmla="*/ 3 h 35" name="T13"/>
                <a:gd fmla="*/ 21 w 34" name="T14"/>
                <a:gd fmla="*/ 5 h 35" name="T15"/>
                <a:gd fmla="*/ 24 w 34" name="T16"/>
                <a:gd fmla="*/ 2 h 35" name="T17"/>
                <a:gd fmla="*/ 23 w 34" name="T18"/>
                <a:gd fmla="*/ 5 h 35" name="T19"/>
                <a:gd fmla="*/ 31 w 34" name="T20"/>
                <a:gd fmla="*/ 3 h 35" name="T21"/>
                <a:gd fmla="*/ 23 w 34" name="T22"/>
                <a:gd fmla="*/ 6 h 35" name="T23"/>
                <a:gd fmla="*/ 25 w 34" name="T24"/>
                <a:gd fmla="*/ 16 h 35" name="T25"/>
                <a:gd fmla="*/ 23 w 34" name="T26"/>
                <a:gd fmla="*/ 32 h 35" name="T27"/>
                <a:gd fmla="*/ 15 w 34" name="T28"/>
                <a:gd fmla="*/ 31 h 35" name="T29"/>
                <a:gd fmla="*/ 20 w 34" name="T30"/>
                <a:gd fmla="*/ 31 h 35" name="T31"/>
                <a:gd fmla="*/ 23 w 34" name="T32"/>
                <a:gd fmla="*/ 15 h 35" name="T33"/>
                <a:gd fmla="*/ 13 w 34" name="T34"/>
                <a:gd fmla="*/ 27 h 35" name="T35"/>
                <a:gd fmla="*/ 2 w 34" name="T36"/>
                <a:gd fmla="*/ 34 h 35" name="T37"/>
                <a:gd fmla="*/ 14 w 34" name="T38"/>
                <a:gd fmla="*/ 15 h 35" name="T39"/>
                <a:gd fmla="*/ 5 w 34" name="T40"/>
                <a:gd fmla="*/ 16 h 35" name="T41"/>
                <a:gd fmla="*/ 14 w 34" name="T42"/>
                <a:gd fmla="*/ 15 h 35" name="T43"/>
                <a:gd fmla="*/ 18 w 34" name="T44"/>
                <a:gd fmla="*/ 10 h 35" name="T45"/>
                <a:gd fmla="*/ 17 w 34" name="T46"/>
                <a:gd fmla="*/ 15 h 35" name="T47"/>
                <a:gd fmla="*/ 24 w 34" name="T48"/>
                <a:gd fmla="*/ 13 h 35" name="T49"/>
                <a:gd fmla="*/ 25 w 34" name="T50"/>
                <a:gd fmla="*/ 16 h 35" name="T51"/>
                <a:gd fmla="*/ 7 w 34" name="T52"/>
                <a:gd fmla="*/ 24 h 35" name="T53"/>
                <a:gd fmla="*/ 4 w 34" name="T54"/>
                <a:gd fmla="*/ 24 h 35" name="T55"/>
                <a:gd fmla="*/ 7 w 34" name="T56"/>
                <a:gd fmla="*/ 18 h 35" name="T57"/>
                <a:gd fmla="*/ 27 w 34" name="T58"/>
                <a:gd fmla="*/ 19 h 35" name="T59"/>
                <a:gd fmla="*/ 32 w 34" name="T60"/>
                <a:gd fmla="*/ 27 h 35" name="T61"/>
                <a:gd fmla="*/ 27 w 34" name="T62"/>
                <a:gd fmla="*/ 19 h 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 w="34">
                  <a:moveTo>
                    <a:pt x="23" y="10"/>
                  </a:moveTo>
                  <a:cubicBezTo>
                    <a:pt x="21" y="11"/>
                    <a:pt x="21" y="11"/>
                    <a:pt x="21" y="11"/>
                  </a:cubicBezTo>
                  <a:cubicBezTo>
                    <a:pt x="21" y="6"/>
                    <a:pt x="21" y="6"/>
                    <a:pt x="21" y="6"/>
                  </a:cubicBezTo>
                  <a:cubicBezTo>
                    <a:pt x="13" y="6"/>
                    <a:pt x="13" y="6"/>
                    <a:pt x="13" y="6"/>
                  </a:cubicBezTo>
                  <a:cubicBezTo>
                    <a:pt x="13" y="11"/>
                    <a:pt x="13" y="11"/>
                    <a:pt x="13" y="11"/>
                  </a:cubicBezTo>
                  <a:cubicBezTo>
                    <a:pt x="11" y="12"/>
                    <a:pt x="11" y="12"/>
                    <a:pt x="11" y="12"/>
                  </a:cubicBezTo>
                  <a:cubicBezTo>
                    <a:pt x="11" y="6"/>
                    <a:pt x="11" y="6"/>
                    <a:pt x="11" y="6"/>
                  </a:cubicBezTo>
                  <a:cubicBezTo>
                    <a:pt x="4" y="6"/>
                    <a:pt x="4" y="6"/>
                    <a:pt x="4" y="6"/>
                  </a:cubicBezTo>
                  <a:cubicBezTo>
                    <a:pt x="3" y="6"/>
                    <a:pt x="2" y="6"/>
                    <a:pt x="2" y="6"/>
                  </a:cubicBezTo>
                  <a:cubicBezTo>
                    <a:pt x="0" y="5"/>
                    <a:pt x="0" y="5"/>
                    <a:pt x="0" y="5"/>
                  </a:cubicBezTo>
                  <a:cubicBezTo>
                    <a:pt x="11" y="5"/>
                    <a:pt x="11" y="5"/>
                    <a:pt x="11" y="5"/>
                  </a:cubicBezTo>
                  <a:cubicBezTo>
                    <a:pt x="11" y="4"/>
                    <a:pt x="11" y="2"/>
                    <a:pt x="11" y="0"/>
                  </a:cubicBezTo>
                  <a:cubicBezTo>
                    <a:pt x="14" y="1"/>
                    <a:pt x="14" y="1"/>
                    <a:pt x="14" y="1"/>
                  </a:cubicBezTo>
                  <a:cubicBezTo>
                    <a:pt x="13" y="3"/>
                    <a:pt x="13" y="3"/>
                    <a:pt x="13" y="3"/>
                  </a:cubicBezTo>
                  <a:cubicBezTo>
                    <a:pt x="13" y="5"/>
                    <a:pt x="13" y="5"/>
                    <a:pt x="13" y="5"/>
                  </a:cubicBezTo>
                  <a:cubicBezTo>
                    <a:pt x="21" y="5"/>
                    <a:pt x="21" y="5"/>
                    <a:pt x="21" y="5"/>
                  </a:cubicBezTo>
                  <a:cubicBezTo>
                    <a:pt x="21" y="4"/>
                    <a:pt x="21" y="2"/>
                    <a:pt x="21" y="0"/>
                  </a:cubicBezTo>
                  <a:cubicBezTo>
                    <a:pt x="24" y="2"/>
                    <a:pt x="24" y="2"/>
                    <a:pt x="24" y="2"/>
                  </a:cubicBezTo>
                  <a:cubicBezTo>
                    <a:pt x="23" y="3"/>
                    <a:pt x="23" y="3"/>
                    <a:pt x="23" y="3"/>
                  </a:cubicBezTo>
                  <a:cubicBezTo>
                    <a:pt x="23" y="5"/>
                    <a:pt x="23" y="5"/>
                    <a:pt x="23" y="5"/>
                  </a:cubicBezTo>
                  <a:cubicBezTo>
                    <a:pt x="29" y="5"/>
                    <a:pt x="29" y="5"/>
                    <a:pt x="29" y="5"/>
                  </a:cubicBezTo>
                  <a:cubicBezTo>
                    <a:pt x="31" y="3"/>
                    <a:pt x="31" y="3"/>
                    <a:pt x="31" y="3"/>
                  </a:cubicBezTo>
                  <a:cubicBezTo>
                    <a:pt x="34" y="6"/>
                    <a:pt x="34" y="6"/>
                    <a:pt x="34" y="6"/>
                  </a:cubicBezTo>
                  <a:cubicBezTo>
                    <a:pt x="23" y="6"/>
                    <a:pt x="23" y="6"/>
                    <a:pt x="23" y="6"/>
                  </a:cubicBezTo>
                  <a:lnTo>
                    <a:pt x="23" y="10"/>
                  </a:lnTo>
                  <a:close/>
                  <a:moveTo>
                    <a:pt x="25" y="16"/>
                  </a:moveTo>
                  <a:cubicBezTo>
                    <a:pt x="25" y="22"/>
                    <a:pt x="25" y="25"/>
                    <a:pt x="24" y="27"/>
                  </a:cubicBezTo>
                  <a:cubicBezTo>
                    <a:pt x="24" y="29"/>
                    <a:pt x="24" y="31"/>
                    <a:pt x="23" y="32"/>
                  </a:cubicBezTo>
                  <a:cubicBezTo>
                    <a:pt x="23" y="33"/>
                    <a:pt x="21" y="34"/>
                    <a:pt x="19" y="35"/>
                  </a:cubicBezTo>
                  <a:cubicBezTo>
                    <a:pt x="20" y="33"/>
                    <a:pt x="18" y="32"/>
                    <a:pt x="15" y="31"/>
                  </a:cubicBezTo>
                  <a:cubicBezTo>
                    <a:pt x="15" y="30"/>
                    <a:pt x="15" y="30"/>
                    <a:pt x="15" y="30"/>
                  </a:cubicBezTo>
                  <a:cubicBezTo>
                    <a:pt x="17" y="31"/>
                    <a:pt x="19" y="31"/>
                    <a:pt x="20" y="31"/>
                  </a:cubicBezTo>
                  <a:cubicBezTo>
                    <a:pt x="21" y="31"/>
                    <a:pt x="21" y="31"/>
                    <a:pt x="22" y="30"/>
                  </a:cubicBezTo>
                  <a:cubicBezTo>
                    <a:pt x="22" y="28"/>
                    <a:pt x="23" y="24"/>
                    <a:pt x="23" y="15"/>
                  </a:cubicBezTo>
                  <a:cubicBezTo>
                    <a:pt x="16" y="15"/>
                    <a:pt x="16" y="15"/>
                    <a:pt x="16" y="15"/>
                  </a:cubicBezTo>
                  <a:cubicBezTo>
                    <a:pt x="16" y="20"/>
                    <a:pt x="15" y="24"/>
                    <a:pt x="13" y="27"/>
                  </a:cubicBezTo>
                  <a:cubicBezTo>
                    <a:pt x="11" y="30"/>
                    <a:pt x="7" y="33"/>
                    <a:pt x="2" y="35"/>
                  </a:cubicBezTo>
                  <a:cubicBezTo>
                    <a:pt x="2" y="34"/>
                    <a:pt x="2" y="34"/>
                    <a:pt x="2" y="34"/>
                  </a:cubicBezTo>
                  <a:cubicBezTo>
                    <a:pt x="7" y="32"/>
                    <a:pt x="10" y="30"/>
                    <a:pt x="11" y="26"/>
                  </a:cubicBezTo>
                  <a:cubicBezTo>
                    <a:pt x="13" y="23"/>
                    <a:pt x="14" y="19"/>
                    <a:pt x="14" y="15"/>
                  </a:cubicBezTo>
                  <a:cubicBezTo>
                    <a:pt x="8" y="15"/>
                    <a:pt x="8" y="15"/>
                    <a:pt x="8" y="15"/>
                  </a:cubicBezTo>
                  <a:cubicBezTo>
                    <a:pt x="7" y="15"/>
                    <a:pt x="6" y="15"/>
                    <a:pt x="5" y="16"/>
                  </a:cubicBezTo>
                  <a:cubicBezTo>
                    <a:pt x="4" y="15"/>
                    <a:pt x="4" y="15"/>
                    <a:pt x="4" y="15"/>
                  </a:cubicBezTo>
                  <a:cubicBezTo>
                    <a:pt x="14" y="15"/>
                    <a:pt x="14" y="15"/>
                    <a:pt x="14" y="15"/>
                  </a:cubicBezTo>
                  <a:cubicBezTo>
                    <a:pt x="14" y="12"/>
                    <a:pt x="14" y="10"/>
                    <a:pt x="14" y="8"/>
                  </a:cubicBezTo>
                  <a:cubicBezTo>
                    <a:pt x="18" y="10"/>
                    <a:pt x="18" y="10"/>
                    <a:pt x="18" y="10"/>
                  </a:cubicBezTo>
                  <a:cubicBezTo>
                    <a:pt x="17" y="11"/>
                    <a:pt x="17" y="11"/>
                    <a:pt x="17" y="11"/>
                  </a:cubicBezTo>
                  <a:cubicBezTo>
                    <a:pt x="17" y="12"/>
                    <a:pt x="17" y="14"/>
                    <a:pt x="17" y="15"/>
                  </a:cubicBezTo>
                  <a:cubicBezTo>
                    <a:pt x="23" y="15"/>
                    <a:pt x="23" y="15"/>
                    <a:pt x="23" y="15"/>
                  </a:cubicBezTo>
                  <a:cubicBezTo>
                    <a:pt x="24" y="13"/>
                    <a:pt x="24" y="13"/>
                    <a:pt x="24" y="13"/>
                  </a:cubicBezTo>
                  <a:cubicBezTo>
                    <a:pt x="27" y="15"/>
                    <a:pt x="27" y="15"/>
                    <a:pt x="27" y="15"/>
                  </a:cubicBezTo>
                  <a:lnTo>
                    <a:pt x="25" y="16"/>
                  </a:lnTo>
                  <a:close/>
                  <a:moveTo>
                    <a:pt x="8" y="18"/>
                  </a:moveTo>
                  <a:cubicBezTo>
                    <a:pt x="8" y="20"/>
                    <a:pt x="8" y="23"/>
                    <a:pt x="7" y="24"/>
                  </a:cubicBezTo>
                  <a:cubicBezTo>
                    <a:pt x="6" y="25"/>
                    <a:pt x="5" y="26"/>
                    <a:pt x="4" y="25"/>
                  </a:cubicBezTo>
                  <a:cubicBezTo>
                    <a:pt x="3" y="25"/>
                    <a:pt x="3" y="24"/>
                    <a:pt x="4" y="24"/>
                  </a:cubicBezTo>
                  <a:cubicBezTo>
                    <a:pt x="4" y="23"/>
                    <a:pt x="5" y="22"/>
                    <a:pt x="6" y="21"/>
                  </a:cubicBezTo>
                  <a:cubicBezTo>
                    <a:pt x="6" y="21"/>
                    <a:pt x="7" y="19"/>
                    <a:pt x="7" y="18"/>
                  </a:cubicBezTo>
                  <a:lnTo>
                    <a:pt x="8" y="18"/>
                  </a:lnTo>
                  <a:close/>
                  <a:moveTo>
                    <a:pt x="27" y="19"/>
                  </a:moveTo>
                  <a:cubicBezTo>
                    <a:pt x="30" y="21"/>
                    <a:pt x="32" y="23"/>
                    <a:pt x="33" y="24"/>
                  </a:cubicBezTo>
                  <a:cubicBezTo>
                    <a:pt x="33" y="25"/>
                    <a:pt x="33" y="26"/>
                    <a:pt x="32" y="27"/>
                  </a:cubicBezTo>
                  <a:cubicBezTo>
                    <a:pt x="31" y="28"/>
                    <a:pt x="31" y="28"/>
                    <a:pt x="30" y="26"/>
                  </a:cubicBezTo>
                  <a:cubicBezTo>
                    <a:pt x="30" y="25"/>
                    <a:pt x="29" y="22"/>
                    <a:pt x="27" y="19"/>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45"/>
            <p:cNvSpPr/>
            <p:nvPr/>
          </p:nvSpPr>
          <p:spPr bwMode="auto">
            <a:xfrm>
              <a:off x="6165850" y="4448446"/>
              <a:ext cx="90487" cy="84138"/>
            </a:xfrm>
            <a:custGeom>
              <a:gdLst>
                <a:gd fmla="*/ 19 w 35" name="T0"/>
                <a:gd fmla="*/ 2 h 32" name="T1"/>
                <a:gd fmla="*/ 17 w 35" name="T2"/>
                <a:gd fmla="*/ 3 h 32" name="T3"/>
                <a:gd fmla="*/ 17 w 35" name="T4"/>
                <a:gd fmla="*/ 13 h 32" name="T5"/>
                <a:gd fmla="*/ 26 w 35" name="T6"/>
                <a:gd fmla="*/ 13 h 32" name="T7"/>
                <a:gd fmla="*/ 28 w 35" name="T8"/>
                <a:gd fmla="*/ 11 h 32" name="T9"/>
                <a:gd fmla="*/ 31 w 35" name="T10"/>
                <a:gd fmla="*/ 14 h 32" name="T11"/>
                <a:gd fmla="*/ 17 w 35" name="T12"/>
                <a:gd fmla="*/ 14 h 32" name="T13"/>
                <a:gd fmla="*/ 17 w 35" name="T14"/>
                <a:gd fmla="*/ 31 h 32" name="T15"/>
                <a:gd fmla="*/ 29 w 35" name="T16"/>
                <a:gd fmla="*/ 31 h 32" name="T17"/>
                <a:gd fmla="*/ 31 w 35" name="T18"/>
                <a:gd fmla="*/ 28 h 32" name="T19"/>
                <a:gd fmla="*/ 35 w 35" name="T20"/>
                <a:gd fmla="*/ 32 h 32" name="T21"/>
                <a:gd fmla="*/ 4 w 35" name="T22"/>
                <a:gd fmla="*/ 32 h 32" name="T23"/>
                <a:gd fmla="*/ 1 w 35" name="T24"/>
                <a:gd fmla="*/ 32 h 32" name="T25"/>
                <a:gd fmla="*/ 0 w 35" name="T26"/>
                <a:gd fmla="*/ 31 h 32" name="T27"/>
                <a:gd fmla="*/ 15 w 35" name="T28"/>
                <a:gd fmla="*/ 31 h 32" name="T29"/>
                <a:gd fmla="*/ 15 w 35" name="T30"/>
                <a:gd fmla="*/ 6 h 32" name="T31"/>
                <a:gd fmla="*/ 15 w 35" name="T32"/>
                <a:gd fmla="*/ 0 h 32" name="T33"/>
                <a:gd fmla="*/ 19 w 35" name="T34"/>
                <a:gd fmla="*/ 2 h 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2" w="35">
                  <a:moveTo>
                    <a:pt x="19" y="2"/>
                  </a:moveTo>
                  <a:cubicBezTo>
                    <a:pt x="17" y="3"/>
                    <a:pt x="17" y="3"/>
                    <a:pt x="17" y="3"/>
                  </a:cubicBezTo>
                  <a:cubicBezTo>
                    <a:pt x="17" y="13"/>
                    <a:pt x="17" y="13"/>
                    <a:pt x="17" y="13"/>
                  </a:cubicBezTo>
                  <a:cubicBezTo>
                    <a:pt x="26" y="13"/>
                    <a:pt x="26" y="13"/>
                    <a:pt x="26" y="13"/>
                  </a:cubicBezTo>
                  <a:cubicBezTo>
                    <a:pt x="28" y="11"/>
                    <a:pt x="28" y="11"/>
                    <a:pt x="28" y="11"/>
                  </a:cubicBezTo>
                  <a:cubicBezTo>
                    <a:pt x="31" y="14"/>
                    <a:pt x="31" y="14"/>
                    <a:pt x="31" y="14"/>
                  </a:cubicBezTo>
                  <a:cubicBezTo>
                    <a:pt x="17" y="14"/>
                    <a:pt x="17" y="14"/>
                    <a:pt x="17" y="14"/>
                  </a:cubicBezTo>
                  <a:cubicBezTo>
                    <a:pt x="17" y="31"/>
                    <a:pt x="17" y="31"/>
                    <a:pt x="17" y="31"/>
                  </a:cubicBezTo>
                  <a:cubicBezTo>
                    <a:pt x="29" y="31"/>
                    <a:pt x="29" y="31"/>
                    <a:pt x="29" y="31"/>
                  </a:cubicBezTo>
                  <a:cubicBezTo>
                    <a:pt x="31" y="28"/>
                    <a:pt x="31" y="28"/>
                    <a:pt x="31" y="28"/>
                  </a:cubicBezTo>
                  <a:cubicBezTo>
                    <a:pt x="35" y="32"/>
                    <a:pt x="35" y="32"/>
                    <a:pt x="35" y="32"/>
                  </a:cubicBezTo>
                  <a:cubicBezTo>
                    <a:pt x="4" y="32"/>
                    <a:pt x="4" y="32"/>
                    <a:pt x="4" y="32"/>
                  </a:cubicBezTo>
                  <a:cubicBezTo>
                    <a:pt x="3" y="32"/>
                    <a:pt x="2" y="32"/>
                    <a:pt x="1" y="32"/>
                  </a:cubicBezTo>
                  <a:cubicBezTo>
                    <a:pt x="0" y="31"/>
                    <a:pt x="0" y="31"/>
                    <a:pt x="0" y="31"/>
                  </a:cubicBezTo>
                  <a:cubicBezTo>
                    <a:pt x="15" y="31"/>
                    <a:pt x="15" y="31"/>
                    <a:pt x="15" y="31"/>
                  </a:cubicBezTo>
                  <a:cubicBezTo>
                    <a:pt x="15" y="6"/>
                    <a:pt x="15" y="6"/>
                    <a:pt x="15" y="6"/>
                  </a:cubicBezTo>
                  <a:cubicBezTo>
                    <a:pt x="15" y="4"/>
                    <a:pt x="15" y="2"/>
                    <a:pt x="15" y="0"/>
                  </a:cubicBezTo>
                  <a:lnTo>
                    <a:pt x="19" y="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46"/>
            <p:cNvSpPr>
              <a:spLocks noEditPoints="1"/>
            </p:cNvSpPr>
            <p:nvPr/>
          </p:nvSpPr>
          <p:spPr bwMode="auto">
            <a:xfrm>
              <a:off x="6254750" y="4448446"/>
              <a:ext cx="88900" cy="92075"/>
            </a:xfrm>
            <a:custGeom>
              <a:gdLst>
                <a:gd fmla="*/ 5 w 34" name="T0"/>
                <a:gd fmla="*/ 29 h 35" name="T1"/>
                <a:gd fmla="*/ 3 w 34" name="T2"/>
                <a:gd fmla="*/ 33 h 35" name="T3"/>
                <a:gd fmla="*/ 2 w 34" name="T4"/>
                <a:gd fmla="*/ 26 h 35" name="T5"/>
                <a:gd fmla="*/ 0 w 34" name="T6"/>
                <a:gd fmla="*/ 24 h 35" name="T7"/>
                <a:gd fmla="*/ 4 w 34" name="T8"/>
                <a:gd fmla="*/ 22 h 35" name="T9"/>
                <a:gd fmla="*/ 9 w 34" name="T10"/>
                <a:gd fmla="*/ 8 h 35" name="T11"/>
                <a:gd fmla="*/ 4 w 34" name="T12"/>
                <a:gd fmla="*/ 13 h 35" name="T13"/>
                <a:gd fmla="*/ 2 w 34" name="T14"/>
                <a:gd fmla="*/ 14 h 35" name="T15"/>
                <a:gd fmla="*/ 0 w 34" name="T16"/>
                <a:gd fmla="*/ 9 h 35" name="T17"/>
                <a:gd fmla="*/ 7 w 34" name="T18"/>
                <a:gd fmla="*/ 5 h 35" name="T19"/>
                <a:gd fmla="*/ 5 w 34" name="T20"/>
                <a:gd fmla="*/ 6 h 35" name="T21"/>
                <a:gd fmla="*/ 3 w 34" name="T22"/>
                <a:gd fmla="*/ 2 h 35" name="T23"/>
                <a:gd fmla="*/ 12 w 34" name="T24"/>
                <a:gd fmla="*/ 19 h 35" name="T25"/>
                <a:gd fmla="*/ 8 w 34" name="T26"/>
                <a:gd fmla="*/ 19 h 35" name="T27"/>
                <a:gd fmla="*/ 12 w 34" name="T28"/>
                <a:gd fmla="*/ 18 h 35" name="T29"/>
                <a:gd fmla="*/ 15 w 34" name="T30"/>
                <a:gd fmla="*/ 10 h 35" name="T31"/>
                <a:gd fmla="*/ 28 w 34" name="T32"/>
                <a:gd fmla="*/ 9 h 35" name="T33"/>
                <a:gd fmla="*/ 28 w 34" name="T34"/>
                <a:gd fmla="*/ 12 h 35" name="T35"/>
                <a:gd fmla="*/ 30 w 34" name="T36"/>
                <a:gd fmla="*/ 18 h 35" name="T37"/>
                <a:gd fmla="*/ 34 w 34" name="T38"/>
                <a:gd fmla="*/ 19 h 35" name="T39"/>
                <a:gd fmla="*/ 27 w 34" name="T40"/>
                <a:gd fmla="*/ 27 h 35" name="T41"/>
                <a:gd fmla="*/ 31 w 34" name="T42"/>
                <a:gd fmla="*/ 25 h 35" name="T43"/>
                <a:gd fmla="*/ 27 w 34" name="T44"/>
                <a:gd fmla="*/ 28 h 35" name="T45"/>
                <a:gd fmla="*/ 23 w 34" name="T46"/>
                <a:gd fmla="*/ 35 h 35" name="T47"/>
                <a:gd fmla="*/ 19 w 34" name="T48"/>
                <a:gd fmla="*/ 30 h 35" name="T49"/>
                <a:gd fmla="*/ 25 w 34" name="T50"/>
                <a:gd fmla="*/ 30 h 35" name="T51"/>
                <a:gd fmla="*/ 12 w 34" name="T52"/>
                <a:gd fmla="*/ 28 h 35" name="T53"/>
                <a:gd fmla="*/ 9 w 34" name="T54"/>
                <a:gd fmla="*/ 27 h 35" name="T55"/>
                <a:gd fmla="*/ 12 w 34" name="T56"/>
                <a:gd fmla="*/ 19 h 35" name="T57"/>
                <a:gd fmla="*/ 15 w 34" name="T58"/>
                <a:gd fmla="*/ 6 h 35" name="T59"/>
                <a:gd fmla="*/ 30 w 34" name="T60"/>
                <a:gd fmla="*/ 4 h 35" name="T61"/>
                <a:gd fmla="*/ 15 w 34" name="T62"/>
                <a:gd fmla="*/ 6 h 35" name="T63"/>
                <a:gd fmla="*/ 9 w 34" name="T64"/>
                <a:gd fmla="*/ 14 h 35" name="T65"/>
                <a:gd fmla="*/ 14 w 34" name="T66"/>
                <a:gd fmla="*/ 0 h 35" name="T67"/>
                <a:gd fmla="*/ 16 w 34" name="T68"/>
                <a:gd fmla="*/ 3 h 35" name="T69"/>
                <a:gd fmla="*/ 14 w 34" name="T70"/>
                <a:gd fmla="*/ 19 h 35" name="T71"/>
                <a:gd fmla="*/ 26 w 34" name="T72"/>
                <a:gd fmla="*/ 27 h 35" name="T73"/>
                <a:gd fmla="*/ 26 w 34" name="T74"/>
                <a:gd fmla="*/ 11 h 35" name="T75"/>
                <a:gd fmla="*/ 14 w 34" name="T76"/>
                <a:gd fmla="*/ 18 h 35" name="T77"/>
                <a:gd fmla="*/ 26 w 34" name="T78"/>
                <a:gd fmla="*/ 11 h 35" name="T79"/>
                <a:gd fmla="*/ 21 w 34" name="T80"/>
                <a:gd fmla="*/ 23 h 35" name="T81"/>
                <a:gd fmla="*/ 19 w 34" name="T82"/>
                <a:gd fmla="*/ 24 h 35" name="T83"/>
                <a:gd fmla="*/ 18 w 34" name="T84"/>
                <a:gd fmla="*/ 20 h 35" name="T85"/>
                <a:gd fmla="*/ 21 w 34" name="T86"/>
                <a:gd fmla="*/ 15 h 35" name="T87"/>
                <a:gd fmla="*/ 20 w 34" name="T88"/>
                <a:gd fmla="*/ 16 h 35" name="T89"/>
                <a:gd fmla="*/ 18 w 34" name="T90"/>
                <a:gd fmla="*/ 12 h 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 w="34">
                  <a:moveTo>
                    <a:pt x="5" y="24"/>
                  </a:moveTo>
                  <a:cubicBezTo>
                    <a:pt x="5" y="26"/>
                    <a:pt x="5" y="27"/>
                    <a:pt x="5" y="29"/>
                  </a:cubicBezTo>
                  <a:cubicBezTo>
                    <a:pt x="5" y="31"/>
                    <a:pt x="5" y="32"/>
                    <a:pt x="5" y="33"/>
                  </a:cubicBezTo>
                  <a:cubicBezTo>
                    <a:pt x="5" y="33"/>
                    <a:pt x="4" y="33"/>
                    <a:pt x="3" y="33"/>
                  </a:cubicBezTo>
                  <a:cubicBezTo>
                    <a:pt x="2" y="33"/>
                    <a:pt x="2" y="31"/>
                    <a:pt x="2" y="29"/>
                  </a:cubicBezTo>
                  <a:cubicBezTo>
                    <a:pt x="3" y="27"/>
                    <a:pt x="3" y="26"/>
                    <a:pt x="2" y="26"/>
                  </a:cubicBezTo>
                  <a:cubicBezTo>
                    <a:pt x="2" y="25"/>
                    <a:pt x="1" y="25"/>
                    <a:pt x="0" y="24"/>
                  </a:cubicBezTo>
                  <a:cubicBezTo>
                    <a:pt x="0" y="24"/>
                    <a:pt x="0" y="24"/>
                    <a:pt x="0" y="24"/>
                  </a:cubicBezTo>
                  <a:cubicBezTo>
                    <a:pt x="1" y="24"/>
                    <a:pt x="2" y="24"/>
                    <a:pt x="3" y="24"/>
                  </a:cubicBezTo>
                  <a:cubicBezTo>
                    <a:pt x="3" y="24"/>
                    <a:pt x="4" y="23"/>
                    <a:pt x="4" y="22"/>
                  </a:cubicBezTo>
                  <a:cubicBezTo>
                    <a:pt x="5" y="22"/>
                    <a:pt x="6" y="17"/>
                    <a:pt x="9" y="8"/>
                  </a:cubicBezTo>
                  <a:cubicBezTo>
                    <a:pt x="9" y="8"/>
                    <a:pt x="9" y="8"/>
                    <a:pt x="9" y="8"/>
                  </a:cubicBezTo>
                  <a:cubicBezTo>
                    <a:pt x="7" y="18"/>
                    <a:pt x="5" y="23"/>
                    <a:pt x="5" y="24"/>
                  </a:cubicBezTo>
                  <a:close/>
                  <a:moveTo>
                    <a:pt x="4" y="13"/>
                  </a:moveTo>
                  <a:cubicBezTo>
                    <a:pt x="4" y="14"/>
                    <a:pt x="4" y="15"/>
                    <a:pt x="4" y="15"/>
                  </a:cubicBezTo>
                  <a:cubicBezTo>
                    <a:pt x="3" y="16"/>
                    <a:pt x="3" y="15"/>
                    <a:pt x="2" y="14"/>
                  </a:cubicBezTo>
                  <a:cubicBezTo>
                    <a:pt x="2" y="12"/>
                    <a:pt x="1" y="11"/>
                    <a:pt x="0" y="10"/>
                  </a:cubicBezTo>
                  <a:cubicBezTo>
                    <a:pt x="0" y="9"/>
                    <a:pt x="0" y="9"/>
                    <a:pt x="0" y="9"/>
                  </a:cubicBezTo>
                  <a:cubicBezTo>
                    <a:pt x="3" y="11"/>
                    <a:pt x="4" y="12"/>
                    <a:pt x="4" y="13"/>
                  </a:cubicBezTo>
                  <a:close/>
                  <a:moveTo>
                    <a:pt x="7" y="5"/>
                  </a:moveTo>
                  <a:cubicBezTo>
                    <a:pt x="8" y="6"/>
                    <a:pt x="7" y="6"/>
                    <a:pt x="7" y="7"/>
                  </a:cubicBezTo>
                  <a:cubicBezTo>
                    <a:pt x="6" y="8"/>
                    <a:pt x="6" y="8"/>
                    <a:pt x="5" y="6"/>
                  </a:cubicBezTo>
                  <a:cubicBezTo>
                    <a:pt x="5" y="5"/>
                    <a:pt x="4" y="3"/>
                    <a:pt x="3" y="2"/>
                  </a:cubicBezTo>
                  <a:cubicBezTo>
                    <a:pt x="3" y="2"/>
                    <a:pt x="3" y="2"/>
                    <a:pt x="3" y="2"/>
                  </a:cubicBezTo>
                  <a:cubicBezTo>
                    <a:pt x="6" y="3"/>
                    <a:pt x="7" y="4"/>
                    <a:pt x="7" y="5"/>
                  </a:cubicBezTo>
                  <a:close/>
                  <a:moveTo>
                    <a:pt x="12" y="19"/>
                  </a:moveTo>
                  <a:cubicBezTo>
                    <a:pt x="10" y="19"/>
                    <a:pt x="10" y="19"/>
                    <a:pt x="10" y="19"/>
                  </a:cubicBezTo>
                  <a:cubicBezTo>
                    <a:pt x="8" y="19"/>
                    <a:pt x="8" y="19"/>
                    <a:pt x="8" y="19"/>
                  </a:cubicBezTo>
                  <a:cubicBezTo>
                    <a:pt x="7" y="18"/>
                    <a:pt x="7" y="18"/>
                    <a:pt x="7" y="18"/>
                  </a:cubicBezTo>
                  <a:cubicBezTo>
                    <a:pt x="12" y="18"/>
                    <a:pt x="12" y="18"/>
                    <a:pt x="12" y="18"/>
                  </a:cubicBezTo>
                  <a:cubicBezTo>
                    <a:pt x="13" y="9"/>
                    <a:pt x="13" y="9"/>
                    <a:pt x="13" y="9"/>
                  </a:cubicBezTo>
                  <a:cubicBezTo>
                    <a:pt x="15" y="10"/>
                    <a:pt x="15" y="10"/>
                    <a:pt x="15" y="10"/>
                  </a:cubicBezTo>
                  <a:cubicBezTo>
                    <a:pt x="26" y="10"/>
                    <a:pt x="26" y="10"/>
                    <a:pt x="26" y="10"/>
                  </a:cubicBezTo>
                  <a:cubicBezTo>
                    <a:pt x="28" y="9"/>
                    <a:pt x="28" y="9"/>
                    <a:pt x="28" y="9"/>
                  </a:cubicBezTo>
                  <a:cubicBezTo>
                    <a:pt x="30" y="11"/>
                    <a:pt x="30" y="11"/>
                    <a:pt x="30" y="11"/>
                  </a:cubicBezTo>
                  <a:cubicBezTo>
                    <a:pt x="28" y="12"/>
                    <a:pt x="28" y="12"/>
                    <a:pt x="28" y="12"/>
                  </a:cubicBezTo>
                  <a:cubicBezTo>
                    <a:pt x="28" y="18"/>
                    <a:pt x="28" y="18"/>
                    <a:pt x="28" y="18"/>
                  </a:cubicBezTo>
                  <a:cubicBezTo>
                    <a:pt x="30" y="18"/>
                    <a:pt x="30" y="18"/>
                    <a:pt x="30" y="18"/>
                  </a:cubicBezTo>
                  <a:cubicBezTo>
                    <a:pt x="32" y="17"/>
                    <a:pt x="32" y="17"/>
                    <a:pt x="32" y="17"/>
                  </a:cubicBezTo>
                  <a:cubicBezTo>
                    <a:pt x="34" y="19"/>
                    <a:pt x="34" y="19"/>
                    <a:pt x="34" y="19"/>
                  </a:cubicBezTo>
                  <a:cubicBezTo>
                    <a:pt x="28" y="19"/>
                    <a:pt x="28" y="19"/>
                    <a:pt x="28" y="19"/>
                  </a:cubicBezTo>
                  <a:cubicBezTo>
                    <a:pt x="27" y="27"/>
                    <a:pt x="27" y="27"/>
                    <a:pt x="27" y="27"/>
                  </a:cubicBezTo>
                  <a:cubicBezTo>
                    <a:pt x="30" y="27"/>
                    <a:pt x="30" y="27"/>
                    <a:pt x="30" y="27"/>
                  </a:cubicBezTo>
                  <a:cubicBezTo>
                    <a:pt x="31" y="25"/>
                    <a:pt x="31" y="25"/>
                    <a:pt x="31" y="25"/>
                  </a:cubicBezTo>
                  <a:cubicBezTo>
                    <a:pt x="34" y="28"/>
                    <a:pt x="34" y="28"/>
                    <a:pt x="34" y="28"/>
                  </a:cubicBezTo>
                  <a:cubicBezTo>
                    <a:pt x="27" y="28"/>
                    <a:pt x="27" y="28"/>
                    <a:pt x="27" y="28"/>
                  </a:cubicBezTo>
                  <a:cubicBezTo>
                    <a:pt x="27" y="29"/>
                    <a:pt x="27" y="31"/>
                    <a:pt x="27" y="32"/>
                  </a:cubicBezTo>
                  <a:cubicBezTo>
                    <a:pt x="27" y="33"/>
                    <a:pt x="25" y="34"/>
                    <a:pt x="23" y="35"/>
                  </a:cubicBezTo>
                  <a:cubicBezTo>
                    <a:pt x="23" y="33"/>
                    <a:pt x="22" y="32"/>
                    <a:pt x="19" y="31"/>
                  </a:cubicBezTo>
                  <a:cubicBezTo>
                    <a:pt x="19" y="30"/>
                    <a:pt x="19" y="30"/>
                    <a:pt x="19" y="30"/>
                  </a:cubicBezTo>
                  <a:cubicBezTo>
                    <a:pt x="22" y="31"/>
                    <a:pt x="23" y="31"/>
                    <a:pt x="24" y="31"/>
                  </a:cubicBezTo>
                  <a:cubicBezTo>
                    <a:pt x="24" y="31"/>
                    <a:pt x="25" y="31"/>
                    <a:pt x="25" y="30"/>
                  </a:cubicBezTo>
                  <a:cubicBezTo>
                    <a:pt x="25" y="30"/>
                    <a:pt x="25" y="29"/>
                    <a:pt x="25" y="28"/>
                  </a:cubicBezTo>
                  <a:cubicBezTo>
                    <a:pt x="12" y="28"/>
                    <a:pt x="12" y="28"/>
                    <a:pt x="12" y="28"/>
                  </a:cubicBezTo>
                  <a:cubicBezTo>
                    <a:pt x="11" y="29"/>
                    <a:pt x="11" y="29"/>
                    <a:pt x="11" y="29"/>
                  </a:cubicBezTo>
                  <a:cubicBezTo>
                    <a:pt x="9" y="27"/>
                    <a:pt x="9" y="27"/>
                    <a:pt x="9" y="27"/>
                  </a:cubicBezTo>
                  <a:cubicBezTo>
                    <a:pt x="10" y="26"/>
                    <a:pt x="10" y="26"/>
                    <a:pt x="10" y="26"/>
                  </a:cubicBezTo>
                  <a:lnTo>
                    <a:pt x="12" y="19"/>
                  </a:lnTo>
                  <a:close/>
                  <a:moveTo>
                    <a:pt x="16" y="3"/>
                  </a:moveTo>
                  <a:cubicBezTo>
                    <a:pt x="16" y="4"/>
                    <a:pt x="15" y="5"/>
                    <a:pt x="15" y="6"/>
                  </a:cubicBezTo>
                  <a:cubicBezTo>
                    <a:pt x="28" y="6"/>
                    <a:pt x="28" y="6"/>
                    <a:pt x="28" y="6"/>
                  </a:cubicBezTo>
                  <a:cubicBezTo>
                    <a:pt x="30" y="4"/>
                    <a:pt x="30" y="4"/>
                    <a:pt x="30" y="4"/>
                  </a:cubicBezTo>
                  <a:cubicBezTo>
                    <a:pt x="32" y="6"/>
                    <a:pt x="32" y="6"/>
                    <a:pt x="32" y="6"/>
                  </a:cubicBezTo>
                  <a:cubicBezTo>
                    <a:pt x="15" y="6"/>
                    <a:pt x="15" y="6"/>
                    <a:pt x="15" y="6"/>
                  </a:cubicBezTo>
                  <a:cubicBezTo>
                    <a:pt x="13" y="9"/>
                    <a:pt x="11" y="12"/>
                    <a:pt x="9" y="14"/>
                  </a:cubicBezTo>
                  <a:cubicBezTo>
                    <a:pt x="9" y="14"/>
                    <a:pt x="9" y="14"/>
                    <a:pt x="9" y="14"/>
                  </a:cubicBezTo>
                  <a:cubicBezTo>
                    <a:pt x="10" y="11"/>
                    <a:pt x="11" y="9"/>
                    <a:pt x="12" y="7"/>
                  </a:cubicBezTo>
                  <a:cubicBezTo>
                    <a:pt x="13" y="4"/>
                    <a:pt x="14" y="2"/>
                    <a:pt x="14" y="0"/>
                  </a:cubicBezTo>
                  <a:cubicBezTo>
                    <a:pt x="17" y="2"/>
                    <a:pt x="17" y="2"/>
                    <a:pt x="17" y="2"/>
                  </a:cubicBezTo>
                  <a:lnTo>
                    <a:pt x="16" y="3"/>
                  </a:lnTo>
                  <a:close/>
                  <a:moveTo>
                    <a:pt x="26" y="19"/>
                  </a:moveTo>
                  <a:cubicBezTo>
                    <a:pt x="14" y="19"/>
                    <a:pt x="14" y="19"/>
                    <a:pt x="14" y="19"/>
                  </a:cubicBezTo>
                  <a:cubicBezTo>
                    <a:pt x="12" y="27"/>
                    <a:pt x="12" y="27"/>
                    <a:pt x="12" y="27"/>
                  </a:cubicBezTo>
                  <a:cubicBezTo>
                    <a:pt x="26" y="27"/>
                    <a:pt x="26" y="27"/>
                    <a:pt x="26" y="27"/>
                  </a:cubicBezTo>
                  <a:lnTo>
                    <a:pt x="26" y="19"/>
                  </a:lnTo>
                  <a:close/>
                  <a:moveTo>
                    <a:pt x="26" y="11"/>
                  </a:moveTo>
                  <a:cubicBezTo>
                    <a:pt x="15" y="11"/>
                    <a:pt x="15" y="11"/>
                    <a:pt x="15" y="11"/>
                  </a:cubicBezTo>
                  <a:cubicBezTo>
                    <a:pt x="14" y="18"/>
                    <a:pt x="14" y="18"/>
                    <a:pt x="14" y="18"/>
                  </a:cubicBezTo>
                  <a:cubicBezTo>
                    <a:pt x="26" y="18"/>
                    <a:pt x="26" y="18"/>
                    <a:pt x="26" y="18"/>
                  </a:cubicBezTo>
                  <a:lnTo>
                    <a:pt x="26" y="11"/>
                  </a:lnTo>
                  <a:close/>
                  <a:moveTo>
                    <a:pt x="18" y="20"/>
                  </a:moveTo>
                  <a:cubicBezTo>
                    <a:pt x="20" y="21"/>
                    <a:pt x="21" y="22"/>
                    <a:pt x="21" y="23"/>
                  </a:cubicBezTo>
                  <a:cubicBezTo>
                    <a:pt x="21" y="24"/>
                    <a:pt x="21" y="25"/>
                    <a:pt x="21" y="25"/>
                  </a:cubicBezTo>
                  <a:cubicBezTo>
                    <a:pt x="20" y="26"/>
                    <a:pt x="20" y="26"/>
                    <a:pt x="19" y="24"/>
                  </a:cubicBezTo>
                  <a:cubicBezTo>
                    <a:pt x="19" y="23"/>
                    <a:pt x="18" y="22"/>
                    <a:pt x="17" y="20"/>
                  </a:cubicBezTo>
                  <a:lnTo>
                    <a:pt x="18" y="20"/>
                  </a:lnTo>
                  <a:close/>
                  <a:moveTo>
                    <a:pt x="18" y="12"/>
                  </a:moveTo>
                  <a:cubicBezTo>
                    <a:pt x="20" y="13"/>
                    <a:pt x="21" y="14"/>
                    <a:pt x="21" y="15"/>
                  </a:cubicBezTo>
                  <a:cubicBezTo>
                    <a:pt x="22" y="15"/>
                    <a:pt x="22" y="16"/>
                    <a:pt x="21" y="17"/>
                  </a:cubicBezTo>
                  <a:cubicBezTo>
                    <a:pt x="21" y="18"/>
                    <a:pt x="20" y="17"/>
                    <a:pt x="20" y="16"/>
                  </a:cubicBezTo>
                  <a:cubicBezTo>
                    <a:pt x="19" y="15"/>
                    <a:pt x="19" y="14"/>
                    <a:pt x="18" y="13"/>
                  </a:cubicBezTo>
                  <a:lnTo>
                    <a:pt x="18" y="1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47"/>
            <p:cNvSpPr>
              <a:spLocks noEditPoints="1"/>
            </p:cNvSpPr>
            <p:nvPr/>
          </p:nvSpPr>
          <p:spPr bwMode="auto">
            <a:xfrm>
              <a:off x="5465763" y="4467496"/>
              <a:ext cx="85725" cy="90488"/>
            </a:xfrm>
            <a:custGeom>
              <a:gdLst>
                <a:gd fmla="*/ 17 w 33" name="T0"/>
                <a:gd fmla="*/ 12 h 35" name="T1"/>
                <a:gd fmla="*/ 15 w 33" name="T2"/>
                <a:gd fmla="*/ 13 h 35" name="T3"/>
                <a:gd fmla="*/ 14 w 33" name="T4"/>
                <a:gd fmla="*/ 16 h 35" name="T5"/>
                <a:gd fmla="*/ 29 w 33" name="T6"/>
                <a:gd fmla="*/ 16 h 35" name="T7"/>
                <a:gd fmla="*/ 31 w 33" name="T8"/>
                <a:gd fmla="*/ 15 h 35" name="T9"/>
                <a:gd fmla="*/ 33 w 33" name="T10"/>
                <a:gd fmla="*/ 17 h 35" name="T11"/>
                <a:gd fmla="*/ 25 w 33" name="T12"/>
                <a:gd fmla="*/ 17 h 35" name="T13"/>
                <a:gd fmla="*/ 20 w 33" name="T14"/>
                <a:gd fmla="*/ 27 h 35" name="T15"/>
                <a:gd fmla="*/ 29 w 33" name="T16"/>
                <a:gd fmla="*/ 30 h 35" name="T17"/>
                <a:gd fmla="*/ 31 w 33" name="T18"/>
                <a:gd fmla="*/ 33 h 35" name="T19"/>
                <a:gd fmla="*/ 28 w 33" name="T20"/>
                <a:gd fmla="*/ 33 h 35" name="T21"/>
                <a:gd fmla="*/ 19 w 33" name="T22"/>
                <a:gd fmla="*/ 28 h 35" name="T23"/>
                <a:gd fmla="*/ 11 w 33" name="T24"/>
                <a:gd fmla="*/ 33 h 35" name="T25"/>
                <a:gd fmla="*/ 1 w 33" name="T26"/>
                <a:gd fmla="*/ 35 h 35" name="T27"/>
                <a:gd fmla="*/ 1 w 33" name="T28"/>
                <a:gd fmla="*/ 34 h 35" name="T29"/>
                <a:gd fmla="*/ 17 w 33" name="T30"/>
                <a:gd fmla="*/ 27 h 35" name="T31"/>
                <a:gd fmla="*/ 8 w 33" name="T32"/>
                <a:gd fmla="*/ 24 h 35" name="T33"/>
                <a:gd fmla="*/ 11 w 33" name="T34"/>
                <a:gd fmla="*/ 17 h 35" name="T35"/>
                <a:gd fmla="*/ 3 w 33" name="T36"/>
                <a:gd fmla="*/ 17 h 35" name="T37"/>
                <a:gd fmla="*/ 1 w 33" name="T38"/>
                <a:gd fmla="*/ 18 h 35" name="T39"/>
                <a:gd fmla="*/ 0 w 33" name="T40"/>
                <a:gd fmla="*/ 16 h 35" name="T41"/>
                <a:gd fmla="*/ 12 w 33" name="T42"/>
                <a:gd fmla="*/ 16 h 35" name="T43"/>
                <a:gd fmla="*/ 14 w 33" name="T44"/>
                <a:gd fmla="*/ 10 h 35" name="T45"/>
                <a:gd fmla="*/ 17 w 33" name="T46"/>
                <a:gd fmla="*/ 12 h 35" name="T47"/>
                <a:gd fmla="*/ 28 w 33" name="T48"/>
                <a:gd fmla="*/ 8 h 35" name="T49"/>
                <a:gd fmla="*/ 6 w 33" name="T50"/>
                <a:gd fmla="*/ 8 h 35" name="T51"/>
                <a:gd fmla="*/ 5 w 33" name="T52"/>
                <a:gd fmla="*/ 12 h 35" name="T53"/>
                <a:gd fmla="*/ 3 w 33" name="T54"/>
                <a:gd fmla="*/ 12 h 35" name="T55"/>
                <a:gd fmla="*/ 3 w 33" name="T56"/>
                <a:gd fmla="*/ 10 h 35" name="T57"/>
                <a:gd fmla="*/ 5 w 33" name="T58"/>
                <a:gd fmla="*/ 5 h 35" name="T59"/>
                <a:gd fmla="*/ 6 w 33" name="T60"/>
                <a:gd fmla="*/ 5 h 35" name="T61"/>
                <a:gd fmla="*/ 6 w 33" name="T62"/>
                <a:gd fmla="*/ 7 h 35" name="T63"/>
                <a:gd fmla="*/ 28 w 33" name="T64"/>
                <a:gd fmla="*/ 7 h 35" name="T65"/>
                <a:gd fmla="*/ 30 w 33" name="T66"/>
                <a:gd fmla="*/ 5 h 35" name="T67"/>
                <a:gd fmla="*/ 32 w 33" name="T68"/>
                <a:gd fmla="*/ 8 h 35" name="T69"/>
                <a:gd fmla="*/ 27 w 33" name="T70"/>
                <a:gd fmla="*/ 12 h 35" name="T71"/>
                <a:gd fmla="*/ 27 w 33" name="T72"/>
                <a:gd fmla="*/ 12 h 35" name="T73"/>
                <a:gd fmla="*/ 28 w 33" name="T74"/>
                <a:gd fmla="*/ 8 h 35" name="T75"/>
                <a:gd fmla="*/ 10 w 33" name="T76"/>
                <a:gd fmla="*/ 24 h 35" name="T77"/>
                <a:gd fmla="*/ 18 w 33" name="T78"/>
                <a:gd fmla="*/ 26 h 35" name="T79"/>
                <a:gd fmla="*/ 23 w 33" name="T80"/>
                <a:gd fmla="*/ 17 h 35" name="T81"/>
                <a:gd fmla="*/ 14 w 33" name="T82"/>
                <a:gd fmla="*/ 17 h 35" name="T83"/>
                <a:gd fmla="*/ 10 w 33" name="T84"/>
                <a:gd fmla="*/ 24 h 35" name="T85"/>
                <a:gd fmla="*/ 15 w 33" name="T86"/>
                <a:gd fmla="*/ 0 h 35" name="T87"/>
                <a:gd fmla="*/ 19 w 33" name="T88"/>
                <a:gd fmla="*/ 3 h 35" name="T89"/>
                <a:gd fmla="*/ 19 w 33" name="T90"/>
                <a:gd fmla="*/ 6 h 35" name="T91"/>
                <a:gd fmla="*/ 17 w 33" name="T92"/>
                <a:gd fmla="*/ 5 h 35" name="T93"/>
                <a:gd fmla="*/ 14 w 33" name="T94"/>
                <a:gd fmla="*/ 1 h 35" name="T95"/>
                <a:gd fmla="*/ 15 w 33" name="T96"/>
                <a:gd fmla="*/ 0 h 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 w="33">
                  <a:moveTo>
                    <a:pt x="17" y="12"/>
                  </a:moveTo>
                  <a:cubicBezTo>
                    <a:pt x="15" y="13"/>
                    <a:pt x="15" y="13"/>
                    <a:pt x="15" y="13"/>
                  </a:cubicBezTo>
                  <a:cubicBezTo>
                    <a:pt x="14" y="16"/>
                    <a:pt x="14" y="16"/>
                    <a:pt x="14" y="16"/>
                  </a:cubicBezTo>
                  <a:cubicBezTo>
                    <a:pt x="29" y="16"/>
                    <a:pt x="29" y="16"/>
                    <a:pt x="29" y="16"/>
                  </a:cubicBezTo>
                  <a:cubicBezTo>
                    <a:pt x="31" y="15"/>
                    <a:pt x="31" y="15"/>
                    <a:pt x="31" y="15"/>
                  </a:cubicBezTo>
                  <a:cubicBezTo>
                    <a:pt x="33" y="17"/>
                    <a:pt x="33" y="17"/>
                    <a:pt x="33" y="17"/>
                  </a:cubicBezTo>
                  <a:cubicBezTo>
                    <a:pt x="25" y="17"/>
                    <a:pt x="25" y="17"/>
                    <a:pt x="25" y="17"/>
                  </a:cubicBezTo>
                  <a:cubicBezTo>
                    <a:pt x="24" y="21"/>
                    <a:pt x="22" y="24"/>
                    <a:pt x="20" y="27"/>
                  </a:cubicBezTo>
                  <a:cubicBezTo>
                    <a:pt x="24" y="28"/>
                    <a:pt x="27" y="29"/>
                    <a:pt x="29" y="30"/>
                  </a:cubicBezTo>
                  <a:cubicBezTo>
                    <a:pt x="31" y="31"/>
                    <a:pt x="31" y="32"/>
                    <a:pt x="31" y="33"/>
                  </a:cubicBezTo>
                  <a:cubicBezTo>
                    <a:pt x="31" y="34"/>
                    <a:pt x="30" y="34"/>
                    <a:pt x="28" y="33"/>
                  </a:cubicBezTo>
                  <a:cubicBezTo>
                    <a:pt x="26" y="31"/>
                    <a:pt x="23" y="29"/>
                    <a:pt x="19" y="28"/>
                  </a:cubicBezTo>
                  <a:cubicBezTo>
                    <a:pt x="17" y="30"/>
                    <a:pt x="14" y="32"/>
                    <a:pt x="11" y="33"/>
                  </a:cubicBezTo>
                  <a:cubicBezTo>
                    <a:pt x="8" y="34"/>
                    <a:pt x="5" y="34"/>
                    <a:pt x="1" y="35"/>
                  </a:cubicBezTo>
                  <a:cubicBezTo>
                    <a:pt x="1" y="34"/>
                    <a:pt x="1" y="34"/>
                    <a:pt x="1" y="34"/>
                  </a:cubicBezTo>
                  <a:cubicBezTo>
                    <a:pt x="8" y="33"/>
                    <a:pt x="14" y="31"/>
                    <a:pt x="17" y="27"/>
                  </a:cubicBezTo>
                  <a:cubicBezTo>
                    <a:pt x="14" y="26"/>
                    <a:pt x="11" y="25"/>
                    <a:pt x="8" y="24"/>
                  </a:cubicBezTo>
                  <a:cubicBezTo>
                    <a:pt x="9" y="23"/>
                    <a:pt x="10" y="20"/>
                    <a:pt x="11" y="17"/>
                  </a:cubicBezTo>
                  <a:cubicBezTo>
                    <a:pt x="3" y="17"/>
                    <a:pt x="3" y="17"/>
                    <a:pt x="3" y="17"/>
                  </a:cubicBezTo>
                  <a:cubicBezTo>
                    <a:pt x="1" y="18"/>
                    <a:pt x="1" y="18"/>
                    <a:pt x="1" y="18"/>
                  </a:cubicBezTo>
                  <a:cubicBezTo>
                    <a:pt x="0" y="16"/>
                    <a:pt x="0" y="16"/>
                    <a:pt x="0" y="16"/>
                  </a:cubicBezTo>
                  <a:cubicBezTo>
                    <a:pt x="12" y="16"/>
                    <a:pt x="12" y="16"/>
                    <a:pt x="12" y="16"/>
                  </a:cubicBezTo>
                  <a:cubicBezTo>
                    <a:pt x="13" y="14"/>
                    <a:pt x="13" y="12"/>
                    <a:pt x="14" y="10"/>
                  </a:cubicBezTo>
                  <a:lnTo>
                    <a:pt x="17" y="12"/>
                  </a:lnTo>
                  <a:close/>
                  <a:moveTo>
                    <a:pt x="28" y="8"/>
                  </a:moveTo>
                  <a:cubicBezTo>
                    <a:pt x="6" y="8"/>
                    <a:pt x="6" y="8"/>
                    <a:pt x="6" y="8"/>
                  </a:cubicBezTo>
                  <a:cubicBezTo>
                    <a:pt x="6" y="10"/>
                    <a:pt x="6" y="11"/>
                    <a:pt x="5" y="12"/>
                  </a:cubicBezTo>
                  <a:cubicBezTo>
                    <a:pt x="5" y="12"/>
                    <a:pt x="4" y="12"/>
                    <a:pt x="3" y="12"/>
                  </a:cubicBezTo>
                  <a:cubicBezTo>
                    <a:pt x="2" y="12"/>
                    <a:pt x="2" y="11"/>
                    <a:pt x="3" y="10"/>
                  </a:cubicBezTo>
                  <a:cubicBezTo>
                    <a:pt x="4" y="9"/>
                    <a:pt x="5" y="8"/>
                    <a:pt x="5" y="5"/>
                  </a:cubicBezTo>
                  <a:cubicBezTo>
                    <a:pt x="6" y="5"/>
                    <a:pt x="6" y="5"/>
                    <a:pt x="6" y="5"/>
                  </a:cubicBezTo>
                  <a:cubicBezTo>
                    <a:pt x="6" y="7"/>
                    <a:pt x="6" y="7"/>
                    <a:pt x="6" y="7"/>
                  </a:cubicBezTo>
                  <a:cubicBezTo>
                    <a:pt x="28" y="7"/>
                    <a:pt x="28" y="7"/>
                    <a:pt x="28" y="7"/>
                  </a:cubicBezTo>
                  <a:cubicBezTo>
                    <a:pt x="30" y="5"/>
                    <a:pt x="30" y="5"/>
                    <a:pt x="30" y="5"/>
                  </a:cubicBezTo>
                  <a:cubicBezTo>
                    <a:pt x="32" y="8"/>
                    <a:pt x="32" y="8"/>
                    <a:pt x="32" y="8"/>
                  </a:cubicBezTo>
                  <a:cubicBezTo>
                    <a:pt x="31" y="8"/>
                    <a:pt x="29" y="10"/>
                    <a:pt x="27" y="12"/>
                  </a:cubicBezTo>
                  <a:cubicBezTo>
                    <a:pt x="27" y="12"/>
                    <a:pt x="27" y="12"/>
                    <a:pt x="27" y="12"/>
                  </a:cubicBezTo>
                  <a:lnTo>
                    <a:pt x="28" y="8"/>
                  </a:lnTo>
                  <a:close/>
                  <a:moveTo>
                    <a:pt x="10" y="24"/>
                  </a:moveTo>
                  <a:cubicBezTo>
                    <a:pt x="14" y="25"/>
                    <a:pt x="16" y="25"/>
                    <a:pt x="18" y="26"/>
                  </a:cubicBezTo>
                  <a:cubicBezTo>
                    <a:pt x="20" y="24"/>
                    <a:pt x="21" y="21"/>
                    <a:pt x="23" y="17"/>
                  </a:cubicBezTo>
                  <a:cubicBezTo>
                    <a:pt x="14" y="17"/>
                    <a:pt x="14" y="17"/>
                    <a:pt x="14" y="17"/>
                  </a:cubicBezTo>
                  <a:cubicBezTo>
                    <a:pt x="12" y="20"/>
                    <a:pt x="11" y="22"/>
                    <a:pt x="10" y="24"/>
                  </a:cubicBezTo>
                  <a:close/>
                  <a:moveTo>
                    <a:pt x="15" y="0"/>
                  </a:moveTo>
                  <a:cubicBezTo>
                    <a:pt x="17" y="1"/>
                    <a:pt x="18" y="2"/>
                    <a:pt x="19" y="3"/>
                  </a:cubicBezTo>
                  <a:cubicBezTo>
                    <a:pt x="19" y="4"/>
                    <a:pt x="19" y="5"/>
                    <a:pt x="19" y="6"/>
                  </a:cubicBezTo>
                  <a:cubicBezTo>
                    <a:pt x="18" y="7"/>
                    <a:pt x="17" y="7"/>
                    <a:pt x="17" y="5"/>
                  </a:cubicBezTo>
                  <a:cubicBezTo>
                    <a:pt x="16" y="4"/>
                    <a:pt x="16" y="2"/>
                    <a:pt x="14" y="1"/>
                  </a:cubicBezTo>
                  <a:lnTo>
                    <a:pt x="15" y="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48"/>
            <p:cNvSpPr>
              <a:spLocks noEditPoints="1"/>
            </p:cNvSpPr>
            <p:nvPr/>
          </p:nvSpPr>
          <p:spPr bwMode="auto">
            <a:xfrm>
              <a:off x="5554663" y="4467496"/>
              <a:ext cx="85725" cy="90488"/>
            </a:xfrm>
            <a:custGeom>
              <a:gdLst>
                <a:gd fmla="*/ 4 w 33" name="T0"/>
                <a:gd fmla="*/ 35 h 35" name="T1"/>
                <a:gd fmla="*/ 4 w 33" name="T2"/>
                <a:gd fmla="*/ 16 h 35" name="T3"/>
                <a:gd fmla="*/ 0 w 33" name="T4"/>
                <a:gd fmla="*/ 20 h 35" name="T5"/>
                <a:gd fmla="*/ 6 w 33" name="T6"/>
                <a:gd fmla="*/ 8 h 35" name="T7"/>
                <a:gd fmla="*/ 7 w 33" name="T8"/>
                <a:gd fmla="*/ 10 h 35" name="T9"/>
                <a:gd fmla="*/ 5 w 33" name="T10"/>
                <a:gd fmla="*/ 33 h 35" name="T11"/>
                <a:gd fmla="*/ 6 w 33" name="T12"/>
                <a:gd fmla="*/ 3 h 35" name="T13"/>
                <a:gd fmla="*/ 0 w 33" name="T14"/>
                <a:gd fmla="*/ 10 h 35" name="T15"/>
                <a:gd fmla="*/ 5 w 33" name="T16"/>
                <a:gd fmla="*/ 1 h 35" name="T17"/>
                <a:gd fmla="*/ 12 w 33" name="T18"/>
                <a:gd fmla="*/ 26 h 35" name="T19"/>
                <a:gd fmla="*/ 6 w 33" name="T20"/>
                <a:gd fmla="*/ 31 h 35" name="T21"/>
                <a:gd fmla="*/ 8 w 33" name="T22"/>
                <a:gd fmla="*/ 28 h 35" name="T23"/>
                <a:gd fmla="*/ 12 w 33" name="T24"/>
                <a:gd fmla="*/ 26 h 35" name="T25"/>
                <a:gd fmla="*/ 16 w 33" name="T26"/>
                <a:gd fmla="*/ 2 h 35" name="T27"/>
                <a:gd fmla="*/ 16 w 33" name="T28"/>
                <a:gd fmla="*/ 8 h 35" name="T29"/>
                <a:gd fmla="*/ 19 w 33" name="T30"/>
                <a:gd fmla="*/ 3 h 35" name="T31"/>
                <a:gd fmla="*/ 21 w 33" name="T32"/>
                <a:gd fmla="*/ 5 h 35" name="T33"/>
                <a:gd fmla="*/ 19 w 33" name="T34"/>
                <a:gd fmla="*/ 10 h 35" name="T35"/>
                <a:gd fmla="*/ 11 w 33" name="T36"/>
                <a:gd fmla="*/ 9 h 35" name="T37"/>
                <a:gd fmla="*/ 8 w 33" name="T38"/>
                <a:gd fmla="*/ 9 h 35" name="T39"/>
                <a:gd fmla="*/ 9 w 33" name="T40"/>
                <a:gd fmla="*/ 3 h 35" name="T41"/>
                <a:gd fmla="*/ 11 w 33" name="T42"/>
                <a:gd fmla="*/ 5 h 35" name="T43"/>
                <a:gd fmla="*/ 14 w 33" name="T44"/>
                <a:gd fmla="*/ 8 h 35" name="T45"/>
                <a:gd fmla="*/ 15 w 33" name="T46"/>
                <a:gd fmla="*/ 17 h 35" name="T47"/>
                <a:gd fmla="*/ 19 w 33" name="T48"/>
                <a:gd fmla="*/ 16 h 35" name="T49"/>
                <a:gd fmla="*/ 11 w 33" name="T50"/>
                <a:gd fmla="*/ 22 h 35" name="T51"/>
                <a:gd fmla="*/ 17 w 33" name="T52"/>
                <a:gd fmla="*/ 19 h 35" name="T53"/>
                <a:gd fmla="*/ 20 w 33" name="T54"/>
                <a:gd fmla="*/ 21 h 35" name="T55"/>
                <a:gd fmla="*/ 20 w 33" name="T56"/>
                <a:gd fmla="*/ 24 h 35" name="T57"/>
                <a:gd fmla="*/ 19 w 33" name="T58"/>
                <a:gd fmla="*/ 22 h 35" name="T59"/>
                <a:gd fmla="*/ 15 w 33" name="T60"/>
                <a:gd fmla="*/ 30 h 35" name="T61"/>
                <a:gd fmla="*/ 9 w 33" name="T62"/>
                <a:gd fmla="*/ 31 h 35" name="T63"/>
                <a:gd fmla="*/ 12 w 33" name="T64"/>
                <a:gd fmla="*/ 31 h 35" name="T65"/>
                <a:gd fmla="*/ 13 w 33" name="T66"/>
                <a:gd fmla="*/ 23 h 35" name="T67"/>
                <a:gd fmla="*/ 8 w 33" name="T68"/>
                <a:gd fmla="*/ 22 h 35" name="T69"/>
                <a:gd fmla="*/ 15 w 33" name="T70"/>
                <a:gd fmla="*/ 17 h 35" name="T71"/>
                <a:gd fmla="*/ 9 w 33" name="T72"/>
                <a:gd fmla="*/ 17 h 35" name="T73"/>
                <a:gd fmla="*/ 13 w 33" name="T74"/>
                <a:gd fmla="*/ 12 h 35" name="T75"/>
                <a:gd fmla="*/ 9 w 33" name="T76"/>
                <a:gd fmla="*/ 13 h 35" name="T77"/>
                <a:gd fmla="*/ 17 w 33" name="T78"/>
                <a:gd fmla="*/ 12 h 35" name="T79"/>
                <a:gd fmla="*/ 20 w 33" name="T80"/>
                <a:gd fmla="*/ 12 h 35" name="T81"/>
                <a:gd fmla="*/ 16 w 33" name="T82"/>
                <a:gd fmla="*/ 14 h 35" name="T83"/>
                <a:gd fmla="*/ 11 w 33" name="T84"/>
                <a:gd fmla="*/ 17 h 35" name="T85"/>
                <a:gd fmla="*/ 27 w 33" name="T86"/>
                <a:gd fmla="*/ 2 h 35" name="T87"/>
                <a:gd fmla="*/ 24 w 33" name="T88"/>
                <a:gd fmla="*/ 10 h 35" name="T89"/>
                <a:gd fmla="*/ 31 w 33" name="T90"/>
                <a:gd fmla="*/ 8 h 35" name="T91"/>
                <a:gd fmla="*/ 30 w 33" name="T92"/>
                <a:gd fmla="*/ 10 h 35" name="T93"/>
                <a:gd fmla="*/ 33 w 33" name="T94"/>
                <a:gd fmla="*/ 32 h 35" name="T95"/>
                <a:gd fmla="*/ 31 w 33" name="T96"/>
                <a:gd fmla="*/ 34 h 35" name="T97"/>
                <a:gd fmla="*/ 15 w 33" name="T98"/>
                <a:gd fmla="*/ 35 h 35" name="T99"/>
                <a:gd fmla="*/ 25 w 33" name="T100"/>
                <a:gd fmla="*/ 26 h 35" name="T101"/>
                <a:gd fmla="*/ 20 w 33" name="T102"/>
                <a:gd fmla="*/ 18 h 35" name="T103"/>
                <a:gd fmla="*/ 21 w 33" name="T104"/>
                <a:gd fmla="*/ 12 h 35" name="T105"/>
                <a:gd fmla="*/ 24 w 33" name="T106"/>
                <a:gd fmla="*/ 1 h 35" name="T107"/>
                <a:gd fmla="*/ 20 w 33" name="T108"/>
                <a:gd fmla="*/ 27 h 35" name="T109"/>
                <a:gd fmla="*/ 19 w 33" name="T110"/>
                <a:gd fmla="*/ 31 h 35" name="T111"/>
                <a:gd fmla="*/ 16 w 33" name="T112"/>
                <a:gd fmla="*/ 25 h 35" name="T113"/>
                <a:gd fmla="*/ 20 w 33" name="T114"/>
                <a:gd fmla="*/ 27 h 35" name="T115"/>
                <a:gd fmla="*/ 26 w 33" name="T116"/>
                <a:gd fmla="*/ 24 h 35" name="T117"/>
                <a:gd fmla="*/ 23 w 33" name="T118"/>
                <a:gd fmla="*/ 10 h 3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5" w="33">
                  <a:moveTo>
                    <a:pt x="5" y="33"/>
                  </a:moveTo>
                  <a:cubicBezTo>
                    <a:pt x="4" y="35"/>
                    <a:pt x="4" y="35"/>
                    <a:pt x="4" y="35"/>
                  </a:cubicBezTo>
                  <a:cubicBezTo>
                    <a:pt x="4" y="32"/>
                    <a:pt x="4" y="30"/>
                    <a:pt x="4" y="28"/>
                  </a:cubicBezTo>
                  <a:cubicBezTo>
                    <a:pt x="4" y="16"/>
                    <a:pt x="4" y="16"/>
                    <a:pt x="4" y="16"/>
                  </a:cubicBezTo>
                  <a:cubicBezTo>
                    <a:pt x="2" y="18"/>
                    <a:pt x="1" y="19"/>
                    <a:pt x="0" y="20"/>
                  </a:cubicBezTo>
                  <a:cubicBezTo>
                    <a:pt x="0" y="20"/>
                    <a:pt x="0" y="20"/>
                    <a:pt x="0" y="20"/>
                  </a:cubicBezTo>
                  <a:cubicBezTo>
                    <a:pt x="1" y="18"/>
                    <a:pt x="3" y="15"/>
                    <a:pt x="4" y="13"/>
                  </a:cubicBezTo>
                  <a:cubicBezTo>
                    <a:pt x="5" y="11"/>
                    <a:pt x="5" y="9"/>
                    <a:pt x="6" y="8"/>
                  </a:cubicBezTo>
                  <a:cubicBezTo>
                    <a:pt x="8" y="10"/>
                    <a:pt x="8" y="10"/>
                    <a:pt x="8" y="10"/>
                  </a:cubicBezTo>
                  <a:cubicBezTo>
                    <a:pt x="7" y="10"/>
                    <a:pt x="7" y="10"/>
                    <a:pt x="7" y="10"/>
                  </a:cubicBezTo>
                  <a:cubicBezTo>
                    <a:pt x="7" y="12"/>
                    <a:pt x="6" y="13"/>
                    <a:pt x="5" y="14"/>
                  </a:cubicBezTo>
                  <a:lnTo>
                    <a:pt x="5" y="33"/>
                  </a:lnTo>
                  <a:close/>
                  <a:moveTo>
                    <a:pt x="7" y="3"/>
                  </a:moveTo>
                  <a:cubicBezTo>
                    <a:pt x="6" y="3"/>
                    <a:pt x="6" y="3"/>
                    <a:pt x="6" y="3"/>
                  </a:cubicBezTo>
                  <a:cubicBezTo>
                    <a:pt x="4" y="6"/>
                    <a:pt x="2" y="9"/>
                    <a:pt x="0" y="10"/>
                  </a:cubicBezTo>
                  <a:cubicBezTo>
                    <a:pt x="0" y="10"/>
                    <a:pt x="0" y="10"/>
                    <a:pt x="0" y="10"/>
                  </a:cubicBezTo>
                  <a:cubicBezTo>
                    <a:pt x="1" y="8"/>
                    <a:pt x="2" y="7"/>
                    <a:pt x="3" y="5"/>
                  </a:cubicBezTo>
                  <a:cubicBezTo>
                    <a:pt x="4" y="3"/>
                    <a:pt x="5" y="2"/>
                    <a:pt x="5" y="1"/>
                  </a:cubicBezTo>
                  <a:lnTo>
                    <a:pt x="7" y="3"/>
                  </a:lnTo>
                  <a:close/>
                  <a:moveTo>
                    <a:pt x="12" y="26"/>
                  </a:moveTo>
                  <a:cubicBezTo>
                    <a:pt x="11" y="27"/>
                    <a:pt x="10" y="27"/>
                    <a:pt x="9" y="28"/>
                  </a:cubicBezTo>
                  <a:cubicBezTo>
                    <a:pt x="8" y="30"/>
                    <a:pt x="7" y="30"/>
                    <a:pt x="6" y="31"/>
                  </a:cubicBezTo>
                  <a:cubicBezTo>
                    <a:pt x="6" y="31"/>
                    <a:pt x="6" y="31"/>
                    <a:pt x="6" y="31"/>
                  </a:cubicBezTo>
                  <a:cubicBezTo>
                    <a:pt x="7" y="30"/>
                    <a:pt x="7" y="29"/>
                    <a:pt x="8" y="28"/>
                  </a:cubicBezTo>
                  <a:cubicBezTo>
                    <a:pt x="9" y="26"/>
                    <a:pt x="9" y="25"/>
                    <a:pt x="10" y="25"/>
                  </a:cubicBezTo>
                  <a:lnTo>
                    <a:pt x="12" y="26"/>
                  </a:lnTo>
                  <a:close/>
                  <a:moveTo>
                    <a:pt x="14" y="0"/>
                  </a:moveTo>
                  <a:cubicBezTo>
                    <a:pt x="16" y="2"/>
                    <a:pt x="16" y="2"/>
                    <a:pt x="16" y="2"/>
                  </a:cubicBezTo>
                  <a:cubicBezTo>
                    <a:pt x="16" y="3"/>
                    <a:pt x="16" y="3"/>
                    <a:pt x="16" y="3"/>
                  </a:cubicBezTo>
                  <a:cubicBezTo>
                    <a:pt x="16" y="8"/>
                    <a:pt x="16" y="8"/>
                    <a:pt x="16" y="8"/>
                  </a:cubicBezTo>
                  <a:cubicBezTo>
                    <a:pt x="19" y="8"/>
                    <a:pt x="19" y="8"/>
                    <a:pt x="19" y="8"/>
                  </a:cubicBezTo>
                  <a:cubicBezTo>
                    <a:pt x="19" y="6"/>
                    <a:pt x="19" y="5"/>
                    <a:pt x="19" y="3"/>
                  </a:cubicBezTo>
                  <a:cubicBezTo>
                    <a:pt x="21" y="4"/>
                    <a:pt x="21" y="4"/>
                    <a:pt x="21" y="4"/>
                  </a:cubicBezTo>
                  <a:cubicBezTo>
                    <a:pt x="21" y="5"/>
                    <a:pt x="21" y="5"/>
                    <a:pt x="21" y="5"/>
                  </a:cubicBezTo>
                  <a:cubicBezTo>
                    <a:pt x="21" y="7"/>
                    <a:pt x="21" y="8"/>
                    <a:pt x="21" y="9"/>
                  </a:cubicBezTo>
                  <a:cubicBezTo>
                    <a:pt x="19" y="10"/>
                    <a:pt x="19" y="10"/>
                    <a:pt x="19" y="10"/>
                  </a:cubicBezTo>
                  <a:cubicBezTo>
                    <a:pt x="19" y="9"/>
                    <a:pt x="19" y="9"/>
                    <a:pt x="19" y="9"/>
                  </a:cubicBezTo>
                  <a:cubicBezTo>
                    <a:pt x="11" y="9"/>
                    <a:pt x="11" y="9"/>
                    <a:pt x="11" y="9"/>
                  </a:cubicBezTo>
                  <a:cubicBezTo>
                    <a:pt x="10" y="10"/>
                    <a:pt x="10" y="10"/>
                    <a:pt x="10" y="10"/>
                  </a:cubicBezTo>
                  <a:cubicBezTo>
                    <a:pt x="8" y="9"/>
                    <a:pt x="8" y="9"/>
                    <a:pt x="8" y="9"/>
                  </a:cubicBezTo>
                  <a:cubicBezTo>
                    <a:pt x="9" y="8"/>
                    <a:pt x="9" y="8"/>
                    <a:pt x="9" y="8"/>
                  </a:cubicBezTo>
                  <a:cubicBezTo>
                    <a:pt x="9" y="5"/>
                    <a:pt x="9" y="4"/>
                    <a:pt x="9" y="3"/>
                  </a:cubicBezTo>
                  <a:cubicBezTo>
                    <a:pt x="12" y="4"/>
                    <a:pt x="12" y="4"/>
                    <a:pt x="12" y="4"/>
                  </a:cubicBezTo>
                  <a:cubicBezTo>
                    <a:pt x="11" y="5"/>
                    <a:pt x="11" y="5"/>
                    <a:pt x="11" y="5"/>
                  </a:cubicBezTo>
                  <a:cubicBezTo>
                    <a:pt x="11" y="8"/>
                    <a:pt x="11" y="8"/>
                    <a:pt x="11" y="8"/>
                  </a:cubicBezTo>
                  <a:cubicBezTo>
                    <a:pt x="14" y="8"/>
                    <a:pt x="14" y="8"/>
                    <a:pt x="14" y="8"/>
                  </a:cubicBezTo>
                  <a:cubicBezTo>
                    <a:pt x="14" y="5"/>
                    <a:pt x="14" y="2"/>
                    <a:pt x="14" y="0"/>
                  </a:cubicBezTo>
                  <a:close/>
                  <a:moveTo>
                    <a:pt x="15" y="17"/>
                  </a:moveTo>
                  <a:cubicBezTo>
                    <a:pt x="16" y="15"/>
                    <a:pt x="17" y="15"/>
                    <a:pt x="17" y="14"/>
                  </a:cubicBezTo>
                  <a:cubicBezTo>
                    <a:pt x="19" y="16"/>
                    <a:pt x="19" y="16"/>
                    <a:pt x="19" y="16"/>
                  </a:cubicBezTo>
                  <a:cubicBezTo>
                    <a:pt x="18" y="17"/>
                    <a:pt x="18" y="17"/>
                    <a:pt x="18" y="17"/>
                  </a:cubicBezTo>
                  <a:cubicBezTo>
                    <a:pt x="15" y="19"/>
                    <a:pt x="12" y="21"/>
                    <a:pt x="11" y="22"/>
                  </a:cubicBezTo>
                  <a:cubicBezTo>
                    <a:pt x="13" y="21"/>
                    <a:pt x="16" y="21"/>
                    <a:pt x="18" y="21"/>
                  </a:cubicBezTo>
                  <a:cubicBezTo>
                    <a:pt x="18" y="20"/>
                    <a:pt x="17" y="20"/>
                    <a:pt x="17" y="19"/>
                  </a:cubicBezTo>
                  <a:cubicBezTo>
                    <a:pt x="17" y="19"/>
                    <a:pt x="17" y="19"/>
                    <a:pt x="17" y="19"/>
                  </a:cubicBezTo>
                  <a:cubicBezTo>
                    <a:pt x="19" y="19"/>
                    <a:pt x="20" y="20"/>
                    <a:pt x="20" y="21"/>
                  </a:cubicBezTo>
                  <a:cubicBezTo>
                    <a:pt x="20" y="21"/>
                    <a:pt x="21" y="22"/>
                    <a:pt x="21" y="22"/>
                  </a:cubicBezTo>
                  <a:cubicBezTo>
                    <a:pt x="21" y="23"/>
                    <a:pt x="21" y="23"/>
                    <a:pt x="20" y="24"/>
                  </a:cubicBezTo>
                  <a:cubicBezTo>
                    <a:pt x="20" y="24"/>
                    <a:pt x="19" y="24"/>
                    <a:pt x="19" y="23"/>
                  </a:cubicBezTo>
                  <a:cubicBezTo>
                    <a:pt x="19" y="23"/>
                    <a:pt x="19" y="22"/>
                    <a:pt x="19" y="22"/>
                  </a:cubicBezTo>
                  <a:cubicBezTo>
                    <a:pt x="15" y="22"/>
                    <a:pt x="15" y="22"/>
                    <a:pt x="15" y="22"/>
                  </a:cubicBezTo>
                  <a:cubicBezTo>
                    <a:pt x="15" y="30"/>
                    <a:pt x="15" y="30"/>
                    <a:pt x="15" y="30"/>
                  </a:cubicBezTo>
                  <a:cubicBezTo>
                    <a:pt x="15" y="32"/>
                    <a:pt x="14" y="33"/>
                    <a:pt x="12" y="34"/>
                  </a:cubicBezTo>
                  <a:cubicBezTo>
                    <a:pt x="12" y="33"/>
                    <a:pt x="11" y="32"/>
                    <a:pt x="9" y="31"/>
                  </a:cubicBezTo>
                  <a:cubicBezTo>
                    <a:pt x="9" y="30"/>
                    <a:pt x="9" y="30"/>
                    <a:pt x="9" y="30"/>
                  </a:cubicBezTo>
                  <a:cubicBezTo>
                    <a:pt x="11" y="31"/>
                    <a:pt x="12" y="31"/>
                    <a:pt x="12" y="31"/>
                  </a:cubicBezTo>
                  <a:cubicBezTo>
                    <a:pt x="13" y="31"/>
                    <a:pt x="13" y="30"/>
                    <a:pt x="13" y="30"/>
                  </a:cubicBezTo>
                  <a:cubicBezTo>
                    <a:pt x="13" y="23"/>
                    <a:pt x="13" y="23"/>
                    <a:pt x="13" y="23"/>
                  </a:cubicBezTo>
                  <a:cubicBezTo>
                    <a:pt x="11" y="23"/>
                    <a:pt x="10" y="23"/>
                    <a:pt x="9" y="24"/>
                  </a:cubicBezTo>
                  <a:cubicBezTo>
                    <a:pt x="8" y="22"/>
                    <a:pt x="8" y="22"/>
                    <a:pt x="8" y="22"/>
                  </a:cubicBezTo>
                  <a:cubicBezTo>
                    <a:pt x="9" y="22"/>
                    <a:pt x="10" y="21"/>
                    <a:pt x="11" y="20"/>
                  </a:cubicBezTo>
                  <a:cubicBezTo>
                    <a:pt x="12" y="19"/>
                    <a:pt x="14" y="18"/>
                    <a:pt x="15" y="17"/>
                  </a:cubicBezTo>
                  <a:cubicBezTo>
                    <a:pt x="12" y="18"/>
                    <a:pt x="11" y="18"/>
                    <a:pt x="10" y="19"/>
                  </a:cubicBezTo>
                  <a:cubicBezTo>
                    <a:pt x="9" y="17"/>
                    <a:pt x="9" y="17"/>
                    <a:pt x="9" y="17"/>
                  </a:cubicBezTo>
                  <a:cubicBezTo>
                    <a:pt x="9" y="16"/>
                    <a:pt x="10" y="16"/>
                    <a:pt x="11" y="15"/>
                  </a:cubicBezTo>
                  <a:cubicBezTo>
                    <a:pt x="12" y="15"/>
                    <a:pt x="12" y="14"/>
                    <a:pt x="13" y="12"/>
                  </a:cubicBezTo>
                  <a:cubicBezTo>
                    <a:pt x="11" y="12"/>
                    <a:pt x="11" y="12"/>
                    <a:pt x="11" y="12"/>
                  </a:cubicBezTo>
                  <a:cubicBezTo>
                    <a:pt x="9" y="13"/>
                    <a:pt x="9" y="13"/>
                    <a:pt x="9" y="13"/>
                  </a:cubicBezTo>
                  <a:cubicBezTo>
                    <a:pt x="8" y="12"/>
                    <a:pt x="8" y="12"/>
                    <a:pt x="8" y="12"/>
                  </a:cubicBezTo>
                  <a:cubicBezTo>
                    <a:pt x="17" y="12"/>
                    <a:pt x="17" y="12"/>
                    <a:pt x="17" y="12"/>
                  </a:cubicBezTo>
                  <a:cubicBezTo>
                    <a:pt x="18" y="10"/>
                    <a:pt x="18" y="10"/>
                    <a:pt x="18" y="10"/>
                  </a:cubicBezTo>
                  <a:cubicBezTo>
                    <a:pt x="20" y="12"/>
                    <a:pt x="20" y="12"/>
                    <a:pt x="20" y="12"/>
                  </a:cubicBezTo>
                  <a:cubicBezTo>
                    <a:pt x="14" y="12"/>
                    <a:pt x="14" y="12"/>
                    <a:pt x="14" y="12"/>
                  </a:cubicBezTo>
                  <a:cubicBezTo>
                    <a:pt x="16" y="14"/>
                    <a:pt x="16" y="14"/>
                    <a:pt x="16" y="14"/>
                  </a:cubicBezTo>
                  <a:cubicBezTo>
                    <a:pt x="15" y="14"/>
                    <a:pt x="14" y="14"/>
                    <a:pt x="13" y="15"/>
                  </a:cubicBezTo>
                  <a:cubicBezTo>
                    <a:pt x="13" y="15"/>
                    <a:pt x="12" y="16"/>
                    <a:pt x="11" y="17"/>
                  </a:cubicBezTo>
                  <a:cubicBezTo>
                    <a:pt x="12" y="17"/>
                    <a:pt x="14" y="17"/>
                    <a:pt x="15" y="17"/>
                  </a:cubicBezTo>
                  <a:close/>
                  <a:moveTo>
                    <a:pt x="27" y="2"/>
                  </a:moveTo>
                  <a:cubicBezTo>
                    <a:pt x="26" y="3"/>
                    <a:pt x="26" y="3"/>
                    <a:pt x="26" y="3"/>
                  </a:cubicBezTo>
                  <a:cubicBezTo>
                    <a:pt x="25" y="5"/>
                    <a:pt x="24" y="8"/>
                    <a:pt x="24" y="10"/>
                  </a:cubicBezTo>
                  <a:cubicBezTo>
                    <a:pt x="30" y="10"/>
                    <a:pt x="30" y="10"/>
                    <a:pt x="30" y="10"/>
                  </a:cubicBezTo>
                  <a:cubicBezTo>
                    <a:pt x="31" y="8"/>
                    <a:pt x="31" y="8"/>
                    <a:pt x="31" y="8"/>
                  </a:cubicBezTo>
                  <a:cubicBezTo>
                    <a:pt x="33" y="10"/>
                    <a:pt x="33" y="10"/>
                    <a:pt x="33" y="10"/>
                  </a:cubicBezTo>
                  <a:cubicBezTo>
                    <a:pt x="30" y="10"/>
                    <a:pt x="30" y="10"/>
                    <a:pt x="30" y="10"/>
                  </a:cubicBezTo>
                  <a:cubicBezTo>
                    <a:pt x="29" y="18"/>
                    <a:pt x="28" y="23"/>
                    <a:pt x="27" y="26"/>
                  </a:cubicBezTo>
                  <a:cubicBezTo>
                    <a:pt x="28" y="29"/>
                    <a:pt x="30" y="31"/>
                    <a:pt x="33" y="32"/>
                  </a:cubicBezTo>
                  <a:cubicBezTo>
                    <a:pt x="33" y="33"/>
                    <a:pt x="33" y="33"/>
                    <a:pt x="33" y="33"/>
                  </a:cubicBezTo>
                  <a:cubicBezTo>
                    <a:pt x="32" y="33"/>
                    <a:pt x="31" y="33"/>
                    <a:pt x="31" y="34"/>
                  </a:cubicBezTo>
                  <a:cubicBezTo>
                    <a:pt x="28" y="32"/>
                    <a:pt x="27" y="30"/>
                    <a:pt x="26" y="28"/>
                  </a:cubicBezTo>
                  <a:cubicBezTo>
                    <a:pt x="23" y="31"/>
                    <a:pt x="20" y="33"/>
                    <a:pt x="15" y="35"/>
                  </a:cubicBezTo>
                  <a:cubicBezTo>
                    <a:pt x="15" y="34"/>
                    <a:pt x="15" y="34"/>
                    <a:pt x="15" y="34"/>
                  </a:cubicBezTo>
                  <a:cubicBezTo>
                    <a:pt x="19" y="32"/>
                    <a:pt x="22" y="30"/>
                    <a:pt x="25" y="26"/>
                  </a:cubicBezTo>
                  <a:cubicBezTo>
                    <a:pt x="24" y="23"/>
                    <a:pt x="23" y="18"/>
                    <a:pt x="22" y="13"/>
                  </a:cubicBezTo>
                  <a:cubicBezTo>
                    <a:pt x="22" y="14"/>
                    <a:pt x="21" y="16"/>
                    <a:pt x="20" y="18"/>
                  </a:cubicBezTo>
                  <a:cubicBezTo>
                    <a:pt x="19" y="18"/>
                    <a:pt x="19" y="18"/>
                    <a:pt x="19" y="18"/>
                  </a:cubicBezTo>
                  <a:cubicBezTo>
                    <a:pt x="20" y="16"/>
                    <a:pt x="21" y="14"/>
                    <a:pt x="21" y="12"/>
                  </a:cubicBezTo>
                  <a:cubicBezTo>
                    <a:pt x="22" y="10"/>
                    <a:pt x="22" y="8"/>
                    <a:pt x="23" y="6"/>
                  </a:cubicBezTo>
                  <a:cubicBezTo>
                    <a:pt x="23" y="4"/>
                    <a:pt x="24" y="2"/>
                    <a:pt x="24" y="1"/>
                  </a:cubicBezTo>
                  <a:lnTo>
                    <a:pt x="27" y="2"/>
                  </a:lnTo>
                  <a:close/>
                  <a:moveTo>
                    <a:pt x="20" y="27"/>
                  </a:moveTo>
                  <a:cubicBezTo>
                    <a:pt x="20" y="28"/>
                    <a:pt x="20" y="29"/>
                    <a:pt x="20" y="29"/>
                  </a:cubicBezTo>
                  <a:cubicBezTo>
                    <a:pt x="20" y="30"/>
                    <a:pt x="20" y="30"/>
                    <a:pt x="19" y="31"/>
                  </a:cubicBezTo>
                  <a:cubicBezTo>
                    <a:pt x="19" y="31"/>
                    <a:pt x="18" y="30"/>
                    <a:pt x="18" y="29"/>
                  </a:cubicBezTo>
                  <a:cubicBezTo>
                    <a:pt x="18" y="27"/>
                    <a:pt x="17" y="26"/>
                    <a:pt x="16" y="25"/>
                  </a:cubicBezTo>
                  <a:cubicBezTo>
                    <a:pt x="17" y="25"/>
                    <a:pt x="17" y="25"/>
                    <a:pt x="17" y="25"/>
                  </a:cubicBezTo>
                  <a:cubicBezTo>
                    <a:pt x="18" y="26"/>
                    <a:pt x="19" y="26"/>
                    <a:pt x="20" y="27"/>
                  </a:cubicBezTo>
                  <a:close/>
                  <a:moveTo>
                    <a:pt x="23" y="11"/>
                  </a:moveTo>
                  <a:cubicBezTo>
                    <a:pt x="24" y="17"/>
                    <a:pt x="25" y="21"/>
                    <a:pt x="26" y="24"/>
                  </a:cubicBezTo>
                  <a:cubicBezTo>
                    <a:pt x="27" y="20"/>
                    <a:pt x="28" y="16"/>
                    <a:pt x="28" y="10"/>
                  </a:cubicBezTo>
                  <a:cubicBezTo>
                    <a:pt x="23" y="10"/>
                    <a:pt x="23" y="10"/>
                    <a:pt x="23" y="10"/>
                  </a:cubicBezTo>
                  <a:lnTo>
                    <a:pt x="23" y="1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9"/>
            <p:cNvSpPr>
              <a:spLocks noEditPoints="1"/>
            </p:cNvSpPr>
            <p:nvPr/>
          </p:nvSpPr>
          <p:spPr bwMode="auto">
            <a:xfrm>
              <a:off x="4891088" y="4557983"/>
              <a:ext cx="88900" cy="88900"/>
            </a:xfrm>
            <a:custGeom>
              <a:gdLst>
                <a:gd fmla="*/ 5 w 34" name="T0"/>
                <a:gd fmla="*/ 16 h 34" name="T1"/>
                <a:gd fmla="*/ 0 w 34" name="T2"/>
                <a:gd fmla="*/ 10 h 34" name="T3"/>
                <a:gd fmla="*/ 5 w 34" name="T4"/>
                <a:gd fmla="*/ 14 h 34" name="T5"/>
                <a:gd fmla="*/ 6 w 34" name="T6"/>
                <a:gd fmla="*/ 29 h 34" name="T7"/>
                <a:gd fmla="*/ 5 w 34" name="T8"/>
                <a:gd fmla="*/ 33 h 34" name="T9"/>
                <a:gd fmla="*/ 4 w 34" name="T10"/>
                <a:gd fmla="*/ 25 h 34" name="T11"/>
                <a:gd fmla="*/ 1 w 34" name="T12"/>
                <a:gd fmla="*/ 23 h 34" name="T13"/>
                <a:gd fmla="*/ 6 w 34" name="T14"/>
                <a:gd fmla="*/ 22 h 34" name="T15"/>
                <a:gd fmla="*/ 11 w 34" name="T16"/>
                <a:gd fmla="*/ 6 h 34" name="T17"/>
                <a:gd fmla="*/ 8 w 34" name="T18"/>
                <a:gd fmla="*/ 5 h 34" name="T19"/>
                <a:gd fmla="*/ 6 w 34" name="T20"/>
                <a:gd fmla="*/ 6 h 34" name="T21"/>
                <a:gd fmla="*/ 4 w 34" name="T22"/>
                <a:gd fmla="*/ 2 h 34" name="T23"/>
                <a:gd fmla="*/ 15 w 34" name="T24"/>
                <a:gd fmla="*/ 0 h 34" name="T25"/>
                <a:gd fmla="*/ 17 w 34" name="T26"/>
                <a:gd fmla="*/ 3 h 34" name="T27"/>
                <a:gd fmla="*/ 19 w 34" name="T28"/>
                <a:gd fmla="*/ 9 h 34" name="T29"/>
                <a:gd fmla="*/ 23 w 34" name="T30"/>
                <a:gd fmla="*/ 10 h 34" name="T31"/>
                <a:gd fmla="*/ 17 w 34" name="T32"/>
                <a:gd fmla="*/ 17 h 34" name="T33"/>
                <a:gd fmla="*/ 19 w 34" name="T34"/>
                <a:gd fmla="*/ 16 h 34" name="T35"/>
                <a:gd fmla="*/ 20 w 34" name="T36"/>
                <a:gd fmla="*/ 18 h 34" name="T37"/>
                <a:gd fmla="*/ 18 w 34" name="T38"/>
                <a:gd fmla="*/ 28 h 34" name="T39"/>
                <a:gd fmla="*/ 13 w 34" name="T40"/>
                <a:gd fmla="*/ 27 h 34" name="T41"/>
                <a:gd fmla="*/ 11 w 34" name="T42"/>
                <a:gd fmla="*/ 31 h 34" name="T43"/>
                <a:gd fmla="*/ 11 w 34" name="T44"/>
                <a:gd fmla="*/ 16 h 34" name="T45"/>
                <a:gd fmla="*/ 15 w 34" name="T46"/>
                <a:gd fmla="*/ 17 h 34" name="T47"/>
                <a:gd fmla="*/ 13 w 34" name="T48"/>
                <a:gd fmla="*/ 10 h 34" name="T49"/>
                <a:gd fmla="*/ 10 w 34" name="T50"/>
                <a:gd fmla="*/ 9 h 34" name="T51"/>
                <a:gd fmla="*/ 15 w 34" name="T52"/>
                <a:gd fmla="*/ 0 h 34" name="T53"/>
                <a:gd fmla="*/ 18 w 34" name="T54"/>
                <a:gd fmla="*/ 26 h 34" name="T55"/>
                <a:gd fmla="*/ 13 w 34" name="T56"/>
                <a:gd fmla="*/ 18 h 34" name="T57"/>
                <a:gd fmla="*/ 15 w 34" name="T58"/>
                <a:gd fmla="*/ 34 h 34" name="T59"/>
                <a:gd fmla="*/ 22 w 34" name="T60"/>
                <a:gd fmla="*/ 26 h 34" name="T61"/>
                <a:gd fmla="*/ 24 w 34" name="T62"/>
                <a:gd fmla="*/ 3 h 34" name="T63"/>
                <a:gd fmla="*/ 31 w 34" name="T64"/>
                <a:gd fmla="*/ 4 h 34" name="T65"/>
                <a:gd fmla="*/ 34 w 34" name="T66"/>
                <a:gd fmla="*/ 4 h 34" name="T67"/>
                <a:gd fmla="*/ 33 w 34" name="T68"/>
                <a:gd fmla="*/ 31 h 34" name="T69"/>
                <a:gd fmla="*/ 30 w 34" name="T70"/>
                <a:gd fmla="*/ 34 h 34" name="T71"/>
                <a:gd fmla="*/ 25 w 34" name="T72"/>
                <a:gd fmla="*/ 31 h 34" name="T73"/>
                <a:gd fmla="*/ 31 w 34" name="T74"/>
                <a:gd fmla="*/ 30 h 34" name="T75"/>
                <a:gd fmla="*/ 26 w 34" name="T76"/>
                <a:gd fmla="*/ 20 h 34" name="T77"/>
                <a:gd fmla="*/ 26 w 34" name="T78"/>
                <a:gd fmla="*/ 11 h 34" name="T79"/>
                <a:gd fmla="*/ 31 w 34" name="T80"/>
                <a:gd fmla="*/ 5 h 34" name="T81"/>
                <a:gd fmla="*/ 26 w 34" name="T82"/>
                <a:gd fmla="*/ 11 h 34" name="T83"/>
                <a:gd fmla="*/ 31 w 34" name="T84"/>
                <a:gd fmla="*/ 19 h 34" name="T85"/>
                <a:gd fmla="*/ 26 w 34" name="T86"/>
                <a:gd fmla="*/ 12 h 3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4" w="34">
                  <a:moveTo>
                    <a:pt x="5" y="14"/>
                  </a:moveTo>
                  <a:cubicBezTo>
                    <a:pt x="5" y="15"/>
                    <a:pt x="5" y="16"/>
                    <a:pt x="5" y="16"/>
                  </a:cubicBezTo>
                  <a:cubicBezTo>
                    <a:pt x="4" y="16"/>
                    <a:pt x="4" y="16"/>
                    <a:pt x="3" y="15"/>
                  </a:cubicBezTo>
                  <a:cubicBezTo>
                    <a:pt x="3" y="13"/>
                    <a:pt x="2" y="12"/>
                    <a:pt x="0" y="10"/>
                  </a:cubicBezTo>
                  <a:cubicBezTo>
                    <a:pt x="1" y="10"/>
                    <a:pt x="1" y="10"/>
                    <a:pt x="1" y="10"/>
                  </a:cubicBezTo>
                  <a:cubicBezTo>
                    <a:pt x="4" y="11"/>
                    <a:pt x="5" y="13"/>
                    <a:pt x="5" y="14"/>
                  </a:cubicBezTo>
                  <a:close/>
                  <a:moveTo>
                    <a:pt x="7" y="24"/>
                  </a:moveTo>
                  <a:cubicBezTo>
                    <a:pt x="6" y="25"/>
                    <a:pt x="6" y="27"/>
                    <a:pt x="6" y="29"/>
                  </a:cubicBezTo>
                  <a:cubicBezTo>
                    <a:pt x="6" y="31"/>
                    <a:pt x="6" y="32"/>
                    <a:pt x="6" y="32"/>
                  </a:cubicBezTo>
                  <a:cubicBezTo>
                    <a:pt x="6" y="33"/>
                    <a:pt x="6" y="33"/>
                    <a:pt x="5" y="33"/>
                  </a:cubicBezTo>
                  <a:cubicBezTo>
                    <a:pt x="4" y="32"/>
                    <a:pt x="3" y="31"/>
                    <a:pt x="4" y="29"/>
                  </a:cubicBezTo>
                  <a:cubicBezTo>
                    <a:pt x="4" y="27"/>
                    <a:pt x="4" y="26"/>
                    <a:pt x="4" y="25"/>
                  </a:cubicBezTo>
                  <a:cubicBezTo>
                    <a:pt x="3" y="25"/>
                    <a:pt x="2" y="24"/>
                    <a:pt x="1" y="24"/>
                  </a:cubicBezTo>
                  <a:cubicBezTo>
                    <a:pt x="1" y="23"/>
                    <a:pt x="1" y="23"/>
                    <a:pt x="1" y="23"/>
                  </a:cubicBezTo>
                  <a:cubicBezTo>
                    <a:pt x="3" y="24"/>
                    <a:pt x="4" y="24"/>
                    <a:pt x="4" y="24"/>
                  </a:cubicBezTo>
                  <a:cubicBezTo>
                    <a:pt x="5" y="24"/>
                    <a:pt x="5" y="23"/>
                    <a:pt x="6" y="22"/>
                  </a:cubicBezTo>
                  <a:cubicBezTo>
                    <a:pt x="6" y="21"/>
                    <a:pt x="8" y="16"/>
                    <a:pt x="11" y="6"/>
                  </a:cubicBezTo>
                  <a:cubicBezTo>
                    <a:pt x="11" y="6"/>
                    <a:pt x="11" y="6"/>
                    <a:pt x="11" y="6"/>
                  </a:cubicBezTo>
                  <a:cubicBezTo>
                    <a:pt x="9" y="17"/>
                    <a:pt x="7" y="23"/>
                    <a:pt x="7" y="24"/>
                  </a:cubicBezTo>
                  <a:close/>
                  <a:moveTo>
                    <a:pt x="8" y="5"/>
                  </a:moveTo>
                  <a:cubicBezTo>
                    <a:pt x="8" y="6"/>
                    <a:pt x="8" y="6"/>
                    <a:pt x="8" y="7"/>
                  </a:cubicBezTo>
                  <a:cubicBezTo>
                    <a:pt x="7" y="8"/>
                    <a:pt x="6" y="7"/>
                    <a:pt x="6" y="6"/>
                  </a:cubicBezTo>
                  <a:cubicBezTo>
                    <a:pt x="6" y="5"/>
                    <a:pt x="5" y="4"/>
                    <a:pt x="3" y="2"/>
                  </a:cubicBezTo>
                  <a:cubicBezTo>
                    <a:pt x="4" y="2"/>
                    <a:pt x="4" y="2"/>
                    <a:pt x="4" y="2"/>
                  </a:cubicBezTo>
                  <a:cubicBezTo>
                    <a:pt x="6" y="3"/>
                    <a:pt x="8" y="4"/>
                    <a:pt x="8" y="5"/>
                  </a:cubicBezTo>
                  <a:close/>
                  <a:moveTo>
                    <a:pt x="15" y="0"/>
                  </a:moveTo>
                  <a:cubicBezTo>
                    <a:pt x="18" y="2"/>
                    <a:pt x="18" y="2"/>
                    <a:pt x="18" y="2"/>
                  </a:cubicBezTo>
                  <a:cubicBezTo>
                    <a:pt x="17" y="3"/>
                    <a:pt x="17" y="3"/>
                    <a:pt x="17" y="3"/>
                  </a:cubicBezTo>
                  <a:cubicBezTo>
                    <a:pt x="17" y="9"/>
                    <a:pt x="17" y="9"/>
                    <a:pt x="17" y="9"/>
                  </a:cubicBezTo>
                  <a:cubicBezTo>
                    <a:pt x="19" y="9"/>
                    <a:pt x="19" y="9"/>
                    <a:pt x="19" y="9"/>
                  </a:cubicBezTo>
                  <a:cubicBezTo>
                    <a:pt x="20" y="8"/>
                    <a:pt x="20" y="8"/>
                    <a:pt x="20" y="8"/>
                  </a:cubicBezTo>
                  <a:cubicBezTo>
                    <a:pt x="23" y="10"/>
                    <a:pt x="23" y="10"/>
                    <a:pt x="23" y="10"/>
                  </a:cubicBezTo>
                  <a:cubicBezTo>
                    <a:pt x="17" y="10"/>
                    <a:pt x="17" y="10"/>
                    <a:pt x="17" y="10"/>
                  </a:cubicBezTo>
                  <a:cubicBezTo>
                    <a:pt x="17" y="17"/>
                    <a:pt x="17" y="17"/>
                    <a:pt x="17" y="17"/>
                  </a:cubicBezTo>
                  <a:cubicBezTo>
                    <a:pt x="18" y="17"/>
                    <a:pt x="18" y="17"/>
                    <a:pt x="18" y="17"/>
                  </a:cubicBezTo>
                  <a:cubicBezTo>
                    <a:pt x="19" y="16"/>
                    <a:pt x="19" y="16"/>
                    <a:pt x="19" y="16"/>
                  </a:cubicBezTo>
                  <a:cubicBezTo>
                    <a:pt x="21" y="17"/>
                    <a:pt x="21" y="17"/>
                    <a:pt x="21" y="17"/>
                  </a:cubicBezTo>
                  <a:cubicBezTo>
                    <a:pt x="20" y="18"/>
                    <a:pt x="20" y="18"/>
                    <a:pt x="20" y="18"/>
                  </a:cubicBezTo>
                  <a:cubicBezTo>
                    <a:pt x="20" y="23"/>
                    <a:pt x="20" y="26"/>
                    <a:pt x="20" y="28"/>
                  </a:cubicBezTo>
                  <a:cubicBezTo>
                    <a:pt x="18" y="28"/>
                    <a:pt x="18" y="28"/>
                    <a:pt x="18" y="28"/>
                  </a:cubicBezTo>
                  <a:cubicBezTo>
                    <a:pt x="18" y="27"/>
                    <a:pt x="18" y="27"/>
                    <a:pt x="18" y="27"/>
                  </a:cubicBezTo>
                  <a:cubicBezTo>
                    <a:pt x="13" y="27"/>
                    <a:pt x="13" y="27"/>
                    <a:pt x="13" y="27"/>
                  </a:cubicBezTo>
                  <a:cubicBezTo>
                    <a:pt x="13" y="30"/>
                    <a:pt x="13" y="30"/>
                    <a:pt x="13" y="30"/>
                  </a:cubicBezTo>
                  <a:cubicBezTo>
                    <a:pt x="11" y="31"/>
                    <a:pt x="11" y="31"/>
                    <a:pt x="11" y="31"/>
                  </a:cubicBezTo>
                  <a:cubicBezTo>
                    <a:pt x="11" y="28"/>
                    <a:pt x="11" y="26"/>
                    <a:pt x="11" y="24"/>
                  </a:cubicBezTo>
                  <a:cubicBezTo>
                    <a:pt x="11" y="21"/>
                    <a:pt x="11" y="18"/>
                    <a:pt x="11" y="16"/>
                  </a:cubicBezTo>
                  <a:cubicBezTo>
                    <a:pt x="13" y="17"/>
                    <a:pt x="13" y="17"/>
                    <a:pt x="13" y="17"/>
                  </a:cubicBezTo>
                  <a:cubicBezTo>
                    <a:pt x="15" y="17"/>
                    <a:pt x="15" y="17"/>
                    <a:pt x="15" y="17"/>
                  </a:cubicBezTo>
                  <a:cubicBezTo>
                    <a:pt x="15" y="10"/>
                    <a:pt x="15" y="10"/>
                    <a:pt x="15" y="10"/>
                  </a:cubicBezTo>
                  <a:cubicBezTo>
                    <a:pt x="13" y="10"/>
                    <a:pt x="13" y="10"/>
                    <a:pt x="13" y="10"/>
                  </a:cubicBezTo>
                  <a:cubicBezTo>
                    <a:pt x="12" y="10"/>
                    <a:pt x="12" y="10"/>
                    <a:pt x="12" y="10"/>
                  </a:cubicBezTo>
                  <a:cubicBezTo>
                    <a:pt x="10" y="9"/>
                    <a:pt x="10" y="9"/>
                    <a:pt x="10" y="9"/>
                  </a:cubicBezTo>
                  <a:cubicBezTo>
                    <a:pt x="15" y="9"/>
                    <a:pt x="15" y="9"/>
                    <a:pt x="15" y="9"/>
                  </a:cubicBezTo>
                  <a:cubicBezTo>
                    <a:pt x="15" y="5"/>
                    <a:pt x="15" y="2"/>
                    <a:pt x="15" y="0"/>
                  </a:cubicBezTo>
                  <a:close/>
                  <a:moveTo>
                    <a:pt x="13" y="26"/>
                  </a:moveTo>
                  <a:cubicBezTo>
                    <a:pt x="18" y="26"/>
                    <a:pt x="18" y="26"/>
                    <a:pt x="18" y="26"/>
                  </a:cubicBezTo>
                  <a:cubicBezTo>
                    <a:pt x="18" y="18"/>
                    <a:pt x="18" y="18"/>
                    <a:pt x="18" y="18"/>
                  </a:cubicBezTo>
                  <a:cubicBezTo>
                    <a:pt x="13" y="18"/>
                    <a:pt x="13" y="18"/>
                    <a:pt x="13" y="18"/>
                  </a:cubicBezTo>
                  <a:lnTo>
                    <a:pt x="13" y="26"/>
                  </a:lnTo>
                  <a:close/>
                  <a:moveTo>
                    <a:pt x="15" y="34"/>
                  </a:moveTo>
                  <a:cubicBezTo>
                    <a:pt x="15" y="34"/>
                    <a:pt x="15" y="34"/>
                    <a:pt x="15" y="34"/>
                  </a:cubicBezTo>
                  <a:cubicBezTo>
                    <a:pt x="19" y="32"/>
                    <a:pt x="21" y="29"/>
                    <a:pt x="22" y="26"/>
                  </a:cubicBezTo>
                  <a:cubicBezTo>
                    <a:pt x="23" y="23"/>
                    <a:pt x="24" y="19"/>
                    <a:pt x="24" y="14"/>
                  </a:cubicBezTo>
                  <a:cubicBezTo>
                    <a:pt x="24" y="9"/>
                    <a:pt x="24" y="5"/>
                    <a:pt x="24" y="3"/>
                  </a:cubicBezTo>
                  <a:cubicBezTo>
                    <a:pt x="26" y="4"/>
                    <a:pt x="26" y="4"/>
                    <a:pt x="26" y="4"/>
                  </a:cubicBezTo>
                  <a:cubicBezTo>
                    <a:pt x="31" y="4"/>
                    <a:pt x="31" y="4"/>
                    <a:pt x="31" y="4"/>
                  </a:cubicBezTo>
                  <a:cubicBezTo>
                    <a:pt x="32" y="3"/>
                    <a:pt x="32" y="3"/>
                    <a:pt x="32" y="3"/>
                  </a:cubicBezTo>
                  <a:cubicBezTo>
                    <a:pt x="34" y="4"/>
                    <a:pt x="34" y="4"/>
                    <a:pt x="34" y="4"/>
                  </a:cubicBezTo>
                  <a:cubicBezTo>
                    <a:pt x="33" y="5"/>
                    <a:pt x="33" y="5"/>
                    <a:pt x="33" y="5"/>
                  </a:cubicBezTo>
                  <a:cubicBezTo>
                    <a:pt x="33" y="31"/>
                    <a:pt x="33" y="31"/>
                    <a:pt x="33" y="31"/>
                  </a:cubicBezTo>
                  <a:cubicBezTo>
                    <a:pt x="33" y="32"/>
                    <a:pt x="32" y="32"/>
                    <a:pt x="32" y="33"/>
                  </a:cubicBezTo>
                  <a:cubicBezTo>
                    <a:pt x="32" y="33"/>
                    <a:pt x="31" y="34"/>
                    <a:pt x="30" y="34"/>
                  </a:cubicBezTo>
                  <a:cubicBezTo>
                    <a:pt x="29" y="33"/>
                    <a:pt x="28" y="32"/>
                    <a:pt x="25" y="31"/>
                  </a:cubicBezTo>
                  <a:cubicBezTo>
                    <a:pt x="25" y="31"/>
                    <a:pt x="25" y="31"/>
                    <a:pt x="25" y="31"/>
                  </a:cubicBezTo>
                  <a:cubicBezTo>
                    <a:pt x="28" y="31"/>
                    <a:pt x="29" y="31"/>
                    <a:pt x="30" y="31"/>
                  </a:cubicBezTo>
                  <a:cubicBezTo>
                    <a:pt x="31" y="31"/>
                    <a:pt x="31" y="31"/>
                    <a:pt x="31" y="30"/>
                  </a:cubicBezTo>
                  <a:cubicBezTo>
                    <a:pt x="31" y="20"/>
                    <a:pt x="31" y="20"/>
                    <a:pt x="31" y="20"/>
                  </a:cubicBezTo>
                  <a:cubicBezTo>
                    <a:pt x="26" y="20"/>
                    <a:pt x="26" y="20"/>
                    <a:pt x="26" y="20"/>
                  </a:cubicBezTo>
                  <a:cubicBezTo>
                    <a:pt x="25" y="27"/>
                    <a:pt x="21" y="32"/>
                    <a:pt x="15" y="34"/>
                  </a:cubicBezTo>
                  <a:close/>
                  <a:moveTo>
                    <a:pt x="26" y="11"/>
                  </a:moveTo>
                  <a:cubicBezTo>
                    <a:pt x="31" y="11"/>
                    <a:pt x="31" y="11"/>
                    <a:pt x="31" y="11"/>
                  </a:cubicBezTo>
                  <a:cubicBezTo>
                    <a:pt x="31" y="5"/>
                    <a:pt x="31" y="5"/>
                    <a:pt x="31" y="5"/>
                  </a:cubicBezTo>
                  <a:cubicBezTo>
                    <a:pt x="26" y="5"/>
                    <a:pt x="26" y="5"/>
                    <a:pt x="26" y="5"/>
                  </a:cubicBezTo>
                  <a:lnTo>
                    <a:pt x="26" y="11"/>
                  </a:lnTo>
                  <a:close/>
                  <a:moveTo>
                    <a:pt x="26" y="19"/>
                  </a:moveTo>
                  <a:cubicBezTo>
                    <a:pt x="31" y="19"/>
                    <a:pt x="31" y="19"/>
                    <a:pt x="31" y="19"/>
                  </a:cubicBezTo>
                  <a:cubicBezTo>
                    <a:pt x="31" y="12"/>
                    <a:pt x="31" y="12"/>
                    <a:pt x="31" y="12"/>
                  </a:cubicBezTo>
                  <a:cubicBezTo>
                    <a:pt x="26" y="12"/>
                    <a:pt x="26" y="12"/>
                    <a:pt x="26" y="12"/>
                  </a:cubicBezTo>
                  <a:lnTo>
                    <a:pt x="26" y="1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50"/>
            <p:cNvSpPr>
              <a:spLocks noEditPoints="1"/>
            </p:cNvSpPr>
            <p:nvPr/>
          </p:nvSpPr>
          <p:spPr bwMode="auto">
            <a:xfrm>
              <a:off x="4981575" y="4561158"/>
              <a:ext cx="88900" cy="85725"/>
            </a:xfrm>
            <a:custGeom>
              <a:gdLst>
                <a:gd fmla="*/ 11 w 34" name="T0"/>
                <a:gd fmla="*/ 0 h 33" name="T1"/>
                <a:gd fmla="*/ 14 w 34" name="T2"/>
                <a:gd fmla="*/ 1 h 33" name="T3"/>
                <a:gd fmla="*/ 13 w 34" name="T4"/>
                <a:gd fmla="*/ 2 h 33" name="T5"/>
                <a:gd fmla="*/ 13 w 34" name="T6"/>
                <a:gd fmla="*/ 25 h 33" name="T7"/>
                <a:gd fmla="*/ 13 w 34" name="T8"/>
                <a:gd fmla="*/ 32 h 33" name="T9"/>
                <a:gd fmla="*/ 11 w 34" name="T10"/>
                <a:gd fmla="*/ 33 h 33" name="T11"/>
                <a:gd fmla="*/ 11 w 34" name="T12"/>
                <a:gd fmla="*/ 24 h 33" name="T13"/>
                <a:gd fmla="*/ 2 w 34" name="T14"/>
                <a:gd fmla="*/ 29 h 33" name="T15"/>
                <a:gd fmla="*/ 0 w 34" name="T16"/>
                <a:gd fmla="*/ 27 h 33" name="T17"/>
                <a:gd fmla="*/ 11 w 34" name="T18"/>
                <a:gd fmla="*/ 24 h 33" name="T19"/>
                <a:gd fmla="*/ 11 w 34" name="T20"/>
                <a:gd fmla="*/ 11 h 33" name="T21"/>
                <a:gd fmla="*/ 3 w 34" name="T22"/>
                <a:gd fmla="*/ 11 h 33" name="T23"/>
                <a:gd fmla="*/ 2 w 34" name="T24"/>
                <a:gd fmla="*/ 12 h 33" name="T25"/>
                <a:gd fmla="*/ 1 w 34" name="T26"/>
                <a:gd fmla="*/ 10 h 33" name="T27"/>
                <a:gd fmla="*/ 11 w 34" name="T28"/>
                <a:gd fmla="*/ 10 h 33" name="T29"/>
                <a:gd fmla="*/ 11 w 34" name="T30"/>
                <a:gd fmla="*/ 0 h 33" name="T31"/>
                <a:gd fmla="*/ 19 w 34" name="T32"/>
                <a:gd fmla="*/ 8 h 33" name="T33"/>
                <a:gd fmla="*/ 19 w 34" name="T34"/>
                <a:gd fmla="*/ 0 h 33" name="T35"/>
                <a:gd fmla="*/ 23 w 34" name="T36"/>
                <a:gd fmla="*/ 2 h 33" name="T37"/>
                <a:gd fmla="*/ 21 w 34" name="T38"/>
                <a:gd fmla="*/ 3 h 33" name="T39"/>
                <a:gd fmla="*/ 21 w 34" name="T40"/>
                <a:gd fmla="*/ 14 h 33" name="T41"/>
                <a:gd fmla="*/ 30 w 34" name="T42"/>
                <a:gd fmla="*/ 7 h 33" name="T43"/>
                <a:gd fmla="*/ 33 w 34" name="T44"/>
                <a:gd fmla="*/ 10 h 33" name="T45"/>
                <a:gd fmla="*/ 28 w 34" name="T46"/>
                <a:gd fmla="*/ 12 h 33" name="T47"/>
                <a:gd fmla="*/ 21 w 34" name="T48"/>
                <a:gd fmla="*/ 15 h 33" name="T49"/>
                <a:gd fmla="*/ 21 w 34" name="T50"/>
                <a:gd fmla="*/ 28 h 33" name="T51"/>
                <a:gd fmla="*/ 23 w 34" name="T52"/>
                <a:gd fmla="*/ 30 h 33" name="T53"/>
                <a:gd fmla="*/ 29 w 34" name="T54"/>
                <a:gd fmla="*/ 30 h 33" name="T55"/>
                <a:gd fmla="*/ 31 w 34" name="T56"/>
                <a:gd fmla="*/ 27 h 33" name="T57"/>
                <a:gd fmla="*/ 31 w 34" name="T58"/>
                <a:gd fmla="*/ 22 h 33" name="T59"/>
                <a:gd fmla="*/ 32 w 34" name="T60"/>
                <a:gd fmla="*/ 22 h 33" name="T61"/>
                <a:gd fmla="*/ 32 w 34" name="T62"/>
                <a:gd fmla="*/ 28 h 33" name="T63"/>
                <a:gd fmla="*/ 34 w 34" name="T64"/>
                <a:gd fmla="*/ 30 h 33" name="T65"/>
                <a:gd fmla="*/ 30 w 34" name="T66"/>
                <a:gd fmla="*/ 32 h 33" name="T67"/>
                <a:gd fmla="*/ 23 w 34" name="T68"/>
                <a:gd fmla="*/ 32 h 33" name="T69"/>
                <a:gd fmla="*/ 19 w 34" name="T70"/>
                <a:gd fmla="*/ 29 h 33" name="T71"/>
                <a:gd fmla="*/ 19 w 34" name="T72"/>
                <a:gd fmla="*/ 8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34">
                  <a:moveTo>
                    <a:pt x="11" y="0"/>
                  </a:moveTo>
                  <a:cubicBezTo>
                    <a:pt x="14" y="1"/>
                    <a:pt x="14" y="1"/>
                    <a:pt x="14" y="1"/>
                  </a:cubicBezTo>
                  <a:cubicBezTo>
                    <a:pt x="13" y="2"/>
                    <a:pt x="13" y="2"/>
                    <a:pt x="13" y="2"/>
                  </a:cubicBezTo>
                  <a:cubicBezTo>
                    <a:pt x="13" y="25"/>
                    <a:pt x="13" y="25"/>
                    <a:pt x="13" y="25"/>
                  </a:cubicBezTo>
                  <a:cubicBezTo>
                    <a:pt x="13" y="27"/>
                    <a:pt x="13" y="29"/>
                    <a:pt x="13" y="32"/>
                  </a:cubicBezTo>
                  <a:cubicBezTo>
                    <a:pt x="11" y="33"/>
                    <a:pt x="11" y="33"/>
                    <a:pt x="11" y="33"/>
                  </a:cubicBezTo>
                  <a:cubicBezTo>
                    <a:pt x="11" y="30"/>
                    <a:pt x="11" y="27"/>
                    <a:pt x="11" y="24"/>
                  </a:cubicBezTo>
                  <a:cubicBezTo>
                    <a:pt x="6" y="27"/>
                    <a:pt x="3" y="28"/>
                    <a:pt x="2" y="29"/>
                  </a:cubicBezTo>
                  <a:cubicBezTo>
                    <a:pt x="0" y="27"/>
                    <a:pt x="0" y="27"/>
                    <a:pt x="0" y="27"/>
                  </a:cubicBezTo>
                  <a:cubicBezTo>
                    <a:pt x="1" y="27"/>
                    <a:pt x="5" y="26"/>
                    <a:pt x="11" y="24"/>
                  </a:cubicBezTo>
                  <a:cubicBezTo>
                    <a:pt x="11" y="11"/>
                    <a:pt x="11" y="11"/>
                    <a:pt x="11" y="11"/>
                  </a:cubicBezTo>
                  <a:cubicBezTo>
                    <a:pt x="3" y="11"/>
                    <a:pt x="3" y="11"/>
                    <a:pt x="3" y="11"/>
                  </a:cubicBezTo>
                  <a:cubicBezTo>
                    <a:pt x="2" y="12"/>
                    <a:pt x="2" y="12"/>
                    <a:pt x="2" y="12"/>
                  </a:cubicBezTo>
                  <a:cubicBezTo>
                    <a:pt x="1" y="10"/>
                    <a:pt x="1" y="10"/>
                    <a:pt x="1" y="10"/>
                  </a:cubicBezTo>
                  <a:cubicBezTo>
                    <a:pt x="11" y="10"/>
                    <a:pt x="11" y="10"/>
                    <a:pt x="11" y="10"/>
                  </a:cubicBezTo>
                  <a:cubicBezTo>
                    <a:pt x="11" y="5"/>
                    <a:pt x="11" y="2"/>
                    <a:pt x="11" y="0"/>
                  </a:cubicBezTo>
                  <a:close/>
                  <a:moveTo>
                    <a:pt x="19" y="8"/>
                  </a:moveTo>
                  <a:cubicBezTo>
                    <a:pt x="19" y="5"/>
                    <a:pt x="19" y="3"/>
                    <a:pt x="19" y="0"/>
                  </a:cubicBezTo>
                  <a:cubicBezTo>
                    <a:pt x="23" y="2"/>
                    <a:pt x="23" y="2"/>
                    <a:pt x="23" y="2"/>
                  </a:cubicBezTo>
                  <a:cubicBezTo>
                    <a:pt x="21" y="3"/>
                    <a:pt x="21" y="3"/>
                    <a:pt x="21" y="3"/>
                  </a:cubicBezTo>
                  <a:cubicBezTo>
                    <a:pt x="21" y="14"/>
                    <a:pt x="21" y="14"/>
                    <a:pt x="21" y="14"/>
                  </a:cubicBezTo>
                  <a:cubicBezTo>
                    <a:pt x="25" y="12"/>
                    <a:pt x="28" y="10"/>
                    <a:pt x="30" y="7"/>
                  </a:cubicBezTo>
                  <a:cubicBezTo>
                    <a:pt x="33" y="10"/>
                    <a:pt x="33" y="10"/>
                    <a:pt x="33" y="10"/>
                  </a:cubicBezTo>
                  <a:cubicBezTo>
                    <a:pt x="32" y="10"/>
                    <a:pt x="30" y="11"/>
                    <a:pt x="28" y="12"/>
                  </a:cubicBezTo>
                  <a:cubicBezTo>
                    <a:pt x="26" y="13"/>
                    <a:pt x="24" y="14"/>
                    <a:pt x="21" y="15"/>
                  </a:cubicBezTo>
                  <a:cubicBezTo>
                    <a:pt x="21" y="28"/>
                    <a:pt x="21" y="28"/>
                    <a:pt x="21" y="28"/>
                  </a:cubicBezTo>
                  <a:cubicBezTo>
                    <a:pt x="21" y="29"/>
                    <a:pt x="22" y="30"/>
                    <a:pt x="23" y="30"/>
                  </a:cubicBezTo>
                  <a:cubicBezTo>
                    <a:pt x="29" y="30"/>
                    <a:pt x="29" y="30"/>
                    <a:pt x="29" y="30"/>
                  </a:cubicBezTo>
                  <a:cubicBezTo>
                    <a:pt x="30" y="30"/>
                    <a:pt x="30" y="29"/>
                    <a:pt x="31" y="27"/>
                  </a:cubicBezTo>
                  <a:cubicBezTo>
                    <a:pt x="31" y="26"/>
                    <a:pt x="31" y="24"/>
                    <a:pt x="31" y="22"/>
                  </a:cubicBezTo>
                  <a:cubicBezTo>
                    <a:pt x="32" y="22"/>
                    <a:pt x="32" y="22"/>
                    <a:pt x="32" y="22"/>
                  </a:cubicBezTo>
                  <a:cubicBezTo>
                    <a:pt x="32" y="25"/>
                    <a:pt x="32" y="27"/>
                    <a:pt x="32" y="28"/>
                  </a:cubicBezTo>
                  <a:cubicBezTo>
                    <a:pt x="32" y="29"/>
                    <a:pt x="33" y="29"/>
                    <a:pt x="34" y="30"/>
                  </a:cubicBezTo>
                  <a:cubicBezTo>
                    <a:pt x="33" y="31"/>
                    <a:pt x="32" y="32"/>
                    <a:pt x="30" y="32"/>
                  </a:cubicBezTo>
                  <a:cubicBezTo>
                    <a:pt x="23" y="32"/>
                    <a:pt x="23" y="32"/>
                    <a:pt x="23" y="32"/>
                  </a:cubicBezTo>
                  <a:cubicBezTo>
                    <a:pt x="20" y="32"/>
                    <a:pt x="19" y="31"/>
                    <a:pt x="19" y="29"/>
                  </a:cubicBezTo>
                  <a:lnTo>
                    <a:pt x="19" y="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51"/>
            <p:cNvSpPr>
              <a:spLocks noEditPoints="1"/>
            </p:cNvSpPr>
            <p:nvPr/>
          </p:nvSpPr>
          <p:spPr bwMode="auto">
            <a:xfrm>
              <a:off x="5060950" y="4156346"/>
              <a:ext cx="90487" cy="84138"/>
            </a:xfrm>
            <a:custGeom>
              <a:gdLst>
                <a:gd fmla="*/ 5 w 35" name="T0"/>
                <a:gd fmla="*/ 11 h 32" name="T1"/>
                <a:gd fmla="*/ 4 w 35" name="T2"/>
                <a:gd fmla="*/ 13 h 32" name="T3"/>
                <a:gd fmla="*/ 3 w 35" name="T4"/>
                <a:gd fmla="*/ 12 h 32" name="T5"/>
                <a:gd fmla="*/ 0 w 35" name="T6"/>
                <a:gd fmla="*/ 7 h 32" name="T7"/>
                <a:gd fmla="*/ 0 w 35" name="T8"/>
                <a:gd fmla="*/ 7 h 32" name="T9"/>
                <a:gd fmla="*/ 5 w 35" name="T10"/>
                <a:gd fmla="*/ 11 h 32" name="T11"/>
                <a:gd fmla="*/ 6 w 35" name="T12"/>
                <a:gd fmla="*/ 22 h 32" name="T13"/>
                <a:gd fmla="*/ 6 w 35" name="T14"/>
                <a:gd fmla="*/ 27 h 32" name="T15"/>
                <a:gd fmla="*/ 6 w 35" name="T16"/>
                <a:gd fmla="*/ 30 h 32" name="T17"/>
                <a:gd fmla="*/ 4 w 35" name="T18"/>
                <a:gd fmla="*/ 31 h 32" name="T19"/>
                <a:gd fmla="*/ 4 w 35" name="T20"/>
                <a:gd fmla="*/ 27 h 32" name="T21"/>
                <a:gd fmla="*/ 4 w 35" name="T22"/>
                <a:gd fmla="*/ 23 h 32" name="T23"/>
                <a:gd fmla="*/ 0 w 35" name="T24"/>
                <a:gd fmla="*/ 22 h 32" name="T25"/>
                <a:gd fmla="*/ 0 w 35" name="T26"/>
                <a:gd fmla="*/ 21 h 32" name="T27"/>
                <a:gd fmla="*/ 4 w 35" name="T28"/>
                <a:gd fmla="*/ 22 h 32" name="T29"/>
                <a:gd fmla="*/ 5 w 35" name="T30"/>
                <a:gd fmla="*/ 20 h 32" name="T31"/>
                <a:gd fmla="*/ 10 w 35" name="T32"/>
                <a:gd fmla="*/ 6 h 32" name="T33"/>
                <a:gd fmla="*/ 11 w 35" name="T34"/>
                <a:gd fmla="*/ 6 h 32" name="T35"/>
                <a:gd fmla="*/ 6 w 35" name="T36"/>
                <a:gd fmla="*/ 22 h 32" name="T37"/>
                <a:gd fmla="*/ 8 w 35" name="T38"/>
                <a:gd fmla="*/ 3 h 32" name="T39"/>
                <a:gd fmla="*/ 8 w 35" name="T40"/>
                <a:gd fmla="*/ 6 h 32" name="T41"/>
                <a:gd fmla="*/ 6 w 35" name="T42"/>
                <a:gd fmla="*/ 5 h 32" name="T43"/>
                <a:gd fmla="*/ 3 w 35" name="T44"/>
                <a:gd fmla="*/ 0 h 32" name="T45"/>
                <a:gd fmla="*/ 4 w 35" name="T46"/>
                <a:gd fmla="*/ 0 h 32" name="T47"/>
                <a:gd fmla="*/ 8 w 35" name="T48"/>
                <a:gd fmla="*/ 3 h 32" name="T49"/>
                <a:gd fmla="*/ 27 w 35" name="T50"/>
                <a:gd fmla="*/ 29 h 32" name="T51"/>
                <a:gd fmla="*/ 28 w 35" name="T52"/>
                <a:gd fmla="*/ 28 h 32" name="T53"/>
                <a:gd fmla="*/ 28 w 35" name="T54"/>
                <a:gd fmla="*/ 3 h 32" name="T55"/>
                <a:gd fmla="*/ 15 w 35" name="T56"/>
                <a:gd fmla="*/ 3 h 32" name="T57"/>
                <a:gd fmla="*/ 12 w 35" name="T58"/>
                <a:gd fmla="*/ 4 h 32" name="T59"/>
                <a:gd fmla="*/ 10 w 35" name="T60"/>
                <a:gd fmla="*/ 3 h 32" name="T61"/>
                <a:gd fmla="*/ 30 w 35" name="T62"/>
                <a:gd fmla="*/ 3 h 32" name="T63"/>
                <a:gd fmla="*/ 32 w 35" name="T64"/>
                <a:gd fmla="*/ 1 h 32" name="T65"/>
                <a:gd fmla="*/ 35 w 35" name="T66"/>
                <a:gd fmla="*/ 3 h 32" name="T67"/>
                <a:gd fmla="*/ 30 w 35" name="T68"/>
                <a:gd fmla="*/ 3 h 32" name="T69"/>
                <a:gd fmla="*/ 30 w 35" name="T70"/>
                <a:gd fmla="*/ 29 h 32" name="T71"/>
                <a:gd fmla="*/ 29 w 35" name="T72"/>
                <a:gd fmla="*/ 31 h 32" name="T73"/>
                <a:gd fmla="*/ 27 w 35" name="T74"/>
                <a:gd fmla="*/ 32 h 32" name="T75"/>
                <a:gd fmla="*/ 22 w 35" name="T76"/>
                <a:gd fmla="*/ 29 h 32" name="T77"/>
                <a:gd fmla="*/ 22 w 35" name="T78"/>
                <a:gd fmla="*/ 29 h 32" name="T79"/>
                <a:gd fmla="*/ 27 w 35" name="T80"/>
                <a:gd fmla="*/ 29 h 32" name="T81"/>
                <a:gd fmla="*/ 13 w 35" name="T82"/>
                <a:gd fmla="*/ 16 h 32" name="T83"/>
                <a:gd fmla="*/ 13 w 35" name="T84"/>
                <a:gd fmla="*/ 8 h 32" name="T85"/>
                <a:gd fmla="*/ 15 w 35" name="T86"/>
                <a:gd fmla="*/ 10 h 32" name="T87"/>
                <a:gd fmla="*/ 21 w 35" name="T88"/>
                <a:gd fmla="*/ 10 h 32" name="T89"/>
                <a:gd fmla="*/ 22 w 35" name="T90"/>
                <a:gd fmla="*/ 8 h 32" name="T91"/>
                <a:gd fmla="*/ 24 w 35" name="T92"/>
                <a:gd fmla="*/ 10 h 32" name="T93"/>
                <a:gd fmla="*/ 23 w 35" name="T94"/>
                <a:gd fmla="*/ 11 h 32" name="T95"/>
                <a:gd fmla="*/ 23 w 35" name="T96"/>
                <a:gd fmla="*/ 22 h 32" name="T97"/>
                <a:gd fmla="*/ 21 w 35" name="T98"/>
                <a:gd fmla="*/ 23 h 32" name="T99"/>
                <a:gd fmla="*/ 21 w 35" name="T100"/>
                <a:gd fmla="*/ 21 h 32" name="T101"/>
                <a:gd fmla="*/ 15 w 35" name="T102"/>
                <a:gd fmla="*/ 21 h 32" name="T103"/>
                <a:gd fmla="*/ 15 w 35" name="T104"/>
                <a:gd fmla="*/ 23 h 32" name="T105"/>
                <a:gd fmla="*/ 13 w 35" name="T106"/>
                <a:gd fmla="*/ 24 h 32" name="T107"/>
                <a:gd fmla="*/ 13 w 35" name="T108"/>
                <a:gd fmla="*/ 16 h 32" name="T109"/>
                <a:gd fmla="*/ 15 w 35" name="T110"/>
                <a:gd fmla="*/ 20 h 32" name="T111"/>
                <a:gd fmla="*/ 21 w 35" name="T112"/>
                <a:gd fmla="*/ 20 h 32" name="T113"/>
                <a:gd fmla="*/ 21 w 35" name="T114"/>
                <a:gd fmla="*/ 10 h 32" name="T115"/>
                <a:gd fmla="*/ 15 w 35" name="T116"/>
                <a:gd fmla="*/ 10 h 32" name="T117"/>
                <a:gd fmla="*/ 15 w 35" name="T118"/>
                <a:gd fmla="*/ 20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35">
                  <a:moveTo>
                    <a:pt x="5" y="11"/>
                  </a:moveTo>
                  <a:cubicBezTo>
                    <a:pt x="5" y="12"/>
                    <a:pt x="5" y="13"/>
                    <a:pt x="4" y="13"/>
                  </a:cubicBezTo>
                  <a:cubicBezTo>
                    <a:pt x="4" y="14"/>
                    <a:pt x="3" y="13"/>
                    <a:pt x="3" y="12"/>
                  </a:cubicBezTo>
                  <a:cubicBezTo>
                    <a:pt x="2" y="10"/>
                    <a:pt x="1" y="9"/>
                    <a:pt x="0" y="7"/>
                  </a:cubicBezTo>
                  <a:cubicBezTo>
                    <a:pt x="0" y="7"/>
                    <a:pt x="0" y="7"/>
                    <a:pt x="0" y="7"/>
                  </a:cubicBezTo>
                  <a:cubicBezTo>
                    <a:pt x="3" y="9"/>
                    <a:pt x="5" y="10"/>
                    <a:pt x="5" y="11"/>
                  </a:cubicBezTo>
                  <a:close/>
                  <a:moveTo>
                    <a:pt x="6" y="22"/>
                  </a:moveTo>
                  <a:cubicBezTo>
                    <a:pt x="6" y="23"/>
                    <a:pt x="6" y="25"/>
                    <a:pt x="6" y="27"/>
                  </a:cubicBezTo>
                  <a:cubicBezTo>
                    <a:pt x="6" y="29"/>
                    <a:pt x="6" y="30"/>
                    <a:pt x="6" y="30"/>
                  </a:cubicBezTo>
                  <a:cubicBezTo>
                    <a:pt x="6" y="31"/>
                    <a:pt x="6" y="31"/>
                    <a:pt x="4" y="31"/>
                  </a:cubicBezTo>
                  <a:cubicBezTo>
                    <a:pt x="3" y="30"/>
                    <a:pt x="3" y="29"/>
                    <a:pt x="4" y="27"/>
                  </a:cubicBezTo>
                  <a:cubicBezTo>
                    <a:pt x="4" y="25"/>
                    <a:pt x="4" y="24"/>
                    <a:pt x="4" y="23"/>
                  </a:cubicBezTo>
                  <a:cubicBezTo>
                    <a:pt x="3" y="23"/>
                    <a:pt x="2" y="22"/>
                    <a:pt x="0" y="22"/>
                  </a:cubicBezTo>
                  <a:cubicBezTo>
                    <a:pt x="0" y="21"/>
                    <a:pt x="0" y="21"/>
                    <a:pt x="0" y="21"/>
                  </a:cubicBezTo>
                  <a:cubicBezTo>
                    <a:pt x="2" y="22"/>
                    <a:pt x="3" y="22"/>
                    <a:pt x="4" y="22"/>
                  </a:cubicBezTo>
                  <a:cubicBezTo>
                    <a:pt x="4" y="22"/>
                    <a:pt x="5" y="21"/>
                    <a:pt x="5" y="20"/>
                  </a:cubicBezTo>
                  <a:cubicBezTo>
                    <a:pt x="6" y="19"/>
                    <a:pt x="7" y="15"/>
                    <a:pt x="10" y="6"/>
                  </a:cubicBezTo>
                  <a:cubicBezTo>
                    <a:pt x="11" y="6"/>
                    <a:pt x="11" y="6"/>
                    <a:pt x="11" y="6"/>
                  </a:cubicBezTo>
                  <a:cubicBezTo>
                    <a:pt x="8" y="16"/>
                    <a:pt x="7" y="21"/>
                    <a:pt x="6" y="22"/>
                  </a:cubicBezTo>
                  <a:close/>
                  <a:moveTo>
                    <a:pt x="8" y="3"/>
                  </a:moveTo>
                  <a:cubicBezTo>
                    <a:pt x="8" y="4"/>
                    <a:pt x="8" y="5"/>
                    <a:pt x="8" y="6"/>
                  </a:cubicBezTo>
                  <a:cubicBezTo>
                    <a:pt x="7" y="6"/>
                    <a:pt x="7" y="6"/>
                    <a:pt x="6" y="5"/>
                  </a:cubicBezTo>
                  <a:cubicBezTo>
                    <a:pt x="6" y="4"/>
                    <a:pt x="5" y="2"/>
                    <a:pt x="3" y="0"/>
                  </a:cubicBezTo>
                  <a:cubicBezTo>
                    <a:pt x="4" y="0"/>
                    <a:pt x="4" y="0"/>
                    <a:pt x="4" y="0"/>
                  </a:cubicBezTo>
                  <a:cubicBezTo>
                    <a:pt x="6" y="1"/>
                    <a:pt x="8" y="2"/>
                    <a:pt x="8" y="3"/>
                  </a:cubicBezTo>
                  <a:close/>
                  <a:moveTo>
                    <a:pt x="27" y="29"/>
                  </a:moveTo>
                  <a:cubicBezTo>
                    <a:pt x="28" y="29"/>
                    <a:pt x="28" y="29"/>
                    <a:pt x="28" y="28"/>
                  </a:cubicBezTo>
                  <a:cubicBezTo>
                    <a:pt x="28" y="3"/>
                    <a:pt x="28" y="3"/>
                    <a:pt x="28" y="3"/>
                  </a:cubicBezTo>
                  <a:cubicBezTo>
                    <a:pt x="15" y="3"/>
                    <a:pt x="15" y="3"/>
                    <a:pt x="15" y="3"/>
                  </a:cubicBezTo>
                  <a:cubicBezTo>
                    <a:pt x="13" y="3"/>
                    <a:pt x="12" y="3"/>
                    <a:pt x="12" y="4"/>
                  </a:cubicBezTo>
                  <a:cubicBezTo>
                    <a:pt x="10" y="3"/>
                    <a:pt x="10" y="3"/>
                    <a:pt x="10" y="3"/>
                  </a:cubicBezTo>
                  <a:cubicBezTo>
                    <a:pt x="30" y="3"/>
                    <a:pt x="30" y="3"/>
                    <a:pt x="30" y="3"/>
                  </a:cubicBezTo>
                  <a:cubicBezTo>
                    <a:pt x="32" y="1"/>
                    <a:pt x="32" y="1"/>
                    <a:pt x="32" y="1"/>
                  </a:cubicBezTo>
                  <a:cubicBezTo>
                    <a:pt x="35" y="3"/>
                    <a:pt x="35" y="3"/>
                    <a:pt x="35" y="3"/>
                  </a:cubicBezTo>
                  <a:cubicBezTo>
                    <a:pt x="30" y="3"/>
                    <a:pt x="30" y="3"/>
                    <a:pt x="30" y="3"/>
                  </a:cubicBezTo>
                  <a:cubicBezTo>
                    <a:pt x="30" y="29"/>
                    <a:pt x="30" y="29"/>
                    <a:pt x="30" y="29"/>
                  </a:cubicBezTo>
                  <a:cubicBezTo>
                    <a:pt x="30" y="30"/>
                    <a:pt x="30" y="31"/>
                    <a:pt x="29" y="31"/>
                  </a:cubicBezTo>
                  <a:cubicBezTo>
                    <a:pt x="29" y="32"/>
                    <a:pt x="28" y="32"/>
                    <a:pt x="27" y="32"/>
                  </a:cubicBezTo>
                  <a:cubicBezTo>
                    <a:pt x="26" y="31"/>
                    <a:pt x="25" y="30"/>
                    <a:pt x="22" y="29"/>
                  </a:cubicBezTo>
                  <a:cubicBezTo>
                    <a:pt x="22" y="29"/>
                    <a:pt x="22" y="29"/>
                    <a:pt x="22" y="29"/>
                  </a:cubicBezTo>
                  <a:cubicBezTo>
                    <a:pt x="25" y="29"/>
                    <a:pt x="27" y="29"/>
                    <a:pt x="27" y="29"/>
                  </a:cubicBezTo>
                  <a:close/>
                  <a:moveTo>
                    <a:pt x="13" y="16"/>
                  </a:moveTo>
                  <a:cubicBezTo>
                    <a:pt x="13" y="13"/>
                    <a:pt x="13" y="10"/>
                    <a:pt x="13" y="8"/>
                  </a:cubicBezTo>
                  <a:cubicBezTo>
                    <a:pt x="15" y="10"/>
                    <a:pt x="15" y="10"/>
                    <a:pt x="15" y="10"/>
                  </a:cubicBezTo>
                  <a:cubicBezTo>
                    <a:pt x="21" y="10"/>
                    <a:pt x="21" y="10"/>
                    <a:pt x="21" y="10"/>
                  </a:cubicBezTo>
                  <a:cubicBezTo>
                    <a:pt x="22" y="8"/>
                    <a:pt x="22" y="8"/>
                    <a:pt x="22" y="8"/>
                  </a:cubicBezTo>
                  <a:cubicBezTo>
                    <a:pt x="24" y="10"/>
                    <a:pt x="24" y="10"/>
                    <a:pt x="24" y="10"/>
                  </a:cubicBezTo>
                  <a:cubicBezTo>
                    <a:pt x="23" y="11"/>
                    <a:pt x="23" y="11"/>
                    <a:pt x="23" y="11"/>
                  </a:cubicBezTo>
                  <a:cubicBezTo>
                    <a:pt x="23" y="17"/>
                    <a:pt x="23" y="21"/>
                    <a:pt x="23" y="22"/>
                  </a:cubicBezTo>
                  <a:cubicBezTo>
                    <a:pt x="21" y="23"/>
                    <a:pt x="21" y="23"/>
                    <a:pt x="21" y="23"/>
                  </a:cubicBezTo>
                  <a:cubicBezTo>
                    <a:pt x="21" y="21"/>
                    <a:pt x="21" y="21"/>
                    <a:pt x="21" y="21"/>
                  </a:cubicBezTo>
                  <a:cubicBezTo>
                    <a:pt x="15" y="21"/>
                    <a:pt x="15" y="21"/>
                    <a:pt x="15" y="21"/>
                  </a:cubicBezTo>
                  <a:cubicBezTo>
                    <a:pt x="15" y="23"/>
                    <a:pt x="15" y="23"/>
                    <a:pt x="15" y="23"/>
                  </a:cubicBezTo>
                  <a:cubicBezTo>
                    <a:pt x="13" y="24"/>
                    <a:pt x="13" y="24"/>
                    <a:pt x="13" y="24"/>
                  </a:cubicBezTo>
                  <a:cubicBezTo>
                    <a:pt x="13" y="23"/>
                    <a:pt x="13" y="20"/>
                    <a:pt x="13" y="16"/>
                  </a:cubicBezTo>
                  <a:close/>
                  <a:moveTo>
                    <a:pt x="15" y="20"/>
                  </a:moveTo>
                  <a:cubicBezTo>
                    <a:pt x="21" y="20"/>
                    <a:pt x="21" y="20"/>
                    <a:pt x="21" y="20"/>
                  </a:cubicBezTo>
                  <a:cubicBezTo>
                    <a:pt x="21" y="10"/>
                    <a:pt x="21" y="10"/>
                    <a:pt x="21" y="10"/>
                  </a:cubicBezTo>
                  <a:cubicBezTo>
                    <a:pt x="15" y="10"/>
                    <a:pt x="15" y="10"/>
                    <a:pt x="15" y="10"/>
                  </a:cubicBezTo>
                  <a:lnTo>
                    <a:pt x="15" y="2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52"/>
            <p:cNvSpPr>
              <a:spLocks noEditPoints="1"/>
            </p:cNvSpPr>
            <p:nvPr/>
          </p:nvSpPr>
          <p:spPr bwMode="auto">
            <a:xfrm>
              <a:off x="5149850" y="4151583"/>
              <a:ext cx="88900" cy="88900"/>
            </a:xfrm>
            <a:custGeom>
              <a:gdLst>
                <a:gd fmla="*/ 4 w 34" name="T0"/>
                <a:gd fmla="*/ 34 h 34" name="T1"/>
                <a:gd fmla="*/ 4 w 34" name="T2"/>
                <a:gd fmla="*/ 10 h 34" name="T3"/>
                <a:gd fmla="*/ 15 w 34" name="T4"/>
                <a:gd fmla="*/ 12 h 34" name="T5"/>
                <a:gd fmla="*/ 4 w 34" name="T6"/>
                <a:gd fmla="*/ 7 h 34" name="T7"/>
                <a:gd fmla="*/ 0 w 34" name="T8"/>
                <a:gd fmla="*/ 6 h 34" name="T9"/>
                <a:gd fmla="*/ 16 w 34" name="T10"/>
                <a:gd fmla="*/ 0 h 34" name="T11"/>
                <a:gd fmla="*/ 18 w 34" name="T12"/>
                <a:gd fmla="*/ 3 h 34" name="T13"/>
                <a:gd fmla="*/ 29 w 34" name="T14"/>
                <a:gd fmla="*/ 6 h 34" name="T15"/>
                <a:gd fmla="*/ 34 w 34" name="T16"/>
                <a:gd fmla="*/ 7 h 34" name="T17"/>
                <a:gd fmla="*/ 17 w 34" name="T18"/>
                <a:gd fmla="*/ 12 h 34" name="T19"/>
                <a:gd fmla="*/ 29 w 34" name="T20"/>
                <a:gd fmla="*/ 10 h 34" name="T21"/>
                <a:gd fmla="*/ 30 w 34" name="T22"/>
                <a:gd fmla="*/ 13 h 34" name="T23"/>
                <a:gd fmla="*/ 27 w 34" name="T24"/>
                <a:gd fmla="*/ 34 h 34" name="T25"/>
                <a:gd fmla="*/ 22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8 w 34" name="T40"/>
                <a:gd fmla="*/ 24 h 34" name="T41"/>
                <a:gd fmla="*/ 25 w 34" name="T42"/>
                <a:gd fmla="*/ 22 h 34" name="T43"/>
                <a:gd fmla="*/ 18 w 34" name="T44"/>
                <a:gd fmla="*/ 25 h 34" name="T45"/>
                <a:gd fmla="*/ 16 w 34" name="T46"/>
                <a:gd fmla="*/ 33 h 34" name="T47"/>
                <a:gd fmla="*/ 11 w 34" name="T48"/>
                <a:gd fmla="*/ 25 h 34" name="T49"/>
                <a:gd fmla="*/ 7 w 34" name="T50"/>
                <a:gd fmla="*/ 24 h 34" name="T51"/>
                <a:gd fmla="*/ 16 w 34" name="T52"/>
                <a:gd fmla="*/ 20 h 34" name="T53"/>
                <a:gd fmla="*/ 10 w 34" name="T54"/>
                <a:gd fmla="*/ 21 h 34" name="T55"/>
                <a:gd fmla="*/ 18 w 34" name="T56"/>
                <a:gd fmla="*/ 19 h 34" name="T57"/>
                <a:gd fmla="*/ 24 w 34" name="T58"/>
                <a:gd fmla="*/ 15 h 34" name="T59"/>
                <a:gd fmla="*/ 15 w 34" name="T60"/>
                <a:gd fmla="*/ 18 h 34" name="T61"/>
                <a:gd fmla="*/ 10 w 34" name="T62"/>
                <a:gd fmla="*/ 14 h 34" name="T63"/>
                <a:gd fmla="*/ 15 w 34" name="T64"/>
                <a:gd fmla="*/ 16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7"/>
                    <a:pt x="4" y="21"/>
                  </a:cubicBezTo>
                  <a:cubicBezTo>
                    <a:pt x="4" y="16"/>
                    <a:pt x="4" y="12"/>
                    <a:pt x="4" y="10"/>
                  </a:cubicBezTo>
                  <a:cubicBezTo>
                    <a:pt x="6" y="12"/>
                    <a:pt x="6" y="12"/>
                    <a:pt x="6" y="12"/>
                  </a:cubicBezTo>
                  <a:cubicBezTo>
                    <a:pt x="15" y="12"/>
                    <a:pt x="15" y="12"/>
                    <a:pt x="15" y="12"/>
                  </a:cubicBezTo>
                  <a:cubicBezTo>
                    <a:pt x="16" y="7"/>
                    <a:pt x="16" y="7"/>
                    <a:pt x="16" y="7"/>
                  </a:cubicBezTo>
                  <a:cubicBezTo>
                    <a:pt x="4" y="7"/>
                    <a:pt x="4" y="7"/>
                    <a:pt x="4" y="7"/>
                  </a:cubicBezTo>
                  <a:cubicBezTo>
                    <a:pt x="3" y="7"/>
                    <a:pt x="2" y="7"/>
                    <a:pt x="1" y="7"/>
                  </a:cubicBezTo>
                  <a:cubicBezTo>
                    <a:pt x="0" y="6"/>
                    <a:pt x="0" y="6"/>
                    <a:pt x="0" y="6"/>
                  </a:cubicBezTo>
                  <a:cubicBezTo>
                    <a:pt x="16" y="6"/>
                    <a:pt x="16" y="6"/>
                    <a:pt x="16" y="6"/>
                  </a:cubicBezTo>
                  <a:cubicBezTo>
                    <a:pt x="16" y="4"/>
                    <a:pt x="16" y="2"/>
                    <a:pt x="16" y="0"/>
                  </a:cubicBezTo>
                  <a:cubicBezTo>
                    <a:pt x="19" y="2"/>
                    <a:pt x="19" y="2"/>
                    <a:pt x="19" y="2"/>
                  </a:cubicBezTo>
                  <a:cubicBezTo>
                    <a:pt x="18" y="3"/>
                    <a:pt x="18" y="3"/>
                    <a:pt x="18" y="3"/>
                  </a:cubicBezTo>
                  <a:cubicBezTo>
                    <a:pt x="18" y="6"/>
                    <a:pt x="18" y="6"/>
                    <a:pt x="18" y="6"/>
                  </a:cubicBezTo>
                  <a:cubicBezTo>
                    <a:pt x="29" y="6"/>
                    <a:pt x="29" y="6"/>
                    <a:pt x="29" y="6"/>
                  </a:cubicBezTo>
                  <a:cubicBezTo>
                    <a:pt x="31" y="4"/>
                    <a:pt x="31" y="4"/>
                    <a:pt x="31" y="4"/>
                  </a:cubicBezTo>
                  <a:cubicBezTo>
                    <a:pt x="34" y="7"/>
                    <a:pt x="34" y="7"/>
                    <a:pt x="34" y="7"/>
                  </a:cubicBezTo>
                  <a:cubicBezTo>
                    <a:pt x="18" y="7"/>
                    <a:pt x="18" y="7"/>
                    <a:pt x="18" y="7"/>
                  </a:cubicBezTo>
                  <a:cubicBezTo>
                    <a:pt x="17" y="12"/>
                    <a:pt x="17" y="12"/>
                    <a:pt x="17" y="12"/>
                  </a:cubicBezTo>
                  <a:cubicBezTo>
                    <a:pt x="28" y="12"/>
                    <a:pt x="28" y="12"/>
                    <a:pt x="28" y="12"/>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4"/>
                    <a:pt x="27" y="34"/>
                  </a:cubicBezTo>
                  <a:cubicBezTo>
                    <a:pt x="27" y="33"/>
                    <a:pt x="25" y="32"/>
                    <a:pt x="22" y="31"/>
                  </a:cubicBezTo>
                  <a:cubicBezTo>
                    <a:pt x="22" y="30"/>
                    <a:pt x="22" y="30"/>
                    <a:pt x="22" y="30"/>
                  </a:cubicBezTo>
                  <a:cubicBezTo>
                    <a:pt x="23" y="30"/>
                    <a:pt x="25" y="31"/>
                    <a:pt x="26" y="31"/>
                  </a:cubicBezTo>
                  <a:cubicBezTo>
                    <a:pt x="28" y="31"/>
                    <a:pt x="28" y="30"/>
                    <a:pt x="28" y="29"/>
                  </a:cubicBezTo>
                  <a:cubicBezTo>
                    <a:pt x="28" y="12"/>
                    <a:pt x="28" y="12"/>
                    <a:pt x="28" y="12"/>
                  </a:cubicBezTo>
                  <a:cubicBezTo>
                    <a:pt x="6" y="12"/>
                    <a:pt x="6" y="12"/>
                    <a:pt x="6" y="12"/>
                  </a:cubicBezTo>
                  <a:cubicBezTo>
                    <a:pt x="6" y="28"/>
                    <a:pt x="6" y="28"/>
                    <a:pt x="6" y="28"/>
                  </a:cubicBezTo>
                  <a:cubicBezTo>
                    <a:pt x="6" y="30"/>
                    <a:pt x="6" y="31"/>
                    <a:pt x="6" y="33"/>
                  </a:cubicBezTo>
                  <a:close/>
                  <a:moveTo>
                    <a:pt x="24" y="15"/>
                  </a:moveTo>
                  <a:cubicBezTo>
                    <a:pt x="22" y="15"/>
                    <a:pt x="22" y="15"/>
                    <a:pt x="22" y="15"/>
                  </a:cubicBezTo>
                  <a:cubicBezTo>
                    <a:pt x="21" y="17"/>
                    <a:pt x="20" y="18"/>
                    <a:pt x="19" y="19"/>
                  </a:cubicBezTo>
                  <a:cubicBezTo>
                    <a:pt x="22" y="19"/>
                    <a:pt x="22" y="19"/>
                    <a:pt x="22" y="19"/>
                  </a:cubicBezTo>
                  <a:cubicBezTo>
                    <a:pt x="24" y="18"/>
                    <a:pt x="24" y="18"/>
                    <a:pt x="24" y="18"/>
                  </a:cubicBezTo>
                  <a:cubicBezTo>
                    <a:pt x="26" y="20"/>
                    <a:pt x="26" y="20"/>
                    <a:pt x="26" y="20"/>
                  </a:cubicBezTo>
                  <a:cubicBezTo>
                    <a:pt x="18" y="20"/>
                    <a:pt x="18" y="20"/>
                    <a:pt x="18" y="20"/>
                  </a:cubicBezTo>
                  <a:cubicBezTo>
                    <a:pt x="18" y="24"/>
                    <a:pt x="18" y="24"/>
                    <a:pt x="18" y="24"/>
                  </a:cubicBezTo>
                  <a:cubicBezTo>
                    <a:pt x="23" y="24"/>
                    <a:pt x="23" y="24"/>
                    <a:pt x="23" y="24"/>
                  </a:cubicBezTo>
                  <a:cubicBezTo>
                    <a:pt x="25" y="22"/>
                    <a:pt x="25" y="22"/>
                    <a:pt x="25" y="22"/>
                  </a:cubicBezTo>
                  <a:cubicBezTo>
                    <a:pt x="27" y="25"/>
                    <a:pt x="27" y="25"/>
                    <a:pt x="27" y="25"/>
                  </a:cubicBezTo>
                  <a:cubicBezTo>
                    <a:pt x="18" y="25"/>
                    <a:pt x="18" y="25"/>
                    <a:pt x="18" y="25"/>
                  </a:cubicBezTo>
                  <a:cubicBezTo>
                    <a:pt x="18" y="33"/>
                    <a:pt x="18" y="33"/>
                    <a:pt x="18" y="33"/>
                  </a:cubicBezTo>
                  <a:cubicBezTo>
                    <a:pt x="16" y="33"/>
                    <a:pt x="16" y="33"/>
                    <a:pt x="16" y="33"/>
                  </a:cubicBezTo>
                  <a:cubicBezTo>
                    <a:pt x="16" y="25"/>
                    <a:pt x="16" y="25"/>
                    <a:pt x="16" y="25"/>
                  </a:cubicBezTo>
                  <a:cubicBezTo>
                    <a:pt x="11" y="25"/>
                    <a:pt x="11" y="25"/>
                    <a:pt x="11" y="25"/>
                  </a:cubicBezTo>
                  <a:cubicBezTo>
                    <a:pt x="10" y="25"/>
                    <a:pt x="9" y="25"/>
                    <a:pt x="8" y="25"/>
                  </a:cubicBezTo>
                  <a:cubicBezTo>
                    <a:pt x="7" y="24"/>
                    <a:pt x="7" y="24"/>
                    <a:pt x="7" y="24"/>
                  </a:cubicBezTo>
                  <a:cubicBezTo>
                    <a:pt x="16" y="24"/>
                    <a:pt x="16" y="24"/>
                    <a:pt x="16" y="24"/>
                  </a:cubicBezTo>
                  <a:cubicBezTo>
                    <a:pt x="16" y="20"/>
                    <a:pt x="16" y="20"/>
                    <a:pt x="16" y="20"/>
                  </a:cubicBezTo>
                  <a:cubicBezTo>
                    <a:pt x="12" y="20"/>
                    <a:pt x="12" y="20"/>
                    <a:pt x="12" y="20"/>
                  </a:cubicBezTo>
                  <a:cubicBezTo>
                    <a:pt x="11" y="20"/>
                    <a:pt x="10" y="20"/>
                    <a:pt x="10" y="21"/>
                  </a:cubicBezTo>
                  <a:cubicBezTo>
                    <a:pt x="8" y="19"/>
                    <a:pt x="8" y="19"/>
                    <a:pt x="8" y="19"/>
                  </a:cubicBezTo>
                  <a:cubicBezTo>
                    <a:pt x="18" y="19"/>
                    <a:pt x="18" y="19"/>
                    <a:pt x="18" y="19"/>
                  </a:cubicBezTo>
                  <a:cubicBezTo>
                    <a:pt x="19" y="17"/>
                    <a:pt x="20" y="15"/>
                    <a:pt x="21" y="13"/>
                  </a:cubicBezTo>
                  <a:lnTo>
                    <a:pt x="24" y="15"/>
                  </a:lnTo>
                  <a:close/>
                  <a:moveTo>
                    <a:pt x="15" y="16"/>
                  </a:moveTo>
                  <a:cubicBezTo>
                    <a:pt x="15" y="16"/>
                    <a:pt x="15" y="17"/>
                    <a:pt x="15" y="18"/>
                  </a:cubicBezTo>
                  <a:cubicBezTo>
                    <a:pt x="14" y="19"/>
                    <a:pt x="13" y="19"/>
                    <a:pt x="13" y="18"/>
                  </a:cubicBezTo>
                  <a:cubicBezTo>
                    <a:pt x="13" y="17"/>
                    <a:pt x="12" y="15"/>
                    <a:pt x="10" y="14"/>
                  </a:cubicBezTo>
                  <a:cubicBezTo>
                    <a:pt x="11" y="13"/>
                    <a:pt x="11" y="13"/>
                    <a:pt x="11" y="13"/>
                  </a:cubicBezTo>
                  <a:cubicBezTo>
                    <a:pt x="13" y="14"/>
                    <a:pt x="14" y="15"/>
                    <a:pt x="15"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53"/>
            <p:cNvSpPr/>
            <p:nvPr/>
          </p:nvSpPr>
          <p:spPr bwMode="auto">
            <a:xfrm>
              <a:off x="4884738" y="3675333"/>
              <a:ext cx="71437" cy="85725"/>
            </a:xfrm>
            <a:custGeom>
              <a:gdLst>
                <a:gd fmla="*/ 24 w 27" name="T0"/>
                <a:gd fmla="*/ 14 h 33" name="T1"/>
                <a:gd fmla="*/ 24 w 27" name="T2"/>
                <a:gd fmla="*/ 9 h 33" name="T3"/>
                <a:gd fmla="*/ 27 w 27" name="T4"/>
                <a:gd fmla="*/ 11 h 33" name="T5"/>
                <a:gd fmla="*/ 26 w 27" name="T6"/>
                <a:gd fmla="*/ 12 h 33" name="T7"/>
                <a:gd fmla="*/ 26 w 27" name="T8"/>
                <a:gd fmla="*/ 27 h 33" name="T9"/>
                <a:gd fmla="*/ 26 w 27" name="T10"/>
                <a:gd fmla="*/ 32 h 33" name="T11"/>
                <a:gd fmla="*/ 24 w 27" name="T12"/>
                <a:gd fmla="*/ 33 h 33" name="T13"/>
                <a:gd fmla="*/ 24 w 27" name="T14"/>
                <a:gd fmla="*/ 29 h 33" name="T15"/>
                <a:gd fmla="*/ 3 w 27" name="T16"/>
                <a:gd fmla="*/ 29 h 33" name="T17"/>
                <a:gd fmla="*/ 2 w 27" name="T18"/>
                <a:gd fmla="*/ 31 h 33" name="T19"/>
                <a:gd fmla="*/ 0 w 27" name="T20"/>
                <a:gd fmla="*/ 29 h 33" name="T21"/>
                <a:gd fmla="*/ 1 w 27" name="T22"/>
                <a:gd fmla="*/ 28 h 33" name="T23"/>
                <a:gd fmla="*/ 1 w 27" name="T24"/>
                <a:gd fmla="*/ 13 h 33" name="T25"/>
                <a:gd fmla="*/ 1 w 27" name="T26"/>
                <a:gd fmla="*/ 9 h 33" name="T27"/>
                <a:gd fmla="*/ 4 w 27" name="T28"/>
                <a:gd fmla="*/ 11 h 33" name="T29"/>
                <a:gd fmla="*/ 3 w 27" name="T30"/>
                <a:gd fmla="*/ 12 h 33" name="T31"/>
                <a:gd fmla="*/ 3 w 27" name="T32"/>
                <a:gd fmla="*/ 29 h 33" name="T33"/>
                <a:gd fmla="*/ 12 w 27" name="T34"/>
                <a:gd fmla="*/ 29 h 33" name="T35"/>
                <a:gd fmla="*/ 12 w 27" name="T36"/>
                <a:gd fmla="*/ 6 h 33" name="T37"/>
                <a:gd fmla="*/ 12 w 27" name="T38"/>
                <a:gd fmla="*/ 0 h 33" name="T39"/>
                <a:gd fmla="*/ 15 w 27" name="T40"/>
                <a:gd fmla="*/ 2 h 33" name="T41"/>
                <a:gd fmla="*/ 14 w 27" name="T42"/>
                <a:gd fmla="*/ 3 h 33" name="T43"/>
                <a:gd fmla="*/ 14 w 27" name="T44"/>
                <a:gd fmla="*/ 29 h 33" name="T45"/>
                <a:gd fmla="*/ 24 w 27" name="T46"/>
                <a:gd fmla="*/ 29 h 33" name="T47"/>
                <a:gd fmla="*/ 24 w 27" name="T48"/>
                <a:gd fmla="*/ 14 h 3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3" w="27">
                  <a:moveTo>
                    <a:pt x="24" y="14"/>
                  </a:moveTo>
                  <a:cubicBezTo>
                    <a:pt x="24" y="13"/>
                    <a:pt x="24" y="11"/>
                    <a:pt x="24" y="9"/>
                  </a:cubicBezTo>
                  <a:cubicBezTo>
                    <a:pt x="27" y="11"/>
                    <a:pt x="27" y="11"/>
                    <a:pt x="27" y="11"/>
                  </a:cubicBezTo>
                  <a:cubicBezTo>
                    <a:pt x="26" y="12"/>
                    <a:pt x="26" y="12"/>
                    <a:pt x="26" y="12"/>
                  </a:cubicBezTo>
                  <a:cubicBezTo>
                    <a:pt x="26" y="21"/>
                    <a:pt x="26" y="26"/>
                    <a:pt x="26" y="27"/>
                  </a:cubicBezTo>
                  <a:cubicBezTo>
                    <a:pt x="26" y="29"/>
                    <a:pt x="26" y="30"/>
                    <a:pt x="26" y="32"/>
                  </a:cubicBezTo>
                  <a:cubicBezTo>
                    <a:pt x="24" y="33"/>
                    <a:pt x="24" y="33"/>
                    <a:pt x="24" y="33"/>
                  </a:cubicBezTo>
                  <a:cubicBezTo>
                    <a:pt x="24" y="29"/>
                    <a:pt x="24" y="29"/>
                    <a:pt x="24" y="29"/>
                  </a:cubicBezTo>
                  <a:cubicBezTo>
                    <a:pt x="3" y="29"/>
                    <a:pt x="3" y="29"/>
                    <a:pt x="3" y="29"/>
                  </a:cubicBezTo>
                  <a:cubicBezTo>
                    <a:pt x="2" y="31"/>
                    <a:pt x="2" y="31"/>
                    <a:pt x="2" y="31"/>
                  </a:cubicBezTo>
                  <a:cubicBezTo>
                    <a:pt x="0" y="29"/>
                    <a:pt x="0" y="29"/>
                    <a:pt x="0" y="29"/>
                  </a:cubicBezTo>
                  <a:cubicBezTo>
                    <a:pt x="1" y="28"/>
                    <a:pt x="1" y="28"/>
                    <a:pt x="1" y="28"/>
                  </a:cubicBezTo>
                  <a:cubicBezTo>
                    <a:pt x="1" y="19"/>
                    <a:pt x="1" y="14"/>
                    <a:pt x="1" y="13"/>
                  </a:cubicBezTo>
                  <a:cubicBezTo>
                    <a:pt x="1" y="12"/>
                    <a:pt x="1" y="11"/>
                    <a:pt x="1" y="9"/>
                  </a:cubicBezTo>
                  <a:cubicBezTo>
                    <a:pt x="4" y="11"/>
                    <a:pt x="4" y="11"/>
                    <a:pt x="4" y="11"/>
                  </a:cubicBezTo>
                  <a:cubicBezTo>
                    <a:pt x="3" y="12"/>
                    <a:pt x="3" y="12"/>
                    <a:pt x="3" y="12"/>
                  </a:cubicBezTo>
                  <a:cubicBezTo>
                    <a:pt x="3" y="29"/>
                    <a:pt x="3" y="29"/>
                    <a:pt x="3" y="29"/>
                  </a:cubicBezTo>
                  <a:cubicBezTo>
                    <a:pt x="12" y="29"/>
                    <a:pt x="12" y="29"/>
                    <a:pt x="12" y="29"/>
                  </a:cubicBezTo>
                  <a:cubicBezTo>
                    <a:pt x="12" y="15"/>
                    <a:pt x="12" y="7"/>
                    <a:pt x="12" y="6"/>
                  </a:cubicBezTo>
                  <a:cubicBezTo>
                    <a:pt x="12" y="4"/>
                    <a:pt x="12" y="3"/>
                    <a:pt x="12" y="0"/>
                  </a:cubicBezTo>
                  <a:cubicBezTo>
                    <a:pt x="15" y="2"/>
                    <a:pt x="15" y="2"/>
                    <a:pt x="15" y="2"/>
                  </a:cubicBezTo>
                  <a:cubicBezTo>
                    <a:pt x="14" y="3"/>
                    <a:pt x="14" y="3"/>
                    <a:pt x="14" y="3"/>
                  </a:cubicBezTo>
                  <a:cubicBezTo>
                    <a:pt x="14" y="29"/>
                    <a:pt x="14" y="29"/>
                    <a:pt x="14" y="29"/>
                  </a:cubicBezTo>
                  <a:cubicBezTo>
                    <a:pt x="24" y="29"/>
                    <a:pt x="24" y="29"/>
                    <a:pt x="24" y="29"/>
                  </a:cubicBezTo>
                  <a:cubicBezTo>
                    <a:pt x="24" y="20"/>
                    <a:pt x="24" y="15"/>
                    <a:pt x="24" y="1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54"/>
            <p:cNvSpPr>
              <a:spLocks noEditPoints="1"/>
            </p:cNvSpPr>
            <p:nvPr/>
          </p:nvSpPr>
          <p:spPr bwMode="auto">
            <a:xfrm>
              <a:off x="4964113" y="3678508"/>
              <a:ext cx="88900" cy="85725"/>
            </a:xfrm>
            <a:custGeom>
              <a:gdLst>
                <a:gd fmla="*/ 30 w 34" name="T0"/>
                <a:gd fmla="*/ 12 h 33" name="T1"/>
                <a:gd fmla="*/ 31 w 34" name="T2"/>
                <a:gd fmla="*/ 32 h 33" name="T3"/>
                <a:gd fmla="*/ 28 w 34" name="T4"/>
                <a:gd fmla="*/ 33 h 33" name="T5"/>
                <a:gd fmla="*/ 28 w 34" name="T6"/>
                <a:gd fmla="*/ 29 h 33" name="T7"/>
                <a:gd fmla="*/ 6 w 34" name="T8"/>
                <a:gd fmla="*/ 29 h 33" name="T9"/>
                <a:gd fmla="*/ 6 w 34" name="T10"/>
                <a:gd fmla="*/ 32 h 33" name="T11"/>
                <a:gd fmla="*/ 4 w 34" name="T12"/>
                <a:gd fmla="*/ 33 h 33" name="T13"/>
                <a:gd fmla="*/ 4 w 34" name="T14"/>
                <a:gd fmla="*/ 21 h 33" name="T15"/>
                <a:gd fmla="*/ 4 w 34" name="T16"/>
                <a:gd fmla="*/ 9 h 33" name="T17"/>
                <a:gd fmla="*/ 6 w 34" name="T18"/>
                <a:gd fmla="*/ 10 h 33" name="T19"/>
                <a:gd fmla="*/ 12 w 34" name="T20"/>
                <a:gd fmla="*/ 10 h 33" name="T21"/>
                <a:gd fmla="*/ 12 w 34" name="T22"/>
                <a:gd fmla="*/ 3 h 33" name="T23"/>
                <a:gd fmla="*/ 4 w 34" name="T24"/>
                <a:gd fmla="*/ 3 h 33" name="T25"/>
                <a:gd fmla="*/ 1 w 34" name="T26"/>
                <a:gd fmla="*/ 4 h 33" name="T27"/>
                <a:gd fmla="*/ 0 w 34" name="T28"/>
                <a:gd fmla="*/ 2 h 33" name="T29"/>
                <a:gd fmla="*/ 28 w 34" name="T30"/>
                <a:gd fmla="*/ 2 h 33" name="T31"/>
                <a:gd fmla="*/ 31 w 34" name="T32"/>
                <a:gd fmla="*/ 0 h 33" name="T33"/>
                <a:gd fmla="*/ 34 w 34" name="T34"/>
                <a:gd fmla="*/ 3 h 33" name="T35"/>
                <a:gd fmla="*/ 22 w 34" name="T36"/>
                <a:gd fmla="*/ 3 h 33" name="T37"/>
                <a:gd fmla="*/ 22 w 34" name="T38"/>
                <a:gd fmla="*/ 10 h 33" name="T39"/>
                <a:gd fmla="*/ 28 w 34" name="T40"/>
                <a:gd fmla="*/ 10 h 33" name="T41"/>
                <a:gd fmla="*/ 29 w 34" name="T42"/>
                <a:gd fmla="*/ 9 h 33" name="T43"/>
                <a:gd fmla="*/ 32 w 34" name="T44"/>
                <a:gd fmla="*/ 11 h 33" name="T45"/>
                <a:gd fmla="*/ 30 w 34" name="T46"/>
                <a:gd fmla="*/ 12 h 33" name="T47"/>
                <a:gd fmla="*/ 22 w 34" name="T48"/>
                <a:gd fmla="*/ 20 h 33" name="T49"/>
                <a:gd fmla="*/ 23 w 34" name="T50"/>
                <a:gd fmla="*/ 21 h 33" name="T51"/>
                <a:gd fmla="*/ 24 w 34" name="T52"/>
                <a:gd fmla="*/ 21 h 33" name="T53"/>
                <a:gd fmla="*/ 26 w 34" name="T54"/>
                <a:gd fmla="*/ 21 h 33" name="T55"/>
                <a:gd fmla="*/ 27 w 34" name="T56"/>
                <a:gd fmla="*/ 21 h 33" name="T57"/>
                <a:gd fmla="*/ 27 w 34" name="T58"/>
                <a:gd fmla="*/ 22 h 33" name="T59"/>
                <a:gd fmla="*/ 27 w 34" name="T60"/>
                <a:gd fmla="*/ 23 h 33" name="T61"/>
                <a:gd fmla="*/ 26 w 34" name="T62"/>
                <a:gd fmla="*/ 23 h 33" name="T63"/>
                <a:gd fmla="*/ 22 w 34" name="T64"/>
                <a:gd fmla="*/ 23 h 33" name="T65"/>
                <a:gd fmla="*/ 20 w 34" name="T66"/>
                <a:gd fmla="*/ 21 h 33" name="T67"/>
                <a:gd fmla="*/ 20 w 34" name="T68"/>
                <a:gd fmla="*/ 11 h 33" name="T69"/>
                <a:gd fmla="*/ 14 w 34" name="T70"/>
                <a:gd fmla="*/ 11 h 33" name="T71"/>
                <a:gd fmla="*/ 12 w 34" name="T72"/>
                <a:gd fmla="*/ 21 h 33" name="T73"/>
                <a:gd fmla="*/ 7 w 34" name="T74"/>
                <a:gd fmla="*/ 26 h 33" name="T75"/>
                <a:gd fmla="*/ 6 w 34" name="T76"/>
                <a:gd fmla="*/ 26 h 33" name="T77"/>
                <a:gd fmla="*/ 11 w 34" name="T78"/>
                <a:gd fmla="*/ 20 h 33" name="T79"/>
                <a:gd fmla="*/ 12 w 34" name="T80"/>
                <a:gd fmla="*/ 11 h 33" name="T81"/>
                <a:gd fmla="*/ 6 w 34" name="T82"/>
                <a:gd fmla="*/ 11 h 33" name="T83"/>
                <a:gd fmla="*/ 6 w 34" name="T84"/>
                <a:gd fmla="*/ 28 h 33" name="T85"/>
                <a:gd fmla="*/ 28 w 34" name="T86"/>
                <a:gd fmla="*/ 28 h 33" name="T87"/>
                <a:gd fmla="*/ 28 w 34" name="T88"/>
                <a:gd fmla="*/ 11 h 33" name="T89"/>
                <a:gd fmla="*/ 22 w 34" name="T90"/>
                <a:gd fmla="*/ 11 h 33" name="T91"/>
                <a:gd fmla="*/ 22 w 34" name="T92"/>
                <a:gd fmla="*/ 20 h 33" name="T93"/>
                <a:gd fmla="*/ 14 w 34" name="T94"/>
                <a:gd fmla="*/ 10 h 33" name="T95"/>
                <a:gd fmla="*/ 20 w 34" name="T96"/>
                <a:gd fmla="*/ 10 h 33" name="T97"/>
                <a:gd fmla="*/ 20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2"/>
                  </a:moveTo>
                  <a:cubicBezTo>
                    <a:pt x="30" y="23"/>
                    <a:pt x="30" y="30"/>
                    <a:pt x="31" y="32"/>
                  </a:cubicBezTo>
                  <a:cubicBezTo>
                    <a:pt x="28" y="33"/>
                    <a:pt x="28" y="33"/>
                    <a:pt x="28" y="33"/>
                  </a:cubicBezTo>
                  <a:cubicBezTo>
                    <a:pt x="28" y="29"/>
                    <a:pt x="28" y="29"/>
                    <a:pt x="28" y="29"/>
                  </a:cubicBezTo>
                  <a:cubicBezTo>
                    <a:pt x="6" y="29"/>
                    <a:pt x="6" y="29"/>
                    <a:pt x="6" y="29"/>
                  </a:cubicBezTo>
                  <a:cubicBezTo>
                    <a:pt x="6" y="32"/>
                    <a:pt x="6" y="32"/>
                    <a:pt x="6" y="32"/>
                  </a:cubicBezTo>
                  <a:cubicBezTo>
                    <a:pt x="4" y="33"/>
                    <a:pt x="4" y="33"/>
                    <a:pt x="4" y="33"/>
                  </a:cubicBezTo>
                  <a:cubicBezTo>
                    <a:pt x="4" y="31"/>
                    <a:pt x="4" y="27"/>
                    <a:pt x="4" y="21"/>
                  </a:cubicBezTo>
                  <a:cubicBezTo>
                    <a:pt x="4" y="15"/>
                    <a:pt x="4" y="11"/>
                    <a:pt x="4"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4"/>
                  </a:cubicBezTo>
                  <a:cubicBezTo>
                    <a:pt x="0" y="2"/>
                    <a:pt x="0" y="2"/>
                    <a:pt x="0" y="2"/>
                  </a:cubicBezTo>
                  <a:cubicBezTo>
                    <a:pt x="28" y="2"/>
                    <a:pt x="28" y="2"/>
                    <a:pt x="28" y="2"/>
                  </a:cubicBezTo>
                  <a:cubicBezTo>
                    <a:pt x="31" y="0"/>
                    <a:pt x="31" y="0"/>
                    <a:pt x="31" y="0"/>
                  </a:cubicBezTo>
                  <a:cubicBezTo>
                    <a:pt x="34" y="3"/>
                    <a:pt x="34" y="3"/>
                    <a:pt x="34" y="3"/>
                  </a:cubicBezTo>
                  <a:cubicBezTo>
                    <a:pt x="22" y="3"/>
                    <a:pt x="22" y="3"/>
                    <a:pt x="22" y="3"/>
                  </a:cubicBezTo>
                  <a:cubicBezTo>
                    <a:pt x="22" y="10"/>
                    <a:pt x="22" y="10"/>
                    <a:pt x="22" y="10"/>
                  </a:cubicBezTo>
                  <a:cubicBezTo>
                    <a:pt x="28" y="10"/>
                    <a:pt x="28" y="10"/>
                    <a:pt x="28" y="10"/>
                  </a:cubicBezTo>
                  <a:cubicBezTo>
                    <a:pt x="29" y="9"/>
                    <a:pt x="29" y="9"/>
                    <a:pt x="29" y="9"/>
                  </a:cubicBezTo>
                  <a:cubicBezTo>
                    <a:pt x="32" y="11"/>
                    <a:pt x="32" y="11"/>
                    <a:pt x="32" y="11"/>
                  </a:cubicBezTo>
                  <a:lnTo>
                    <a:pt x="30" y="12"/>
                  </a:lnTo>
                  <a:close/>
                  <a:moveTo>
                    <a:pt x="22" y="20"/>
                  </a:moveTo>
                  <a:cubicBezTo>
                    <a:pt x="22" y="21"/>
                    <a:pt x="22" y="21"/>
                    <a:pt x="23" y="21"/>
                  </a:cubicBezTo>
                  <a:cubicBezTo>
                    <a:pt x="23" y="21"/>
                    <a:pt x="24" y="21"/>
                    <a:pt x="24" y="21"/>
                  </a:cubicBezTo>
                  <a:cubicBezTo>
                    <a:pt x="25" y="21"/>
                    <a:pt x="26" y="21"/>
                    <a:pt x="26" y="21"/>
                  </a:cubicBezTo>
                  <a:cubicBezTo>
                    <a:pt x="26" y="21"/>
                    <a:pt x="27" y="21"/>
                    <a:pt x="27" y="21"/>
                  </a:cubicBezTo>
                  <a:cubicBezTo>
                    <a:pt x="27" y="21"/>
                    <a:pt x="27" y="22"/>
                    <a:pt x="27" y="22"/>
                  </a:cubicBezTo>
                  <a:cubicBezTo>
                    <a:pt x="28" y="22"/>
                    <a:pt x="28" y="23"/>
                    <a:pt x="27" y="23"/>
                  </a:cubicBezTo>
                  <a:cubicBezTo>
                    <a:pt x="27" y="23"/>
                    <a:pt x="26" y="23"/>
                    <a:pt x="26" y="23"/>
                  </a:cubicBezTo>
                  <a:cubicBezTo>
                    <a:pt x="22" y="23"/>
                    <a:pt x="22" y="23"/>
                    <a:pt x="22" y="23"/>
                  </a:cubicBezTo>
                  <a:cubicBezTo>
                    <a:pt x="21" y="23"/>
                    <a:pt x="20" y="22"/>
                    <a:pt x="20" y="21"/>
                  </a:cubicBezTo>
                  <a:cubicBezTo>
                    <a:pt x="20" y="11"/>
                    <a:pt x="20" y="11"/>
                    <a:pt x="20" y="11"/>
                  </a:cubicBezTo>
                  <a:cubicBezTo>
                    <a:pt x="14" y="11"/>
                    <a:pt x="14" y="11"/>
                    <a:pt x="14" y="11"/>
                  </a:cubicBezTo>
                  <a:cubicBezTo>
                    <a:pt x="14" y="15"/>
                    <a:pt x="13" y="18"/>
                    <a:pt x="12" y="21"/>
                  </a:cubicBezTo>
                  <a:cubicBezTo>
                    <a:pt x="11" y="23"/>
                    <a:pt x="9" y="24"/>
                    <a:pt x="7" y="26"/>
                  </a:cubicBezTo>
                  <a:cubicBezTo>
                    <a:pt x="6" y="26"/>
                    <a:pt x="6" y="26"/>
                    <a:pt x="6" y="26"/>
                  </a:cubicBezTo>
                  <a:cubicBezTo>
                    <a:pt x="8" y="24"/>
                    <a:pt x="10" y="22"/>
                    <a:pt x="11" y="20"/>
                  </a:cubicBezTo>
                  <a:cubicBezTo>
                    <a:pt x="12" y="18"/>
                    <a:pt x="12" y="15"/>
                    <a:pt x="12" y="11"/>
                  </a:cubicBezTo>
                  <a:cubicBezTo>
                    <a:pt x="6" y="11"/>
                    <a:pt x="6" y="11"/>
                    <a:pt x="6" y="11"/>
                  </a:cubicBezTo>
                  <a:cubicBezTo>
                    <a:pt x="6" y="28"/>
                    <a:pt x="6" y="28"/>
                    <a:pt x="6" y="28"/>
                  </a:cubicBezTo>
                  <a:cubicBezTo>
                    <a:pt x="28" y="28"/>
                    <a:pt x="28" y="28"/>
                    <a:pt x="28" y="28"/>
                  </a:cubicBezTo>
                  <a:cubicBezTo>
                    <a:pt x="28" y="11"/>
                    <a:pt x="28" y="11"/>
                    <a:pt x="28" y="11"/>
                  </a:cubicBezTo>
                  <a:cubicBezTo>
                    <a:pt x="22" y="11"/>
                    <a:pt x="22" y="11"/>
                    <a:pt x="22" y="11"/>
                  </a:cubicBezTo>
                  <a:lnTo>
                    <a:pt x="22" y="20"/>
                  </a:lnTo>
                  <a:close/>
                  <a:moveTo>
                    <a:pt x="14" y="10"/>
                  </a:moveTo>
                  <a:cubicBezTo>
                    <a:pt x="20" y="10"/>
                    <a:pt x="20" y="10"/>
                    <a:pt x="20" y="10"/>
                  </a:cubicBezTo>
                  <a:cubicBezTo>
                    <a:pt x="20" y="3"/>
                    <a:pt x="20" y="3"/>
                    <a:pt x="20"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55"/>
            <p:cNvSpPr>
              <a:spLocks noEditPoints="1"/>
            </p:cNvSpPr>
            <p:nvPr/>
          </p:nvSpPr>
          <p:spPr bwMode="auto">
            <a:xfrm>
              <a:off x="5235575" y="3549921"/>
              <a:ext cx="88900" cy="84138"/>
            </a:xfrm>
            <a:custGeom>
              <a:gdLst>
                <a:gd fmla="*/ 4 w 34" name="T0"/>
                <a:gd fmla="*/ 11 h 32" name="T1"/>
                <a:gd fmla="*/ 4 w 34" name="T2"/>
                <a:gd fmla="*/ 13 h 32" name="T3"/>
                <a:gd fmla="*/ 2 w 34" name="T4"/>
                <a:gd fmla="*/ 12 h 32" name="T5"/>
                <a:gd fmla="*/ 0 w 34" name="T6"/>
                <a:gd fmla="*/ 7 h 32" name="T7"/>
                <a:gd fmla="*/ 0 w 34" name="T8"/>
                <a:gd fmla="*/ 7 h 32" name="T9"/>
                <a:gd fmla="*/ 4 w 34" name="T10"/>
                <a:gd fmla="*/ 11 h 32" name="T11"/>
                <a:gd fmla="*/ 6 w 34" name="T12"/>
                <a:gd fmla="*/ 22 h 32" name="T13"/>
                <a:gd fmla="*/ 5 w 34" name="T14"/>
                <a:gd fmla="*/ 27 h 32" name="T15"/>
                <a:gd fmla="*/ 5 w 34" name="T16"/>
                <a:gd fmla="*/ 30 h 32" name="T17"/>
                <a:gd fmla="*/ 4 w 34" name="T18"/>
                <a:gd fmla="*/ 31 h 32" name="T19"/>
                <a:gd fmla="*/ 3 w 34" name="T20"/>
                <a:gd fmla="*/ 27 h 32" name="T21"/>
                <a:gd fmla="*/ 3 w 34" name="T22"/>
                <a:gd fmla="*/ 23 h 32" name="T23"/>
                <a:gd fmla="*/ 0 w 34" name="T24"/>
                <a:gd fmla="*/ 22 h 32" name="T25"/>
                <a:gd fmla="*/ 0 w 34" name="T26"/>
                <a:gd fmla="*/ 21 h 32" name="T27"/>
                <a:gd fmla="*/ 3 w 34" name="T28"/>
                <a:gd fmla="*/ 21 h 32" name="T29"/>
                <a:gd fmla="*/ 4 w 34" name="T30"/>
                <a:gd fmla="*/ 20 h 32" name="T31"/>
                <a:gd fmla="*/ 10 w 34" name="T32"/>
                <a:gd fmla="*/ 6 h 32" name="T33"/>
                <a:gd fmla="*/ 10 w 34" name="T34"/>
                <a:gd fmla="*/ 6 h 32" name="T35"/>
                <a:gd fmla="*/ 6 w 34" name="T36"/>
                <a:gd fmla="*/ 22 h 32" name="T37"/>
                <a:gd fmla="*/ 7 w 34" name="T38"/>
                <a:gd fmla="*/ 3 h 32" name="T39"/>
                <a:gd fmla="*/ 7 w 34" name="T40"/>
                <a:gd fmla="*/ 6 h 32" name="T41"/>
                <a:gd fmla="*/ 5 w 34" name="T42"/>
                <a:gd fmla="*/ 5 h 32" name="T43"/>
                <a:gd fmla="*/ 2 w 34" name="T44"/>
                <a:gd fmla="*/ 0 h 32" name="T45"/>
                <a:gd fmla="*/ 3 w 34" name="T46"/>
                <a:gd fmla="*/ 0 h 32" name="T47"/>
                <a:gd fmla="*/ 7 w 34" name="T48"/>
                <a:gd fmla="*/ 3 h 32" name="T49"/>
                <a:gd fmla="*/ 27 w 34" name="T50"/>
                <a:gd fmla="*/ 29 h 32" name="T51"/>
                <a:gd fmla="*/ 27 w 34" name="T52"/>
                <a:gd fmla="*/ 28 h 32" name="T53"/>
                <a:gd fmla="*/ 27 w 34" name="T54"/>
                <a:gd fmla="*/ 3 h 32" name="T55"/>
                <a:gd fmla="*/ 14 w 34" name="T56"/>
                <a:gd fmla="*/ 3 h 32" name="T57"/>
                <a:gd fmla="*/ 11 w 34" name="T58"/>
                <a:gd fmla="*/ 4 h 32" name="T59"/>
                <a:gd fmla="*/ 10 w 34" name="T60"/>
                <a:gd fmla="*/ 2 h 32" name="T61"/>
                <a:gd fmla="*/ 29 w 34" name="T62"/>
                <a:gd fmla="*/ 2 h 32" name="T63"/>
                <a:gd fmla="*/ 31 w 34" name="T64"/>
                <a:gd fmla="*/ 0 h 32" name="T65"/>
                <a:gd fmla="*/ 34 w 34" name="T66"/>
                <a:gd fmla="*/ 3 h 32" name="T67"/>
                <a:gd fmla="*/ 29 w 34" name="T68"/>
                <a:gd fmla="*/ 3 h 32" name="T69"/>
                <a:gd fmla="*/ 29 w 34" name="T70"/>
                <a:gd fmla="*/ 29 h 32" name="T71"/>
                <a:gd fmla="*/ 29 w 34" name="T72"/>
                <a:gd fmla="*/ 31 h 32" name="T73"/>
                <a:gd fmla="*/ 26 w 34" name="T74"/>
                <a:gd fmla="*/ 32 h 32" name="T75"/>
                <a:gd fmla="*/ 22 w 34" name="T76"/>
                <a:gd fmla="*/ 29 h 32" name="T77"/>
                <a:gd fmla="*/ 22 w 34" name="T78"/>
                <a:gd fmla="*/ 28 h 32" name="T79"/>
                <a:gd fmla="*/ 27 w 34" name="T80"/>
                <a:gd fmla="*/ 29 h 32" name="T81"/>
                <a:gd fmla="*/ 12 w 34" name="T82"/>
                <a:gd fmla="*/ 16 h 32" name="T83"/>
                <a:gd fmla="*/ 12 w 34" name="T84"/>
                <a:gd fmla="*/ 8 h 32" name="T85"/>
                <a:gd fmla="*/ 14 w 34" name="T86"/>
                <a:gd fmla="*/ 9 h 32" name="T87"/>
                <a:gd fmla="*/ 20 w 34" name="T88"/>
                <a:gd fmla="*/ 9 h 32" name="T89"/>
                <a:gd fmla="*/ 21 w 34" name="T90"/>
                <a:gd fmla="*/ 8 h 32" name="T91"/>
                <a:gd fmla="*/ 23 w 34" name="T92"/>
                <a:gd fmla="*/ 10 h 32" name="T93"/>
                <a:gd fmla="*/ 22 w 34" name="T94"/>
                <a:gd fmla="*/ 11 h 32" name="T95"/>
                <a:gd fmla="*/ 22 w 34" name="T96"/>
                <a:gd fmla="*/ 22 h 32" name="T97"/>
                <a:gd fmla="*/ 20 w 34" name="T98"/>
                <a:gd fmla="*/ 23 h 32" name="T99"/>
                <a:gd fmla="*/ 20 w 34" name="T100"/>
                <a:gd fmla="*/ 20 h 32" name="T101"/>
                <a:gd fmla="*/ 14 w 34" name="T102"/>
                <a:gd fmla="*/ 20 h 32" name="T103"/>
                <a:gd fmla="*/ 14 w 34" name="T104"/>
                <a:gd fmla="*/ 23 h 32" name="T105"/>
                <a:gd fmla="*/ 12 w 34" name="T106"/>
                <a:gd fmla="*/ 24 h 32" name="T107"/>
                <a:gd fmla="*/ 12 w 34" name="T108"/>
                <a:gd fmla="*/ 16 h 32" name="T109"/>
                <a:gd fmla="*/ 14 w 34" name="T110"/>
                <a:gd fmla="*/ 20 h 32" name="T111"/>
                <a:gd fmla="*/ 20 w 34" name="T112"/>
                <a:gd fmla="*/ 20 h 32" name="T113"/>
                <a:gd fmla="*/ 20 w 34" name="T114"/>
                <a:gd fmla="*/ 10 h 32" name="T115"/>
                <a:gd fmla="*/ 14 w 34" name="T116"/>
                <a:gd fmla="*/ 10 h 32" name="T117"/>
                <a:gd fmla="*/ 14 w 34" name="T118"/>
                <a:gd fmla="*/ 20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34">
                  <a:moveTo>
                    <a:pt x="4" y="11"/>
                  </a:moveTo>
                  <a:cubicBezTo>
                    <a:pt x="4" y="12"/>
                    <a:pt x="4" y="13"/>
                    <a:pt x="4" y="13"/>
                  </a:cubicBezTo>
                  <a:cubicBezTo>
                    <a:pt x="3" y="14"/>
                    <a:pt x="2" y="13"/>
                    <a:pt x="2" y="12"/>
                  </a:cubicBezTo>
                  <a:cubicBezTo>
                    <a:pt x="2" y="10"/>
                    <a:pt x="1" y="9"/>
                    <a:pt x="0" y="7"/>
                  </a:cubicBezTo>
                  <a:cubicBezTo>
                    <a:pt x="0" y="7"/>
                    <a:pt x="0" y="7"/>
                    <a:pt x="0" y="7"/>
                  </a:cubicBezTo>
                  <a:cubicBezTo>
                    <a:pt x="3" y="8"/>
                    <a:pt x="4" y="10"/>
                    <a:pt x="4" y="11"/>
                  </a:cubicBezTo>
                  <a:close/>
                  <a:moveTo>
                    <a:pt x="6" y="22"/>
                  </a:moveTo>
                  <a:cubicBezTo>
                    <a:pt x="5" y="23"/>
                    <a:pt x="5" y="25"/>
                    <a:pt x="5" y="27"/>
                  </a:cubicBezTo>
                  <a:cubicBezTo>
                    <a:pt x="5" y="28"/>
                    <a:pt x="5" y="30"/>
                    <a:pt x="5" y="30"/>
                  </a:cubicBezTo>
                  <a:cubicBezTo>
                    <a:pt x="5" y="31"/>
                    <a:pt x="5" y="31"/>
                    <a:pt x="4" y="31"/>
                  </a:cubicBezTo>
                  <a:cubicBezTo>
                    <a:pt x="2" y="30"/>
                    <a:pt x="2" y="29"/>
                    <a:pt x="3" y="27"/>
                  </a:cubicBezTo>
                  <a:cubicBezTo>
                    <a:pt x="3" y="25"/>
                    <a:pt x="3" y="24"/>
                    <a:pt x="3" y="23"/>
                  </a:cubicBezTo>
                  <a:cubicBezTo>
                    <a:pt x="2" y="23"/>
                    <a:pt x="1" y="22"/>
                    <a:pt x="0" y="22"/>
                  </a:cubicBezTo>
                  <a:cubicBezTo>
                    <a:pt x="0" y="21"/>
                    <a:pt x="0" y="21"/>
                    <a:pt x="0" y="21"/>
                  </a:cubicBezTo>
                  <a:cubicBezTo>
                    <a:pt x="1" y="21"/>
                    <a:pt x="3" y="22"/>
                    <a:pt x="3" y="21"/>
                  </a:cubicBezTo>
                  <a:cubicBezTo>
                    <a:pt x="3" y="21"/>
                    <a:pt x="4" y="21"/>
                    <a:pt x="4" y="20"/>
                  </a:cubicBezTo>
                  <a:cubicBezTo>
                    <a:pt x="5" y="19"/>
                    <a:pt x="7" y="14"/>
                    <a:pt x="10" y="6"/>
                  </a:cubicBezTo>
                  <a:cubicBezTo>
                    <a:pt x="10" y="6"/>
                    <a:pt x="10" y="6"/>
                    <a:pt x="10" y="6"/>
                  </a:cubicBezTo>
                  <a:cubicBezTo>
                    <a:pt x="7" y="15"/>
                    <a:pt x="6" y="21"/>
                    <a:pt x="6" y="22"/>
                  </a:cubicBezTo>
                  <a:close/>
                  <a:moveTo>
                    <a:pt x="7" y="3"/>
                  </a:moveTo>
                  <a:cubicBezTo>
                    <a:pt x="8" y="4"/>
                    <a:pt x="8" y="5"/>
                    <a:pt x="7" y="6"/>
                  </a:cubicBezTo>
                  <a:cubicBezTo>
                    <a:pt x="6" y="6"/>
                    <a:pt x="6" y="6"/>
                    <a:pt x="5" y="5"/>
                  </a:cubicBezTo>
                  <a:cubicBezTo>
                    <a:pt x="5" y="3"/>
                    <a:pt x="4" y="2"/>
                    <a:pt x="2" y="0"/>
                  </a:cubicBezTo>
                  <a:cubicBezTo>
                    <a:pt x="3" y="0"/>
                    <a:pt x="3" y="0"/>
                    <a:pt x="3" y="0"/>
                  </a:cubicBezTo>
                  <a:cubicBezTo>
                    <a:pt x="5" y="1"/>
                    <a:pt x="7" y="2"/>
                    <a:pt x="7" y="3"/>
                  </a:cubicBezTo>
                  <a:close/>
                  <a:moveTo>
                    <a:pt x="27" y="29"/>
                  </a:moveTo>
                  <a:cubicBezTo>
                    <a:pt x="27" y="29"/>
                    <a:pt x="27" y="28"/>
                    <a:pt x="27" y="28"/>
                  </a:cubicBezTo>
                  <a:cubicBezTo>
                    <a:pt x="27" y="3"/>
                    <a:pt x="27" y="3"/>
                    <a:pt x="27" y="3"/>
                  </a:cubicBezTo>
                  <a:cubicBezTo>
                    <a:pt x="14" y="3"/>
                    <a:pt x="14" y="3"/>
                    <a:pt x="14" y="3"/>
                  </a:cubicBezTo>
                  <a:cubicBezTo>
                    <a:pt x="13" y="3"/>
                    <a:pt x="12" y="3"/>
                    <a:pt x="11" y="4"/>
                  </a:cubicBezTo>
                  <a:cubicBezTo>
                    <a:pt x="10" y="2"/>
                    <a:pt x="10" y="2"/>
                    <a:pt x="10" y="2"/>
                  </a:cubicBezTo>
                  <a:cubicBezTo>
                    <a:pt x="29" y="2"/>
                    <a:pt x="29" y="2"/>
                    <a:pt x="29" y="2"/>
                  </a:cubicBezTo>
                  <a:cubicBezTo>
                    <a:pt x="31" y="0"/>
                    <a:pt x="31" y="0"/>
                    <a:pt x="31" y="0"/>
                  </a:cubicBezTo>
                  <a:cubicBezTo>
                    <a:pt x="34" y="3"/>
                    <a:pt x="34" y="3"/>
                    <a:pt x="34" y="3"/>
                  </a:cubicBezTo>
                  <a:cubicBezTo>
                    <a:pt x="29" y="3"/>
                    <a:pt x="29" y="3"/>
                    <a:pt x="29" y="3"/>
                  </a:cubicBezTo>
                  <a:cubicBezTo>
                    <a:pt x="29" y="29"/>
                    <a:pt x="29" y="29"/>
                    <a:pt x="29" y="29"/>
                  </a:cubicBezTo>
                  <a:cubicBezTo>
                    <a:pt x="29" y="30"/>
                    <a:pt x="29" y="30"/>
                    <a:pt x="29" y="31"/>
                  </a:cubicBezTo>
                  <a:cubicBezTo>
                    <a:pt x="28" y="31"/>
                    <a:pt x="27" y="32"/>
                    <a:pt x="26" y="32"/>
                  </a:cubicBezTo>
                  <a:cubicBezTo>
                    <a:pt x="26" y="31"/>
                    <a:pt x="24" y="30"/>
                    <a:pt x="22" y="29"/>
                  </a:cubicBezTo>
                  <a:cubicBezTo>
                    <a:pt x="22" y="28"/>
                    <a:pt x="22" y="28"/>
                    <a:pt x="22" y="28"/>
                  </a:cubicBezTo>
                  <a:cubicBezTo>
                    <a:pt x="25" y="29"/>
                    <a:pt x="26" y="29"/>
                    <a:pt x="27" y="29"/>
                  </a:cubicBezTo>
                  <a:close/>
                  <a:moveTo>
                    <a:pt x="12" y="16"/>
                  </a:moveTo>
                  <a:cubicBezTo>
                    <a:pt x="12" y="12"/>
                    <a:pt x="12" y="10"/>
                    <a:pt x="12" y="8"/>
                  </a:cubicBezTo>
                  <a:cubicBezTo>
                    <a:pt x="14" y="9"/>
                    <a:pt x="14" y="9"/>
                    <a:pt x="14" y="9"/>
                  </a:cubicBezTo>
                  <a:cubicBezTo>
                    <a:pt x="20" y="9"/>
                    <a:pt x="20" y="9"/>
                    <a:pt x="20" y="9"/>
                  </a:cubicBezTo>
                  <a:cubicBezTo>
                    <a:pt x="21" y="8"/>
                    <a:pt x="21" y="8"/>
                    <a:pt x="21" y="8"/>
                  </a:cubicBezTo>
                  <a:cubicBezTo>
                    <a:pt x="23" y="10"/>
                    <a:pt x="23" y="10"/>
                    <a:pt x="23" y="10"/>
                  </a:cubicBezTo>
                  <a:cubicBezTo>
                    <a:pt x="22" y="11"/>
                    <a:pt x="22" y="11"/>
                    <a:pt x="22" y="11"/>
                  </a:cubicBezTo>
                  <a:cubicBezTo>
                    <a:pt x="22" y="17"/>
                    <a:pt x="22" y="20"/>
                    <a:pt x="22" y="22"/>
                  </a:cubicBezTo>
                  <a:cubicBezTo>
                    <a:pt x="20" y="23"/>
                    <a:pt x="20" y="23"/>
                    <a:pt x="20" y="23"/>
                  </a:cubicBezTo>
                  <a:cubicBezTo>
                    <a:pt x="20" y="20"/>
                    <a:pt x="20" y="20"/>
                    <a:pt x="20" y="20"/>
                  </a:cubicBezTo>
                  <a:cubicBezTo>
                    <a:pt x="14" y="20"/>
                    <a:pt x="14" y="20"/>
                    <a:pt x="14" y="20"/>
                  </a:cubicBezTo>
                  <a:cubicBezTo>
                    <a:pt x="14" y="23"/>
                    <a:pt x="14" y="23"/>
                    <a:pt x="14" y="23"/>
                  </a:cubicBezTo>
                  <a:cubicBezTo>
                    <a:pt x="12" y="24"/>
                    <a:pt x="12" y="24"/>
                    <a:pt x="12" y="24"/>
                  </a:cubicBezTo>
                  <a:cubicBezTo>
                    <a:pt x="12" y="22"/>
                    <a:pt x="12" y="20"/>
                    <a:pt x="12" y="16"/>
                  </a:cubicBezTo>
                  <a:close/>
                  <a:moveTo>
                    <a:pt x="14" y="20"/>
                  </a:moveTo>
                  <a:cubicBezTo>
                    <a:pt x="20" y="20"/>
                    <a:pt x="20" y="20"/>
                    <a:pt x="20" y="20"/>
                  </a:cubicBezTo>
                  <a:cubicBezTo>
                    <a:pt x="20" y="10"/>
                    <a:pt x="20" y="10"/>
                    <a:pt x="20" y="10"/>
                  </a:cubicBezTo>
                  <a:cubicBezTo>
                    <a:pt x="14" y="10"/>
                    <a:pt x="14" y="10"/>
                    <a:pt x="14" y="10"/>
                  </a:cubicBezTo>
                  <a:lnTo>
                    <a:pt x="14" y="2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56"/>
            <p:cNvSpPr>
              <a:spLocks noEditPoints="1"/>
            </p:cNvSpPr>
            <p:nvPr/>
          </p:nvSpPr>
          <p:spPr bwMode="auto">
            <a:xfrm>
              <a:off x="5324475" y="3545158"/>
              <a:ext cx="85725" cy="88900"/>
            </a:xfrm>
            <a:custGeom>
              <a:gdLst>
                <a:gd fmla="*/ 10 w 33" name="T0"/>
                <a:gd fmla="*/ 0 h 34" name="T1"/>
                <a:gd fmla="*/ 14 w 33" name="T2"/>
                <a:gd fmla="*/ 2 h 34" name="T3"/>
                <a:gd fmla="*/ 12 w 33" name="T4"/>
                <a:gd fmla="*/ 3 h 34" name="T5"/>
                <a:gd fmla="*/ 12 w 33" name="T6"/>
                <a:gd fmla="*/ 26 h 34" name="T7"/>
                <a:gd fmla="*/ 13 w 33" name="T8"/>
                <a:gd fmla="*/ 33 h 34" name="T9"/>
                <a:gd fmla="*/ 10 w 33" name="T10"/>
                <a:gd fmla="*/ 34 h 34" name="T11"/>
                <a:gd fmla="*/ 10 w 33" name="T12"/>
                <a:gd fmla="*/ 25 h 34" name="T13"/>
                <a:gd fmla="*/ 1 w 33" name="T14"/>
                <a:gd fmla="*/ 30 h 34" name="T15"/>
                <a:gd fmla="*/ 0 w 33" name="T16"/>
                <a:gd fmla="*/ 28 h 34" name="T17"/>
                <a:gd fmla="*/ 10 w 33" name="T18"/>
                <a:gd fmla="*/ 25 h 34" name="T19"/>
                <a:gd fmla="*/ 10 w 33" name="T20"/>
                <a:gd fmla="*/ 12 h 34" name="T21"/>
                <a:gd fmla="*/ 3 w 33" name="T22"/>
                <a:gd fmla="*/ 12 h 34" name="T23"/>
                <a:gd fmla="*/ 1 w 33" name="T24"/>
                <a:gd fmla="*/ 13 h 34" name="T25"/>
                <a:gd fmla="*/ 0 w 33" name="T26"/>
                <a:gd fmla="*/ 11 h 34" name="T27"/>
                <a:gd fmla="*/ 10 w 33" name="T28"/>
                <a:gd fmla="*/ 11 h 34" name="T29"/>
                <a:gd fmla="*/ 10 w 33" name="T30"/>
                <a:gd fmla="*/ 0 h 34" name="T31"/>
                <a:gd fmla="*/ 19 w 33" name="T32"/>
                <a:gd fmla="*/ 9 h 34" name="T33"/>
                <a:gd fmla="*/ 19 w 33" name="T34"/>
                <a:gd fmla="*/ 1 h 34" name="T35"/>
                <a:gd fmla="*/ 22 w 33" name="T36"/>
                <a:gd fmla="*/ 2 h 34" name="T37"/>
                <a:gd fmla="*/ 21 w 33" name="T38"/>
                <a:gd fmla="*/ 3 h 34" name="T39"/>
                <a:gd fmla="*/ 21 w 33" name="T40"/>
                <a:gd fmla="*/ 15 h 34" name="T41"/>
                <a:gd fmla="*/ 30 w 33" name="T42"/>
                <a:gd fmla="*/ 8 h 34" name="T43"/>
                <a:gd fmla="*/ 32 w 33" name="T44"/>
                <a:gd fmla="*/ 11 h 34" name="T45"/>
                <a:gd fmla="*/ 28 w 33" name="T46"/>
                <a:gd fmla="*/ 13 h 34" name="T47"/>
                <a:gd fmla="*/ 21 w 33" name="T48"/>
                <a:gd fmla="*/ 16 h 34" name="T49"/>
                <a:gd fmla="*/ 21 w 33" name="T50"/>
                <a:gd fmla="*/ 29 h 34" name="T51"/>
                <a:gd fmla="*/ 23 w 33" name="T52"/>
                <a:gd fmla="*/ 31 h 34" name="T53"/>
                <a:gd fmla="*/ 28 w 33" name="T54"/>
                <a:gd fmla="*/ 31 h 34" name="T55"/>
                <a:gd fmla="*/ 30 w 33" name="T56"/>
                <a:gd fmla="*/ 28 h 34" name="T57"/>
                <a:gd fmla="*/ 30 w 33" name="T58"/>
                <a:gd fmla="*/ 23 h 34" name="T59"/>
                <a:gd fmla="*/ 31 w 33" name="T60"/>
                <a:gd fmla="*/ 23 h 34" name="T61"/>
                <a:gd fmla="*/ 32 w 33" name="T62"/>
                <a:gd fmla="*/ 29 h 34" name="T63"/>
                <a:gd fmla="*/ 33 w 33" name="T64"/>
                <a:gd fmla="*/ 30 h 34" name="T65"/>
                <a:gd fmla="*/ 29 w 33" name="T66"/>
                <a:gd fmla="*/ 33 h 34" name="T67"/>
                <a:gd fmla="*/ 22 w 33" name="T68"/>
                <a:gd fmla="*/ 33 h 34" name="T69"/>
                <a:gd fmla="*/ 19 w 33" name="T70"/>
                <a:gd fmla="*/ 30 h 34" name="T71"/>
                <a:gd fmla="*/ 19 w 33" name="T72"/>
                <a:gd fmla="*/ 9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33">
                  <a:moveTo>
                    <a:pt x="10" y="0"/>
                  </a:moveTo>
                  <a:cubicBezTo>
                    <a:pt x="14" y="2"/>
                    <a:pt x="14" y="2"/>
                    <a:pt x="14" y="2"/>
                  </a:cubicBezTo>
                  <a:cubicBezTo>
                    <a:pt x="12" y="3"/>
                    <a:pt x="12" y="3"/>
                    <a:pt x="12" y="3"/>
                  </a:cubicBezTo>
                  <a:cubicBezTo>
                    <a:pt x="12" y="26"/>
                    <a:pt x="12" y="26"/>
                    <a:pt x="12" y="26"/>
                  </a:cubicBezTo>
                  <a:cubicBezTo>
                    <a:pt x="12" y="28"/>
                    <a:pt x="12" y="30"/>
                    <a:pt x="13" y="33"/>
                  </a:cubicBezTo>
                  <a:cubicBezTo>
                    <a:pt x="10" y="34"/>
                    <a:pt x="10" y="34"/>
                    <a:pt x="10" y="34"/>
                  </a:cubicBezTo>
                  <a:cubicBezTo>
                    <a:pt x="10" y="31"/>
                    <a:pt x="10" y="28"/>
                    <a:pt x="10" y="25"/>
                  </a:cubicBezTo>
                  <a:cubicBezTo>
                    <a:pt x="5" y="27"/>
                    <a:pt x="2" y="29"/>
                    <a:pt x="1" y="30"/>
                  </a:cubicBezTo>
                  <a:cubicBezTo>
                    <a:pt x="0" y="28"/>
                    <a:pt x="0" y="28"/>
                    <a:pt x="0" y="28"/>
                  </a:cubicBezTo>
                  <a:cubicBezTo>
                    <a:pt x="1" y="27"/>
                    <a:pt x="4" y="26"/>
                    <a:pt x="10" y="25"/>
                  </a:cubicBezTo>
                  <a:cubicBezTo>
                    <a:pt x="10" y="12"/>
                    <a:pt x="10" y="12"/>
                    <a:pt x="10" y="12"/>
                  </a:cubicBezTo>
                  <a:cubicBezTo>
                    <a:pt x="3" y="12"/>
                    <a:pt x="3" y="12"/>
                    <a:pt x="3" y="12"/>
                  </a:cubicBezTo>
                  <a:cubicBezTo>
                    <a:pt x="1" y="13"/>
                    <a:pt x="1" y="13"/>
                    <a:pt x="1" y="13"/>
                  </a:cubicBezTo>
                  <a:cubicBezTo>
                    <a:pt x="0" y="11"/>
                    <a:pt x="0" y="11"/>
                    <a:pt x="0" y="11"/>
                  </a:cubicBezTo>
                  <a:cubicBezTo>
                    <a:pt x="10" y="11"/>
                    <a:pt x="10" y="11"/>
                    <a:pt x="10" y="11"/>
                  </a:cubicBezTo>
                  <a:cubicBezTo>
                    <a:pt x="10" y="6"/>
                    <a:pt x="10" y="3"/>
                    <a:pt x="10" y="0"/>
                  </a:cubicBezTo>
                  <a:close/>
                  <a:moveTo>
                    <a:pt x="19" y="9"/>
                  </a:moveTo>
                  <a:cubicBezTo>
                    <a:pt x="19" y="6"/>
                    <a:pt x="19" y="3"/>
                    <a:pt x="19" y="1"/>
                  </a:cubicBezTo>
                  <a:cubicBezTo>
                    <a:pt x="22" y="2"/>
                    <a:pt x="22" y="2"/>
                    <a:pt x="22" y="2"/>
                  </a:cubicBezTo>
                  <a:cubicBezTo>
                    <a:pt x="21" y="3"/>
                    <a:pt x="21" y="3"/>
                    <a:pt x="21" y="3"/>
                  </a:cubicBezTo>
                  <a:cubicBezTo>
                    <a:pt x="21" y="15"/>
                    <a:pt x="21" y="15"/>
                    <a:pt x="21" y="15"/>
                  </a:cubicBezTo>
                  <a:cubicBezTo>
                    <a:pt x="25" y="13"/>
                    <a:pt x="28" y="11"/>
                    <a:pt x="30" y="8"/>
                  </a:cubicBezTo>
                  <a:cubicBezTo>
                    <a:pt x="32" y="11"/>
                    <a:pt x="32" y="11"/>
                    <a:pt x="32" y="11"/>
                  </a:cubicBezTo>
                  <a:cubicBezTo>
                    <a:pt x="31" y="11"/>
                    <a:pt x="30" y="12"/>
                    <a:pt x="28" y="13"/>
                  </a:cubicBezTo>
                  <a:cubicBezTo>
                    <a:pt x="26" y="14"/>
                    <a:pt x="23" y="15"/>
                    <a:pt x="21" y="16"/>
                  </a:cubicBezTo>
                  <a:cubicBezTo>
                    <a:pt x="21" y="29"/>
                    <a:pt x="21" y="29"/>
                    <a:pt x="21" y="29"/>
                  </a:cubicBezTo>
                  <a:cubicBezTo>
                    <a:pt x="21" y="30"/>
                    <a:pt x="22" y="31"/>
                    <a:pt x="23" y="31"/>
                  </a:cubicBezTo>
                  <a:cubicBezTo>
                    <a:pt x="28" y="31"/>
                    <a:pt x="28" y="31"/>
                    <a:pt x="28" y="31"/>
                  </a:cubicBezTo>
                  <a:cubicBezTo>
                    <a:pt x="29" y="31"/>
                    <a:pt x="30" y="30"/>
                    <a:pt x="30" y="28"/>
                  </a:cubicBezTo>
                  <a:cubicBezTo>
                    <a:pt x="30" y="26"/>
                    <a:pt x="30" y="25"/>
                    <a:pt x="30" y="23"/>
                  </a:cubicBezTo>
                  <a:cubicBezTo>
                    <a:pt x="31" y="23"/>
                    <a:pt x="31" y="23"/>
                    <a:pt x="31" y="23"/>
                  </a:cubicBezTo>
                  <a:cubicBezTo>
                    <a:pt x="31" y="26"/>
                    <a:pt x="31" y="28"/>
                    <a:pt x="32" y="29"/>
                  </a:cubicBezTo>
                  <a:cubicBezTo>
                    <a:pt x="32" y="29"/>
                    <a:pt x="32" y="30"/>
                    <a:pt x="33" y="30"/>
                  </a:cubicBezTo>
                  <a:cubicBezTo>
                    <a:pt x="33" y="32"/>
                    <a:pt x="31" y="32"/>
                    <a:pt x="29" y="33"/>
                  </a:cubicBezTo>
                  <a:cubicBezTo>
                    <a:pt x="22" y="33"/>
                    <a:pt x="22" y="33"/>
                    <a:pt x="22" y="33"/>
                  </a:cubicBezTo>
                  <a:cubicBezTo>
                    <a:pt x="20" y="33"/>
                    <a:pt x="19" y="32"/>
                    <a:pt x="19" y="30"/>
                  </a:cubicBezTo>
                  <a:lnTo>
                    <a:pt x="19"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57"/>
            <p:cNvSpPr/>
            <p:nvPr/>
          </p:nvSpPr>
          <p:spPr bwMode="auto">
            <a:xfrm>
              <a:off x="5562600" y="3745183"/>
              <a:ext cx="73025" cy="84138"/>
            </a:xfrm>
            <a:custGeom>
              <a:gdLst>
                <a:gd fmla="*/ 25 w 28" name="T0"/>
                <a:gd fmla="*/ 13 h 32" name="T1"/>
                <a:gd fmla="*/ 24 w 28" name="T2"/>
                <a:gd fmla="*/ 8 h 32" name="T3"/>
                <a:gd fmla="*/ 28 w 28" name="T4"/>
                <a:gd fmla="*/ 10 h 32" name="T5"/>
                <a:gd fmla="*/ 27 w 28" name="T6"/>
                <a:gd fmla="*/ 11 h 32" name="T7"/>
                <a:gd fmla="*/ 27 w 28" name="T8"/>
                <a:gd fmla="*/ 27 h 32" name="T9"/>
                <a:gd fmla="*/ 27 w 28" name="T10"/>
                <a:gd fmla="*/ 31 h 32" name="T11"/>
                <a:gd fmla="*/ 25 w 28" name="T12"/>
                <a:gd fmla="*/ 32 h 32" name="T13"/>
                <a:gd fmla="*/ 25 w 28" name="T14"/>
                <a:gd fmla="*/ 29 h 32" name="T15"/>
                <a:gd fmla="*/ 3 w 28" name="T16"/>
                <a:gd fmla="*/ 29 h 32" name="T17"/>
                <a:gd fmla="*/ 2 w 28" name="T18"/>
                <a:gd fmla="*/ 30 h 32" name="T19"/>
                <a:gd fmla="*/ 0 w 28" name="T20"/>
                <a:gd fmla="*/ 28 h 32" name="T21"/>
                <a:gd fmla="*/ 1 w 28" name="T22"/>
                <a:gd fmla="*/ 27 h 32" name="T23"/>
                <a:gd fmla="*/ 1 w 28" name="T24"/>
                <a:gd fmla="*/ 13 h 32" name="T25"/>
                <a:gd fmla="*/ 1 w 28" name="T26"/>
                <a:gd fmla="*/ 8 h 32" name="T27"/>
                <a:gd fmla="*/ 4 w 28" name="T28"/>
                <a:gd fmla="*/ 10 h 32" name="T29"/>
                <a:gd fmla="*/ 3 w 28" name="T30"/>
                <a:gd fmla="*/ 11 h 32" name="T31"/>
                <a:gd fmla="*/ 3 w 28" name="T32"/>
                <a:gd fmla="*/ 28 h 32" name="T33"/>
                <a:gd fmla="*/ 12 w 28" name="T34"/>
                <a:gd fmla="*/ 28 h 32" name="T35"/>
                <a:gd fmla="*/ 12 w 28" name="T36"/>
                <a:gd fmla="*/ 5 h 32" name="T37"/>
                <a:gd fmla="*/ 12 w 28" name="T38"/>
                <a:gd fmla="*/ 0 h 32" name="T39"/>
                <a:gd fmla="*/ 16 w 28" name="T40"/>
                <a:gd fmla="*/ 1 h 32" name="T41"/>
                <a:gd fmla="*/ 15 w 28" name="T42"/>
                <a:gd fmla="*/ 2 h 32" name="T43"/>
                <a:gd fmla="*/ 15 w 28" name="T44"/>
                <a:gd fmla="*/ 28 h 32" name="T45"/>
                <a:gd fmla="*/ 25 w 28" name="T46"/>
                <a:gd fmla="*/ 28 h 32" name="T47"/>
                <a:gd fmla="*/ 25 w 28" name="T48"/>
                <a:gd fmla="*/ 13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28">
                  <a:moveTo>
                    <a:pt x="25" y="13"/>
                  </a:moveTo>
                  <a:cubicBezTo>
                    <a:pt x="25" y="12"/>
                    <a:pt x="24" y="10"/>
                    <a:pt x="24" y="8"/>
                  </a:cubicBezTo>
                  <a:cubicBezTo>
                    <a:pt x="28" y="10"/>
                    <a:pt x="28" y="10"/>
                    <a:pt x="28" y="10"/>
                  </a:cubicBezTo>
                  <a:cubicBezTo>
                    <a:pt x="27" y="11"/>
                    <a:pt x="27" y="11"/>
                    <a:pt x="27" y="11"/>
                  </a:cubicBezTo>
                  <a:cubicBezTo>
                    <a:pt x="27" y="21"/>
                    <a:pt x="27" y="26"/>
                    <a:pt x="27" y="27"/>
                  </a:cubicBezTo>
                  <a:cubicBezTo>
                    <a:pt x="27" y="28"/>
                    <a:pt x="27" y="29"/>
                    <a:pt x="27" y="31"/>
                  </a:cubicBezTo>
                  <a:cubicBezTo>
                    <a:pt x="25" y="32"/>
                    <a:pt x="25" y="32"/>
                    <a:pt x="25" y="32"/>
                  </a:cubicBezTo>
                  <a:cubicBezTo>
                    <a:pt x="25" y="29"/>
                    <a:pt x="25" y="29"/>
                    <a:pt x="25" y="29"/>
                  </a:cubicBezTo>
                  <a:cubicBezTo>
                    <a:pt x="3" y="29"/>
                    <a:pt x="3" y="29"/>
                    <a:pt x="3" y="29"/>
                  </a:cubicBezTo>
                  <a:cubicBezTo>
                    <a:pt x="2" y="30"/>
                    <a:pt x="2" y="30"/>
                    <a:pt x="2" y="30"/>
                  </a:cubicBezTo>
                  <a:cubicBezTo>
                    <a:pt x="0" y="28"/>
                    <a:pt x="0" y="28"/>
                    <a:pt x="0" y="28"/>
                  </a:cubicBezTo>
                  <a:cubicBezTo>
                    <a:pt x="1" y="27"/>
                    <a:pt x="1" y="27"/>
                    <a:pt x="1" y="27"/>
                  </a:cubicBezTo>
                  <a:cubicBezTo>
                    <a:pt x="1" y="19"/>
                    <a:pt x="1" y="14"/>
                    <a:pt x="1" y="13"/>
                  </a:cubicBezTo>
                  <a:cubicBezTo>
                    <a:pt x="1" y="12"/>
                    <a:pt x="1" y="10"/>
                    <a:pt x="1" y="8"/>
                  </a:cubicBezTo>
                  <a:cubicBezTo>
                    <a:pt x="4" y="10"/>
                    <a:pt x="4" y="10"/>
                    <a:pt x="4" y="10"/>
                  </a:cubicBezTo>
                  <a:cubicBezTo>
                    <a:pt x="3" y="11"/>
                    <a:pt x="3" y="11"/>
                    <a:pt x="3" y="11"/>
                  </a:cubicBezTo>
                  <a:cubicBezTo>
                    <a:pt x="3" y="28"/>
                    <a:pt x="3" y="28"/>
                    <a:pt x="3" y="28"/>
                  </a:cubicBezTo>
                  <a:cubicBezTo>
                    <a:pt x="12" y="28"/>
                    <a:pt x="12" y="28"/>
                    <a:pt x="12" y="28"/>
                  </a:cubicBezTo>
                  <a:cubicBezTo>
                    <a:pt x="12" y="14"/>
                    <a:pt x="12" y="6"/>
                    <a:pt x="12" y="5"/>
                  </a:cubicBezTo>
                  <a:cubicBezTo>
                    <a:pt x="12" y="4"/>
                    <a:pt x="12" y="2"/>
                    <a:pt x="12" y="0"/>
                  </a:cubicBezTo>
                  <a:cubicBezTo>
                    <a:pt x="16" y="1"/>
                    <a:pt x="16" y="1"/>
                    <a:pt x="16" y="1"/>
                  </a:cubicBezTo>
                  <a:cubicBezTo>
                    <a:pt x="15" y="2"/>
                    <a:pt x="15" y="2"/>
                    <a:pt x="15" y="2"/>
                  </a:cubicBezTo>
                  <a:cubicBezTo>
                    <a:pt x="15" y="28"/>
                    <a:pt x="15" y="28"/>
                    <a:pt x="15" y="28"/>
                  </a:cubicBezTo>
                  <a:cubicBezTo>
                    <a:pt x="25" y="28"/>
                    <a:pt x="25" y="28"/>
                    <a:pt x="25" y="28"/>
                  </a:cubicBezTo>
                  <a:cubicBezTo>
                    <a:pt x="25" y="19"/>
                    <a:pt x="25" y="14"/>
                    <a:pt x="25" y="1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58"/>
            <p:cNvSpPr>
              <a:spLocks noEditPoints="1"/>
            </p:cNvSpPr>
            <p:nvPr/>
          </p:nvSpPr>
          <p:spPr bwMode="auto">
            <a:xfrm>
              <a:off x="5643563" y="3743596"/>
              <a:ext cx="82550" cy="90488"/>
            </a:xfrm>
            <a:custGeom>
              <a:gdLst>
                <a:gd fmla="*/ 14 w 32" name="T0"/>
                <a:gd fmla="*/ 22 h 35" name="T1"/>
                <a:gd fmla="*/ 9 w 32" name="T2"/>
                <a:gd fmla="*/ 26 h 35" name="T3"/>
                <a:gd fmla="*/ 1 w 32" name="T4"/>
                <a:gd fmla="*/ 32 h 35" name="T5"/>
                <a:gd fmla="*/ 0 w 32" name="T6"/>
                <a:gd fmla="*/ 31 h 35" name="T7"/>
                <a:gd fmla="*/ 11 w 32" name="T8"/>
                <a:gd fmla="*/ 19 h 35" name="T9"/>
                <a:gd fmla="*/ 14 w 32" name="T10"/>
                <a:gd fmla="*/ 22 h 35" name="T11"/>
                <a:gd fmla="*/ 15 w 32" name="T12"/>
                <a:gd fmla="*/ 31 h 35" name="T13"/>
                <a:gd fmla="*/ 16 w 32" name="T14"/>
                <a:gd fmla="*/ 30 h 35" name="T15"/>
                <a:gd fmla="*/ 16 w 32" name="T16"/>
                <a:gd fmla="*/ 18 h 35" name="T17"/>
                <a:gd fmla="*/ 8 w 32" name="T18"/>
                <a:gd fmla="*/ 18 h 35" name="T19"/>
                <a:gd fmla="*/ 6 w 32" name="T20"/>
                <a:gd fmla="*/ 19 h 35" name="T21"/>
                <a:gd fmla="*/ 4 w 32" name="T22"/>
                <a:gd fmla="*/ 17 h 35" name="T23"/>
                <a:gd fmla="*/ 7 w 32" name="T24"/>
                <a:gd fmla="*/ 14 h 35" name="T25"/>
                <a:gd fmla="*/ 12 w 32" name="T26"/>
                <a:gd fmla="*/ 7 h 35" name="T27"/>
                <a:gd fmla="*/ 4 w 32" name="T28"/>
                <a:gd fmla="*/ 7 h 35" name="T29"/>
                <a:gd fmla="*/ 2 w 32" name="T30"/>
                <a:gd fmla="*/ 7 h 35" name="T31"/>
                <a:gd fmla="*/ 1 w 32" name="T32"/>
                <a:gd fmla="*/ 6 h 35" name="T33"/>
                <a:gd fmla="*/ 12 w 32" name="T34"/>
                <a:gd fmla="*/ 6 h 35" name="T35"/>
                <a:gd fmla="*/ 14 w 32" name="T36"/>
                <a:gd fmla="*/ 0 h 35" name="T37"/>
                <a:gd fmla="*/ 17 w 32" name="T38"/>
                <a:gd fmla="*/ 2 h 35" name="T39"/>
                <a:gd fmla="*/ 14 w 32" name="T40"/>
                <a:gd fmla="*/ 6 h 35" name="T41"/>
                <a:gd fmla="*/ 27 w 32" name="T42"/>
                <a:gd fmla="*/ 6 h 35" name="T43"/>
                <a:gd fmla="*/ 29 w 32" name="T44"/>
                <a:gd fmla="*/ 4 h 35" name="T45"/>
                <a:gd fmla="*/ 32 w 32" name="T46"/>
                <a:gd fmla="*/ 7 h 35" name="T47"/>
                <a:gd fmla="*/ 14 w 32" name="T48"/>
                <a:gd fmla="*/ 7 h 35" name="T49"/>
                <a:gd fmla="*/ 8 w 32" name="T50"/>
                <a:gd fmla="*/ 17 h 35" name="T51"/>
                <a:gd fmla="*/ 16 w 32" name="T52"/>
                <a:gd fmla="*/ 17 h 35" name="T53"/>
                <a:gd fmla="*/ 16 w 32" name="T54"/>
                <a:gd fmla="*/ 10 h 35" name="T55"/>
                <a:gd fmla="*/ 20 w 32" name="T56"/>
                <a:gd fmla="*/ 12 h 35" name="T57"/>
                <a:gd fmla="*/ 19 w 32" name="T58"/>
                <a:gd fmla="*/ 13 h 35" name="T59"/>
                <a:gd fmla="*/ 19 w 32" name="T60"/>
                <a:gd fmla="*/ 17 h 35" name="T61"/>
                <a:gd fmla="*/ 25 w 32" name="T62"/>
                <a:gd fmla="*/ 17 h 35" name="T63"/>
                <a:gd fmla="*/ 27 w 32" name="T64"/>
                <a:gd fmla="*/ 15 h 35" name="T65"/>
                <a:gd fmla="*/ 30 w 32" name="T66"/>
                <a:gd fmla="*/ 18 h 35" name="T67"/>
                <a:gd fmla="*/ 19 w 32" name="T68"/>
                <a:gd fmla="*/ 18 h 35" name="T69"/>
                <a:gd fmla="*/ 19 w 32" name="T70"/>
                <a:gd fmla="*/ 30 h 35" name="T71"/>
                <a:gd fmla="*/ 18 w 32" name="T72"/>
                <a:gd fmla="*/ 33 h 35" name="T73"/>
                <a:gd fmla="*/ 15 w 32" name="T74"/>
                <a:gd fmla="*/ 35 h 35" name="T75"/>
                <a:gd fmla="*/ 10 w 32" name="T76"/>
                <a:gd fmla="*/ 31 h 35" name="T77"/>
                <a:gd fmla="*/ 11 w 32" name="T78"/>
                <a:gd fmla="*/ 31 h 35" name="T79"/>
                <a:gd fmla="*/ 15 w 32" name="T80"/>
                <a:gd fmla="*/ 31 h 35" name="T81"/>
                <a:gd fmla="*/ 31 w 32" name="T82"/>
                <a:gd fmla="*/ 27 h 35" name="T83"/>
                <a:gd fmla="*/ 32 w 32" name="T84"/>
                <a:gd fmla="*/ 31 h 35" name="T85"/>
                <a:gd fmla="*/ 29 w 32" name="T86"/>
                <a:gd fmla="*/ 29 h 35" name="T87"/>
                <a:gd fmla="*/ 21 w 32" name="T88"/>
                <a:gd fmla="*/ 21 h 35" name="T89"/>
                <a:gd fmla="*/ 22 w 32" name="T90"/>
                <a:gd fmla="*/ 20 h 35" name="T91"/>
                <a:gd fmla="*/ 31 w 32" name="T92"/>
                <a:gd fmla="*/ 27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32">
                  <a:moveTo>
                    <a:pt x="14" y="22"/>
                  </a:moveTo>
                  <a:cubicBezTo>
                    <a:pt x="13" y="22"/>
                    <a:pt x="11" y="24"/>
                    <a:pt x="9" y="26"/>
                  </a:cubicBezTo>
                  <a:cubicBezTo>
                    <a:pt x="7" y="28"/>
                    <a:pt x="4" y="30"/>
                    <a:pt x="1" y="32"/>
                  </a:cubicBezTo>
                  <a:cubicBezTo>
                    <a:pt x="0" y="31"/>
                    <a:pt x="0" y="31"/>
                    <a:pt x="0" y="31"/>
                  </a:cubicBezTo>
                  <a:cubicBezTo>
                    <a:pt x="6" y="27"/>
                    <a:pt x="9" y="23"/>
                    <a:pt x="11" y="19"/>
                  </a:cubicBezTo>
                  <a:lnTo>
                    <a:pt x="14" y="22"/>
                  </a:lnTo>
                  <a:close/>
                  <a:moveTo>
                    <a:pt x="15" y="31"/>
                  </a:moveTo>
                  <a:cubicBezTo>
                    <a:pt x="16" y="31"/>
                    <a:pt x="16" y="31"/>
                    <a:pt x="16" y="30"/>
                  </a:cubicBezTo>
                  <a:cubicBezTo>
                    <a:pt x="16" y="18"/>
                    <a:pt x="16" y="18"/>
                    <a:pt x="16" y="18"/>
                  </a:cubicBezTo>
                  <a:cubicBezTo>
                    <a:pt x="8" y="18"/>
                    <a:pt x="8" y="18"/>
                    <a:pt x="8" y="18"/>
                  </a:cubicBezTo>
                  <a:cubicBezTo>
                    <a:pt x="6" y="19"/>
                    <a:pt x="6" y="19"/>
                    <a:pt x="6" y="19"/>
                  </a:cubicBezTo>
                  <a:cubicBezTo>
                    <a:pt x="4" y="17"/>
                    <a:pt x="4" y="17"/>
                    <a:pt x="4" y="17"/>
                  </a:cubicBezTo>
                  <a:cubicBezTo>
                    <a:pt x="5" y="17"/>
                    <a:pt x="6" y="16"/>
                    <a:pt x="7" y="14"/>
                  </a:cubicBezTo>
                  <a:cubicBezTo>
                    <a:pt x="8" y="13"/>
                    <a:pt x="10" y="10"/>
                    <a:pt x="12" y="7"/>
                  </a:cubicBezTo>
                  <a:cubicBezTo>
                    <a:pt x="4" y="7"/>
                    <a:pt x="4" y="7"/>
                    <a:pt x="4" y="7"/>
                  </a:cubicBezTo>
                  <a:cubicBezTo>
                    <a:pt x="2" y="7"/>
                    <a:pt x="2" y="7"/>
                    <a:pt x="2" y="7"/>
                  </a:cubicBezTo>
                  <a:cubicBezTo>
                    <a:pt x="1" y="6"/>
                    <a:pt x="1" y="6"/>
                    <a:pt x="1" y="6"/>
                  </a:cubicBezTo>
                  <a:cubicBezTo>
                    <a:pt x="12" y="6"/>
                    <a:pt x="12" y="6"/>
                    <a:pt x="12" y="6"/>
                  </a:cubicBezTo>
                  <a:cubicBezTo>
                    <a:pt x="14" y="3"/>
                    <a:pt x="14" y="1"/>
                    <a:pt x="14" y="0"/>
                  </a:cubicBezTo>
                  <a:cubicBezTo>
                    <a:pt x="17" y="2"/>
                    <a:pt x="17" y="2"/>
                    <a:pt x="17" y="2"/>
                  </a:cubicBezTo>
                  <a:cubicBezTo>
                    <a:pt x="17" y="2"/>
                    <a:pt x="16" y="4"/>
                    <a:pt x="14" y="6"/>
                  </a:cubicBezTo>
                  <a:cubicBezTo>
                    <a:pt x="27" y="6"/>
                    <a:pt x="27" y="6"/>
                    <a:pt x="27" y="6"/>
                  </a:cubicBezTo>
                  <a:cubicBezTo>
                    <a:pt x="29" y="4"/>
                    <a:pt x="29" y="4"/>
                    <a:pt x="29" y="4"/>
                  </a:cubicBezTo>
                  <a:cubicBezTo>
                    <a:pt x="32" y="7"/>
                    <a:pt x="32" y="7"/>
                    <a:pt x="32" y="7"/>
                  </a:cubicBezTo>
                  <a:cubicBezTo>
                    <a:pt x="14" y="7"/>
                    <a:pt x="14" y="7"/>
                    <a:pt x="14" y="7"/>
                  </a:cubicBezTo>
                  <a:cubicBezTo>
                    <a:pt x="12" y="11"/>
                    <a:pt x="10" y="14"/>
                    <a:pt x="8" y="17"/>
                  </a:cubicBezTo>
                  <a:cubicBezTo>
                    <a:pt x="16" y="17"/>
                    <a:pt x="16" y="17"/>
                    <a:pt x="16" y="17"/>
                  </a:cubicBezTo>
                  <a:cubicBezTo>
                    <a:pt x="16" y="14"/>
                    <a:pt x="16" y="12"/>
                    <a:pt x="16" y="10"/>
                  </a:cubicBezTo>
                  <a:cubicBezTo>
                    <a:pt x="20" y="12"/>
                    <a:pt x="20" y="12"/>
                    <a:pt x="20" y="12"/>
                  </a:cubicBezTo>
                  <a:cubicBezTo>
                    <a:pt x="19" y="13"/>
                    <a:pt x="19" y="13"/>
                    <a:pt x="19" y="13"/>
                  </a:cubicBezTo>
                  <a:cubicBezTo>
                    <a:pt x="19" y="17"/>
                    <a:pt x="19" y="17"/>
                    <a:pt x="19" y="17"/>
                  </a:cubicBezTo>
                  <a:cubicBezTo>
                    <a:pt x="25" y="17"/>
                    <a:pt x="25" y="17"/>
                    <a:pt x="25" y="17"/>
                  </a:cubicBezTo>
                  <a:cubicBezTo>
                    <a:pt x="27" y="15"/>
                    <a:pt x="27" y="15"/>
                    <a:pt x="27" y="15"/>
                  </a:cubicBezTo>
                  <a:cubicBezTo>
                    <a:pt x="30" y="18"/>
                    <a:pt x="30" y="18"/>
                    <a:pt x="30" y="18"/>
                  </a:cubicBezTo>
                  <a:cubicBezTo>
                    <a:pt x="19" y="18"/>
                    <a:pt x="19" y="18"/>
                    <a:pt x="19" y="18"/>
                  </a:cubicBezTo>
                  <a:cubicBezTo>
                    <a:pt x="19" y="30"/>
                    <a:pt x="19" y="30"/>
                    <a:pt x="19" y="30"/>
                  </a:cubicBezTo>
                  <a:cubicBezTo>
                    <a:pt x="19" y="32"/>
                    <a:pt x="18" y="33"/>
                    <a:pt x="18" y="33"/>
                  </a:cubicBezTo>
                  <a:cubicBezTo>
                    <a:pt x="17" y="34"/>
                    <a:pt x="16" y="34"/>
                    <a:pt x="15" y="35"/>
                  </a:cubicBezTo>
                  <a:cubicBezTo>
                    <a:pt x="15" y="33"/>
                    <a:pt x="13" y="32"/>
                    <a:pt x="10" y="31"/>
                  </a:cubicBezTo>
                  <a:cubicBezTo>
                    <a:pt x="11" y="31"/>
                    <a:pt x="11" y="31"/>
                    <a:pt x="11" y="31"/>
                  </a:cubicBezTo>
                  <a:cubicBezTo>
                    <a:pt x="13" y="31"/>
                    <a:pt x="15" y="31"/>
                    <a:pt x="15" y="31"/>
                  </a:cubicBezTo>
                  <a:close/>
                  <a:moveTo>
                    <a:pt x="31" y="27"/>
                  </a:moveTo>
                  <a:cubicBezTo>
                    <a:pt x="32" y="28"/>
                    <a:pt x="32" y="30"/>
                    <a:pt x="32" y="31"/>
                  </a:cubicBezTo>
                  <a:cubicBezTo>
                    <a:pt x="31" y="32"/>
                    <a:pt x="30" y="31"/>
                    <a:pt x="29" y="29"/>
                  </a:cubicBezTo>
                  <a:cubicBezTo>
                    <a:pt x="27" y="27"/>
                    <a:pt x="25" y="24"/>
                    <a:pt x="21" y="21"/>
                  </a:cubicBezTo>
                  <a:cubicBezTo>
                    <a:pt x="22" y="20"/>
                    <a:pt x="22" y="20"/>
                    <a:pt x="22" y="20"/>
                  </a:cubicBezTo>
                  <a:cubicBezTo>
                    <a:pt x="27" y="24"/>
                    <a:pt x="30" y="26"/>
                    <a:pt x="31"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59"/>
            <p:cNvSpPr>
              <a:spLocks noEditPoints="1"/>
            </p:cNvSpPr>
            <p:nvPr/>
          </p:nvSpPr>
          <p:spPr bwMode="auto">
            <a:xfrm>
              <a:off x="4478338" y="3203846"/>
              <a:ext cx="68262" cy="88900"/>
            </a:xfrm>
            <a:custGeom>
              <a:gdLst>
                <a:gd fmla="*/ 0 w 26" name="T0"/>
                <a:gd fmla="*/ 28 h 34" name="T1"/>
                <a:gd fmla="*/ 0 w 26" name="T2"/>
                <a:gd fmla="*/ 14 h 34" name="T3"/>
                <a:gd fmla="*/ 0 w 26" name="T4"/>
                <a:gd fmla="*/ 7 h 34" name="T5"/>
                <a:gd fmla="*/ 2 w 26" name="T6"/>
                <a:gd fmla="*/ 8 h 34" name="T7"/>
                <a:gd fmla="*/ 11 w 26" name="T8"/>
                <a:gd fmla="*/ 8 h 34" name="T9"/>
                <a:gd fmla="*/ 11 w 26" name="T10"/>
                <a:gd fmla="*/ 0 h 34" name="T11"/>
                <a:gd fmla="*/ 15 w 26" name="T12"/>
                <a:gd fmla="*/ 1 h 34" name="T13"/>
                <a:gd fmla="*/ 14 w 26" name="T14"/>
                <a:gd fmla="*/ 2 h 34" name="T15"/>
                <a:gd fmla="*/ 14 w 26" name="T16"/>
                <a:gd fmla="*/ 8 h 34" name="T17"/>
                <a:gd fmla="*/ 23 w 26" name="T18"/>
                <a:gd fmla="*/ 8 h 34" name="T19"/>
                <a:gd fmla="*/ 24 w 26" name="T20"/>
                <a:gd fmla="*/ 7 h 34" name="T21"/>
                <a:gd fmla="*/ 26 w 26" name="T22"/>
                <a:gd fmla="*/ 9 h 34" name="T23"/>
                <a:gd fmla="*/ 25 w 26" name="T24"/>
                <a:gd fmla="*/ 10 h 34" name="T25"/>
                <a:gd fmla="*/ 25 w 26" name="T26"/>
                <a:gd fmla="*/ 29 h 34" name="T27"/>
                <a:gd fmla="*/ 22 w 26" name="T28"/>
                <a:gd fmla="*/ 34 h 34" name="T29"/>
                <a:gd fmla="*/ 16 w 26" name="T30"/>
                <a:gd fmla="*/ 31 h 34" name="T31"/>
                <a:gd fmla="*/ 16 w 26" name="T32"/>
                <a:gd fmla="*/ 30 h 34" name="T33"/>
                <a:gd fmla="*/ 22 w 26" name="T34"/>
                <a:gd fmla="*/ 30 h 34" name="T35"/>
                <a:gd fmla="*/ 23 w 26" name="T36"/>
                <a:gd fmla="*/ 28 h 34" name="T37"/>
                <a:gd fmla="*/ 23 w 26" name="T38"/>
                <a:gd fmla="*/ 9 h 34" name="T39"/>
                <a:gd fmla="*/ 14 w 26" name="T40"/>
                <a:gd fmla="*/ 9 h 34" name="T41"/>
                <a:gd fmla="*/ 13 w 26" name="T42"/>
                <a:gd fmla="*/ 15 h 34" name="T43"/>
                <a:gd fmla="*/ 21 w 26" name="T44"/>
                <a:gd fmla="*/ 21 h 34" name="T45"/>
                <a:gd fmla="*/ 20 w 26" name="T46"/>
                <a:gd fmla="*/ 24 h 34" name="T47"/>
                <a:gd fmla="*/ 19 w 26" name="T48"/>
                <a:gd fmla="*/ 23 h 34" name="T49"/>
                <a:gd fmla="*/ 16 w 26" name="T50"/>
                <a:gd fmla="*/ 19 h 34" name="T51"/>
                <a:gd fmla="*/ 12 w 26" name="T52"/>
                <a:gd fmla="*/ 15 h 34" name="T53"/>
                <a:gd fmla="*/ 8 w 26" name="T54"/>
                <a:gd fmla="*/ 22 h 34" name="T55"/>
                <a:gd fmla="*/ 2 w 26" name="T56"/>
                <a:gd fmla="*/ 26 h 34" name="T57"/>
                <a:gd fmla="*/ 2 w 26" name="T58"/>
                <a:gd fmla="*/ 33 h 34" name="T59"/>
                <a:gd fmla="*/ 0 w 26" name="T60"/>
                <a:gd fmla="*/ 34 h 34" name="T61"/>
                <a:gd fmla="*/ 0 w 26" name="T62"/>
                <a:gd fmla="*/ 28 h 34" name="T63"/>
                <a:gd fmla="*/ 2 w 26" name="T64"/>
                <a:gd fmla="*/ 25 h 34" name="T65"/>
                <a:gd fmla="*/ 8 w 26" name="T66"/>
                <a:gd fmla="*/ 19 h 34" name="T67"/>
                <a:gd fmla="*/ 11 w 26" name="T68"/>
                <a:gd fmla="*/ 9 h 34" name="T69"/>
                <a:gd fmla="*/ 2 w 26" name="T70"/>
                <a:gd fmla="*/ 9 h 34" name="T71"/>
                <a:gd fmla="*/ 2 w 26" name="T72"/>
                <a:gd fmla="*/ 25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26">
                  <a:moveTo>
                    <a:pt x="0" y="28"/>
                  </a:moveTo>
                  <a:cubicBezTo>
                    <a:pt x="0" y="14"/>
                    <a:pt x="0" y="14"/>
                    <a:pt x="0" y="14"/>
                  </a:cubicBezTo>
                  <a:cubicBezTo>
                    <a:pt x="0" y="11"/>
                    <a:pt x="0" y="8"/>
                    <a:pt x="0" y="7"/>
                  </a:cubicBezTo>
                  <a:cubicBezTo>
                    <a:pt x="2" y="8"/>
                    <a:pt x="2" y="8"/>
                    <a:pt x="2" y="8"/>
                  </a:cubicBezTo>
                  <a:cubicBezTo>
                    <a:pt x="11" y="8"/>
                    <a:pt x="11" y="8"/>
                    <a:pt x="11" y="8"/>
                  </a:cubicBezTo>
                  <a:cubicBezTo>
                    <a:pt x="11" y="6"/>
                    <a:pt x="11" y="3"/>
                    <a:pt x="11" y="0"/>
                  </a:cubicBezTo>
                  <a:cubicBezTo>
                    <a:pt x="15" y="1"/>
                    <a:pt x="15" y="1"/>
                    <a:pt x="15" y="1"/>
                  </a:cubicBezTo>
                  <a:cubicBezTo>
                    <a:pt x="14" y="2"/>
                    <a:pt x="14" y="2"/>
                    <a:pt x="14" y="2"/>
                  </a:cubicBezTo>
                  <a:cubicBezTo>
                    <a:pt x="14" y="4"/>
                    <a:pt x="14" y="6"/>
                    <a:pt x="14" y="8"/>
                  </a:cubicBezTo>
                  <a:cubicBezTo>
                    <a:pt x="23" y="8"/>
                    <a:pt x="23" y="8"/>
                    <a:pt x="23" y="8"/>
                  </a:cubicBezTo>
                  <a:cubicBezTo>
                    <a:pt x="24" y="7"/>
                    <a:pt x="24" y="7"/>
                    <a:pt x="24" y="7"/>
                  </a:cubicBezTo>
                  <a:cubicBezTo>
                    <a:pt x="26" y="9"/>
                    <a:pt x="26" y="9"/>
                    <a:pt x="26" y="9"/>
                  </a:cubicBezTo>
                  <a:cubicBezTo>
                    <a:pt x="25" y="10"/>
                    <a:pt x="25" y="10"/>
                    <a:pt x="25" y="10"/>
                  </a:cubicBezTo>
                  <a:cubicBezTo>
                    <a:pt x="25" y="29"/>
                    <a:pt x="25" y="29"/>
                    <a:pt x="25" y="29"/>
                  </a:cubicBezTo>
                  <a:cubicBezTo>
                    <a:pt x="25" y="32"/>
                    <a:pt x="24" y="33"/>
                    <a:pt x="22" y="34"/>
                  </a:cubicBezTo>
                  <a:cubicBezTo>
                    <a:pt x="21" y="33"/>
                    <a:pt x="20" y="31"/>
                    <a:pt x="16" y="31"/>
                  </a:cubicBezTo>
                  <a:cubicBezTo>
                    <a:pt x="16" y="30"/>
                    <a:pt x="16" y="30"/>
                    <a:pt x="16" y="30"/>
                  </a:cubicBezTo>
                  <a:cubicBezTo>
                    <a:pt x="19" y="30"/>
                    <a:pt x="21" y="30"/>
                    <a:pt x="22" y="30"/>
                  </a:cubicBezTo>
                  <a:cubicBezTo>
                    <a:pt x="23" y="30"/>
                    <a:pt x="23" y="30"/>
                    <a:pt x="23" y="28"/>
                  </a:cubicBezTo>
                  <a:cubicBezTo>
                    <a:pt x="23" y="9"/>
                    <a:pt x="23" y="9"/>
                    <a:pt x="23" y="9"/>
                  </a:cubicBezTo>
                  <a:cubicBezTo>
                    <a:pt x="14" y="9"/>
                    <a:pt x="14" y="9"/>
                    <a:pt x="14" y="9"/>
                  </a:cubicBezTo>
                  <a:cubicBezTo>
                    <a:pt x="13" y="11"/>
                    <a:pt x="13" y="13"/>
                    <a:pt x="13" y="15"/>
                  </a:cubicBezTo>
                  <a:cubicBezTo>
                    <a:pt x="18" y="18"/>
                    <a:pt x="20" y="20"/>
                    <a:pt x="21" y="21"/>
                  </a:cubicBezTo>
                  <a:cubicBezTo>
                    <a:pt x="21" y="22"/>
                    <a:pt x="21" y="23"/>
                    <a:pt x="20" y="24"/>
                  </a:cubicBezTo>
                  <a:cubicBezTo>
                    <a:pt x="20" y="25"/>
                    <a:pt x="19" y="25"/>
                    <a:pt x="19" y="23"/>
                  </a:cubicBezTo>
                  <a:cubicBezTo>
                    <a:pt x="18" y="22"/>
                    <a:pt x="17" y="21"/>
                    <a:pt x="16" y="19"/>
                  </a:cubicBezTo>
                  <a:cubicBezTo>
                    <a:pt x="15" y="18"/>
                    <a:pt x="14" y="17"/>
                    <a:pt x="12" y="15"/>
                  </a:cubicBezTo>
                  <a:cubicBezTo>
                    <a:pt x="11" y="18"/>
                    <a:pt x="10" y="20"/>
                    <a:pt x="8" y="22"/>
                  </a:cubicBezTo>
                  <a:cubicBezTo>
                    <a:pt x="6" y="24"/>
                    <a:pt x="4" y="25"/>
                    <a:pt x="2" y="26"/>
                  </a:cubicBezTo>
                  <a:cubicBezTo>
                    <a:pt x="2" y="33"/>
                    <a:pt x="2" y="33"/>
                    <a:pt x="2" y="33"/>
                  </a:cubicBezTo>
                  <a:cubicBezTo>
                    <a:pt x="0" y="34"/>
                    <a:pt x="0" y="34"/>
                    <a:pt x="0" y="34"/>
                  </a:cubicBezTo>
                  <a:cubicBezTo>
                    <a:pt x="0" y="32"/>
                    <a:pt x="0" y="30"/>
                    <a:pt x="0" y="28"/>
                  </a:cubicBezTo>
                  <a:close/>
                  <a:moveTo>
                    <a:pt x="2" y="25"/>
                  </a:moveTo>
                  <a:cubicBezTo>
                    <a:pt x="4" y="24"/>
                    <a:pt x="6" y="22"/>
                    <a:pt x="8" y="19"/>
                  </a:cubicBezTo>
                  <a:cubicBezTo>
                    <a:pt x="10" y="16"/>
                    <a:pt x="11" y="13"/>
                    <a:pt x="11" y="9"/>
                  </a:cubicBezTo>
                  <a:cubicBezTo>
                    <a:pt x="2" y="9"/>
                    <a:pt x="2" y="9"/>
                    <a:pt x="2" y="9"/>
                  </a:cubicBezTo>
                  <a:lnTo>
                    <a:pt x="2" y="2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60"/>
            <p:cNvSpPr>
              <a:spLocks noEditPoints="1"/>
            </p:cNvSpPr>
            <p:nvPr/>
          </p:nvSpPr>
          <p:spPr bwMode="auto">
            <a:xfrm>
              <a:off x="4556125" y="3202258"/>
              <a:ext cx="85725" cy="90488"/>
            </a:xfrm>
            <a:custGeom>
              <a:gdLst>
                <a:gd fmla="*/ 26 w 33" name="T0"/>
                <a:gd fmla="*/ 29 h 35" name="T1"/>
                <a:gd fmla="*/ 33 w 33" name="T2"/>
                <a:gd fmla="*/ 33 h 35" name="T3"/>
                <a:gd fmla="*/ 25 w 33" name="T4"/>
                <a:gd fmla="*/ 31 h 35" name="T5"/>
                <a:gd fmla="*/ 19 w 33" name="T6"/>
                <a:gd fmla="*/ 25 h 35" name="T7"/>
                <a:gd fmla="*/ 15 w 33" name="T8"/>
                <a:gd fmla="*/ 35 h 35" name="T9"/>
                <a:gd fmla="*/ 12 w 33" name="T10"/>
                <a:gd fmla="*/ 32 h 35" name="T11"/>
                <a:gd fmla="*/ 18 w 33" name="T12"/>
                <a:gd fmla="*/ 31 h 35" name="T13"/>
                <a:gd fmla="*/ 10 w 33" name="T14"/>
                <a:gd fmla="*/ 31 h 35" name="T15"/>
                <a:gd fmla="*/ 0 w 33" name="T16"/>
                <a:gd fmla="*/ 33 h 35" name="T17"/>
                <a:gd fmla="*/ 17 w 33" name="T18"/>
                <a:gd fmla="*/ 24 h 35" name="T19"/>
                <a:gd fmla="*/ 2 w 33" name="T20"/>
                <a:gd fmla="*/ 29 h 35" name="T21"/>
                <a:gd fmla="*/ 15 w 33" name="T22"/>
                <a:gd fmla="*/ 21 h 35" name="T23"/>
                <a:gd fmla="*/ 9 w 33" name="T24"/>
                <a:gd fmla="*/ 23 h 35" name="T25"/>
                <a:gd fmla="*/ 1 w 33" name="T26"/>
                <a:gd fmla="*/ 25 h 35" name="T27"/>
                <a:gd fmla="*/ 13 w 33" name="T28"/>
                <a:gd fmla="*/ 18 h 35" name="T29"/>
                <a:gd fmla="*/ 3 w 33" name="T30"/>
                <a:gd fmla="*/ 18 h 35" name="T31"/>
                <a:gd fmla="*/ 27 w 33" name="T32"/>
                <a:gd fmla="*/ 17 h 35" name="T33"/>
                <a:gd fmla="*/ 32 w 33" name="T34"/>
                <a:gd fmla="*/ 18 h 35" name="T35"/>
                <a:gd fmla="*/ 15 w 33" name="T36"/>
                <a:gd fmla="*/ 19 h 35" name="T37"/>
                <a:gd fmla="*/ 27 w 33" name="T38"/>
                <a:gd fmla="*/ 19 h 35" name="T39"/>
                <a:gd fmla="*/ 28 w 33" name="T40"/>
                <a:gd fmla="*/ 21 h 35" name="T41"/>
                <a:gd fmla="*/ 29 w 33" name="T42"/>
                <a:gd fmla="*/ 10 h 35" name="T43"/>
                <a:gd fmla="*/ 4 w 33" name="T44"/>
                <a:gd fmla="*/ 14 h 35" name="T45"/>
                <a:gd fmla="*/ 2 w 33" name="T46"/>
                <a:gd fmla="*/ 12 h 35" name="T47"/>
                <a:gd fmla="*/ 4 w 33" name="T48"/>
                <a:gd fmla="*/ 8 h 35" name="T49"/>
                <a:gd fmla="*/ 29 w 33" name="T50"/>
                <a:gd fmla="*/ 10 h 35" name="T51"/>
                <a:gd fmla="*/ 33 w 33" name="T52"/>
                <a:gd fmla="*/ 11 h 35" name="T53"/>
                <a:gd fmla="*/ 27 w 33" name="T54"/>
                <a:gd fmla="*/ 14 h 35" name="T55"/>
                <a:gd fmla="*/ 10 w 33" name="T56"/>
                <a:gd fmla="*/ 0 h 35" name="T57"/>
                <a:gd fmla="*/ 13 w 33" name="T58"/>
                <a:gd fmla="*/ 3 h 35" name="T59"/>
                <a:gd fmla="*/ 20 w 33" name="T60"/>
                <a:gd fmla="*/ 5 h 35" name="T61"/>
                <a:gd fmla="*/ 24 w 33" name="T62"/>
                <a:gd fmla="*/ 2 h 35" name="T63"/>
                <a:gd fmla="*/ 22 w 33" name="T64"/>
                <a:gd fmla="*/ 5 h 35" name="T65"/>
                <a:gd fmla="*/ 30 w 33" name="T66"/>
                <a:gd fmla="*/ 3 h 35" name="T67"/>
                <a:gd fmla="*/ 22 w 33" name="T68"/>
                <a:gd fmla="*/ 5 h 35" name="T69"/>
                <a:gd fmla="*/ 20 w 33" name="T70"/>
                <a:gd fmla="*/ 9 h 35" name="T71"/>
                <a:gd fmla="*/ 13 w 33" name="T72"/>
                <a:gd fmla="*/ 5 h 35" name="T73"/>
                <a:gd fmla="*/ 11 w 33" name="T74"/>
                <a:gd fmla="*/ 9 h 35" name="T75"/>
                <a:gd fmla="*/ 5 w 33" name="T76"/>
                <a:gd fmla="*/ 5 h 35" name="T77"/>
                <a:gd fmla="*/ 1 w 33" name="T78"/>
                <a:gd fmla="*/ 5 h 35" name="T79"/>
                <a:gd fmla="*/ 10 w 33" name="T80"/>
                <a:gd fmla="*/ 0 h 35" name="T81"/>
                <a:gd fmla="*/ 24 w 33" name="T82"/>
                <a:gd fmla="*/ 12 h 35" name="T83"/>
                <a:gd fmla="*/ 11 w 33" name="T84"/>
                <a:gd fmla="*/ 14 h 35" name="T85"/>
                <a:gd fmla="*/ 7 w 33" name="T86"/>
                <a:gd fmla="*/ 13 h 3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5" w="33">
                  <a:moveTo>
                    <a:pt x="22" y="24"/>
                  </a:moveTo>
                  <a:cubicBezTo>
                    <a:pt x="23" y="26"/>
                    <a:pt x="25" y="28"/>
                    <a:pt x="26" y="29"/>
                  </a:cubicBezTo>
                  <a:cubicBezTo>
                    <a:pt x="28" y="31"/>
                    <a:pt x="31" y="32"/>
                    <a:pt x="33" y="32"/>
                  </a:cubicBezTo>
                  <a:cubicBezTo>
                    <a:pt x="33" y="33"/>
                    <a:pt x="33" y="33"/>
                    <a:pt x="33" y="33"/>
                  </a:cubicBezTo>
                  <a:cubicBezTo>
                    <a:pt x="31" y="33"/>
                    <a:pt x="30" y="33"/>
                    <a:pt x="30" y="34"/>
                  </a:cubicBezTo>
                  <a:cubicBezTo>
                    <a:pt x="28" y="33"/>
                    <a:pt x="27" y="32"/>
                    <a:pt x="25" y="31"/>
                  </a:cubicBezTo>
                  <a:cubicBezTo>
                    <a:pt x="24" y="29"/>
                    <a:pt x="22" y="27"/>
                    <a:pt x="21" y="24"/>
                  </a:cubicBezTo>
                  <a:cubicBezTo>
                    <a:pt x="19" y="25"/>
                    <a:pt x="19" y="25"/>
                    <a:pt x="19" y="25"/>
                  </a:cubicBezTo>
                  <a:cubicBezTo>
                    <a:pt x="20" y="28"/>
                    <a:pt x="20" y="30"/>
                    <a:pt x="20" y="32"/>
                  </a:cubicBezTo>
                  <a:cubicBezTo>
                    <a:pt x="19" y="34"/>
                    <a:pt x="18" y="35"/>
                    <a:pt x="15" y="35"/>
                  </a:cubicBezTo>
                  <a:cubicBezTo>
                    <a:pt x="15" y="34"/>
                    <a:pt x="14" y="33"/>
                    <a:pt x="11" y="32"/>
                  </a:cubicBezTo>
                  <a:cubicBezTo>
                    <a:pt x="12" y="32"/>
                    <a:pt x="12" y="32"/>
                    <a:pt x="12" y="32"/>
                  </a:cubicBezTo>
                  <a:cubicBezTo>
                    <a:pt x="14" y="32"/>
                    <a:pt x="15" y="32"/>
                    <a:pt x="16" y="33"/>
                  </a:cubicBezTo>
                  <a:cubicBezTo>
                    <a:pt x="17" y="33"/>
                    <a:pt x="17" y="32"/>
                    <a:pt x="18" y="31"/>
                  </a:cubicBezTo>
                  <a:cubicBezTo>
                    <a:pt x="18" y="30"/>
                    <a:pt x="18" y="28"/>
                    <a:pt x="18" y="26"/>
                  </a:cubicBezTo>
                  <a:cubicBezTo>
                    <a:pt x="16" y="28"/>
                    <a:pt x="13" y="30"/>
                    <a:pt x="10" y="31"/>
                  </a:cubicBezTo>
                  <a:cubicBezTo>
                    <a:pt x="7" y="33"/>
                    <a:pt x="4" y="33"/>
                    <a:pt x="0" y="34"/>
                  </a:cubicBezTo>
                  <a:cubicBezTo>
                    <a:pt x="0" y="33"/>
                    <a:pt x="0" y="33"/>
                    <a:pt x="0" y="33"/>
                  </a:cubicBezTo>
                  <a:cubicBezTo>
                    <a:pt x="3" y="33"/>
                    <a:pt x="6" y="31"/>
                    <a:pt x="10" y="30"/>
                  </a:cubicBezTo>
                  <a:cubicBezTo>
                    <a:pt x="13" y="28"/>
                    <a:pt x="15" y="26"/>
                    <a:pt x="17" y="24"/>
                  </a:cubicBezTo>
                  <a:cubicBezTo>
                    <a:pt x="17" y="23"/>
                    <a:pt x="17" y="23"/>
                    <a:pt x="17" y="22"/>
                  </a:cubicBezTo>
                  <a:cubicBezTo>
                    <a:pt x="13" y="26"/>
                    <a:pt x="8" y="28"/>
                    <a:pt x="2" y="29"/>
                  </a:cubicBezTo>
                  <a:cubicBezTo>
                    <a:pt x="2" y="29"/>
                    <a:pt x="2" y="29"/>
                    <a:pt x="2" y="29"/>
                  </a:cubicBezTo>
                  <a:cubicBezTo>
                    <a:pt x="7" y="27"/>
                    <a:pt x="12" y="25"/>
                    <a:pt x="15" y="21"/>
                  </a:cubicBezTo>
                  <a:cubicBezTo>
                    <a:pt x="14" y="19"/>
                    <a:pt x="14" y="19"/>
                    <a:pt x="14" y="19"/>
                  </a:cubicBezTo>
                  <a:cubicBezTo>
                    <a:pt x="13" y="21"/>
                    <a:pt x="11" y="22"/>
                    <a:pt x="9" y="23"/>
                  </a:cubicBezTo>
                  <a:cubicBezTo>
                    <a:pt x="6" y="24"/>
                    <a:pt x="4" y="25"/>
                    <a:pt x="1" y="25"/>
                  </a:cubicBezTo>
                  <a:cubicBezTo>
                    <a:pt x="1" y="25"/>
                    <a:pt x="1" y="25"/>
                    <a:pt x="1" y="25"/>
                  </a:cubicBezTo>
                  <a:cubicBezTo>
                    <a:pt x="3" y="24"/>
                    <a:pt x="5" y="23"/>
                    <a:pt x="7" y="22"/>
                  </a:cubicBezTo>
                  <a:cubicBezTo>
                    <a:pt x="10" y="21"/>
                    <a:pt x="12" y="19"/>
                    <a:pt x="13" y="18"/>
                  </a:cubicBezTo>
                  <a:cubicBezTo>
                    <a:pt x="6" y="18"/>
                    <a:pt x="6" y="18"/>
                    <a:pt x="6" y="18"/>
                  </a:cubicBezTo>
                  <a:cubicBezTo>
                    <a:pt x="5" y="18"/>
                    <a:pt x="4" y="18"/>
                    <a:pt x="3" y="18"/>
                  </a:cubicBezTo>
                  <a:cubicBezTo>
                    <a:pt x="2" y="17"/>
                    <a:pt x="2" y="17"/>
                    <a:pt x="2" y="17"/>
                  </a:cubicBezTo>
                  <a:cubicBezTo>
                    <a:pt x="27" y="17"/>
                    <a:pt x="27" y="17"/>
                    <a:pt x="27" y="17"/>
                  </a:cubicBezTo>
                  <a:cubicBezTo>
                    <a:pt x="29" y="15"/>
                    <a:pt x="29" y="15"/>
                    <a:pt x="29" y="15"/>
                  </a:cubicBezTo>
                  <a:cubicBezTo>
                    <a:pt x="32" y="18"/>
                    <a:pt x="32" y="18"/>
                    <a:pt x="32" y="18"/>
                  </a:cubicBezTo>
                  <a:cubicBezTo>
                    <a:pt x="17" y="18"/>
                    <a:pt x="17" y="18"/>
                    <a:pt x="17" y="18"/>
                  </a:cubicBezTo>
                  <a:cubicBezTo>
                    <a:pt x="16" y="18"/>
                    <a:pt x="16" y="18"/>
                    <a:pt x="15" y="19"/>
                  </a:cubicBezTo>
                  <a:cubicBezTo>
                    <a:pt x="17" y="20"/>
                    <a:pt x="18" y="22"/>
                    <a:pt x="19" y="24"/>
                  </a:cubicBezTo>
                  <a:cubicBezTo>
                    <a:pt x="23" y="22"/>
                    <a:pt x="25" y="20"/>
                    <a:pt x="27" y="19"/>
                  </a:cubicBezTo>
                  <a:cubicBezTo>
                    <a:pt x="29" y="21"/>
                    <a:pt x="29" y="21"/>
                    <a:pt x="29" y="21"/>
                  </a:cubicBezTo>
                  <a:cubicBezTo>
                    <a:pt x="28" y="21"/>
                    <a:pt x="28" y="21"/>
                    <a:pt x="28" y="21"/>
                  </a:cubicBezTo>
                  <a:cubicBezTo>
                    <a:pt x="26" y="22"/>
                    <a:pt x="24" y="23"/>
                    <a:pt x="22" y="24"/>
                  </a:cubicBezTo>
                  <a:close/>
                  <a:moveTo>
                    <a:pt x="29" y="10"/>
                  </a:moveTo>
                  <a:cubicBezTo>
                    <a:pt x="4" y="10"/>
                    <a:pt x="4" y="10"/>
                    <a:pt x="4" y="10"/>
                  </a:cubicBezTo>
                  <a:cubicBezTo>
                    <a:pt x="5" y="12"/>
                    <a:pt x="4" y="13"/>
                    <a:pt x="4" y="14"/>
                  </a:cubicBezTo>
                  <a:cubicBezTo>
                    <a:pt x="3" y="14"/>
                    <a:pt x="2" y="14"/>
                    <a:pt x="1" y="14"/>
                  </a:cubicBezTo>
                  <a:cubicBezTo>
                    <a:pt x="0" y="14"/>
                    <a:pt x="1" y="13"/>
                    <a:pt x="2" y="12"/>
                  </a:cubicBezTo>
                  <a:cubicBezTo>
                    <a:pt x="3" y="11"/>
                    <a:pt x="3" y="10"/>
                    <a:pt x="4" y="8"/>
                  </a:cubicBezTo>
                  <a:cubicBezTo>
                    <a:pt x="4" y="8"/>
                    <a:pt x="4" y="8"/>
                    <a:pt x="4" y="8"/>
                  </a:cubicBezTo>
                  <a:cubicBezTo>
                    <a:pt x="4" y="10"/>
                    <a:pt x="4" y="10"/>
                    <a:pt x="4" y="10"/>
                  </a:cubicBezTo>
                  <a:cubicBezTo>
                    <a:pt x="29" y="10"/>
                    <a:pt x="29" y="10"/>
                    <a:pt x="29" y="10"/>
                  </a:cubicBezTo>
                  <a:cubicBezTo>
                    <a:pt x="30" y="8"/>
                    <a:pt x="30" y="8"/>
                    <a:pt x="30" y="8"/>
                  </a:cubicBezTo>
                  <a:cubicBezTo>
                    <a:pt x="33" y="11"/>
                    <a:pt x="33" y="11"/>
                    <a:pt x="33" y="11"/>
                  </a:cubicBezTo>
                  <a:cubicBezTo>
                    <a:pt x="31" y="11"/>
                    <a:pt x="30" y="12"/>
                    <a:pt x="28" y="14"/>
                  </a:cubicBezTo>
                  <a:cubicBezTo>
                    <a:pt x="27" y="14"/>
                    <a:pt x="27" y="14"/>
                    <a:pt x="27" y="14"/>
                  </a:cubicBezTo>
                  <a:lnTo>
                    <a:pt x="29" y="10"/>
                  </a:lnTo>
                  <a:close/>
                  <a:moveTo>
                    <a:pt x="10" y="0"/>
                  </a:moveTo>
                  <a:cubicBezTo>
                    <a:pt x="14" y="2"/>
                    <a:pt x="14" y="2"/>
                    <a:pt x="14" y="2"/>
                  </a:cubicBezTo>
                  <a:cubicBezTo>
                    <a:pt x="13" y="3"/>
                    <a:pt x="13" y="3"/>
                    <a:pt x="13" y="3"/>
                  </a:cubicBezTo>
                  <a:cubicBezTo>
                    <a:pt x="13" y="5"/>
                    <a:pt x="13" y="5"/>
                    <a:pt x="13" y="5"/>
                  </a:cubicBezTo>
                  <a:cubicBezTo>
                    <a:pt x="20" y="5"/>
                    <a:pt x="20" y="5"/>
                    <a:pt x="20" y="5"/>
                  </a:cubicBezTo>
                  <a:cubicBezTo>
                    <a:pt x="20" y="3"/>
                    <a:pt x="20" y="2"/>
                    <a:pt x="20" y="0"/>
                  </a:cubicBezTo>
                  <a:cubicBezTo>
                    <a:pt x="24" y="2"/>
                    <a:pt x="24" y="2"/>
                    <a:pt x="24" y="2"/>
                  </a:cubicBezTo>
                  <a:cubicBezTo>
                    <a:pt x="22" y="3"/>
                    <a:pt x="22" y="3"/>
                    <a:pt x="22" y="3"/>
                  </a:cubicBezTo>
                  <a:cubicBezTo>
                    <a:pt x="22" y="5"/>
                    <a:pt x="22" y="5"/>
                    <a:pt x="22" y="5"/>
                  </a:cubicBezTo>
                  <a:cubicBezTo>
                    <a:pt x="28" y="5"/>
                    <a:pt x="28" y="5"/>
                    <a:pt x="28" y="5"/>
                  </a:cubicBezTo>
                  <a:cubicBezTo>
                    <a:pt x="30" y="3"/>
                    <a:pt x="30" y="3"/>
                    <a:pt x="30" y="3"/>
                  </a:cubicBezTo>
                  <a:cubicBezTo>
                    <a:pt x="32" y="5"/>
                    <a:pt x="32" y="5"/>
                    <a:pt x="32" y="5"/>
                  </a:cubicBezTo>
                  <a:cubicBezTo>
                    <a:pt x="22" y="5"/>
                    <a:pt x="22" y="5"/>
                    <a:pt x="22" y="5"/>
                  </a:cubicBezTo>
                  <a:cubicBezTo>
                    <a:pt x="22" y="8"/>
                    <a:pt x="22" y="8"/>
                    <a:pt x="22" y="8"/>
                  </a:cubicBezTo>
                  <a:cubicBezTo>
                    <a:pt x="20" y="9"/>
                    <a:pt x="20" y="9"/>
                    <a:pt x="20" y="9"/>
                  </a:cubicBezTo>
                  <a:cubicBezTo>
                    <a:pt x="20" y="5"/>
                    <a:pt x="20" y="5"/>
                    <a:pt x="20" y="5"/>
                  </a:cubicBezTo>
                  <a:cubicBezTo>
                    <a:pt x="13" y="5"/>
                    <a:pt x="13" y="5"/>
                    <a:pt x="13" y="5"/>
                  </a:cubicBezTo>
                  <a:cubicBezTo>
                    <a:pt x="13" y="8"/>
                    <a:pt x="13" y="8"/>
                    <a:pt x="13" y="8"/>
                  </a:cubicBezTo>
                  <a:cubicBezTo>
                    <a:pt x="11" y="9"/>
                    <a:pt x="11" y="9"/>
                    <a:pt x="11" y="9"/>
                  </a:cubicBezTo>
                  <a:cubicBezTo>
                    <a:pt x="11" y="5"/>
                    <a:pt x="11" y="5"/>
                    <a:pt x="11" y="5"/>
                  </a:cubicBezTo>
                  <a:cubicBezTo>
                    <a:pt x="5" y="5"/>
                    <a:pt x="5" y="5"/>
                    <a:pt x="5" y="5"/>
                  </a:cubicBezTo>
                  <a:cubicBezTo>
                    <a:pt x="4" y="5"/>
                    <a:pt x="3" y="5"/>
                    <a:pt x="2" y="6"/>
                  </a:cubicBezTo>
                  <a:cubicBezTo>
                    <a:pt x="1" y="5"/>
                    <a:pt x="1" y="5"/>
                    <a:pt x="1" y="5"/>
                  </a:cubicBezTo>
                  <a:cubicBezTo>
                    <a:pt x="11" y="5"/>
                    <a:pt x="11" y="5"/>
                    <a:pt x="11" y="5"/>
                  </a:cubicBezTo>
                  <a:cubicBezTo>
                    <a:pt x="11" y="3"/>
                    <a:pt x="10" y="2"/>
                    <a:pt x="10" y="0"/>
                  </a:cubicBezTo>
                  <a:close/>
                  <a:moveTo>
                    <a:pt x="22" y="13"/>
                  </a:moveTo>
                  <a:cubicBezTo>
                    <a:pt x="24" y="12"/>
                    <a:pt x="24" y="12"/>
                    <a:pt x="24" y="12"/>
                  </a:cubicBezTo>
                  <a:cubicBezTo>
                    <a:pt x="27" y="14"/>
                    <a:pt x="27" y="14"/>
                    <a:pt x="27" y="14"/>
                  </a:cubicBezTo>
                  <a:cubicBezTo>
                    <a:pt x="11" y="14"/>
                    <a:pt x="11" y="14"/>
                    <a:pt x="11" y="14"/>
                  </a:cubicBezTo>
                  <a:cubicBezTo>
                    <a:pt x="10" y="14"/>
                    <a:pt x="9" y="14"/>
                    <a:pt x="8" y="15"/>
                  </a:cubicBezTo>
                  <a:cubicBezTo>
                    <a:pt x="7" y="13"/>
                    <a:pt x="7" y="13"/>
                    <a:pt x="7" y="13"/>
                  </a:cubicBezTo>
                  <a:lnTo>
                    <a:pt x="22" y="1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61"/>
            <p:cNvSpPr>
              <a:spLocks noEditPoints="1"/>
            </p:cNvSpPr>
            <p:nvPr/>
          </p:nvSpPr>
          <p:spPr bwMode="auto">
            <a:xfrm>
              <a:off x="4645025" y="3203846"/>
              <a:ext cx="85725" cy="88900"/>
            </a:xfrm>
            <a:custGeom>
              <a:gdLst>
                <a:gd fmla="*/ 27 w 33" name="T0"/>
                <a:gd fmla="*/ 29 h 34" name="T1"/>
                <a:gd fmla="*/ 27 w 33" name="T2"/>
                <a:gd fmla="*/ 32 h 34" name="T3"/>
                <a:gd fmla="*/ 25 w 33" name="T4"/>
                <a:gd fmla="*/ 33 h 34" name="T5"/>
                <a:gd fmla="*/ 25 w 33" name="T6"/>
                <a:gd fmla="*/ 30 h 34" name="T7"/>
                <a:gd fmla="*/ 8 w 33" name="T8"/>
                <a:gd fmla="*/ 30 h 34" name="T9"/>
                <a:gd fmla="*/ 8 w 33" name="T10"/>
                <a:gd fmla="*/ 33 h 34" name="T11"/>
                <a:gd fmla="*/ 6 w 33" name="T12"/>
                <a:gd fmla="*/ 34 h 34" name="T13"/>
                <a:gd fmla="*/ 6 w 33" name="T14"/>
                <a:gd fmla="*/ 25 h 34" name="T15"/>
                <a:gd fmla="*/ 6 w 33" name="T16"/>
                <a:gd fmla="*/ 17 h 34" name="T17"/>
                <a:gd fmla="*/ 8 w 33" name="T18"/>
                <a:gd fmla="*/ 18 h 34" name="T19"/>
                <a:gd fmla="*/ 15 w 33" name="T20"/>
                <a:gd fmla="*/ 18 h 34" name="T21"/>
                <a:gd fmla="*/ 15 w 33" name="T22"/>
                <a:gd fmla="*/ 9 h 34" name="T23"/>
                <a:gd fmla="*/ 4 w 33" name="T24"/>
                <a:gd fmla="*/ 9 h 34" name="T25"/>
                <a:gd fmla="*/ 1 w 33" name="T26"/>
                <a:gd fmla="*/ 9 h 34" name="T27"/>
                <a:gd fmla="*/ 0 w 33" name="T28"/>
                <a:gd fmla="*/ 8 h 34" name="T29"/>
                <a:gd fmla="*/ 15 w 33" name="T30"/>
                <a:gd fmla="*/ 8 h 34" name="T31"/>
                <a:gd fmla="*/ 15 w 33" name="T32"/>
                <a:gd fmla="*/ 0 h 34" name="T33"/>
                <a:gd fmla="*/ 19 w 33" name="T34"/>
                <a:gd fmla="*/ 1 h 34" name="T35"/>
                <a:gd fmla="*/ 17 w 33" name="T36"/>
                <a:gd fmla="*/ 2 h 34" name="T37"/>
                <a:gd fmla="*/ 17 w 33" name="T38"/>
                <a:gd fmla="*/ 8 h 34" name="T39"/>
                <a:gd fmla="*/ 28 w 33" name="T40"/>
                <a:gd fmla="*/ 8 h 34" name="T41"/>
                <a:gd fmla="*/ 30 w 33" name="T42"/>
                <a:gd fmla="*/ 6 h 34" name="T43"/>
                <a:gd fmla="*/ 33 w 33" name="T44"/>
                <a:gd fmla="*/ 9 h 34" name="T45"/>
                <a:gd fmla="*/ 17 w 33" name="T46"/>
                <a:gd fmla="*/ 9 h 34" name="T47"/>
                <a:gd fmla="*/ 17 w 33" name="T48"/>
                <a:gd fmla="*/ 18 h 34" name="T49"/>
                <a:gd fmla="*/ 25 w 33" name="T50"/>
                <a:gd fmla="*/ 18 h 34" name="T51"/>
                <a:gd fmla="*/ 26 w 33" name="T52"/>
                <a:gd fmla="*/ 16 h 34" name="T53"/>
                <a:gd fmla="*/ 28 w 33" name="T54"/>
                <a:gd fmla="*/ 18 h 34" name="T55"/>
                <a:gd fmla="*/ 27 w 33" name="T56"/>
                <a:gd fmla="*/ 20 h 34" name="T57"/>
                <a:gd fmla="*/ 27 w 33" name="T58"/>
                <a:gd fmla="*/ 29 h 34" name="T59"/>
                <a:gd fmla="*/ 8 w 33" name="T60"/>
                <a:gd fmla="*/ 29 h 34" name="T61"/>
                <a:gd fmla="*/ 25 w 33" name="T62"/>
                <a:gd fmla="*/ 29 h 34" name="T63"/>
                <a:gd fmla="*/ 25 w 33" name="T64"/>
                <a:gd fmla="*/ 19 h 34" name="T65"/>
                <a:gd fmla="*/ 8 w 33" name="T66"/>
                <a:gd fmla="*/ 19 h 34" name="T67"/>
                <a:gd fmla="*/ 8 w 33" name="T68"/>
                <a:gd fmla="*/ 29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3">
                  <a:moveTo>
                    <a:pt x="27" y="29"/>
                  </a:moveTo>
                  <a:cubicBezTo>
                    <a:pt x="27" y="30"/>
                    <a:pt x="27" y="31"/>
                    <a:pt x="27" y="32"/>
                  </a:cubicBezTo>
                  <a:cubicBezTo>
                    <a:pt x="25" y="33"/>
                    <a:pt x="25" y="33"/>
                    <a:pt x="25" y="33"/>
                  </a:cubicBezTo>
                  <a:cubicBezTo>
                    <a:pt x="25" y="30"/>
                    <a:pt x="25" y="30"/>
                    <a:pt x="25" y="30"/>
                  </a:cubicBezTo>
                  <a:cubicBezTo>
                    <a:pt x="8" y="30"/>
                    <a:pt x="8" y="30"/>
                    <a:pt x="8" y="30"/>
                  </a:cubicBezTo>
                  <a:cubicBezTo>
                    <a:pt x="8" y="33"/>
                    <a:pt x="8" y="33"/>
                    <a:pt x="8" y="33"/>
                  </a:cubicBezTo>
                  <a:cubicBezTo>
                    <a:pt x="6" y="34"/>
                    <a:pt x="6" y="34"/>
                    <a:pt x="6" y="34"/>
                  </a:cubicBezTo>
                  <a:cubicBezTo>
                    <a:pt x="6" y="31"/>
                    <a:pt x="6" y="28"/>
                    <a:pt x="6" y="25"/>
                  </a:cubicBezTo>
                  <a:cubicBezTo>
                    <a:pt x="6" y="22"/>
                    <a:pt x="6" y="19"/>
                    <a:pt x="6" y="17"/>
                  </a:cubicBezTo>
                  <a:cubicBezTo>
                    <a:pt x="8" y="18"/>
                    <a:pt x="8" y="18"/>
                    <a:pt x="8" y="18"/>
                  </a:cubicBezTo>
                  <a:cubicBezTo>
                    <a:pt x="15" y="18"/>
                    <a:pt x="15" y="18"/>
                    <a:pt x="15" y="18"/>
                  </a:cubicBezTo>
                  <a:cubicBezTo>
                    <a:pt x="15" y="9"/>
                    <a:pt x="15" y="9"/>
                    <a:pt x="15" y="9"/>
                  </a:cubicBezTo>
                  <a:cubicBezTo>
                    <a:pt x="4" y="9"/>
                    <a:pt x="4" y="9"/>
                    <a:pt x="4" y="9"/>
                  </a:cubicBezTo>
                  <a:cubicBezTo>
                    <a:pt x="3" y="9"/>
                    <a:pt x="2" y="9"/>
                    <a:pt x="1" y="9"/>
                  </a:cubicBezTo>
                  <a:cubicBezTo>
                    <a:pt x="0" y="8"/>
                    <a:pt x="0" y="8"/>
                    <a:pt x="0" y="8"/>
                  </a:cubicBezTo>
                  <a:cubicBezTo>
                    <a:pt x="15" y="8"/>
                    <a:pt x="15" y="8"/>
                    <a:pt x="15" y="8"/>
                  </a:cubicBezTo>
                  <a:cubicBezTo>
                    <a:pt x="15" y="4"/>
                    <a:pt x="15" y="1"/>
                    <a:pt x="15" y="0"/>
                  </a:cubicBezTo>
                  <a:cubicBezTo>
                    <a:pt x="19" y="1"/>
                    <a:pt x="19" y="1"/>
                    <a:pt x="19" y="1"/>
                  </a:cubicBezTo>
                  <a:cubicBezTo>
                    <a:pt x="17" y="2"/>
                    <a:pt x="17" y="2"/>
                    <a:pt x="17" y="2"/>
                  </a:cubicBezTo>
                  <a:cubicBezTo>
                    <a:pt x="17" y="8"/>
                    <a:pt x="17" y="8"/>
                    <a:pt x="17" y="8"/>
                  </a:cubicBezTo>
                  <a:cubicBezTo>
                    <a:pt x="28" y="8"/>
                    <a:pt x="28" y="8"/>
                    <a:pt x="28" y="8"/>
                  </a:cubicBezTo>
                  <a:cubicBezTo>
                    <a:pt x="30" y="6"/>
                    <a:pt x="30" y="6"/>
                    <a:pt x="30" y="6"/>
                  </a:cubicBezTo>
                  <a:cubicBezTo>
                    <a:pt x="33" y="9"/>
                    <a:pt x="33" y="9"/>
                    <a:pt x="33" y="9"/>
                  </a:cubicBezTo>
                  <a:cubicBezTo>
                    <a:pt x="17" y="9"/>
                    <a:pt x="17" y="9"/>
                    <a:pt x="17" y="9"/>
                  </a:cubicBezTo>
                  <a:cubicBezTo>
                    <a:pt x="17" y="18"/>
                    <a:pt x="17" y="18"/>
                    <a:pt x="17" y="18"/>
                  </a:cubicBezTo>
                  <a:cubicBezTo>
                    <a:pt x="25" y="18"/>
                    <a:pt x="25" y="18"/>
                    <a:pt x="25" y="18"/>
                  </a:cubicBezTo>
                  <a:cubicBezTo>
                    <a:pt x="26" y="16"/>
                    <a:pt x="26" y="16"/>
                    <a:pt x="26" y="16"/>
                  </a:cubicBezTo>
                  <a:cubicBezTo>
                    <a:pt x="28" y="18"/>
                    <a:pt x="28" y="18"/>
                    <a:pt x="28" y="18"/>
                  </a:cubicBezTo>
                  <a:cubicBezTo>
                    <a:pt x="27" y="20"/>
                    <a:pt x="27" y="20"/>
                    <a:pt x="27" y="20"/>
                  </a:cubicBezTo>
                  <a:lnTo>
                    <a:pt x="27" y="29"/>
                  </a:lnTo>
                  <a:close/>
                  <a:moveTo>
                    <a:pt x="8" y="29"/>
                  </a:moveTo>
                  <a:cubicBezTo>
                    <a:pt x="25" y="29"/>
                    <a:pt x="25" y="29"/>
                    <a:pt x="25" y="29"/>
                  </a:cubicBezTo>
                  <a:cubicBezTo>
                    <a:pt x="25" y="19"/>
                    <a:pt x="25" y="19"/>
                    <a:pt x="25" y="19"/>
                  </a:cubicBezTo>
                  <a:cubicBezTo>
                    <a:pt x="8" y="19"/>
                    <a:pt x="8" y="19"/>
                    <a:pt x="8" y="19"/>
                  </a:cubicBezTo>
                  <a:lnTo>
                    <a:pt x="8" y="2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62"/>
            <p:cNvSpPr/>
            <p:nvPr/>
          </p:nvSpPr>
          <p:spPr bwMode="auto">
            <a:xfrm>
              <a:off x="5462588" y="3418158"/>
              <a:ext cx="88900" cy="84138"/>
            </a:xfrm>
            <a:custGeom>
              <a:gdLst>
                <a:gd fmla="*/ 26 w 34" name="T0"/>
                <a:gd fmla="*/ 2 h 32" name="T1"/>
                <a:gd fmla="*/ 28 w 34" name="T2"/>
                <a:gd fmla="*/ 0 h 32" name="T3"/>
                <a:gd fmla="*/ 31 w 34" name="T4"/>
                <a:gd fmla="*/ 2 h 32" name="T5"/>
                <a:gd fmla="*/ 17 w 34" name="T6"/>
                <a:gd fmla="*/ 2 h 32" name="T7"/>
                <a:gd fmla="*/ 17 w 34" name="T8"/>
                <a:gd fmla="*/ 12 h 32" name="T9"/>
                <a:gd fmla="*/ 28 w 34" name="T10"/>
                <a:gd fmla="*/ 12 h 32" name="T11"/>
                <a:gd fmla="*/ 30 w 34" name="T12"/>
                <a:gd fmla="*/ 9 h 32" name="T13"/>
                <a:gd fmla="*/ 33 w 34" name="T14"/>
                <a:gd fmla="*/ 13 h 32" name="T15"/>
                <a:gd fmla="*/ 19 w 34" name="T16"/>
                <a:gd fmla="*/ 13 h 32" name="T17"/>
                <a:gd fmla="*/ 26 w 34" name="T18"/>
                <a:gd fmla="*/ 24 h 32" name="T19"/>
                <a:gd fmla="*/ 34 w 34" name="T20"/>
                <a:gd fmla="*/ 29 h 32" name="T21"/>
                <a:gd fmla="*/ 34 w 34" name="T22"/>
                <a:gd fmla="*/ 29 h 32" name="T23"/>
                <a:gd fmla="*/ 31 w 34" name="T24"/>
                <a:gd fmla="*/ 32 h 32" name="T25"/>
                <a:gd fmla="*/ 22 w 34" name="T26"/>
                <a:gd fmla="*/ 23 h 32" name="T27"/>
                <a:gd fmla="*/ 18 w 34" name="T28"/>
                <a:gd fmla="*/ 13 h 32" name="T29"/>
                <a:gd fmla="*/ 17 w 34" name="T30"/>
                <a:gd fmla="*/ 13 h 32" name="T31"/>
                <a:gd fmla="*/ 11 w 34" name="T32"/>
                <a:gd fmla="*/ 25 h 32" name="T33"/>
                <a:gd fmla="*/ 1 w 34" name="T34"/>
                <a:gd fmla="*/ 32 h 32" name="T35"/>
                <a:gd fmla="*/ 0 w 34" name="T36"/>
                <a:gd fmla="*/ 32 h 32" name="T37"/>
                <a:gd fmla="*/ 10 w 34" name="T38"/>
                <a:gd fmla="*/ 24 h 32" name="T39"/>
                <a:gd fmla="*/ 15 w 34" name="T40"/>
                <a:gd fmla="*/ 13 h 32" name="T41"/>
                <a:gd fmla="*/ 4 w 34" name="T42"/>
                <a:gd fmla="*/ 13 h 32" name="T43"/>
                <a:gd fmla="*/ 1 w 34" name="T44"/>
                <a:gd fmla="*/ 13 h 32" name="T45"/>
                <a:gd fmla="*/ 0 w 34" name="T46"/>
                <a:gd fmla="*/ 12 h 32" name="T47"/>
                <a:gd fmla="*/ 15 w 34" name="T48"/>
                <a:gd fmla="*/ 12 h 32" name="T49"/>
                <a:gd fmla="*/ 15 w 34" name="T50"/>
                <a:gd fmla="*/ 2 h 32" name="T51"/>
                <a:gd fmla="*/ 8 w 34" name="T52"/>
                <a:gd fmla="*/ 2 h 32" name="T53"/>
                <a:gd fmla="*/ 5 w 34" name="T54"/>
                <a:gd fmla="*/ 3 h 32" name="T55"/>
                <a:gd fmla="*/ 3 w 34" name="T56"/>
                <a:gd fmla="*/ 2 h 32" name="T57"/>
                <a:gd fmla="*/ 26 w 34" name="T58"/>
                <a:gd fmla="*/ 2 h 3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2" w="34">
                  <a:moveTo>
                    <a:pt x="26" y="2"/>
                  </a:moveTo>
                  <a:cubicBezTo>
                    <a:pt x="28" y="0"/>
                    <a:pt x="28" y="0"/>
                    <a:pt x="28" y="0"/>
                  </a:cubicBezTo>
                  <a:cubicBezTo>
                    <a:pt x="31" y="2"/>
                    <a:pt x="31" y="2"/>
                    <a:pt x="31" y="2"/>
                  </a:cubicBezTo>
                  <a:cubicBezTo>
                    <a:pt x="17" y="2"/>
                    <a:pt x="17" y="2"/>
                    <a:pt x="17" y="2"/>
                  </a:cubicBezTo>
                  <a:cubicBezTo>
                    <a:pt x="17" y="5"/>
                    <a:pt x="17" y="8"/>
                    <a:pt x="17" y="12"/>
                  </a:cubicBezTo>
                  <a:cubicBezTo>
                    <a:pt x="28" y="12"/>
                    <a:pt x="28" y="12"/>
                    <a:pt x="28" y="12"/>
                  </a:cubicBezTo>
                  <a:cubicBezTo>
                    <a:pt x="30" y="9"/>
                    <a:pt x="30" y="9"/>
                    <a:pt x="30" y="9"/>
                  </a:cubicBezTo>
                  <a:cubicBezTo>
                    <a:pt x="33" y="13"/>
                    <a:pt x="33" y="13"/>
                    <a:pt x="33" y="13"/>
                  </a:cubicBezTo>
                  <a:cubicBezTo>
                    <a:pt x="19" y="13"/>
                    <a:pt x="19" y="13"/>
                    <a:pt x="19" y="13"/>
                  </a:cubicBezTo>
                  <a:cubicBezTo>
                    <a:pt x="21" y="18"/>
                    <a:pt x="23" y="22"/>
                    <a:pt x="26" y="24"/>
                  </a:cubicBezTo>
                  <a:cubicBezTo>
                    <a:pt x="28" y="27"/>
                    <a:pt x="31" y="28"/>
                    <a:pt x="34" y="29"/>
                  </a:cubicBezTo>
                  <a:cubicBezTo>
                    <a:pt x="34" y="29"/>
                    <a:pt x="34" y="29"/>
                    <a:pt x="34" y="29"/>
                  </a:cubicBezTo>
                  <a:cubicBezTo>
                    <a:pt x="33" y="30"/>
                    <a:pt x="32" y="30"/>
                    <a:pt x="31" y="32"/>
                  </a:cubicBezTo>
                  <a:cubicBezTo>
                    <a:pt x="27" y="29"/>
                    <a:pt x="24" y="26"/>
                    <a:pt x="22" y="23"/>
                  </a:cubicBezTo>
                  <a:cubicBezTo>
                    <a:pt x="20" y="19"/>
                    <a:pt x="18" y="16"/>
                    <a:pt x="18" y="13"/>
                  </a:cubicBezTo>
                  <a:cubicBezTo>
                    <a:pt x="17" y="13"/>
                    <a:pt x="17" y="13"/>
                    <a:pt x="17" y="13"/>
                  </a:cubicBezTo>
                  <a:cubicBezTo>
                    <a:pt x="16" y="18"/>
                    <a:pt x="14" y="22"/>
                    <a:pt x="11" y="25"/>
                  </a:cubicBezTo>
                  <a:cubicBezTo>
                    <a:pt x="8" y="28"/>
                    <a:pt x="5" y="31"/>
                    <a:pt x="1" y="32"/>
                  </a:cubicBezTo>
                  <a:cubicBezTo>
                    <a:pt x="0" y="32"/>
                    <a:pt x="0" y="32"/>
                    <a:pt x="0" y="32"/>
                  </a:cubicBezTo>
                  <a:cubicBezTo>
                    <a:pt x="4" y="30"/>
                    <a:pt x="7" y="27"/>
                    <a:pt x="10" y="24"/>
                  </a:cubicBezTo>
                  <a:cubicBezTo>
                    <a:pt x="12" y="21"/>
                    <a:pt x="14" y="17"/>
                    <a:pt x="15" y="13"/>
                  </a:cubicBezTo>
                  <a:cubicBezTo>
                    <a:pt x="4" y="13"/>
                    <a:pt x="4" y="13"/>
                    <a:pt x="4" y="13"/>
                  </a:cubicBezTo>
                  <a:cubicBezTo>
                    <a:pt x="3" y="13"/>
                    <a:pt x="2" y="13"/>
                    <a:pt x="1" y="13"/>
                  </a:cubicBezTo>
                  <a:cubicBezTo>
                    <a:pt x="0" y="12"/>
                    <a:pt x="0" y="12"/>
                    <a:pt x="0" y="12"/>
                  </a:cubicBezTo>
                  <a:cubicBezTo>
                    <a:pt x="15" y="12"/>
                    <a:pt x="15" y="12"/>
                    <a:pt x="15" y="12"/>
                  </a:cubicBezTo>
                  <a:cubicBezTo>
                    <a:pt x="15" y="8"/>
                    <a:pt x="15" y="5"/>
                    <a:pt x="15" y="2"/>
                  </a:cubicBezTo>
                  <a:cubicBezTo>
                    <a:pt x="8" y="2"/>
                    <a:pt x="8" y="2"/>
                    <a:pt x="8" y="2"/>
                  </a:cubicBezTo>
                  <a:cubicBezTo>
                    <a:pt x="6" y="2"/>
                    <a:pt x="5" y="3"/>
                    <a:pt x="5" y="3"/>
                  </a:cubicBezTo>
                  <a:cubicBezTo>
                    <a:pt x="3" y="2"/>
                    <a:pt x="3" y="2"/>
                    <a:pt x="3" y="2"/>
                  </a:cubicBezTo>
                  <a:lnTo>
                    <a:pt x="26" y="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63"/>
            <p:cNvSpPr>
              <a:spLocks noEditPoints="1"/>
            </p:cNvSpPr>
            <p:nvPr/>
          </p:nvSpPr>
          <p:spPr bwMode="auto">
            <a:xfrm>
              <a:off x="5548313" y="3413396"/>
              <a:ext cx="92075" cy="92075"/>
            </a:xfrm>
            <a:custGeom>
              <a:gdLst>
                <a:gd fmla="*/ 5 w 35" name="T0"/>
                <a:gd fmla="*/ 16 h 35" name="T1"/>
                <a:gd fmla="*/ 0 w 35" name="T2"/>
                <a:gd fmla="*/ 10 h 35" name="T3"/>
                <a:gd fmla="*/ 6 w 35" name="T4"/>
                <a:gd fmla="*/ 14 h 35" name="T5"/>
                <a:gd fmla="*/ 6 w 35" name="T6"/>
                <a:gd fmla="*/ 28 h 35" name="T7"/>
                <a:gd fmla="*/ 5 w 35" name="T8"/>
                <a:gd fmla="*/ 32 h 35" name="T9"/>
                <a:gd fmla="*/ 4 w 35" name="T10"/>
                <a:gd fmla="*/ 25 h 35" name="T11"/>
                <a:gd fmla="*/ 1 w 35" name="T12"/>
                <a:gd fmla="*/ 23 h 35" name="T13"/>
                <a:gd fmla="*/ 5 w 35" name="T14"/>
                <a:gd fmla="*/ 22 h 35" name="T15"/>
                <a:gd fmla="*/ 10 w 35" name="T16"/>
                <a:gd fmla="*/ 11 h 35" name="T17"/>
                <a:gd fmla="*/ 9 w 35" name="T18"/>
                <a:gd fmla="*/ 4 h 35" name="T19"/>
                <a:gd fmla="*/ 7 w 35" name="T20"/>
                <a:gd fmla="*/ 6 h 35" name="T21"/>
                <a:gd fmla="*/ 4 w 35" name="T22"/>
                <a:gd fmla="*/ 1 h 35" name="T23"/>
                <a:gd fmla="*/ 20 w 35" name="T24"/>
                <a:gd fmla="*/ 0 h 35" name="T25"/>
                <a:gd fmla="*/ 22 w 35" name="T26"/>
                <a:gd fmla="*/ 3 h 35" name="T27"/>
                <a:gd fmla="*/ 27 w 35" name="T28"/>
                <a:gd fmla="*/ 5 h 35" name="T29"/>
                <a:gd fmla="*/ 31 w 35" name="T30"/>
                <a:gd fmla="*/ 6 h 35" name="T31"/>
                <a:gd fmla="*/ 30 w 35" name="T32"/>
                <a:gd fmla="*/ 10 h 35" name="T33"/>
                <a:gd fmla="*/ 33 w 35" name="T34"/>
                <a:gd fmla="*/ 8 h 35" name="T35"/>
                <a:gd fmla="*/ 30 w 35" name="T36"/>
                <a:gd fmla="*/ 11 h 35" name="T37"/>
                <a:gd fmla="*/ 28 w 35" name="T38"/>
                <a:gd fmla="*/ 17 h 35" name="T39"/>
                <a:gd fmla="*/ 22 w 35" name="T40"/>
                <a:gd fmla="*/ 16 h 35" name="T41"/>
                <a:gd fmla="*/ 28 w 35" name="T42"/>
                <a:gd fmla="*/ 20 h 35" name="T43"/>
                <a:gd fmla="*/ 32 w 35" name="T44"/>
                <a:gd fmla="*/ 21 h 35" name="T45"/>
                <a:gd fmla="*/ 22 w 35" name="T46"/>
                <a:gd fmla="*/ 26 h 35" name="T47"/>
                <a:gd fmla="*/ 32 w 35" name="T48"/>
                <a:gd fmla="*/ 24 h 35" name="T49"/>
                <a:gd fmla="*/ 22 w 35" name="T50"/>
                <a:gd fmla="*/ 26 h 35" name="T51"/>
                <a:gd fmla="*/ 20 w 35" name="T52"/>
                <a:gd fmla="*/ 35 h 35" name="T53"/>
                <a:gd fmla="*/ 13 w 35" name="T54"/>
                <a:gd fmla="*/ 26 h 35" name="T55"/>
                <a:gd fmla="*/ 8 w 35" name="T56"/>
                <a:gd fmla="*/ 26 h 35" name="T57"/>
                <a:gd fmla="*/ 20 w 35" name="T58"/>
                <a:gd fmla="*/ 21 h 35" name="T59"/>
                <a:gd fmla="*/ 12 w 35" name="T60"/>
                <a:gd fmla="*/ 21 h 35" name="T61"/>
                <a:gd fmla="*/ 20 w 35" name="T62"/>
                <a:gd fmla="*/ 20 h 35" name="T63"/>
                <a:gd fmla="*/ 14 w 35" name="T64"/>
                <a:gd fmla="*/ 16 h 35" name="T65"/>
                <a:gd fmla="*/ 11 w 35" name="T66"/>
                <a:gd fmla="*/ 15 h 35" name="T67"/>
                <a:gd fmla="*/ 20 w 35" name="T68"/>
                <a:gd fmla="*/ 11 h 35" name="T69"/>
                <a:gd fmla="*/ 12 w 35" name="T70"/>
                <a:gd fmla="*/ 11 h 35" name="T71"/>
                <a:gd fmla="*/ 20 w 35" name="T72"/>
                <a:gd fmla="*/ 10 h 35" name="T73"/>
                <a:gd fmla="*/ 15 w 35" name="T74"/>
                <a:gd fmla="*/ 6 h 35" name="T75"/>
                <a:gd fmla="*/ 12 w 35" name="T76"/>
                <a:gd fmla="*/ 5 h 35" name="T77"/>
                <a:gd fmla="*/ 20 w 35" name="T78"/>
                <a:gd fmla="*/ 0 h 35" name="T79"/>
                <a:gd fmla="*/ 28 w 35" name="T80"/>
                <a:gd fmla="*/ 10 h 35" name="T81"/>
                <a:gd fmla="*/ 22 w 35" name="T82"/>
                <a:gd fmla="*/ 6 h 35" name="T83"/>
                <a:gd fmla="*/ 22 w 35" name="T84"/>
                <a:gd fmla="*/ 15 h 35" name="T85"/>
                <a:gd fmla="*/ 28 w 35" name="T86"/>
                <a:gd fmla="*/ 11 h 35" name="T87"/>
                <a:gd fmla="*/ 22 w 35" name="T88"/>
                <a:gd fmla="*/ 15 h 3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5" w="35">
                  <a:moveTo>
                    <a:pt x="6" y="14"/>
                  </a:moveTo>
                  <a:cubicBezTo>
                    <a:pt x="6" y="15"/>
                    <a:pt x="6" y="16"/>
                    <a:pt x="5" y="16"/>
                  </a:cubicBezTo>
                  <a:cubicBezTo>
                    <a:pt x="5" y="17"/>
                    <a:pt x="4" y="16"/>
                    <a:pt x="4" y="15"/>
                  </a:cubicBezTo>
                  <a:cubicBezTo>
                    <a:pt x="3" y="13"/>
                    <a:pt x="2" y="12"/>
                    <a:pt x="0" y="10"/>
                  </a:cubicBezTo>
                  <a:cubicBezTo>
                    <a:pt x="1" y="9"/>
                    <a:pt x="1" y="9"/>
                    <a:pt x="1" y="9"/>
                  </a:cubicBezTo>
                  <a:cubicBezTo>
                    <a:pt x="4" y="11"/>
                    <a:pt x="6" y="13"/>
                    <a:pt x="6" y="14"/>
                  </a:cubicBezTo>
                  <a:close/>
                  <a:moveTo>
                    <a:pt x="7" y="24"/>
                  </a:moveTo>
                  <a:cubicBezTo>
                    <a:pt x="6" y="25"/>
                    <a:pt x="6" y="26"/>
                    <a:pt x="6" y="28"/>
                  </a:cubicBezTo>
                  <a:cubicBezTo>
                    <a:pt x="6" y="30"/>
                    <a:pt x="6" y="31"/>
                    <a:pt x="6" y="32"/>
                  </a:cubicBezTo>
                  <a:cubicBezTo>
                    <a:pt x="6" y="33"/>
                    <a:pt x="6" y="33"/>
                    <a:pt x="5" y="32"/>
                  </a:cubicBezTo>
                  <a:cubicBezTo>
                    <a:pt x="3" y="32"/>
                    <a:pt x="3" y="31"/>
                    <a:pt x="4" y="29"/>
                  </a:cubicBezTo>
                  <a:cubicBezTo>
                    <a:pt x="4" y="27"/>
                    <a:pt x="4" y="25"/>
                    <a:pt x="4" y="25"/>
                  </a:cubicBezTo>
                  <a:cubicBezTo>
                    <a:pt x="3" y="24"/>
                    <a:pt x="2" y="24"/>
                    <a:pt x="1" y="23"/>
                  </a:cubicBezTo>
                  <a:cubicBezTo>
                    <a:pt x="1" y="23"/>
                    <a:pt x="1" y="23"/>
                    <a:pt x="1" y="23"/>
                  </a:cubicBezTo>
                  <a:cubicBezTo>
                    <a:pt x="2" y="23"/>
                    <a:pt x="3" y="23"/>
                    <a:pt x="4" y="23"/>
                  </a:cubicBezTo>
                  <a:cubicBezTo>
                    <a:pt x="4" y="23"/>
                    <a:pt x="5" y="23"/>
                    <a:pt x="5" y="22"/>
                  </a:cubicBezTo>
                  <a:cubicBezTo>
                    <a:pt x="6" y="21"/>
                    <a:pt x="7" y="17"/>
                    <a:pt x="10" y="11"/>
                  </a:cubicBezTo>
                  <a:cubicBezTo>
                    <a:pt x="10" y="11"/>
                    <a:pt x="10" y="11"/>
                    <a:pt x="10" y="11"/>
                  </a:cubicBezTo>
                  <a:cubicBezTo>
                    <a:pt x="8" y="18"/>
                    <a:pt x="7" y="22"/>
                    <a:pt x="7" y="24"/>
                  </a:cubicBezTo>
                  <a:close/>
                  <a:moveTo>
                    <a:pt x="9" y="4"/>
                  </a:moveTo>
                  <a:cubicBezTo>
                    <a:pt x="9" y="5"/>
                    <a:pt x="9" y="6"/>
                    <a:pt x="8" y="7"/>
                  </a:cubicBezTo>
                  <a:cubicBezTo>
                    <a:pt x="8" y="8"/>
                    <a:pt x="7" y="7"/>
                    <a:pt x="7" y="6"/>
                  </a:cubicBezTo>
                  <a:cubicBezTo>
                    <a:pt x="6" y="5"/>
                    <a:pt x="5" y="3"/>
                    <a:pt x="4" y="1"/>
                  </a:cubicBezTo>
                  <a:cubicBezTo>
                    <a:pt x="4" y="1"/>
                    <a:pt x="4" y="1"/>
                    <a:pt x="4" y="1"/>
                  </a:cubicBezTo>
                  <a:cubicBezTo>
                    <a:pt x="7" y="2"/>
                    <a:pt x="8" y="4"/>
                    <a:pt x="9" y="4"/>
                  </a:cubicBezTo>
                  <a:close/>
                  <a:moveTo>
                    <a:pt x="20" y="0"/>
                  </a:moveTo>
                  <a:cubicBezTo>
                    <a:pt x="23" y="2"/>
                    <a:pt x="23" y="2"/>
                    <a:pt x="23" y="2"/>
                  </a:cubicBezTo>
                  <a:cubicBezTo>
                    <a:pt x="22" y="3"/>
                    <a:pt x="22" y="3"/>
                    <a:pt x="22" y="3"/>
                  </a:cubicBezTo>
                  <a:cubicBezTo>
                    <a:pt x="22" y="5"/>
                    <a:pt x="22" y="5"/>
                    <a:pt x="22" y="5"/>
                  </a:cubicBezTo>
                  <a:cubicBezTo>
                    <a:pt x="27" y="5"/>
                    <a:pt x="27" y="5"/>
                    <a:pt x="27" y="5"/>
                  </a:cubicBezTo>
                  <a:cubicBezTo>
                    <a:pt x="29" y="4"/>
                    <a:pt x="29" y="4"/>
                    <a:pt x="29" y="4"/>
                  </a:cubicBezTo>
                  <a:cubicBezTo>
                    <a:pt x="31" y="6"/>
                    <a:pt x="31" y="6"/>
                    <a:pt x="31" y="6"/>
                  </a:cubicBezTo>
                  <a:cubicBezTo>
                    <a:pt x="30" y="7"/>
                    <a:pt x="30" y="7"/>
                    <a:pt x="30" y="7"/>
                  </a:cubicBezTo>
                  <a:cubicBezTo>
                    <a:pt x="30" y="10"/>
                    <a:pt x="30" y="10"/>
                    <a:pt x="30" y="10"/>
                  </a:cubicBezTo>
                  <a:cubicBezTo>
                    <a:pt x="31" y="10"/>
                    <a:pt x="31" y="10"/>
                    <a:pt x="31" y="10"/>
                  </a:cubicBezTo>
                  <a:cubicBezTo>
                    <a:pt x="33" y="8"/>
                    <a:pt x="33" y="8"/>
                    <a:pt x="33" y="8"/>
                  </a:cubicBezTo>
                  <a:cubicBezTo>
                    <a:pt x="35" y="11"/>
                    <a:pt x="35" y="11"/>
                    <a:pt x="35" y="11"/>
                  </a:cubicBezTo>
                  <a:cubicBezTo>
                    <a:pt x="30" y="11"/>
                    <a:pt x="30" y="11"/>
                    <a:pt x="30" y="11"/>
                  </a:cubicBezTo>
                  <a:cubicBezTo>
                    <a:pt x="30" y="14"/>
                    <a:pt x="30" y="16"/>
                    <a:pt x="30" y="16"/>
                  </a:cubicBezTo>
                  <a:cubicBezTo>
                    <a:pt x="28" y="17"/>
                    <a:pt x="28" y="17"/>
                    <a:pt x="28" y="17"/>
                  </a:cubicBezTo>
                  <a:cubicBezTo>
                    <a:pt x="28" y="16"/>
                    <a:pt x="28" y="16"/>
                    <a:pt x="28" y="16"/>
                  </a:cubicBezTo>
                  <a:cubicBezTo>
                    <a:pt x="22" y="16"/>
                    <a:pt x="22" y="16"/>
                    <a:pt x="22" y="16"/>
                  </a:cubicBezTo>
                  <a:cubicBezTo>
                    <a:pt x="22" y="20"/>
                    <a:pt x="22" y="20"/>
                    <a:pt x="22" y="20"/>
                  </a:cubicBezTo>
                  <a:cubicBezTo>
                    <a:pt x="28" y="20"/>
                    <a:pt x="28" y="20"/>
                    <a:pt x="28" y="20"/>
                  </a:cubicBezTo>
                  <a:cubicBezTo>
                    <a:pt x="30" y="18"/>
                    <a:pt x="30" y="18"/>
                    <a:pt x="30" y="18"/>
                  </a:cubicBezTo>
                  <a:cubicBezTo>
                    <a:pt x="32" y="21"/>
                    <a:pt x="32" y="21"/>
                    <a:pt x="32" y="21"/>
                  </a:cubicBezTo>
                  <a:cubicBezTo>
                    <a:pt x="22" y="21"/>
                    <a:pt x="22" y="21"/>
                    <a:pt x="22" y="21"/>
                  </a:cubicBezTo>
                  <a:cubicBezTo>
                    <a:pt x="22" y="26"/>
                    <a:pt x="22" y="26"/>
                    <a:pt x="22" y="26"/>
                  </a:cubicBezTo>
                  <a:cubicBezTo>
                    <a:pt x="31" y="26"/>
                    <a:pt x="31" y="26"/>
                    <a:pt x="31" y="26"/>
                  </a:cubicBezTo>
                  <a:cubicBezTo>
                    <a:pt x="32" y="24"/>
                    <a:pt x="32" y="24"/>
                    <a:pt x="32" y="24"/>
                  </a:cubicBezTo>
                  <a:cubicBezTo>
                    <a:pt x="35" y="26"/>
                    <a:pt x="35" y="26"/>
                    <a:pt x="35" y="26"/>
                  </a:cubicBezTo>
                  <a:cubicBezTo>
                    <a:pt x="22" y="26"/>
                    <a:pt x="22" y="26"/>
                    <a:pt x="22" y="26"/>
                  </a:cubicBezTo>
                  <a:cubicBezTo>
                    <a:pt x="22" y="30"/>
                    <a:pt x="22" y="33"/>
                    <a:pt x="22" y="34"/>
                  </a:cubicBezTo>
                  <a:cubicBezTo>
                    <a:pt x="20" y="35"/>
                    <a:pt x="20" y="35"/>
                    <a:pt x="20" y="35"/>
                  </a:cubicBezTo>
                  <a:cubicBezTo>
                    <a:pt x="20" y="34"/>
                    <a:pt x="20" y="31"/>
                    <a:pt x="20" y="26"/>
                  </a:cubicBezTo>
                  <a:cubicBezTo>
                    <a:pt x="13" y="26"/>
                    <a:pt x="13" y="26"/>
                    <a:pt x="13" y="26"/>
                  </a:cubicBezTo>
                  <a:cubicBezTo>
                    <a:pt x="12" y="26"/>
                    <a:pt x="11" y="26"/>
                    <a:pt x="10" y="27"/>
                  </a:cubicBezTo>
                  <a:cubicBezTo>
                    <a:pt x="8" y="26"/>
                    <a:pt x="8" y="26"/>
                    <a:pt x="8" y="26"/>
                  </a:cubicBezTo>
                  <a:cubicBezTo>
                    <a:pt x="20" y="26"/>
                    <a:pt x="20" y="26"/>
                    <a:pt x="20" y="26"/>
                  </a:cubicBezTo>
                  <a:cubicBezTo>
                    <a:pt x="20" y="21"/>
                    <a:pt x="20" y="21"/>
                    <a:pt x="20" y="21"/>
                  </a:cubicBezTo>
                  <a:cubicBezTo>
                    <a:pt x="15" y="21"/>
                    <a:pt x="15" y="21"/>
                    <a:pt x="15" y="21"/>
                  </a:cubicBezTo>
                  <a:cubicBezTo>
                    <a:pt x="14" y="21"/>
                    <a:pt x="13" y="21"/>
                    <a:pt x="12" y="21"/>
                  </a:cubicBezTo>
                  <a:cubicBezTo>
                    <a:pt x="11" y="20"/>
                    <a:pt x="11" y="20"/>
                    <a:pt x="11" y="20"/>
                  </a:cubicBezTo>
                  <a:cubicBezTo>
                    <a:pt x="20" y="20"/>
                    <a:pt x="20" y="20"/>
                    <a:pt x="20" y="20"/>
                  </a:cubicBezTo>
                  <a:cubicBezTo>
                    <a:pt x="20" y="16"/>
                    <a:pt x="20" y="16"/>
                    <a:pt x="20" y="16"/>
                  </a:cubicBezTo>
                  <a:cubicBezTo>
                    <a:pt x="14" y="16"/>
                    <a:pt x="14" y="16"/>
                    <a:pt x="14" y="16"/>
                  </a:cubicBezTo>
                  <a:cubicBezTo>
                    <a:pt x="12" y="16"/>
                    <a:pt x="12" y="16"/>
                    <a:pt x="12" y="16"/>
                  </a:cubicBezTo>
                  <a:cubicBezTo>
                    <a:pt x="11" y="15"/>
                    <a:pt x="11" y="15"/>
                    <a:pt x="11" y="15"/>
                  </a:cubicBezTo>
                  <a:cubicBezTo>
                    <a:pt x="20" y="15"/>
                    <a:pt x="20" y="15"/>
                    <a:pt x="20" y="15"/>
                  </a:cubicBezTo>
                  <a:cubicBezTo>
                    <a:pt x="20" y="11"/>
                    <a:pt x="20" y="11"/>
                    <a:pt x="20" y="11"/>
                  </a:cubicBezTo>
                  <a:cubicBezTo>
                    <a:pt x="13" y="11"/>
                    <a:pt x="13" y="11"/>
                    <a:pt x="13" y="11"/>
                  </a:cubicBezTo>
                  <a:cubicBezTo>
                    <a:pt x="12" y="11"/>
                    <a:pt x="12" y="11"/>
                    <a:pt x="12" y="11"/>
                  </a:cubicBezTo>
                  <a:cubicBezTo>
                    <a:pt x="11" y="10"/>
                    <a:pt x="11" y="10"/>
                    <a:pt x="11" y="10"/>
                  </a:cubicBezTo>
                  <a:cubicBezTo>
                    <a:pt x="20" y="10"/>
                    <a:pt x="20" y="10"/>
                    <a:pt x="20" y="10"/>
                  </a:cubicBezTo>
                  <a:cubicBezTo>
                    <a:pt x="20" y="6"/>
                    <a:pt x="20" y="6"/>
                    <a:pt x="20" y="6"/>
                  </a:cubicBezTo>
                  <a:cubicBezTo>
                    <a:pt x="15" y="6"/>
                    <a:pt x="15" y="6"/>
                    <a:pt x="15" y="6"/>
                  </a:cubicBezTo>
                  <a:cubicBezTo>
                    <a:pt x="13" y="7"/>
                    <a:pt x="13" y="7"/>
                    <a:pt x="13" y="7"/>
                  </a:cubicBezTo>
                  <a:cubicBezTo>
                    <a:pt x="12" y="5"/>
                    <a:pt x="12" y="5"/>
                    <a:pt x="12" y="5"/>
                  </a:cubicBezTo>
                  <a:cubicBezTo>
                    <a:pt x="20" y="5"/>
                    <a:pt x="20" y="5"/>
                    <a:pt x="20" y="5"/>
                  </a:cubicBezTo>
                  <a:cubicBezTo>
                    <a:pt x="20" y="3"/>
                    <a:pt x="20" y="1"/>
                    <a:pt x="20" y="0"/>
                  </a:cubicBezTo>
                  <a:close/>
                  <a:moveTo>
                    <a:pt x="22" y="10"/>
                  </a:moveTo>
                  <a:cubicBezTo>
                    <a:pt x="28" y="10"/>
                    <a:pt x="28" y="10"/>
                    <a:pt x="28" y="10"/>
                  </a:cubicBezTo>
                  <a:cubicBezTo>
                    <a:pt x="28" y="6"/>
                    <a:pt x="28" y="6"/>
                    <a:pt x="28" y="6"/>
                  </a:cubicBezTo>
                  <a:cubicBezTo>
                    <a:pt x="22" y="6"/>
                    <a:pt x="22" y="6"/>
                    <a:pt x="22" y="6"/>
                  </a:cubicBezTo>
                  <a:lnTo>
                    <a:pt x="22" y="10"/>
                  </a:lnTo>
                  <a:close/>
                  <a:moveTo>
                    <a:pt x="22" y="15"/>
                  </a:moveTo>
                  <a:cubicBezTo>
                    <a:pt x="28" y="15"/>
                    <a:pt x="28" y="15"/>
                    <a:pt x="28" y="15"/>
                  </a:cubicBezTo>
                  <a:cubicBezTo>
                    <a:pt x="28" y="11"/>
                    <a:pt x="28" y="11"/>
                    <a:pt x="28" y="11"/>
                  </a:cubicBezTo>
                  <a:cubicBezTo>
                    <a:pt x="22" y="11"/>
                    <a:pt x="22" y="11"/>
                    <a:pt x="22" y="11"/>
                  </a:cubicBezTo>
                  <a:lnTo>
                    <a:pt x="22" y="1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64"/>
            <p:cNvSpPr>
              <a:spLocks noEditPoints="1"/>
            </p:cNvSpPr>
            <p:nvPr/>
          </p:nvSpPr>
          <p:spPr bwMode="auto">
            <a:xfrm>
              <a:off x="5276850" y="3197496"/>
              <a:ext cx="88900" cy="87313"/>
            </a:xfrm>
            <a:custGeom>
              <a:gdLst>
                <a:gd fmla="*/ 11 w 34" name="T0"/>
                <a:gd fmla="*/ 0 h 34" name="T1"/>
                <a:gd fmla="*/ 15 w 34" name="T2"/>
                <a:gd fmla="*/ 2 h 34" name="T3"/>
                <a:gd fmla="*/ 13 w 34" name="T4"/>
                <a:gd fmla="*/ 3 h 34" name="T5"/>
                <a:gd fmla="*/ 13 w 34" name="T6"/>
                <a:gd fmla="*/ 25 h 34" name="T7"/>
                <a:gd fmla="*/ 13 w 34" name="T8"/>
                <a:gd fmla="*/ 33 h 34" name="T9"/>
                <a:gd fmla="*/ 11 w 34" name="T10"/>
                <a:gd fmla="*/ 34 h 34" name="T11"/>
                <a:gd fmla="*/ 11 w 34" name="T12"/>
                <a:gd fmla="*/ 25 h 34" name="T13"/>
                <a:gd fmla="*/ 2 w 34" name="T14"/>
                <a:gd fmla="*/ 30 h 34" name="T15"/>
                <a:gd fmla="*/ 0 w 34" name="T16"/>
                <a:gd fmla="*/ 27 h 34" name="T17"/>
                <a:gd fmla="*/ 11 w 34" name="T18"/>
                <a:gd fmla="*/ 24 h 34" name="T19"/>
                <a:gd fmla="*/ 11 w 34" name="T20"/>
                <a:gd fmla="*/ 12 h 34" name="T21"/>
                <a:gd fmla="*/ 3 w 34" name="T22"/>
                <a:gd fmla="*/ 12 h 34" name="T23"/>
                <a:gd fmla="*/ 2 w 34" name="T24"/>
                <a:gd fmla="*/ 12 h 34" name="T25"/>
                <a:gd fmla="*/ 1 w 34" name="T26"/>
                <a:gd fmla="*/ 11 h 34" name="T27"/>
                <a:gd fmla="*/ 11 w 34" name="T28"/>
                <a:gd fmla="*/ 11 h 34" name="T29"/>
                <a:gd fmla="*/ 11 w 34" name="T30"/>
                <a:gd fmla="*/ 0 h 34" name="T31"/>
                <a:gd fmla="*/ 20 w 34" name="T32"/>
                <a:gd fmla="*/ 9 h 34" name="T33"/>
                <a:gd fmla="*/ 20 w 34" name="T34"/>
                <a:gd fmla="*/ 0 h 34" name="T35"/>
                <a:gd fmla="*/ 23 w 34" name="T36"/>
                <a:gd fmla="*/ 2 h 34" name="T37"/>
                <a:gd fmla="*/ 22 w 34" name="T38"/>
                <a:gd fmla="*/ 3 h 34" name="T39"/>
                <a:gd fmla="*/ 22 w 34" name="T40"/>
                <a:gd fmla="*/ 15 h 34" name="T41"/>
                <a:gd fmla="*/ 31 w 34" name="T42"/>
                <a:gd fmla="*/ 8 h 34" name="T43"/>
                <a:gd fmla="*/ 33 w 34" name="T44"/>
                <a:gd fmla="*/ 10 h 34" name="T45"/>
                <a:gd fmla="*/ 28 w 34" name="T46"/>
                <a:gd fmla="*/ 12 h 34" name="T47"/>
                <a:gd fmla="*/ 22 w 34" name="T48"/>
                <a:gd fmla="*/ 16 h 34" name="T49"/>
                <a:gd fmla="*/ 22 w 34" name="T50"/>
                <a:gd fmla="*/ 28 h 34" name="T51"/>
                <a:gd fmla="*/ 24 w 34" name="T52"/>
                <a:gd fmla="*/ 30 h 34" name="T53"/>
                <a:gd fmla="*/ 29 w 34" name="T54"/>
                <a:gd fmla="*/ 30 h 34" name="T55"/>
                <a:gd fmla="*/ 31 w 34" name="T56"/>
                <a:gd fmla="*/ 28 h 34" name="T57"/>
                <a:gd fmla="*/ 31 w 34" name="T58"/>
                <a:gd fmla="*/ 22 h 34" name="T59"/>
                <a:gd fmla="*/ 32 w 34" name="T60"/>
                <a:gd fmla="*/ 22 h 34" name="T61"/>
                <a:gd fmla="*/ 33 w 34" name="T62"/>
                <a:gd fmla="*/ 28 h 34" name="T63"/>
                <a:gd fmla="*/ 34 w 34" name="T64"/>
                <a:gd fmla="*/ 30 h 34" name="T65"/>
                <a:gd fmla="*/ 30 w 34" name="T66"/>
                <a:gd fmla="*/ 32 h 34" name="T67"/>
                <a:gd fmla="*/ 23 w 34" name="T68"/>
                <a:gd fmla="*/ 32 h 34" name="T69"/>
                <a:gd fmla="*/ 20 w 34" name="T70"/>
                <a:gd fmla="*/ 29 h 34" name="T71"/>
                <a:gd fmla="*/ 20 w 34" name="T72"/>
                <a:gd fmla="*/ 9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34">
                  <a:moveTo>
                    <a:pt x="11" y="0"/>
                  </a:moveTo>
                  <a:cubicBezTo>
                    <a:pt x="15" y="2"/>
                    <a:pt x="15" y="2"/>
                    <a:pt x="15" y="2"/>
                  </a:cubicBezTo>
                  <a:cubicBezTo>
                    <a:pt x="13" y="3"/>
                    <a:pt x="13" y="3"/>
                    <a:pt x="13" y="3"/>
                  </a:cubicBezTo>
                  <a:cubicBezTo>
                    <a:pt x="13" y="25"/>
                    <a:pt x="13" y="25"/>
                    <a:pt x="13" y="25"/>
                  </a:cubicBezTo>
                  <a:cubicBezTo>
                    <a:pt x="13" y="27"/>
                    <a:pt x="13" y="30"/>
                    <a:pt x="13" y="33"/>
                  </a:cubicBezTo>
                  <a:cubicBezTo>
                    <a:pt x="11" y="34"/>
                    <a:pt x="11" y="34"/>
                    <a:pt x="11" y="34"/>
                  </a:cubicBezTo>
                  <a:cubicBezTo>
                    <a:pt x="11" y="30"/>
                    <a:pt x="11" y="27"/>
                    <a:pt x="11" y="25"/>
                  </a:cubicBezTo>
                  <a:cubicBezTo>
                    <a:pt x="6" y="27"/>
                    <a:pt x="3" y="29"/>
                    <a:pt x="2" y="30"/>
                  </a:cubicBezTo>
                  <a:cubicBezTo>
                    <a:pt x="0" y="27"/>
                    <a:pt x="0" y="27"/>
                    <a:pt x="0" y="27"/>
                  </a:cubicBezTo>
                  <a:cubicBezTo>
                    <a:pt x="2" y="27"/>
                    <a:pt x="5" y="26"/>
                    <a:pt x="11" y="24"/>
                  </a:cubicBezTo>
                  <a:cubicBezTo>
                    <a:pt x="11" y="12"/>
                    <a:pt x="11" y="12"/>
                    <a:pt x="11" y="12"/>
                  </a:cubicBezTo>
                  <a:cubicBezTo>
                    <a:pt x="3" y="12"/>
                    <a:pt x="3" y="12"/>
                    <a:pt x="3" y="12"/>
                  </a:cubicBezTo>
                  <a:cubicBezTo>
                    <a:pt x="2" y="12"/>
                    <a:pt x="2" y="12"/>
                    <a:pt x="2" y="12"/>
                  </a:cubicBezTo>
                  <a:cubicBezTo>
                    <a:pt x="1" y="11"/>
                    <a:pt x="1" y="11"/>
                    <a:pt x="1" y="11"/>
                  </a:cubicBezTo>
                  <a:cubicBezTo>
                    <a:pt x="11" y="11"/>
                    <a:pt x="11" y="11"/>
                    <a:pt x="11" y="11"/>
                  </a:cubicBezTo>
                  <a:cubicBezTo>
                    <a:pt x="11" y="6"/>
                    <a:pt x="11" y="2"/>
                    <a:pt x="11" y="0"/>
                  </a:cubicBezTo>
                  <a:close/>
                  <a:moveTo>
                    <a:pt x="20" y="9"/>
                  </a:moveTo>
                  <a:cubicBezTo>
                    <a:pt x="20" y="6"/>
                    <a:pt x="20" y="3"/>
                    <a:pt x="20" y="0"/>
                  </a:cubicBezTo>
                  <a:cubicBezTo>
                    <a:pt x="23" y="2"/>
                    <a:pt x="23" y="2"/>
                    <a:pt x="23" y="2"/>
                  </a:cubicBezTo>
                  <a:cubicBezTo>
                    <a:pt x="22" y="3"/>
                    <a:pt x="22" y="3"/>
                    <a:pt x="22" y="3"/>
                  </a:cubicBezTo>
                  <a:cubicBezTo>
                    <a:pt x="22" y="15"/>
                    <a:pt x="22" y="15"/>
                    <a:pt x="22" y="15"/>
                  </a:cubicBezTo>
                  <a:cubicBezTo>
                    <a:pt x="26" y="13"/>
                    <a:pt x="28" y="10"/>
                    <a:pt x="31" y="8"/>
                  </a:cubicBezTo>
                  <a:cubicBezTo>
                    <a:pt x="33" y="10"/>
                    <a:pt x="33" y="10"/>
                    <a:pt x="33" y="10"/>
                  </a:cubicBezTo>
                  <a:cubicBezTo>
                    <a:pt x="32" y="11"/>
                    <a:pt x="31" y="11"/>
                    <a:pt x="28" y="12"/>
                  </a:cubicBezTo>
                  <a:cubicBezTo>
                    <a:pt x="26" y="13"/>
                    <a:pt x="24" y="15"/>
                    <a:pt x="22" y="16"/>
                  </a:cubicBezTo>
                  <a:cubicBezTo>
                    <a:pt x="22" y="28"/>
                    <a:pt x="22" y="28"/>
                    <a:pt x="22" y="28"/>
                  </a:cubicBezTo>
                  <a:cubicBezTo>
                    <a:pt x="22" y="30"/>
                    <a:pt x="22" y="30"/>
                    <a:pt x="24" y="30"/>
                  </a:cubicBezTo>
                  <a:cubicBezTo>
                    <a:pt x="29" y="30"/>
                    <a:pt x="29" y="30"/>
                    <a:pt x="29" y="30"/>
                  </a:cubicBezTo>
                  <a:cubicBezTo>
                    <a:pt x="30" y="30"/>
                    <a:pt x="31" y="30"/>
                    <a:pt x="31" y="28"/>
                  </a:cubicBezTo>
                  <a:cubicBezTo>
                    <a:pt x="31" y="26"/>
                    <a:pt x="31" y="24"/>
                    <a:pt x="31" y="22"/>
                  </a:cubicBezTo>
                  <a:cubicBezTo>
                    <a:pt x="32" y="22"/>
                    <a:pt x="32" y="22"/>
                    <a:pt x="32" y="22"/>
                  </a:cubicBezTo>
                  <a:cubicBezTo>
                    <a:pt x="32" y="25"/>
                    <a:pt x="32" y="27"/>
                    <a:pt x="33" y="28"/>
                  </a:cubicBezTo>
                  <a:cubicBezTo>
                    <a:pt x="33" y="29"/>
                    <a:pt x="33" y="30"/>
                    <a:pt x="34" y="30"/>
                  </a:cubicBezTo>
                  <a:cubicBezTo>
                    <a:pt x="34" y="31"/>
                    <a:pt x="32" y="32"/>
                    <a:pt x="30" y="32"/>
                  </a:cubicBezTo>
                  <a:cubicBezTo>
                    <a:pt x="23" y="32"/>
                    <a:pt x="23" y="32"/>
                    <a:pt x="23" y="32"/>
                  </a:cubicBezTo>
                  <a:cubicBezTo>
                    <a:pt x="21" y="32"/>
                    <a:pt x="20" y="31"/>
                    <a:pt x="20" y="29"/>
                  </a:cubicBezTo>
                  <a:lnTo>
                    <a:pt x="20"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65"/>
            <p:cNvSpPr>
              <a:spLocks noEditPoints="1"/>
            </p:cNvSpPr>
            <p:nvPr/>
          </p:nvSpPr>
          <p:spPr bwMode="auto">
            <a:xfrm>
              <a:off x="5365750" y="3197496"/>
              <a:ext cx="88900" cy="87313"/>
            </a:xfrm>
            <a:custGeom>
              <a:gdLst>
                <a:gd fmla="*/ 28 w 34" name="T0"/>
                <a:gd fmla="*/ 6 h 34" name="T1"/>
                <a:gd fmla="*/ 31 w 34" name="T2"/>
                <a:gd fmla="*/ 4 h 34" name="T3"/>
                <a:gd fmla="*/ 34 w 34" name="T4"/>
                <a:gd fmla="*/ 7 h 34" name="T5"/>
                <a:gd fmla="*/ 4 w 34" name="T6"/>
                <a:gd fmla="*/ 7 h 34" name="T7"/>
                <a:gd fmla="*/ 2 w 34" name="T8"/>
                <a:gd fmla="*/ 7 h 34" name="T9"/>
                <a:gd fmla="*/ 0 w 34" name="T10"/>
                <a:gd fmla="*/ 6 h 34" name="T11"/>
                <a:gd fmla="*/ 28 w 34" name="T12"/>
                <a:gd fmla="*/ 6 h 34" name="T13"/>
                <a:gd fmla="*/ 11 w 34" name="T14"/>
                <a:gd fmla="*/ 25 h 34" name="T15"/>
                <a:gd fmla="*/ 1 w 34" name="T16"/>
                <a:gd fmla="*/ 33 h 34" name="T17"/>
                <a:gd fmla="*/ 0 w 34" name="T18"/>
                <a:gd fmla="*/ 33 h 34" name="T19"/>
                <a:gd fmla="*/ 10 w 34" name="T20"/>
                <a:gd fmla="*/ 23 h 34" name="T21"/>
                <a:gd fmla="*/ 13 w 34" name="T22"/>
                <a:gd fmla="*/ 25 h 34" name="T23"/>
                <a:gd fmla="*/ 11 w 34" name="T24"/>
                <a:gd fmla="*/ 25 h 34" name="T25"/>
                <a:gd fmla="*/ 27 w 34" name="T26"/>
                <a:gd fmla="*/ 20 h 34" name="T27"/>
                <a:gd fmla="*/ 25 w 34" name="T28"/>
                <a:gd fmla="*/ 21 h 34" name="T29"/>
                <a:gd fmla="*/ 25 w 34" name="T30"/>
                <a:gd fmla="*/ 20 h 34" name="T31"/>
                <a:gd fmla="*/ 18 w 34" name="T32"/>
                <a:gd fmla="*/ 20 h 34" name="T33"/>
                <a:gd fmla="*/ 18 w 34" name="T34"/>
                <a:gd fmla="*/ 30 h 34" name="T35"/>
                <a:gd fmla="*/ 15 w 34" name="T36"/>
                <a:gd fmla="*/ 34 h 34" name="T37"/>
                <a:gd fmla="*/ 10 w 34" name="T38"/>
                <a:gd fmla="*/ 31 h 34" name="T39"/>
                <a:gd fmla="*/ 11 w 34" name="T40"/>
                <a:gd fmla="*/ 30 h 34" name="T41"/>
                <a:gd fmla="*/ 15 w 34" name="T42"/>
                <a:gd fmla="*/ 31 h 34" name="T43"/>
                <a:gd fmla="*/ 16 w 34" name="T44"/>
                <a:gd fmla="*/ 29 h 34" name="T45"/>
                <a:gd fmla="*/ 16 w 34" name="T46"/>
                <a:gd fmla="*/ 20 h 34" name="T47"/>
                <a:gd fmla="*/ 10 w 34" name="T48"/>
                <a:gd fmla="*/ 20 h 34" name="T49"/>
                <a:gd fmla="*/ 10 w 34" name="T50"/>
                <a:gd fmla="*/ 21 h 34" name="T51"/>
                <a:gd fmla="*/ 8 w 34" name="T52"/>
                <a:gd fmla="*/ 22 h 34" name="T53"/>
                <a:gd fmla="*/ 8 w 34" name="T54"/>
                <a:gd fmla="*/ 16 h 34" name="T55"/>
                <a:gd fmla="*/ 8 w 34" name="T56"/>
                <a:gd fmla="*/ 10 h 34" name="T57"/>
                <a:gd fmla="*/ 10 w 34" name="T58"/>
                <a:gd fmla="*/ 11 h 34" name="T59"/>
                <a:gd fmla="*/ 25 w 34" name="T60"/>
                <a:gd fmla="*/ 11 h 34" name="T61"/>
                <a:gd fmla="*/ 26 w 34" name="T62"/>
                <a:gd fmla="*/ 9 h 34" name="T63"/>
                <a:gd fmla="*/ 28 w 34" name="T64"/>
                <a:gd fmla="*/ 12 h 34" name="T65"/>
                <a:gd fmla="*/ 27 w 34" name="T66"/>
                <a:gd fmla="*/ 12 h 34" name="T67"/>
                <a:gd fmla="*/ 27 w 34" name="T68"/>
                <a:gd fmla="*/ 20 h 34" name="T69"/>
                <a:gd fmla="*/ 10 w 34" name="T70"/>
                <a:gd fmla="*/ 19 h 34" name="T71"/>
                <a:gd fmla="*/ 25 w 34" name="T72"/>
                <a:gd fmla="*/ 19 h 34" name="T73"/>
                <a:gd fmla="*/ 25 w 34" name="T74"/>
                <a:gd fmla="*/ 12 h 34" name="T75"/>
                <a:gd fmla="*/ 10 w 34" name="T76"/>
                <a:gd fmla="*/ 12 h 34" name="T77"/>
                <a:gd fmla="*/ 10 w 34" name="T78"/>
                <a:gd fmla="*/ 19 h 34" name="T79"/>
                <a:gd fmla="*/ 14 w 34" name="T80"/>
                <a:gd fmla="*/ 0 h 34" name="T81"/>
                <a:gd fmla="*/ 19 w 34" name="T82"/>
                <a:gd fmla="*/ 3 h 34" name="T83"/>
                <a:gd fmla="*/ 18 w 34" name="T84"/>
                <a:gd fmla="*/ 5 h 34" name="T85"/>
                <a:gd fmla="*/ 17 w 34" name="T86"/>
                <a:gd fmla="*/ 4 h 34" name="T87"/>
                <a:gd fmla="*/ 14 w 34" name="T88"/>
                <a:gd fmla="*/ 0 h 34" name="T89"/>
                <a:gd fmla="*/ 23 w 34" name="T90"/>
                <a:gd fmla="*/ 23 h 34" name="T91"/>
                <a:gd fmla="*/ 30 w 34" name="T92"/>
                <a:gd fmla="*/ 29 h 34" name="T93"/>
                <a:gd fmla="*/ 30 w 34" name="T94"/>
                <a:gd fmla="*/ 32 h 34" name="T95"/>
                <a:gd fmla="*/ 28 w 34" name="T96"/>
                <a:gd fmla="*/ 31 h 34" name="T97"/>
                <a:gd fmla="*/ 22 w 34" name="T98"/>
                <a:gd fmla="*/ 23 h 34" name="T99"/>
                <a:gd fmla="*/ 23 w 34" name="T100"/>
                <a:gd fmla="*/ 23 h 3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4" w="34">
                  <a:moveTo>
                    <a:pt x="28" y="6"/>
                  </a:moveTo>
                  <a:cubicBezTo>
                    <a:pt x="31" y="4"/>
                    <a:pt x="31" y="4"/>
                    <a:pt x="31" y="4"/>
                  </a:cubicBezTo>
                  <a:cubicBezTo>
                    <a:pt x="34" y="7"/>
                    <a:pt x="34" y="7"/>
                    <a:pt x="34" y="7"/>
                  </a:cubicBezTo>
                  <a:cubicBezTo>
                    <a:pt x="4" y="7"/>
                    <a:pt x="4" y="7"/>
                    <a:pt x="4" y="7"/>
                  </a:cubicBezTo>
                  <a:cubicBezTo>
                    <a:pt x="4" y="7"/>
                    <a:pt x="3" y="7"/>
                    <a:pt x="2" y="7"/>
                  </a:cubicBezTo>
                  <a:cubicBezTo>
                    <a:pt x="0" y="6"/>
                    <a:pt x="0" y="6"/>
                    <a:pt x="0" y="6"/>
                  </a:cubicBezTo>
                  <a:lnTo>
                    <a:pt x="28" y="6"/>
                  </a:lnTo>
                  <a:close/>
                  <a:moveTo>
                    <a:pt x="11" y="25"/>
                  </a:moveTo>
                  <a:cubicBezTo>
                    <a:pt x="8" y="28"/>
                    <a:pt x="5" y="31"/>
                    <a:pt x="1" y="33"/>
                  </a:cubicBezTo>
                  <a:cubicBezTo>
                    <a:pt x="0" y="33"/>
                    <a:pt x="0" y="33"/>
                    <a:pt x="0" y="33"/>
                  </a:cubicBezTo>
                  <a:cubicBezTo>
                    <a:pt x="6" y="28"/>
                    <a:pt x="9" y="25"/>
                    <a:pt x="10" y="23"/>
                  </a:cubicBezTo>
                  <a:cubicBezTo>
                    <a:pt x="13" y="25"/>
                    <a:pt x="13" y="25"/>
                    <a:pt x="13" y="25"/>
                  </a:cubicBezTo>
                  <a:lnTo>
                    <a:pt x="11" y="25"/>
                  </a:lnTo>
                  <a:close/>
                  <a:moveTo>
                    <a:pt x="27" y="20"/>
                  </a:moveTo>
                  <a:cubicBezTo>
                    <a:pt x="25" y="21"/>
                    <a:pt x="25" y="21"/>
                    <a:pt x="25" y="21"/>
                  </a:cubicBezTo>
                  <a:cubicBezTo>
                    <a:pt x="25" y="20"/>
                    <a:pt x="25" y="20"/>
                    <a:pt x="25" y="20"/>
                  </a:cubicBezTo>
                  <a:cubicBezTo>
                    <a:pt x="18" y="20"/>
                    <a:pt x="18" y="20"/>
                    <a:pt x="18" y="20"/>
                  </a:cubicBezTo>
                  <a:cubicBezTo>
                    <a:pt x="18" y="30"/>
                    <a:pt x="18" y="30"/>
                    <a:pt x="18" y="30"/>
                  </a:cubicBezTo>
                  <a:cubicBezTo>
                    <a:pt x="18" y="32"/>
                    <a:pt x="17" y="34"/>
                    <a:pt x="15" y="34"/>
                  </a:cubicBezTo>
                  <a:cubicBezTo>
                    <a:pt x="15" y="33"/>
                    <a:pt x="13" y="32"/>
                    <a:pt x="10" y="31"/>
                  </a:cubicBezTo>
                  <a:cubicBezTo>
                    <a:pt x="11" y="30"/>
                    <a:pt x="11" y="30"/>
                    <a:pt x="11" y="30"/>
                  </a:cubicBezTo>
                  <a:cubicBezTo>
                    <a:pt x="12" y="31"/>
                    <a:pt x="14" y="31"/>
                    <a:pt x="15" y="31"/>
                  </a:cubicBezTo>
                  <a:cubicBezTo>
                    <a:pt x="16" y="31"/>
                    <a:pt x="16" y="30"/>
                    <a:pt x="16" y="29"/>
                  </a:cubicBezTo>
                  <a:cubicBezTo>
                    <a:pt x="16" y="20"/>
                    <a:pt x="16" y="20"/>
                    <a:pt x="16" y="20"/>
                  </a:cubicBezTo>
                  <a:cubicBezTo>
                    <a:pt x="10" y="20"/>
                    <a:pt x="10" y="20"/>
                    <a:pt x="10" y="20"/>
                  </a:cubicBezTo>
                  <a:cubicBezTo>
                    <a:pt x="10" y="21"/>
                    <a:pt x="10" y="21"/>
                    <a:pt x="10" y="21"/>
                  </a:cubicBezTo>
                  <a:cubicBezTo>
                    <a:pt x="8" y="22"/>
                    <a:pt x="8" y="22"/>
                    <a:pt x="8" y="22"/>
                  </a:cubicBezTo>
                  <a:cubicBezTo>
                    <a:pt x="8" y="20"/>
                    <a:pt x="8" y="18"/>
                    <a:pt x="8" y="16"/>
                  </a:cubicBezTo>
                  <a:cubicBezTo>
                    <a:pt x="8" y="14"/>
                    <a:pt x="8" y="12"/>
                    <a:pt x="8" y="10"/>
                  </a:cubicBezTo>
                  <a:cubicBezTo>
                    <a:pt x="10" y="11"/>
                    <a:pt x="10" y="11"/>
                    <a:pt x="10" y="11"/>
                  </a:cubicBezTo>
                  <a:cubicBezTo>
                    <a:pt x="25" y="11"/>
                    <a:pt x="25" y="11"/>
                    <a:pt x="25" y="11"/>
                  </a:cubicBezTo>
                  <a:cubicBezTo>
                    <a:pt x="26" y="9"/>
                    <a:pt x="26" y="9"/>
                    <a:pt x="26" y="9"/>
                  </a:cubicBezTo>
                  <a:cubicBezTo>
                    <a:pt x="28" y="12"/>
                    <a:pt x="28" y="12"/>
                    <a:pt x="28" y="12"/>
                  </a:cubicBezTo>
                  <a:cubicBezTo>
                    <a:pt x="27" y="12"/>
                    <a:pt x="27" y="12"/>
                    <a:pt x="27" y="12"/>
                  </a:cubicBezTo>
                  <a:cubicBezTo>
                    <a:pt x="27" y="16"/>
                    <a:pt x="27" y="19"/>
                    <a:pt x="27" y="20"/>
                  </a:cubicBezTo>
                  <a:close/>
                  <a:moveTo>
                    <a:pt x="10" y="19"/>
                  </a:moveTo>
                  <a:cubicBezTo>
                    <a:pt x="25" y="19"/>
                    <a:pt x="25" y="19"/>
                    <a:pt x="25" y="19"/>
                  </a:cubicBezTo>
                  <a:cubicBezTo>
                    <a:pt x="25" y="12"/>
                    <a:pt x="25" y="12"/>
                    <a:pt x="25" y="12"/>
                  </a:cubicBezTo>
                  <a:cubicBezTo>
                    <a:pt x="10" y="12"/>
                    <a:pt x="10" y="12"/>
                    <a:pt x="10" y="12"/>
                  </a:cubicBezTo>
                  <a:lnTo>
                    <a:pt x="10" y="19"/>
                  </a:lnTo>
                  <a:close/>
                  <a:moveTo>
                    <a:pt x="14" y="0"/>
                  </a:moveTo>
                  <a:cubicBezTo>
                    <a:pt x="17" y="1"/>
                    <a:pt x="18" y="2"/>
                    <a:pt x="19" y="3"/>
                  </a:cubicBezTo>
                  <a:cubicBezTo>
                    <a:pt x="19" y="4"/>
                    <a:pt x="19" y="4"/>
                    <a:pt x="18" y="5"/>
                  </a:cubicBezTo>
                  <a:cubicBezTo>
                    <a:pt x="18" y="6"/>
                    <a:pt x="17" y="6"/>
                    <a:pt x="17" y="4"/>
                  </a:cubicBezTo>
                  <a:cubicBezTo>
                    <a:pt x="16" y="3"/>
                    <a:pt x="15" y="2"/>
                    <a:pt x="14" y="0"/>
                  </a:cubicBezTo>
                  <a:close/>
                  <a:moveTo>
                    <a:pt x="23" y="23"/>
                  </a:moveTo>
                  <a:cubicBezTo>
                    <a:pt x="27" y="26"/>
                    <a:pt x="30" y="28"/>
                    <a:pt x="30" y="29"/>
                  </a:cubicBezTo>
                  <a:cubicBezTo>
                    <a:pt x="31" y="30"/>
                    <a:pt x="31" y="31"/>
                    <a:pt x="30" y="32"/>
                  </a:cubicBezTo>
                  <a:cubicBezTo>
                    <a:pt x="30" y="33"/>
                    <a:pt x="29" y="32"/>
                    <a:pt x="28" y="31"/>
                  </a:cubicBezTo>
                  <a:cubicBezTo>
                    <a:pt x="28" y="30"/>
                    <a:pt x="26" y="27"/>
                    <a:pt x="22" y="23"/>
                  </a:cubicBezTo>
                  <a:lnTo>
                    <a:pt x="23" y="2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66"/>
            <p:cNvSpPr>
              <a:spLocks noEditPoints="1"/>
            </p:cNvSpPr>
            <p:nvPr/>
          </p:nvSpPr>
          <p:spPr bwMode="auto">
            <a:xfrm>
              <a:off x="5924550" y="2968896"/>
              <a:ext cx="87312" cy="84138"/>
            </a:xfrm>
            <a:custGeom>
              <a:gdLst>
                <a:gd fmla="*/ 12 w 33" name="T0"/>
                <a:gd fmla="*/ 27 h 32" name="T1"/>
                <a:gd fmla="*/ 18 w 33" name="T2"/>
                <a:gd fmla="*/ 29 h 32" name="T3"/>
                <a:gd fmla="*/ 27 w 33" name="T4"/>
                <a:gd fmla="*/ 29 h 32" name="T5"/>
                <a:gd fmla="*/ 33 w 33" name="T6"/>
                <a:gd fmla="*/ 28 h 32" name="T7"/>
                <a:gd fmla="*/ 33 w 33" name="T8"/>
                <a:gd fmla="*/ 29 h 32" name="T9"/>
                <a:gd fmla="*/ 30 w 33" name="T10"/>
                <a:gd fmla="*/ 32 h 32" name="T11"/>
                <a:gd fmla="*/ 20 w 33" name="T12"/>
                <a:gd fmla="*/ 31 h 32" name="T13"/>
                <a:gd fmla="*/ 14 w 33" name="T14"/>
                <a:gd fmla="*/ 30 h 32" name="T15"/>
                <a:gd fmla="*/ 9 w 33" name="T16"/>
                <a:gd fmla="*/ 27 h 32" name="T17"/>
                <a:gd fmla="*/ 7 w 33" name="T18"/>
                <a:gd fmla="*/ 25 h 32" name="T19"/>
                <a:gd fmla="*/ 5 w 33" name="T20"/>
                <a:gd fmla="*/ 27 h 32" name="T21"/>
                <a:gd fmla="*/ 2 w 33" name="T22"/>
                <a:gd fmla="*/ 30 h 32" name="T23"/>
                <a:gd fmla="*/ 0 w 33" name="T24"/>
                <a:gd fmla="*/ 28 h 32" name="T25"/>
                <a:gd fmla="*/ 6 w 33" name="T26"/>
                <a:gd fmla="*/ 24 h 32" name="T27"/>
                <a:gd fmla="*/ 6 w 33" name="T28"/>
                <a:gd fmla="*/ 13 h 32" name="T29"/>
                <a:gd fmla="*/ 4 w 33" name="T30"/>
                <a:gd fmla="*/ 13 h 32" name="T31"/>
                <a:gd fmla="*/ 1 w 33" name="T32"/>
                <a:gd fmla="*/ 13 h 32" name="T33"/>
                <a:gd fmla="*/ 0 w 33" name="T34"/>
                <a:gd fmla="*/ 12 h 32" name="T35"/>
                <a:gd fmla="*/ 6 w 33" name="T36"/>
                <a:gd fmla="*/ 12 h 32" name="T37"/>
                <a:gd fmla="*/ 7 w 33" name="T38"/>
                <a:gd fmla="*/ 10 h 32" name="T39"/>
                <a:gd fmla="*/ 9 w 33" name="T40"/>
                <a:gd fmla="*/ 12 h 32" name="T41"/>
                <a:gd fmla="*/ 8 w 33" name="T42"/>
                <a:gd fmla="*/ 13 h 32" name="T43"/>
                <a:gd fmla="*/ 8 w 33" name="T44"/>
                <a:gd fmla="*/ 24 h 32" name="T45"/>
                <a:gd fmla="*/ 12 w 33" name="T46"/>
                <a:gd fmla="*/ 27 h 32" name="T47"/>
                <a:gd fmla="*/ 2 w 33" name="T48"/>
                <a:gd fmla="*/ 0 h 32" name="T49"/>
                <a:gd fmla="*/ 6 w 33" name="T50"/>
                <a:gd fmla="*/ 3 h 32" name="T51"/>
                <a:gd fmla="*/ 7 w 33" name="T52"/>
                <a:gd fmla="*/ 5 h 32" name="T53"/>
                <a:gd fmla="*/ 6 w 33" name="T54"/>
                <a:gd fmla="*/ 7 h 32" name="T55"/>
                <a:gd fmla="*/ 5 w 33" name="T56"/>
                <a:gd fmla="*/ 6 h 32" name="T57"/>
                <a:gd fmla="*/ 2 w 33" name="T58"/>
                <a:gd fmla="*/ 1 h 32" name="T59"/>
                <a:gd fmla="*/ 2 w 33" name="T60"/>
                <a:gd fmla="*/ 0 h 32" name="T61"/>
                <a:gd fmla="*/ 19 w 33" name="T62"/>
                <a:gd fmla="*/ 9 h 32" name="T63"/>
                <a:gd fmla="*/ 21 w 33" name="T64"/>
                <a:gd fmla="*/ 9 h 32" name="T65"/>
                <a:gd fmla="*/ 27 w 33" name="T66"/>
                <a:gd fmla="*/ 3 h 32" name="T67"/>
                <a:gd fmla="*/ 14 w 33" name="T68"/>
                <a:gd fmla="*/ 3 h 32" name="T69"/>
                <a:gd fmla="*/ 11 w 33" name="T70"/>
                <a:gd fmla="*/ 3 h 32" name="T71"/>
                <a:gd fmla="*/ 10 w 33" name="T72"/>
                <a:gd fmla="*/ 2 h 32" name="T73"/>
                <a:gd fmla="*/ 27 w 33" name="T74"/>
                <a:gd fmla="*/ 2 h 32" name="T75"/>
                <a:gd fmla="*/ 28 w 33" name="T76"/>
                <a:gd fmla="*/ 0 h 32" name="T77"/>
                <a:gd fmla="*/ 31 w 33" name="T78"/>
                <a:gd fmla="*/ 4 h 32" name="T79"/>
                <a:gd fmla="*/ 27 w 33" name="T80"/>
                <a:gd fmla="*/ 5 h 32" name="T81"/>
                <a:gd fmla="*/ 22 w 33" name="T82"/>
                <a:gd fmla="*/ 10 h 32" name="T83"/>
                <a:gd fmla="*/ 23 w 33" name="T84"/>
                <a:gd fmla="*/ 11 h 32" name="T85"/>
                <a:gd fmla="*/ 22 w 33" name="T86"/>
                <a:gd fmla="*/ 11 h 32" name="T87"/>
                <a:gd fmla="*/ 22 w 33" name="T88"/>
                <a:gd fmla="*/ 24 h 32" name="T89"/>
                <a:gd fmla="*/ 19 w 33" name="T90"/>
                <a:gd fmla="*/ 28 h 32" name="T91"/>
                <a:gd fmla="*/ 14 w 33" name="T92"/>
                <a:gd fmla="*/ 25 h 32" name="T93"/>
                <a:gd fmla="*/ 14 w 33" name="T94"/>
                <a:gd fmla="*/ 24 h 32" name="T95"/>
                <a:gd fmla="*/ 19 w 33" name="T96"/>
                <a:gd fmla="*/ 24 h 32" name="T97"/>
                <a:gd fmla="*/ 20 w 33" name="T98"/>
                <a:gd fmla="*/ 23 h 32" name="T99"/>
                <a:gd fmla="*/ 20 w 33" name="T100"/>
                <a:gd fmla="*/ 14 h 32" name="T101"/>
                <a:gd fmla="*/ 19 w 33" name="T102"/>
                <a:gd fmla="*/ 9 h 3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 w="33">
                  <a:moveTo>
                    <a:pt x="12" y="27"/>
                  </a:moveTo>
                  <a:cubicBezTo>
                    <a:pt x="13" y="28"/>
                    <a:pt x="15" y="29"/>
                    <a:pt x="18" y="29"/>
                  </a:cubicBezTo>
                  <a:cubicBezTo>
                    <a:pt x="21" y="29"/>
                    <a:pt x="24" y="29"/>
                    <a:pt x="27" y="29"/>
                  </a:cubicBezTo>
                  <a:cubicBezTo>
                    <a:pt x="30" y="29"/>
                    <a:pt x="32" y="28"/>
                    <a:pt x="33" y="28"/>
                  </a:cubicBezTo>
                  <a:cubicBezTo>
                    <a:pt x="33" y="29"/>
                    <a:pt x="33" y="29"/>
                    <a:pt x="33" y="29"/>
                  </a:cubicBezTo>
                  <a:cubicBezTo>
                    <a:pt x="31" y="30"/>
                    <a:pt x="30" y="30"/>
                    <a:pt x="30" y="32"/>
                  </a:cubicBezTo>
                  <a:cubicBezTo>
                    <a:pt x="26" y="32"/>
                    <a:pt x="22" y="31"/>
                    <a:pt x="20" y="31"/>
                  </a:cubicBezTo>
                  <a:cubicBezTo>
                    <a:pt x="18" y="31"/>
                    <a:pt x="15" y="31"/>
                    <a:pt x="14" y="30"/>
                  </a:cubicBezTo>
                  <a:cubicBezTo>
                    <a:pt x="12" y="29"/>
                    <a:pt x="10" y="28"/>
                    <a:pt x="9" y="27"/>
                  </a:cubicBezTo>
                  <a:cubicBezTo>
                    <a:pt x="8" y="26"/>
                    <a:pt x="7" y="25"/>
                    <a:pt x="7" y="25"/>
                  </a:cubicBezTo>
                  <a:cubicBezTo>
                    <a:pt x="6" y="25"/>
                    <a:pt x="6" y="26"/>
                    <a:pt x="5" y="27"/>
                  </a:cubicBezTo>
                  <a:cubicBezTo>
                    <a:pt x="3" y="28"/>
                    <a:pt x="3" y="29"/>
                    <a:pt x="2" y="30"/>
                  </a:cubicBezTo>
                  <a:cubicBezTo>
                    <a:pt x="0" y="28"/>
                    <a:pt x="0" y="28"/>
                    <a:pt x="0" y="28"/>
                  </a:cubicBezTo>
                  <a:cubicBezTo>
                    <a:pt x="2" y="27"/>
                    <a:pt x="4" y="26"/>
                    <a:pt x="6" y="24"/>
                  </a:cubicBezTo>
                  <a:cubicBezTo>
                    <a:pt x="6" y="13"/>
                    <a:pt x="6" y="13"/>
                    <a:pt x="6" y="13"/>
                  </a:cubicBezTo>
                  <a:cubicBezTo>
                    <a:pt x="4" y="13"/>
                    <a:pt x="4" y="13"/>
                    <a:pt x="4" y="13"/>
                  </a:cubicBezTo>
                  <a:cubicBezTo>
                    <a:pt x="3" y="13"/>
                    <a:pt x="2" y="13"/>
                    <a:pt x="1" y="13"/>
                  </a:cubicBezTo>
                  <a:cubicBezTo>
                    <a:pt x="0" y="12"/>
                    <a:pt x="0" y="12"/>
                    <a:pt x="0" y="12"/>
                  </a:cubicBezTo>
                  <a:cubicBezTo>
                    <a:pt x="6" y="12"/>
                    <a:pt x="6" y="12"/>
                    <a:pt x="6" y="12"/>
                  </a:cubicBezTo>
                  <a:cubicBezTo>
                    <a:pt x="7" y="10"/>
                    <a:pt x="7" y="10"/>
                    <a:pt x="7" y="10"/>
                  </a:cubicBezTo>
                  <a:cubicBezTo>
                    <a:pt x="9" y="12"/>
                    <a:pt x="9" y="12"/>
                    <a:pt x="9" y="12"/>
                  </a:cubicBezTo>
                  <a:cubicBezTo>
                    <a:pt x="8" y="13"/>
                    <a:pt x="8" y="13"/>
                    <a:pt x="8" y="13"/>
                  </a:cubicBezTo>
                  <a:cubicBezTo>
                    <a:pt x="8" y="24"/>
                    <a:pt x="8" y="24"/>
                    <a:pt x="8" y="24"/>
                  </a:cubicBezTo>
                  <a:cubicBezTo>
                    <a:pt x="9" y="25"/>
                    <a:pt x="10" y="26"/>
                    <a:pt x="12" y="27"/>
                  </a:cubicBezTo>
                  <a:close/>
                  <a:moveTo>
                    <a:pt x="2" y="0"/>
                  </a:moveTo>
                  <a:cubicBezTo>
                    <a:pt x="4" y="1"/>
                    <a:pt x="5" y="2"/>
                    <a:pt x="6" y="3"/>
                  </a:cubicBezTo>
                  <a:cubicBezTo>
                    <a:pt x="7" y="4"/>
                    <a:pt x="7" y="4"/>
                    <a:pt x="7" y="5"/>
                  </a:cubicBezTo>
                  <a:cubicBezTo>
                    <a:pt x="7" y="6"/>
                    <a:pt x="7" y="7"/>
                    <a:pt x="6" y="7"/>
                  </a:cubicBezTo>
                  <a:cubicBezTo>
                    <a:pt x="6" y="8"/>
                    <a:pt x="5" y="7"/>
                    <a:pt x="5" y="6"/>
                  </a:cubicBezTo>
                  <a:cubicBezTo>
                    <a:pt x="4" y="4"/>
                    <a:pt x="3" y="2"/>
                    <a:pt x="2" y="1"/>
                  </a:cubicBezTo>
                  <a:lnTo>
                    <a:pt x="2" y="0"/>
                  </a:lnTo>
                  <a:close/>
                  <a:moveTo>
                    <a:pt x="19" y="9"/>
                  </a:moveTo>
                  <a:cubicBezTo>
                    <a:pt x="21" y="9"/>
                    <a:pt x="21" y="9"/>
                    <a:pt x="21" y="9"/>
                  </a:cubicBezTo>
                  <a:cubicBezTo>
                    <a:pt x="27" y="3"/>
                    <a:pt x="27" y="3"/>
                    <a:pt x="27" y="3"/>
                  </a:cubicBezTo>
                  <a:cubicBezTo>
                    <a:pt x="14" y="3"/>
                    <a:pt x="14" y="3"/>
                    <a:pt x="14" y="3"/>
                  </a:cubicBezTo>
                  <a:cubicBezTo>
                    <a:pt x="13" y="3"/>
                    <a:pt x="12" y="3"/>
                    <a:pt x="11" y="3"/>
                  </a:cubicBezTo>
                  <a:cubicBezTo>
                    <a:pt x="10" y="2"/>
                    <a:pt x="10" y="2"/>
                    <a:pt x="10" y="2"/>
                  </a:cubicBezTo>
                  <a:cubicBezTo>
                    <a:pt x="27" y="2"/>
                    <a:pt x="27" y="2"/>
                    <a:pt x="27" y="2"/>
                  </a:cubicBezTo>
                  <a:cubicBezTo>
                    <a:pt x="28" y="0"/>
                    <a:pt x="28" y="0"/>
                    <a:pt x="28" y="0"/>
                  </a:cubicBezTo>
                  <a:cubicBezTo>
                    <a:pt x="31" y="4"/>
                    <a:pt x="31" y="4"/>
                    <a:pt x="31" y="4"/>
                  </a:cubicBezTo>
                  <a:cubicBezTo>
                    <a:pt x="30" y="3"/>
                    <a:pt x="29" y="4"/>
                    <a:pt x="27" y="5"/>
                  </a:cubicBezTo>
                  <a:cubicBezTo>
                    <a:pt x="25" y="6"/>
                    <a:pt x="23" y="8"/>
                    <a:pt x="22" y="10"/>
                  </a:cubicBezTo>
                  <a:cubicBezTo>
                    <a:pt x="23" y="11"/>
                    <a:pt x="23" y="11"/>
                    <a:pt x="23" y="11"/>
                  </a:cubicBezTo>
                  <a:cubicBezTo>
                    <a:pt x="22" y="11"/>
                    <a:pt x="22" y="11"/>
                    <a:pt x="22" y="11"/>
                  </a:cubicBezTo>
                  <a:cubicBezTo>
                    <a:pt x="22" y="24"/>
                    <a:pt x="22" y="24"/>
                    <a:pt x="22" y="24"/>
                  </a:cubicBezTo>
                  <a:cubicBezTo>
                    <a:pt x="22" y="26"/>
                    <a:pt x="21" y="27"/>
                    <a:pt x="19" y="28"/>
                  </a:cubicBezTo>
                  <a:cubicBezTo>
                    <a:pt x="18" y="26"/>
                    <a:pt x="17" y="25"/>
                    <a:pt x="14" y="25"/>
                  </a:cubicBezTo>
                  <a:cubicBezTo>
                    <a:pt x="14" y="24"/>
                    <a:pt x="14" y="24"/>
                    <a:pt x="14" y="24"/>
                  </a:cubicBezTo>
                  <a:cubicBezTo>
                    <a:pt x="16" y="24"/>
                    <a:pt x="18" y="24"/>
                    <a:pt x="19" y="24"/>
                  </a:cubicBezTo>
                  <a:cubicBezTo>
                    <a:pt x="19" y="24"/>
                    <a:pt x="20" y="24"/>
                    <a:pt x="20" y="23"/>
                  </a:cubicBezTo>
                  <a:cubicBezTo>
                    <a:pt x="20" y="14"/>
                    <a:pt x="20" y="14"/>
                    <a:pt x="20" y="14"/>
                  </a:cubicBezTo>
                  <a:cubicBezTo>
                    <a:pt x="20" y="13"/>
                    <a:pt x="20" y="11"/>
                    <a:pt x="19" y="9"/>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67"/>
            <p:cNvSpPr>
              <a:spLocks noEditPoints="1"/>
            </p:cNvSpPr>
            <p:nvPr/>
          </p:nvSpPr>
          <p:spPr bwMode="auto">
            <a:xfrm>
              <a:off x="6013450" y="2964133"/>
              <a:ext cx="84137" cy="92075"/>
            </a:xfrm>
            <a:custGeom>
              <a:gdLst>
                <a:gd fmla="*/ 28 w 32" name="T0"/>
                <a:gd fmla="*/ 8 h 35" name="T1"/>
                <a:gd fmla="*/ 4 w 32" name="T2"/>
                <a:gd fmla="*/ 8 h 35" name="T3"/>
                <a:gd fmla="*/ 3 w 32" name="T4"/>
                <a:gd fmla="*/ 12 h 35" name="T5"/>
                <a:gd fmla="*/ 1 w 32" name="T6"/>
                <a:gd fmla="*/ 13 h 35" name="T7"/>
                <a:gd fmla="*/ 1 w 32" name="T8"/>
                <a:gd fmla="*/ 11 h 35" name="T9"/>
                <a:gd fmla="*/ 3 w 32" name="T10"/>
                <a:gd fmla="*/ 9 h 35" name="T11"/>
                <a:gd fmla="*/ 3 w 32" name="T12"/>
                <a:gd fmla="*/ 6 h 35" name="T13"/>
                <a:gd fmla="*/ 4 w 32" name="T14"/>
                <a:gd fmla="*/ 6 h 35" name="T15"/>
                <a:gd fmla="*/ 4 w 32" name="T16"/>
                <a:gd fmla="*/ 7 h 35" name="T17"/>
                <a:gd fmla="*/ 28 w 32" name="T18"/>
                <a:gd fmla="*/ 7 h 35" name="T19"/>
                <a:gd fmla="*/ 29 w 32" name="T20"/>
                <a:gd fmla="*/ 6 h 35" name="T21"/>
                <a:gd fmla="*/ 32 w 32" name="T22"/>
                <a:gd fmla="*/ 9 h 35" name="T23"/>
                <a:gd fmla="*/ 26 w 32" name="T24"/>
                <a:gd fmla="*/ 13 h 35" name="T25"/>
                <a:gd fmla="*/ 25 w 32" name="T26"/>
                <a:gd fmla="*/ 13 h 35" name="T27"/>
                <a:gd fmla="*/ 28 w 32" name="T28"/>
                <a:gd fmla="*/ 8 h 35" name="T29"/>
                <a:gd fmla="*/ 27 w 32" name="T30"/>
                <a:gd fmla="*/ 15 h 35" name="T31"/>
                <a:gd fmla="*/ 29 w 32" name="T32"/>
                <a:gd fmla="*/ 13 h 35" name="T33"/>
                <a:gd fmla="*/ 32 w 32" name="T34"/>
                <a:gd fmla="*/ 16 h 35" name="T35"/>
                <a:gd fmla="*/ 17 w 32" name="T36"/>
                <a:gd fmla="*/ 16 h 35" name="T37"/>
                <a:gd fmla="*/ 17 w 32" name="T38"/>
                <a:gd fmla="*/ 30 h 35" name="T39"/>
                <a:gd fmla="*/ 13 w 32" name="T40"/>
                <a:gd fmla="*/ 35 h 35" name="T41"/>
                <a:gd fmla="*/ 8 w 32" name="T42"/>
                <a:gd fmla="*/ 31 h 35" name="T43"/>
                <a:gd fmla="*/ 8 w 32" name="T44"/>
                <a:gd fmla="*/ 30 h 35" name="T45"/>
                <a:gd fmla="*/ 14 w 32" name="T46"/>
                <a:gd fmla="*/ 31 h 35" name="T47"/>
                <a:gd fmla="*/ 15 w 32" name="T48"/>
                <a:gd fmla="*/ 30 h 35" name="T49"/>
                <a:gd fmla="*/ 15 w 32" name="T50"/>
                <a:gd fmla="*/ 16 h 35" name="T51"/>
                <a:gd fmla="*/ 5 w 32" name="T52"/>
                <a:gd fmla="*/ 16 h 35" name="T53"/>
                <a:gd fmla="*/ 2 w 32" name="T54"/>
                <a:gd fmla="*/ 16 h 35" name="T55"/>
                <a:gd fmla="*/ 1 w 32" name="T56"/>
                <a:gd fmla="*/ 15 h 35" name="T57"/>
                <a:gd fmla="*/ 27 w 32" name="T58"/>
                <a:gd fmla="*/ 15 h 35" name="T59"/>
                <a:gd fmla="*/ 13 w 32" name="T60"/>
                <a:gd fmla="*/ 0 h 35" name="T61"/>
                <a:gd fmla="*/ 17 w 32" name="T62"/>
                <a:gd fmla="*/ 3 h 35" name="T63"/>
                <a:gd fmla="*/ 17 w 32" name="T64"/>
                <a:gd fmla="*/ 6 h 35" name="T65"/>
                <a:gd fmla="*/ 15 w 32" name="T66"/>
                <a:gd fmla="*/ 5 h 35" name="T67"/>
                <a:gd fmla="*/ 13 w 32" name="T68"/>
                <a:gd fmla="*/ 1 h 35" name="T69"/>
                <a:gd fmla="*/ 13 w 32" name="T70"/>
                <a:gd fmla="*/ 0 h 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 w="32">
                  <a:moveTo>
                    <a:pt x="28" y="8"/>
                  </a:moveTo>
                  <a:cubicBezTo>
                    <a:pt x="4" y="8"/>
                    <a:pt x="4" y="8"/>
                    <a:pt x="4" y="8"/>
                  </a:cubicBezTo>
                  <a:cubicBezTo>
                    <a:pt x="4" y="10"/>
                    <a:pt x="4" y="12"/>
                    <a:pt x="3" y="12"/>
                  </a:cubicBezTo>
                  <a:cubicBezTo>
                    <a:pt x="3" y="13"/>
                    <a:pt x="2" y="13"/>
                    <a:pt x="1" y="13"/>
                  </a:cubicBezTo>
                  <a:cubicBezTo>
                    <a:pt x="0" y="13"/>
                    <a:pt x="0" y="12"/>
                    <a:pt x="1" y="11"/>
                  </a:cubicBezTo>
                  <a:cubicBezTo>
                    <a:pt x="2" y="11"/>
                    <a:pt x="2" y="10"/>
                    <a:pt x="3" y="9"/>
                  </a:cubicBezTo>
                  <a:cubicBezTo>
                    <a:pt x="3" y="8"/>
                    <a:pt x="3" y="7"/>
                    <a:pt x="3" y="6"/>
                  </a:cubicBezTo>
                  <a:cubicBezTo>
                    <a:pt x="4" y="6"/>
                    <a:pt x="4" y="6"/>
                    <a:pt x="4" y="6"/>
                  </a:cubicBezTo>
                  <a:cubicBezTo>
                    <a:pt x="4" y="7"/>
                    <a:pt x="4" y="7"/>
                    <a:pt x="4" y="7"/>
                  </a:cubicBezTo>
                  <a:cubicBezTo>
                    <a:pt x="28" y="7"/>
                    <a:pt x="28" y="7"/>
                    <a:pt x="28" y="7"/>
                  </a:cubicBezTo>
                  <a:cubicBezTo>
                    <a:pt x="29" y="6"/>
                    <a:pt x="29" y="6"/>
                    <a:pt x="29" y="6"/>
                  </a:cubicBezTo>
                  <a:cubicBezTo>
                    <a:pt x="32" y="9"/>
                    <a:pt x="32" y="9"/>
                    <a:pt x="32" y="9"/>
                  </a:cubicBezTo>
                  <a:cubicBezTo>
                    <a:pt x="30" y="9"/>
                    <a:pt x="28" y="10"/>
                    <a:pt x="26" y="13"/>
                  </a:cubicBezTo>
                  <a:cubicBezTo>
                    <a:pt x="25" y="13"/>
                    <a:pt x="25" y="13"/>
                    <a:pt x="25" y="13"/>
                  </a:cubicBezTo>
                  <a:lnTo>
                    <a:pt x="28" y="8"/>
                  </a:lnTo>
                  <a:close/>
                  <a:moveTo>
                    <a:pt x="27" y="15"/>
                  </a:moveTo>
                  <a:cubicBezTo>
                    <a:pt x="29" y="13"/>
                    <a:pt x="29" y="13"/>
                    <a:pt x="29" y="13"/>
                  </a:cubicBezTo>
                  <a:cubicBezTo>
                    <a:pt x="32" y="16"/>
                    <a:pt x="32" y="16"/>
                    <a:pt x="32" y="16"/>
                  </a:cubicBezTo>
                  <a:cubicBezTo>
                    <a:pt x="17" y="16"/>
                    <a:pt x="17" y="16"/>
                    <a:pt x="17" y="16"/>
                  </a:cubicBezTo>
                  <a:cubicBezTo>
                    <a:pt x="17" y="30"/>
                    <a:pt x="17" y="30"/>
                    <a:pt x="17" y="30"/>
                  </a:cubicBezTo>
                  <a:cubicBezTo>
                    <a:pt x="17" y="32"/>
                    <a:pt x="16" y="34"/>
                    <a:pt x="13" y="35"/>
                  </a:cubicBezTo>
                  <a:cubicBezTo>
                    <a:pt x="13" y="33"/>
                    <a:pt x="12" y="32"/>
                    <a:pt x="8" y="31"/>
                  </a:cubicBezTo>
                  <a:cubicBezTo>
                    <a:pt x="8" y="30"/>
                    <a:pt x="8" y="30"/>
                    <a:pt x="8" y="30"/>
                  </a:cubicBezTo>
                  <a:cubicBezTo>
                    <a:pt x="11" y="31"/>
                    <a:pt x="13" y="31"/>
                    <a:pt x="14" y="31"/>
                  </a:cubicBezTo>
                  <a:cubicBezTo>
                    <a:pt x="14" y="31"/>
                    <a:pt x="15" y="31"/>
                    <a:pt x="15" y="30"/>
                  </a:cubicBezTo>
                  <a:cubicBezTo>
                    <a:pt x="15" y="16"/>
                    <a:pt x="15" y="16"/>
                    <a:pt x="15" y="16"/>
                  </a:cubicBezTo>
                  <a:cubicBezTo>
                    <a:pt x="5" y="16"/>
                    <a:pt x="5" y="16"/>
                    <a:pt x="5" y="16"/>
                  </a:cubicBezTo>
                  <a:cubicBezTo>
                    <a:pt x="4" y="16"/>
                    <a:pt x="3" y="16"/>
                    <a:pt x="2" y="16"/>
                  </a:cubicBezTo>
                  <a:cubicBezTo>
                    <a:pt x="1" y="15"/>
                    <a:pt x="1" y="15"/>
                    <a:pt x="1" y="15"/>
                  </a:cubicBezTo>
                  <a:lnTo>
                    <a:pt x="27" y="15"/>
                  </a:lnTo>
                  <a:close/>
                  <a:moveTo>
                    <a:pt x="13" y="0"/>
                  </a:moveTo>
                  <a:cubicBezTo>
                    <a:pt x="15" y="1"/>
                    <a:pt x="16" y="2"/>
                    <a:pt x="17" y="3"/>
                  </a:cubicBezTo>
                  <a:cubicBezTo>
                    <a:pt x="18" y="4"/>
                    <a:pt x="18" y="5"/>
                    <a:pt x="17" y="6"/>
                  </a:cubicBezTo>
                  <a:cubicBezTo>
                    <a:pt x="16" y="7"/>
                    <a:pt x="16" y="7"/>
                    <a:pt x="15" y="5"/>
                  </a:cubicBezTo>
                  <a:cubicBezTo>
                    <a:pt x="15" y="4"/>
                    <a:pt x="14" y="2"/>
                    <a:pt x="13" y="1"/>
                  </a:cubicBezTo>
                  <a:lnTo>
                    <a:pt x="13" y="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68"/>
            <p:cNvSpPr>
              <a:spLocks noEditPoints="1"/>
            </p:cNvSpPr>
            <p:nvPr/>
          </p:nvSpPr>
          <p:spPr bwMode="auto">
            <a:xfrm>
              <a:off x="6275388" y="2681558"/>
              <a:ext cx="84137" cy="92075"/>
            </a:xfrm>
            <a:custGeom>
              <a:gdLst>
                <a:gd fmla="*/ 15 w 32" name="T0"/>
                <a:gd fmla="*/ 8 h 35" name="T1"/>
                <a:gd fmla="*/ 14 w 32" name="T2"/>
                <a:gd fmla="*/ 0 h 35" name="T3"/>
                <a:gd fmla="*/ 18 w 32" name="T4"/>
                <a:gd fmla="*/ 2 h 35" name="T5"/>
                <a:gd fmla="*/ 17 w 32" name="T6"/>
                <a:gd fmla="*/ 3 h 35" name="T7"/>
                <a:gd fmla="*/ 17 w 32" name="T8"/>
                <a:gd fmla="*/ 8 h 35" name="T9"/>
                <a:gd fmla="*/ 27 w 32" name="T10"/>
                <a:gd fmla="*/ 8 h 35" name="T11"/>
                <a:gd fmla="*/ 29 w 32" name="T12"/>
                <a:gd fmla="*/ 7 h 35" name="T13"/>
                <a:gd fmla="*/ 32 w 32" name="T14"/>
                <a:gd fmla="*/ 9 h 35" name="T15"/>
                <a:gd fmla="*/ 17 w 32" name="T16"/>
                <a:gd fmla="*/ 9 h 35" name="T17"/>
                <a:gd fmla="*/ 17 w 32" name="T18"/>
                <a:gd fmla="*/ 15 h 35" name="T19"/>
                <a:gd fmla="*/ 25 w 32" name="T20"/>
                <a:gd fmla="*/ 15 h 35" name="T21"/>
                <a:gd fmla="*/ 27 w 32" name="T22"/>
                <a:gd fmla="*/ 13 h 35" name="T23"/>
                <a:gd fmla="*/ 30 w 32" name="T24"/>
                <a:gd fmla="*/ 16 h 35" name="T25"/>
                <a:gd fmla="*/ 6 w 32" name="T26"/>
                <a:gd fmla="*/ 16 h 35" name="T27"/>
                <a:gd fmla="*/ 3 w 32" name="T28"/>
                <a:gd fmla="*/ 17 h 35" name="T29"/>
                <a:gd fmla="*/ 2 w 32" name="T30"/>
                <a:gd fmla="*/ 15 h 35" name="T31"/>
                <a:gd fmla="*/ 15 w 32" name="T32"/>
                <a:gd fmla="*/ 15 h 35" name="T33"/>
                <a:gd fmla="*/ 15 w 32" name="T34"/>
                <a:gd fmla="*/ 9 h 35" name="T35"/>
                <a:gd fmla="*/ 4 w 32" name="T36"/>
                <a:gd fmla="*/ 9 h 35" name="T37"/>
                <a:gd fmla="*/ 1 w 32" name="T38"/>
                <a:gd fmla="*/ 10 h 35" name="T39"/>
                <a:gd fmla="*/ 0 w 32" name="T40"/>
                <a:gd fmla="*/ 8 h 35" name="T41"/>
                <a:gd fmla="*/ 15 w 32" name="T42"/>
                <a:gd fmla="*/ 8 h 35" name="T43"/>
                <a:gd fmla="*/ 8 w 32" name="T44"/>
                <a:gd fmla="*/ 21 h 35" name="T45"/>
                <a:gd fmla="*/ 23 w 32" name="T46"/>
                <a:gd fmla="*/ 21 h 35" name="T47"/>
                <a:gd fmla="*/ 24 w 32" name="T48"/>
                <a:gd fmla="*/ 20 h 35" name="T49"/>
                <a:gd fmla="*/ 26 w 32" name="T50"/>
                <a:gd fmla="*/ 22 h 35" name="T51"/>
                <a:gd fmla="*/ 25 w 32" name="T52"/>
                <a:gd fmla="*/ 23 h 35" name="T53"/>
                <a:gd fmla="*/ 25 w 32" name="T54"/>
                <a:gd fmla="*/ 33 h 35" name="T55"/>
                <a:gd fmla="*/ 23 w 32" name="T56"/>
                <a:gd fmla="*/ 34 h 35" name="T57"/>
                <a:gd fmla="*/ 23 w 32" name="T58"/>
                <a:gd fmla="*/ 31 h 35" name="T59"/>
                <a:gd fmla="*/ 8 w 32" name="T60"/>
                <a:gd fmla="*/ 31 h 35" name="T61"/>
                <a:gd fmla="*/ 8 w 32" name="T62"/>
                <a:gd fmla="*/ 34 h 35" name="T63"/>
                <a:gd fmla="*/ 6 w 32" name="T64"/>
                <a:gd fmla="*/ 35 h 35" name="T65"/>
                <a:gd fmla="*/ 6 w 32" name="T66"/>
                <a:gd fmla="*/ 27 h 35" name="T67"/>
                <a:gd fmla="*/ 6 w 32" name="T68"/>
                <a:gd fmla="*/ 20 h 35" name="T69"/>
                <a:gd fmla="*/ 8 w 32" name="T70"/>
                <a:gd fmla="*/ 21 h 35" name="T71"/>
                <a:gd fmla="*/ 8 w 32" name="T72"/>
                <a:gd fmla="*/ 30 h 35" name="T73"/>
                <a:gd fmla="*/ 23 w 32" name="T74"/>
                <a:gd fmla="*/ 30 h 35" name="T75"/>
                <a:gd fmla="*/ 23 w 32" name="T76"/>
                <a:gd fmla="*/ 22 h 35" name="T77"/>
                <a:gd fmla="*/ 8 w 32" name="T78"/>
                <a:gd fmla="*/ 22 h 35" name="T79"/>
                <a:gd fmla="*/ 8 w 32" name="T80"/>
                <a:gd fmla="*/ 30 h 3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 w="32">
                  <a:moveTo>
                    <a:pt x="15" y="8"/>
                  </a:moveTo>
                  <a:cubicBezTo>
                    <a:pt x="15" y="5"/>
                    <a:pt x="14" y="3"/>
                    <a:pt x="14" y="0"/>
                  </a:cubicBezTo>
                  <a:cubicBezTo>
                    <a:pt x="18" y="2"/>
                    <a:pt x="18" y="2"/>
                    <a:pt x="18" y="2"/>
                  </a:cubicBezTo>
                  <a:cubicBezTo>
                    <a:pt x="17" y="3"/>
                    <a:pt x="17" y="3"/>
                    <a:pt x="17" y="3"/>
                  </a:cubicBezTo>
                  <a:cubicBezTo>
                    <a:pt x="17" y="8"/>
                    <a:pt x="17" y="8"/>
                    <a:pt x="17" y="8"/>
                  </a:cubicBezTo>
                  <a:cubicBezTo>
                    <a:pt x="27" y="8"/>
                    <a:pt x="27" y="8"/>
                    <a:pt x="27" y="8"/>
                  </a:cubicBezTo>
                  <a:cubicBezTo>
                    <a:pt x="29" y="7"/>
                    <a:pt x="29" y="7"/>
                    <a:pt x="29" y="7"/>
                  </a:cubicBezTo>
                  <a:cubicBezTo>
                    <a:pt x="32" y="9"/>
                    <a:pt x="32" y="9"/>
                    <a:pt x="32" y="9"/>
                  </a:cubicBezTo>
                  <a:cubicBezTo>
                    <a:pt x="17" y="9"/>
                    <a:pt x="17" y="9"/>
                    <a:pt x="17" y="9"/>
                  </a:cubicBezTo>
                  <a:cubicBezTo>
                    <a:pt x="17" y="15"/>
                    <a:pt x="17" y="15"/>
                    <a:pt x="17" y="15"/>
                  </a:cubicBezTo>
                  <a:cubicBezTo>
                    <a:pt x="25" y="15"/>
                    <a:pt x="25" y="15"/>
                    <a:pt x="25" y="15"/>
                  </a:cubicBezTo>
                  <a:cubicBezTo>
                    <a:pt x="27" y="13"/>
                    <a:pt x="27" y="13"/>
                    <a:pt x="27" y="13"/>
                  </a:cubicBezTo>
                  <a:cubicBezTo>
                    <a:pt x="30" y="16"/>
                    <a:pt x="30" y="16"/>
                    <a:pt x="30" y="16"/>
                  </a:cubicBezTo>
                  <a:cubicBezTo>
                    <a:pt x="6" y="16"/>
                    <a:pt x="6" y="16"/>
                    <a:pt x="6" y="16"/>
                  </a:cubicBezTo>
                  <a:cubicBezTo>
                    <a:pt x="5" y="16"/>
                    <a:pt x="4" y="16"/>
                    <a:pt x="3" y="17"/>
                  </a:cubicBezTo>
                  <a:cubicBezTo>
                    <a:pt x="2" y="15"/>
                    <a:pt x="2" y="15"/>
                    <a:pt x="2" y="15"/>
                  </a:cubicBezTo>
                  <a:cubicBezTo>
                    <a:pt x="15" y="15"/>
                    <a:pt x="15" y="15"/>
                    <a:pt x="15" y="15"/>
                  </a:cubicBezTo>
                  <a:cubicBezTo>
                    <a:pt x="15" y="9"/>
                    <a:pt x="15" y="9"/>
                    <a:pt x="15" y="9"/>
                  </a:cubicBezTo>
                  <a:cubicBezTo>
                    <a:pt x="4" y="9"/>
                    <a:pt x="4" y="9"/>
                    <a:pt x="4" y="9"/>
                  </a:cubicBezTo>
                  <a:cubicBezTo>
                    <a:pt x="3" y="9"/>
                    <a:pt x="2" y="9"/>
                    <a:pt x="1" y="10"/>
                  </a:cubicBezTo>
                  <a:cubicBezTo>
                    <a:pt x="0" y="8"/>
                    <a:pt x="0" y="8"/>
                    <a:pt x="0" y="8"/>
                  </a:cubicBezTo>
                  <a:lnTo>
                    <a:pt x="15" y="8"/>
                  </a:lnTo>
                  <a:close/>
                  <a:moveTo>
                    <a:pt x="8" y="21"/>
                  </a:moveTo>
                  <a:cubicBezTo>
                    <a:pt x="23" y="21"/>
                    <a:pt x="23" y="21"/>
                    <a:pt x="23" y="21"/>
                  </a:cubicBezTo>
                  <a:cubicBezTo>
                    <a:pt x="24" y="20"/>
                    <a:pt x="24" y="20"/>
                    <a:pt x="24" y="20"/>
                  </a:cubicBezTo>
                  <a:cubicBezTo>
                    <a:pt x="26" y="22"/>
                    <a:pt x="26" y="22"/>
                    <a:pt x="26" y="22"/>
                  </a:cubicBezTo>
                  <a:cubicBezTo>
                    <a:pt x="25" y="23"/>
                    <a:pt x="25" y="23"/>
                    <a:pt x="25" y="23"/>
                  </a:cubicBezTo>
                  <a:cubicBezTo>
                    <a:pt x="25" y="27"/>
                    <a:pt x="25" y="31"/>
                    <a:pt x="25" y="33"/>
                  </a:cubicBezTo>
                  <a:cubicBezTo>
                    <a:pt x="23" y="34"/>
                    <a:pt x="23" y="34"/>
                    <a:pt x="23" y="34"/>
                  </a:cubicBezTo>
                  <a:cubicBezTo>
                    <a:pt x="23" y="31"/>
                    <a:pt x="23" y="31"/>
                    <a:pt x="23" y="31"/>
                  </a:cubicBezTo>
                  <a:cubicBezTo>
                    <a:pt x="8" y="31"/>
                    <a:pt x="8" y="31"/>
                    <a:pt x="8" y="31"/>
                  </a:cubicBezTo>
                  <a:cubicBezTo>
                    <a:pt x="8" y="34"/>
                    <a:pt x="8" y="34"/>
                    <a:pt x="8" y="34"/>
                  </a:cubicBezTo>
                  <a:cubicBezTo>
                    <a:pt x="6" y="35"/>
                    <a:pt x="6" y="35"/>
                    <a:pt x="6" y="35"/>
                  </a:cubicBezTo>
                  <a:cubicBezTo>
                    <a:pt x="6" y="33"/>
                    <a:pt x="6" y="30"/>
                    <a:pt x="6" y="27"/>
                  </a:cubicBezTo>
                  <a:cubicBezTo>
                    <a:pt x="6" y="24"/>
                    <a:pt x="6" y="22"/>
                    <a:pt x="6" y="20"/>
                  </a:cubicBezTo>
                  <a:lnTo>
                    <a:pt x="8" y="21"/>
                  </a:lnTo>
                  <a:close/>
                  <a:moveTo>
                    <a:pt x="8" y="30"/>
                  </a:moveTo>
                  <a:cubicBezTo>
                    <a:pt x="23" y="30"/>
                    <a:pt x="23" y="30"/>
                    <a:pt x="23" y="30"/>
                  </a:cubicBezTo>
                  <a:cubicBezTo>
                    <a:pt x="23" y="22"/>
                    <a:pt x="23" y="22"/>
                    <a:pt x="23" y="22"/>
                  </a:cubicBezTo>
                  <a:cubicBezTo>
                    <a:pt x="8" y="22"/>
                    <a:pt x="8" y="22"/>
                    <a:pt x="8" y="22"/>
                  </a:cubicBezTo>
                  <a:lnTo>
                    <a:pt x="8" y="3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69"/>
            <p:cNvSpPr>
              <a:spLocks noEditPoints="1"/>
            </p:cNvSpPr>
            <p:nvPr/>
          </p:nvSpPr>
          <p:spPr bwMode="auto">
            <a:xfrm>
              <a:off x="6359525" y="2684733"/>
              <a:ext cx="90487" cy="88900"/>
            </a:xfrm>
            <a:custGeom>
              <a:gdLst>
                <a:gd fmla="*/ 10 w 35" name="T0"/>
                <a:gd fmla="*/ 33 h 34" name="T1"/>
                <a:gd fmla="*/ 8 w 35" name="T2"/>
                <a:gd fmla="*/ 34 h 34" name="T3"/>
                <a:gd fmla="*/ 8 w 35" name="T4"/>
                <a:gd fmla="*/ 16 h 34" name="T5"/>
                <a:gd fmla="*/ 1 w 35" name="T6"/>
                <a:gd fmla="*/ 27 h 34" name="T7"/>
                <a:gd fmla="*/ 0 w 35" name="T8"/>
                <a:gd fmla="*/ 26 h 34" name="T9"/>
                <a:gd fmla="*/ 8 w 35" name="T10"/>
                <a:gd fmla="*/ 9 h 34" name="T11"/>
                <a:gd fmla="*/ 3 w 35" name="T12"/>
                <a:gd fmla="*/ 9 h 34" name="T13"/>
                <a:gd fmla="*/ 2 w 35" name="T14"/>
                <a:gd fmla="*/ 10 h 34" name="T15"/>
                <a:gd fmla="*/ 1 w 35" name="T16"/>
                <a:gd fmla="*/ 9 h 34" name="T17"/>
                <a:gd fmla="*/ 8 w 35" name="T18"/>
                <a:gd fmla="*/ 9 h 34" name="T19"/>
                <a:gd fmla="*/ 8 w 35" name="T20"/>
                <a:gd fmla="*/ 0 h 34" name="T21"/>
                <a:gd fmla="*/ 12 w 35" name="T22"/>
                <a:gd fmla="*/ 1 h 34" name="T23"/>
                <a:gd fmla="*/ 10 w 35" name="T24"/>
                <a:gd fmla="*/ 2 h 34" name="T25"/>
                <a:gd fmla="*/ 10 w 35" name="T26"/>
                <a:gd fmla="*/ 9 h 34" name="T27"/>
                <a:gd fmla="*/ 12 w 35" name="T28"/>
                <a:gd fmla="*/ 9 h 34" name="T29"/>
                <a:gd fmla="*/ 14 w 35" name="T30"/>
                <a:gd fmla="*/ 7 h 34" name="T31"/>
                <a:gd fmla="*/ 16 w 35" name="T32"/>
                <a:gd fmla="*/ 9 h 34" name="T33"/>
                <a:gd fmla="*/ 10 w 35" name="T34"/>
                <a:gd fmla="*/ 9 h 34" name="T35"/>
                <a:gd fmla="*/ 10 w 35" name="T36"/>
                <a:gd fmla="*/ 13 h 34" name="T37"/>
                <a:gd fmla="*/ 15 w 35" name="T38"/>
                <a:gd fmla="*/ 16 h 34" name="T39"/>
                <a:gd fmla="*/ 15 w 35" name="T40"/>
                <a:gd fmla="*/ 19 h 34" name="T41"/>
                <a:gd fmla="*/ 13 w 35" name="T42"/>
                <a:gd fmla="*/ 19 h 34" name="T43"/>
                <a:gd fmla="*/ 10 w 35" name="T44"/>
                <a:gd fmla="*/ 14 h 34" name="T45"/>
                <a:gd fmla="*/ 10 w 35" name="T46"/>
                <a:gd fmla="*/ 33 h 34" name="T47"/>
                <a:gd fmla="*/ 22 w 35" name="T48"/>
                <a:gd fmla="*/ 14 h 34" name="T49"/>
                <a:gd fmla="*/ 12 w 35" name="T50"/>
                <a:gd fmla="*/ 27 h 34" name="T51"/>
                <a:gd fmla="*/ 12 w 35" name="T52"/>
                <a:gd fmla="*/ 27 h 34" name="T53"/>
                <a:gd fmla="*/ 21 w 35" name="T54"/>
                <a:gd fmla="*/ 9 h 34" name="T55"/>
                <a:gd fmla="*/ 18 w 35" name="T56"/>
                <a:gd fmla="*/ 9 h 34" name="T57"/>
                <a:gd fmla="*/ 17 w 35" name="T58"/>
                <a:gd fmla="*/ 10 h 34" name="T59"/>
                <a:gd fmla="*/ 16 w 35" name="T60"/>
                <a:gd fmla="*/ 8 h 34" name="T61"/>
                <a:gd fmla="*/ 22 w 35" name="T62"/>
                <a:gd fmla="*/ 8 h 34" name="T63"/>
                <a:gd fmla="*/ 22 w 35" name="T64"/>
                <a:gd fmla="*/ 0 h 34" name="T65"/>
                <a:gd fmla="*/ 26 w 35" name="T66"/>
                <a:gd fmla="*/ 1 h 34" name="T67"/>
                <a:gd fmla="*/ 24 w 35" name="T68"/>
                <a:gd fmla="*/ 2 h 34" name="T69"/>
                <a:gd fmla="*/ 24 w 35" name="T70"/>
                <a:gd fmla="*/ 8 h 34" name="T71"/>
                <a:gd fmla="*/ 29 w 35" name="T72"/>
                <a:gd fmla="*/ 8 h 34" name="T73"/>
                <a:gd fmla="*/ 31 w 35" name="T74"/>
                <a:gd fmla="*/ 7 h 34" name="T75"/>
                <a:gd fmla="*/ 33 w 35" name="T76"/>
                <a:gd fmla="*/ 9 h 34" name="T77"/>
                <a:gd fmla="*/ 25 w 35" name="T78"/>
                <a:gd fmla="*/ 9 h 34" name="T79"/>
                <a:gd fmla="*/ 35 w 35" name="T80"/>
                <a:gd fmla="*/ 25 h 34" name="T81"/>
                <a:gd fmla="*/ 35 w 35" name="T82"/>
                <a:gd fmla="*/ 25 h 34" name="T83"/>
                <a:gd fmla="*/ 31 w 35" name="T84"/>
                <a:gd fmla="*/ 27 h 34" name="T85"/>
                <a:gd fmla="*/ 24 w 35" name="T86"/>
                <a:gd fmla="*/ 10 h 34" name="T87"/>
                <a:gd fmla="*/ 24 w 35" name="T88"/>
                <a:gd fmla="*/ 33 h 34" name="T89"/>
                <a:gd fmla="*/ 22 w 35" name="T90"/>
                <a:gd fmla="*/ 34 h 34" name="T91"/>
                <a:gd fmla="*/ 22 w 35" name="T92"/>
                <a:gd fmla="*/ 14 h 3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4" w="35">
                  <a:moveTo>
                    <a:pt x="10" y="33"/>
                  </a:moveTo>
                  <a:cubicBezTo>
                    <a:pt x="8" y="34"/>
                    <a:pt x="8" y="34"/>
                    <a:pt x="8" y="34"/>
                  </a:cubicBezTo>
                  <a:cubicBezTo>
                    <a:pt x="8" y="30"/>
                    <a:pt x="8" y="23"/>
                    <a:pt x="8" y="16"/>
                  </a:cubicBezTo>
                  <a:cubicBezTo>
                    <a:pt x="6" y="20"/>
                    <a:pt x="4" y="23"/>
                    <a:pt x="1" y="27"/>
                  </a:cubicBezTo>
                  <a:cubicBezTo>
                    <a:pt x="0" y="26"/>
                    <a:pt x="0" y="26"/>
                    <a:pt x="0" y="26"/>
                  </a:cubicBezTo>
                  <a:cubicBezTo>
                    <a:pt x="4" y="21"/>
                    <a:pt x="6" y="16"/>
                    <a:pt x="8" y="9"/>
                  </a:cubicBezTo>
                  <a:cubicBezTo>
                    <a:pt x="3" y="9"/>
                    <a:pt x="3" y="9"/>
                    <a:pt x="3" y="9"/>
                  </a:cubicBezTo>
                  <a:cubicBezTo>
                    <a:pt x="2" y="10"/>
                    <a:pt x="2" y="10"/>
                    <a:pt x="2" y="10"/>
                  </a:cubicBezTo>
                  <a:cubicBezTo>
                    <a:pt x="1" y="9"/>
                    <a:pt x="1" y="9"/>
                    <a:pt x="1" y="9"/>
                  </a:cubicBezTo>
                  <a:cubicBezTo>
                    <a:pt x="8" y="9"/>
                    <a:pt x="8" y="9"/>
                    <a:pt x="8" y="9"/>
                  </a:cubicBezTo>
                  <a:cubicBezTo>
                    <a:pt x="8" y="5"/>
                    <a:pt x="8" y="2"/>
                    <a:pt x="8" y="0"/>
                  </a:cubicBezTo>
                  <a:cubicBezTo>
                    <a:pt x="12" y="1"/>
                    <a:pt x="12" y="1"/>
                    <a:pt x="12" y="1"/>
                  </a:cubicBezTo>
                  <a:cubicBezTo>
                    <a:pt x="10" y="2"/>
                    <a:pt x="10" y="2"/>
                    <a:pt x="10" y="2"/>
                  </a:cubicBezTo>
                  <a:cubicBezTo>
                    <a:pt x="10" y="9"/>
                    <a:pt x="10" y="9"/>
                    <a:pt x="10" y="9"/>
                  </a:cubicBezTo>
                  <a:cubicBezTo>
                    <a:pt x="12" y="9"/>
                    <a:pt x="12" y="9"/>
                    <a:pt x="12" y="9"/>
                  </a:cubicBezTo>
                  <a:cubicBezTo>
                    <a:pt x="14" y="7"/>
                    <a:pt x="14" y="7"/>
                    <a:pt x="14" y="7"/>
                  </a:cubicBezTo>
                  <a:cubicBezTo>
                    <a:pt x="16" y="9"/>
                    <a:pt x="16" y="9"/>
                    <a:pt x="16" y="9"/>
                  </a:cubicBezTo>
                  <a:cubicBezTo>
                    <a:pt x="10" y="9"/>
                    <a:pt x="10" y="9"/>
                    <a:pt x="10" y="9"/>
                  </a:cubicBezTo>
                  <a:cubicBezTo>
                    <a:pt x="10" y="13"/>
                    <a:pt x="10" y="13"/>
                    <a:pt x="10" y="13"/>
                  </a:cubicBezTo>
                  <a:cubicBezTo>
                    <a:pt x="12" y="15"/>
                    <a:pt x="14" y="16"/>
                    <a:pt x="15" y="16"/>
                  </a:cubicBezTo>
                  <a:cubicBezTo>
                    <a:pt x="15" y="17"/>
                    <a:pt x="15" y="18"/>
                    <a:pt x="15" y="19"/>
                  </a:cubicBezTo>
                  <a:cubicBezTo>
                    <a:pt x="14" y="21"/>
                    <a:pt x="14" y="20"/>
                    <a:pt x="13" y="19"/>
                  </a:cubicBezTo>
                  <a:cubicBezTo>
                    <a:pt x="13" y="17"/>
                    <a:pt x="12" y="16"/>
                    <a:pt x="10" y="14"/>
                  </a:cubicBezTo>
                  <a:cubicBezTo>
                    <a:pt x="10" y="25"/>
                    <a:pt x="10" y="32"/>
                    <a:pt x="10" y="33"/>
                  </a:cubicBezTo>
                  <a:close/>
                  <a:moveTo>
                    <a:pt x="22" y="14"/>
                  </a:moveTo>
                  <a:cubicBezTo>
                    <a:pt x="19" y="19"/>
                    <a:pt x="16" y="24"/>
                    <a:pt x="12" y="27"/>
                  </a:cubicBezTo>
                  <a:cubicBezTo>
                    <a:pt x="12" y="27"/>
                    <a:pt x="12" y="27"/>
                    <a:pt x="12" y="27"/>
                  </a:cubicBezTo>
                  <a:cubicBezTo>
                    <a:pt x="16" y="22"/>
                    <a:pt x="19" y="16"/>
                    <a:pt x="21" y="9"/>
                  </a:cubicBezTo>
                  <a:cubicBezTo>
                    <a:pt x="18" y="9"/>
                    <a:pt x="18" y="9"/>
                    <a:pt x="18" y="9"/>
                  </a:cubicBezTo>
                  <a:cubicBezTo>
                    <a:pt x="17" y="10"/>
                    <a:pt x="17" y="10"/>
                    <a:pt x="17" y="10"/>
                  </a:cubicBezTo>
                  <a:cubicBezTo>
                    <a:pt x="16" y="8"/>
                    <a:pt x="16" y="8"/>
                    <a:pt x="16" y="8"/>
                  </a:cubicBezTo>
                  <a:cubicBezTo>
                    <a:pt x="22" y="8"/>
                    <a:pt x="22" y="8"/>
                    <a:pt x="22" y="8"/>
                  </a:cubicBezTo>
                  <a:cubicBezTo>
                    <a:pt x="22" y="5"/>
                    <a:pt x="22" y="2"/>
                    <a:pt x="22" y="0"/>
                  </a:cubicBezTo>
                  <a:cubicBezTo>
                    <a:pt x="26" y="1"/>
                    <a:pt x="26" y="1"/>
                    <a:pt x="26" y="1"/>
                  </a:cubicBezTo>
                  <a:cubicBezTo>
                    <a:pt x="24" y="2"/>
                    <a:pt x="24" y="2"/>
                    <a:pt x="24" y="2"/>
                  </a:cubicBezTo>
                  <a:cubicBezTo>
                    <a:pt x="24" y="8"/>
                    <a:pt x="24" y="8"/>
                    <a:pt x="24" y="8"/>
                  </a:cubicBezTo>
                  <a:cubicBezTo>
                    <a:pt x="29" y="8"/>
                    <a:pt x="29" y="8"/>
                    <a:pt x="29" y="8"/>
                  </a:cubicBezTo>
                  <a:cubicBezTo>
                    <a:pt x="31" y="7"/>
                    <a:pt x="31" y="7"/>
                    <a:pt x="31" y="7"/>
                  </a:cubicBezTo>
                  <a:cubicBezTo>
                    <a:pt x="33" y="9"/>
                    <a:pt x="33" y="9"/>
                    <a:pt x="33" y="9"/>
                  </a:cubicBezTo>
                  <a:cubicBezTo>
                    <a:pt x="25" y="9"/>
                    <a:pt x="25" y="9"/>
                    <a:pt x="25" y="9"/>
                  </a:cubicBezTo>
                  <a:cubicBezTo>
                    <a:pt x="26" y="17"/>
                    <a:pt x="30" y="22"/>
                    <a:pt x="35" y="25"/>
                  </a:cubicBezTo>
                  <a:cubicBezTo>
                    <a:pt x="35" y="25"/>
                    <a:pt x="35" y="25"/>
                    <a:pt x="35" y="25"/>
                  </a:cubicBezTo>
                  <a:cubicBezTo>
                    <a:pt x="33" y="25"/>
                    <a:pt x="32" y="26"/>
                    <a:pt x="31" y="27"/>
                  </a:cubicBezTo>
                  <a:cubicBezTo>
                    <a:pt x="28" y="22"/>
                    <a:pt x="25" y="17"/>
                    <a:pt x="24" y="10"/>
                  </a:cubicBezTo>
                  <a:cubicBezTo>
                    <a:pt x="24" y="24"/>
                    <a:pt x="24" y="31"/>
                    <a:pt x="24" y="33"/>
                  </a:cubicBezTo>
                  <a:cubicBezTo>
                    <a:pt x="22" y="34"/>
                    <a:pt x="22" y="34"/>
                    <a:pt x="22" y="34"/>
                  </a:cubicBezTo>
                  <a:cubicBezTo>
                    <a:pt x="22" y="29"/>
                    <a:pt x="22" y="22"/>
                    <a:pt x="22" y="1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70"/>
            <p:cNvSpPr>
              <a:spLocks noEditPoints="1"/>
            </p:cNvSpPr>
            <p:nvPr/>
          </p:nvSpPr>
          <p:spPr bwMode="auto">
            <a:xfrm>
              <a:off x="6307138" y="2208483"/>
              <a:ext cx="82550" cy="85725"/>
            </a:xfrm>
            <a:custGeom>
              <a:gdLst>
                <a:gd fmla="*/ 26 w 32" name="T0"/>
                <a:gd fmla="*/ 14 h 33" name="T1"/>
                <a:gd fmla="*/ 17 w 32" name="T2"/>
                <a:gd fmla="*/ 13 h 33" name="T3"/>
                <a:gd fmla="*/ 25 w 32" name="T4"/>
                <a:gd fmla="*/ 18 h 33" name="T5"/>
                <a:gd fmla="*/ 29 w 32" name="T6"/>
                <a:gd fmla="*/ 18 h 33" name="T7"/>
                <a:gd fmla="*/ 17 w 32" name="T8"/>
                <a:gd fmla="*/ 22 h 33" name="T9"/>
                <a:gd fmla="*/ 30 w 32" name="T10"/>
                <a:gd fmla="*/ 21 h 33" name="T11"/>
                <a:gd fmla="*/ 4 w 32" name="T12"/>
                <a:gd fmla="*/ 23 h 33" name="T13"/>
                <a:gd fmla="*/ 0 w 32" name="T14"/>
                <a:gd fmla="*/ 22 h 33" name="T15"/>
                <a:gd fmla="*/ 15 w 32" name="T16"/>
                <a:gd fmla="*/ 18 h 33" name="T17"/>
                <a:gd fmla="*/ 4 w 32" name="T18"/>
                <a:gd fmla="*/ 19 h 33" name="T19"/>
                <a:gd fmla="*/ 15 w 32" name="T20"/>
                <a:gd fmla="*/ 18 h 33" name="T21"/>
                <a:gd fmla="*/ 6 w 32" name="T22"/>
                <a:gd fmla="*/ 13 h 33" name="T23"/>
                <a:gd fmla="*/ 4 w 32" name="T24"/>
                <a:gd fmla="*/ 15 h 33" name="T25"/>
                <a:gd fmla="*/ 6 w 32" name="T26"/>
                <a:gd fmla="*/ 1 h 33" name="T27"/>
                <a:gd fmla="*/ 27 w 32" name="T28"/>
                <a:gd fmla="*/ 0 h 33" name="T29"/>
                <a:gd fmla="*/ 28 w 32" name="T30"/>
                <a:gd fmla="*/ 3 h 33" name="T31"/>
                <a:gd fmla="*/ 5 w 32" name="T32"/>
                <a:gd fmla="*/ 32 h 33" name="T33"/>
                <a:gd fmla="*/ 2 w 32" name="T34"/>
                <a:gd fmla="*/ 31 h 33" name="T35"/>
                <a:gd fmla="*/ 5 w 32" name="T36"/>
                <a:gd fmla="*/ 25 h 33" name="T37"/>
                <a:gd fmla="*/ 5 w 32" name="T38"/>
                <a:gd fmla="*/ 32 h 33" name="T39"/>
                <a:gd fmla="*/ 15 w 32" name="T40"/>
                <a:gd fmla="*/ 12 h 33" name="T41"/>
                <a:gd fmla="*/ 6 w 32" name="T42"/>
                <a:gd fmla="*/ 2 h 33" name="T43"/>
                <a:gd fmla="*/ 12 w 32" name="T44"/>
                <a:gd fmla="*/ 7 h 33" name="T45"/>
                <a:gd fmla="*/ 10 w 32" name="T46"/>
                <a:gd fmla="*/ 9 h 33" name="T47"/>
                <a:gd fmla="*/ 8 w 32" name="T48"/>
                <a:gd fmla="*/ 4 h 33" name="T49"/>
                <a:gd fmla="*/ 13 w 32" name="T50"/>
                <a:gd fmla="*/ 30 h 33" name="T51"/>
                <a:gd fmla="*/ 11 w 32" name="T52"/>
                <a:gd fmla="*/ 30 h 33" name="T53"/>
                <a:gd fmla="*/ 10 w 32" name="T54"/>
                <a:gd fmla="*/ 25 h 33" name="T55"/>
                <a:gd fmla="*/ 17 w 32" name="T56"/>
                <a:gd fmla="*/ 12 h 33" name="T57"/>
                <a:gd fmla="*/ 26 w 32" name="T58"/>
                <a:gd fmla="*/ 2 h 33" name="T59"/>
                <a:gd fmla="*/ 17 w 32" name="T60"/>
                <a:gd fmla="*/ 12 h 33" name="T61"/>
                <a:gd fmla="*/ 20 w 32" name="T62"/>
                <a:gd fmla="*/ 31 h 33" name="T63"/>
                <a:gd fmla="*/ 17 w 32" name="T64"/>
                <a:gd fmla="*/ 25 h 33" name="T65"/>
                <a:gd fmla="*/ 21 w 32" name="T66"/>
                <a:gd fmla="*/ 28 h 33" name="T67"/>
                <a:gd fmla="*/ 23 w 32" name="T68"/>
                <a:gd fmla="*/ 6 h 33" name="T69"/>
                <a:gd fmla="*/ 18 w 32" name="T70"/>
                <a:gd fmla="*/ 11 h 33" name="T71"/>
                <a:gd fmla="*/ 25 w 32" name="T72"/>
                <a:gd fmla="*/ 6 h 33" name="T73"/>
                <a:gd fmla="*/ 30 w 32" name="T74"/>
                <a:gd fmla="*/ 31 h 33" name="T75"/>
                <a:gd fmla="*/ 24 w 32" name="T76"/>
                <a:gd fmla="*/ 25 h 33" name="T77"/>
                <a:gd fmla="*/ 29 w 32" name="T78"/>
                <a:gd fmla="*/ 28 h 3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 w="32">
                  <a:moveTo>
                    <a:pt x="28" y="13"/>
                  </a:moveTo>
                  <a:cubicBezTo>
                    <a:pt x="26" y="14"/>
                    <a:pt x="26" y="14"/>
                    <a:pt x="26" y="14"/>
                  </a:cubicBezTo>
                  <a:cubicBezTo>
                    <a:pt x="26" y="13"/>
                    <a:pt x="26" y="13"/>
                    <a:pt x="26" y="13"/>
                  </a:cubicBezTo>
                  <a:cubicBezTo>
                    <a:pt x="17" y="13"/>
                    <a:pt x="17" y="13"/>
                    <a:pt x="17" y="13"/>
                  </a:cubicBezTo>
                  <a:cubicBezTo>
                    <a:pt x="17" y="18"/>
                    <a:pt x="17" y="18"/>
                    <a:pt x="17" y="18"/>
                  </a:cubicBezTo>
                  <a:cubicBezTo>
                    <a:pt x="25" y="18"/>
                    <a:pt x="25" y="18"/>
                    <a:pt x="25" y="18"/>
                  </a:cubicBezTo>
                  <a:cubicBezTo>
                    <a:pt x="26" y="16"/>
                    <a:pt x="26" y="16"/>
                    <a:pt x="26" y="16"/>
                  </a:cubicBezTo>
                  <a:cubicBezTo>
                    <a:pt x="29" y="18"/>
                    <a:pt x="29" y="18"/>
                    <a:pt x="29" y="18"/>
                  </a:cubicBezTo>
                  <a:cubicBezTo>
                    <a:pt x="17" y="18"/>
                    <a:pt x="17" y="18"/>
                    <a:pt x="17" y="18"/>
                  </a:cubicBezTo>
                  <a:cubicBezTo>
                    <a:pt x="17" y="22"/>
                    <a:pt x="17" y="22"/>
                    <a:pt x="17" y="22"/>
                  </a:cubicBezTo>
                  <a:cubicBezTo>
                    <a:pt x="28" y="22"/>
                    <a:pt x="28" y="22"/>
                    <a:pt x="28" y="22"/>
                  </a:cubicBezTo>
                  <a:cubicBezTo>
                    <a:pt x="30" y="21"/>
                    <a:pt x="30" y="21"/>
                    <a:pt x="30" y="21"/>
                  </a:cubicBezTo>
                  <a:cubicBezTo>
                    <a:pt x="32" y="23"/>
                    <a:pt x="32" y="23"/>
                    <a:pt x="32" y="23"/>
                  </a:cubicBezTo>
                  <a:cubicBezTo>
                    <a:pt x="4" y="23"/>
                    <a:pt x="4" y="23"/>
                    <a:pt x="4" y="23"/>
                  </a:cubicBezTo>
                  <a:cubicBezTo>
                    <a:pt x="3" y="23"/>
                    <a:pt x="2" y="23"/>
                    <a:pt x="1" y="24"/>
                  </a:cubicBezTo>
                  <a:cubicBezTo>
                    <a:pt x="0" y="22"/>
                    <a:pt x="0" y="22"/>
                    <a:pt x="0" y="22"/>
                  </a:cubicBezTo>
                  <a:cubicBezTo>
                    <a:pt x="15" y="22"/>
                    <a:pt x="15" y="22"/>
                    <a:pt x="15" y="22"/>
                  </a:cubicBezTo>
                  <a:cubicBezTo>
                    <a:pt x="15" y="18"/>
                    <a:pt x="15" y="18"/>
                    <a:pt x="15" y="18"/>
                  </a:cubicBezTo>
                  <a:cubicBezTo>
                    <a:pt x="6" y="18"/>
                    <a:pt x="6" y="18"/>
                    <a:pt x="6" y="18"/>
                  </a:cubicBezTo>
                  <a:cubicBezTo>
                    <a:pt x="5" y="18"/>
                    <a:pt x="4" y="18"/>
                    <a:pt x="4" y="19"/>
                  </a:cubicBezTo>
                  <a:cubicBezTo>
                    <a:pt x="2" y="18"/>
                    <a:pt x="2" y="18"/>
                    <a:pt x="2" y="18"/>
                  </a:cubicBezTo>
                  <a:cubicBezTo>
                    <a:pt x="15" y="18"/>
                    <a:pt x="15" y="18"/>
                    <a:pt x="15" y="18"/>
                  </a:cubicBezTo>
                  <a:cubicBezTo>
                    <a:pt x="15" y="13"/>
                    <a:pt x="15" y="13"/>
                    <a:pt x="15" y="13"/>
                  </a:cubicBezTo>
                  <a:cubicBezTo>
                    <a:pt x="6" y="13"/>
                    <a:pt x="6" y="13"/>
                    <a:pt x="6" y="13"/>
                  </a:cubicBezTo>
                  <a:cubicBezTo>
                    <a:pt x="6" y="14"/>
                    <a:pt x="6" y="14"/>
                    <a:pt x="6" y="14"/>
                  </a:cubicBezTo>
                  <a:cubicBezTo>
                    <a:pt x="4" y="15"/>
                    <a:pt x="4" y="15"/>
                    <a:pt x="4" y="15"/>
                  </a:cubicBezTo>
                  <a:cubicBezTo>
                    <a:pt x="4" y="10"/>
                    <a:pt x="4" y="5"/>
                    <a:pt x="4" y="0"/>
                  </a:cubicBezTo>
                  <a:cubicBezTo>
                    <a:pt x="6" y="1"/>
                    <a:pt x="6" y="1"/>
                    <a:pt x="6" y="1"/>
                  </a:cubicBezTo>
                  <a:cubicBezTo>
                    <a:pt x="26" y="1"/>
                    <a:pt x="26" y="1"/>
                    <a:pt x="26" y="1"/>
                  </a:cubicBezTo>
                  <a:cubicBezTo>
                    <a:pt x="27" y="0"/>
                    <a:pt x="27" y="0"/>
                    <a:pt x="27" y="0"/>
                  </a:cubicBezTo>
                  <a:cubicBezTo>
                    <a:pt x="30" y="2"/>
                    <a:pt x="30" y="2"/>
                    <a:pt x="30" y="2"/>
                  </a:cubicBezTo>
                  <a:cubicBezTo>
                    <a:pt x="28" y="3"/>
                    <a:pt x="28" y="3"/>
                    <a:pt x="28" y="3"/>
                  </a:cubicBezTo>
                  <a:cubicBezTo>
                    <a:pt x="28" y="8"/>
                    <a:pt x="28" y="11"/>
                    <a:pt x="28" y="13"/>
                  </a:cubicBezTo>
                  <a:close/>
                  <a:moveTo>
                    <a:pt x="5" y="32"/>
                  </a:moveTo>
                  <a:cubicBezTo>
                    <a:pt x="4" y="32"/>
                    <a:pt x="3" y="33"/>
                    <a:pt x="2" y="32"/>
                  </a:cubicBezTo>
                  <a:cubicBezTo>
                    <a:pt x="2" y="32"/>
                    <a:pt x="1" y="31"/>
                    <a:pt x="2" y="31"/>
                  </a:cubicBezTo>
                  <a:cubicBezTo>
                    <a:pt x="3" y="30"/>
                    <a:pt x="3" y="30"/>
                    <a:pt x="4" y="29"/>
                  </a:cubicBezTo>
                  <a:cubicBezTo>
                    <a:pt x="4" y="28"/>
                    <a:pt x="5" y="27"/>
                    <a:pt x="5" y="25"/>
                  </a:cubicBezTo>
                  <a:cubicBezTo>
                    <a:pt x="6" y="25"/>
                    <a:pt x="6" y="25"/>
                    <a:pt x="6" y="25"/>
                  </a:cubicBezTo>
                  <a:cubicBezTo>
                    <a:pt x="6" y="29"/>
                    <a:pt x="5" y="31"/>
                    <a:pt x="5" y="32"/>
                  </a:cubicBezTo>
                  <a:close/>
                  <a:moveTo>
                    <a:pt x="6" y="12"/>
                  </a:moveTo>
                  <a:cubicBezTo>
                    <a:pt x="15" y="12"/>
                    <a:pt x="15" y="12"/>
                    <a:pt x="15" y="12"/>
                  </a:cubicBezTo>
                  <a:cubicBezTo>
                    <a:pt x="15" y="2"/>
                    <a:pt x="15" y="2"/>
                    <a:pt x="15" y="2"/>
                  </a:cubicBezTo>
                  <a:cubicBezTo>
                    <a:pt x="6" y="2"/>
                    <a:pt x="6" y="2"/>
                    <a:pt x="6" y="2"/>
                  </a:cubicBezTo>
                  <a:lnTo>
                    <a:pt x="6" y="12"/>
                  </a:lnTo>
                  <a:close/>
                  <a:moveTo>
                    <a:pt x="12" y="7"/>
                  </a:moveTo>
                  <a:cubicBezTo>
                    <a:pt x="13" y="8"/>
                    <a:pt x="13" y="9"/>
                    <a:pt x="12" y="10"/>
                  </a:cubicBezTo>
                  <a:cubicBezTo>
                    <a:pt x="11" y="11"/>
                    <a:pt x="11" y="11"/>
                    <a:pt x="10" y="9"/>
                  </a:cubicBezTo>
                  <a:cubicBezTo>
                    <a:pt x="10" y="7"/>
                    <a:pt x="9" y="6"/>
                    <a:pt x="8" y="4"/>
                  </a:cubicBezTo>
                  <a:cubicBezTo>
                    <a:pt x="8" y="4"/>
                    <a:pt x="8" y="4"/>
                    <a:pt x="8" y="4"/>
                  </a:cubicBezTo>
                  <a:cubicBezTo>
                    <a:pt x="10" y="5"/>
                    <a:pt x="11" y="6"/>
                    <a:pt x="12" y="7"/>
                  </a:cubicBezTo>
                  <a:close/>
                  <a:moveTo>
                    <a:pt x="13" y="30"/>
                  </a:moveTo>
                  <a:cubicBezTo>
                    <a:pt x="13" y="31"/>
                    <a:pt x="13" y="32"/>
                    <a:pt x="12" y="32"/>
                  </a:cubicBezTo>
                  <a:cubicBezTo>
                    <a:pt x="12" y="32"/>
                    <a:pt x="11" y="31"/>
                    <a:pt x="11" y="30"/>
                  </a:cubicBezTo>
                  <a:cubicBezTo>
                    <a:pt x="11" y="28"/>
                    <a:pt x="11" y="27"/>
                    <a:pt x="10" y="25"/>
                  </a:cubicBezTo>
                  <a:cubicBezTo>
                    <a:pt x="10" y="25"/>
                    <a:pt x="10" y="25"/>
                    <a:pt x="10" y="25"/>
                  </a:cubicBezTo>
                  <a:cubicBezTo>
                    <a:pt x="13" y="27"/>
                    <a:pt x="14" y="29"/>
                    <a:pt x="13" y="30"/>
                  </a:cubicBezTo>
                  <a:close/>
                  <a:moveTo>
                    <a:pt x="17" y="12"/>
                  </a:moveTo>
                  <a:cubicBezTo>
                    <a:pt x="26" y="12"/>
                    <a:pt x="26" y="12"/>
                    <a:pt x="26" y="12"/>
                  </a:cubicBezTo>
                  <a:cubicBezTo>
                    <a:pt x="26" y="2"/>
                    <a:pt x="26" y="2"/>
                    <a:pt x="26" y="2"/>
                  </a:cubicBezTo>
                  <a:cubicBezTo>
                    <a:pt x="17" y="2"/>
                    <a:pt x="17" y="2"/>
                    <a:pt x="17" y="2"/>
                  </a:cubicBezTo>
                  <a:lnTo>
                    <a:pt x="17" y="12"/>
                  </a:lnTo>
                  <a:close/>
                  <a:moveTo>
                    <a:pt x="21" y="28"/>
                  </a:moveTo>
                  <a:cubicBezTo>
                    <a:pt x="21" y="29"/>
                    <a:pt x="21" y="30"/>
                    <a:pt x="20" y="31"/>
                  </a:cubicBezTo>
                  <a:cubicBezTo>
                    <a:pt x="20" y="32"/>
                    <a:pt x="19" y="32"/>
                    <a:pt x="19" y="30"/>
                  </a:cubicBezTo>
                  <a:cubicBezTo>
                    <a:pt x="19" y="29"/>
                    <a:pt x="18" y="27"/>
                    <a:pt x="17" y="25"/>
                  </a:cubicBezTo>
                  <a:cubicBezTo>
                    <a:pt x="18" y="25"/>
                    <a:pt x="18" y="25"/>
                    <a:pt x="18" y="25"/>
                  </a:cubicBezTo>
                  <a:cubicBezTo>
                    <a:pt x="19" y="26"/>
                    <a:pt x="20" y="27"/>
                    <a:pt x="21" y="28"/>
                  </a:cubicBezTo>
                  <a:close/>
                  <a:moveTo>
                    <a:pt x="25" y="6"/>
                  </a:moveTo>
                  <a:cubicBezTo>
                    <a:pt x="23" y="6"/>
                    <a:pt x="23" y="6"/>
                    <a:pt x="23" y="6"/>
                  </a:cubicBezTo>
                  <a:cubicBezTo>
                    <a:pt x="21" y="8"/>
                    <a:pt x="20" y="10"/>
                    <a:pt x="19" y="11"/>
                  </a:cubicBezTo>
                  <a:cubicBezTo>
                    <a:pt x="18" y="11"/>
                    <a:pt x="18" y="11"/>
                    <a:pt x="18" y="11"/>
                  </a:cubicBezTo>
                  <a:cubicBezTo>
                    <a:pt x="20" y="8"/>
                    <a:pt x="21" y="5"/>
                    <a:pt x="22" y="4"/>
                  </a:cubicBezTo>
                  <a:lnTo>
                    <a:pt x="25" y="6"/>
                  </a:lnTo>
                  <a:close/>
                  <a:moveTo>
                    <a:pt x="29" y="28"/>
                  </a:moveTo>
                  <a:cubicBezTo>
                    <a:pt x="30" y="29"/>
                    <a:pt x="31" y="30"/>
                    <a:pt x="30" y="31"/>
                  </a:cubicBezTo>
                  <a:cubicBezTo>
                    <a:pt x="29" y="33"/>
                    <a:pt x="29" y="32"/>
                    <a:pt x="28" y="31"/>
                  </a:cubicBezTo>
                  <a:cubicBezTo>
                    <a:pt x="28" y="29"/>
                    <a:pt x="26" y="27"/>
                    <a:pt x="24" y="25"/>
                  </a:cubicBezTo>
                  <a:cubicBezTo>
                    <a:pt x="25" y="25"/>
                    <a:pt x="25" y="25"/>
                    <a:pt x="25" y="25"/>
                  </a:cubicBezTo>
                  <a:cubicBezTo>
                    <a:pt x="26" y="26"/>
                    <a:pt x="28" y="27"/>
                    <a:pt x="29" y="28"/>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71"/>
            <p:cNvSpPr>
              <a:spLocks noEditPoints="1"/>
            </p:cNvSpPr>
            <p:nvPr/>
          </p:nvSpPr>
          <p:spPr bwMode="auto">
            <a:xfrm>
              <a:off x="6392863" y="2205308"/>
              <a:ext cx="88900" cy="92075"/>
            </a:xfrm>
            <a:custGeom>
              <a:gdLst>
                <a:gd fmla="*/ 21 w 34" name="T0"/>
                <a:gd fmla="*/ 24 h 35" name="T1"/>
                <a:gd fmla="*/ 21 w 34" name="T2"/>
                <a:gd fmla="*/ 29 h 35" name="T3"/>
                <a:gd fmla="*/ 24 w 34" name="T4"/>
                <a:gd fmla="*/ 31 h 35" name="T5"/>
                <a:gd fmla="*/ 29 w 34" name="T6"/>
                <a:gd fmla="*/ 31 h 35" name="T7"/>
                <a:gd fmla="*/ 31 w 34" name="T8"/>
                <a:gd fmla="*/ 29 h 35" name="T9"/>
                <a:gd fmla="*/ 31 w 34" name="T10"/>
                <a:gd fmla="*/ 24 h 35" name="T11"/>
                <a:gd fmla="*/ 32 w 34" name="T12"/>
                <a:gd fmla="*/ 24 h 35" name="T13"/>
                <a:gd fmla="*/ 32 w 34" name="T14"/>
                <a:gd fmla="*/ 28 h 35" name="T15"/>
                <a:gd fmla="*/ 34 w 34" name="T16"/>
                <a:gd fmla="*/ 31 h 35" name="T17"/>
                <a:gd fmla="*/ 30 w 34" name="T18"/>
                <a:gd fmla="*/ 33 h 35" name="T19"/>
                <a:gd fmla="*/ 23 w 34" name="T20"/>
                <a:gd fmla="*/ 33 h 35" name="T21"/>
                <a:gd fmla="*/ 19 w 34" name="T22"/>
                <a:gd fmla="*/ 30 h 35" name="T23"/>
                <a:gd fmla="*/ 19 w 34" name="T24"/>
                <a:gd fmla="*/ 26 h 35" name="T25"/>
                <a:gd fmla="*/ 11 w 34" name="T26"/>
                <a:gd fmla="*/ 30 h 35" name="T27"/>
                <a:gd fmla="*/ 11 w 34" name="T28"/>
                <a:gd fmla="*/ 30 h 35" name="T29"/>
                <a:gd fmla="*/ 19 w 34" name="T30"/>
                <a:gd fmla="*/ 24 h 35" name="T31"/>
                <a:gd fmla="*/ 19 w 34" name="T32"/>
                <a:gd fmla="*/ 10 h 35" name="T33"/>
                <a:gd fmla="*/ 14 w 34" name="T34"/>
                <a:gd fmla="*/ 10 h 35" name="T35"/>
                <a:gd fmla="*/ 10 w 34" name="T36"/>
                <a:gd fmla="*/ 26 h 35" name="T37"/>
                <a:gd fmla="*/ 0 w 34" name="T38"/>
                <a:gd fmla="*/ 35 h 35" name="T39"/>
                <a:gd fmla="*/ 0 w 34" name="T40"/>
                <a:gd fmla="*/ 34 h 35" name="T41"/>
                <a:gd fmla="*/ 8 w 34" name="T42"/>
                <a:gd fmla="*/ 25 h 35" name="T43"/>
                <a:gd fmla="*/ 12 w 34" name="T44"/>
                <a:gd fmla="*/ 10 h 35" name="T45"/>
                <a:gd fmla="*/ 4 w 34" name="T46"/>
                <a:gd fmla="*/ 10 h 35" name="T47"/>
                <a:gd fmla="*/ 1 w 34" name="T48"/>
                <a:gd fmla="*/ 11 h 35" name="T49"/>
                <a:gd fmla="*/ 0 w 34" name="T50"/>
                <a:gd fmla="*/ 10 h 35" name="T51"/>
                <a:gd fmla="*/ 12 w 34" name="T52"/>
                <a:gd fmla="*/ 10 h 35" name="T53"/>
                <a:gd fmla="*/ 12 w 34" name="T54"/>
                <a:gd fmla="*/ 0 h 35" name="T55"/>
                <a:gd fmla="*/ 16 w 34" name="T56"/>
                <a:gd fmla="*/ 2 h 35" name="T57"/>
                <a:gd fmla="*/ 14 w 34" name="T58"/>
                <a:gd fmla="*/ 3 h 35" name="T59"/>
                <a:gd fmla="*/ 14 w 34" name="T60"/>
                <a:gd fmla="*/ 10 h 35" name="T61"/>
                <a:gd fmla="*/ 28 w 34" name="T62"/>
                <a:gd fmla="*/ 10 h 35" name="T63"/>
                <a:gd fmla="*/ 31 w 34" name="T64"/>
                <a:gd fmla="*/ 7 h 35" name="T65"/>
                <a:gd fmla="*/ 33 w 34" name="T66"/>
                <a:gd fmla="*/ 10 h 35" name="T67"/>
                <a:gd fmla="*/ 21 w 34" name="T68"/>
                <a:gd fmla="*/ 10 h 35" name="T69"/>
                <a:gd fmla="*/ 21 w 34" name="T70"/>
                <a:gd fmla="*/ 22 h 35" name="T71"/>
                <a:gd fmla="*/ 28 w 34" name="T72"/>
                <a:gd fmla="*/ 13 h 35" name="T73"/>
                <a:gd fmla="*/ 30 w 34" name="T74"/>
                <a:gd fmla="*/ 16 h 35" name="T75"/>
                <a:gd fmla="*/ 29 w 34" name="T76"/>
                <a:gd fmla="*/ 16 h 35" name="T77"/>
                <a:gd fmla="*/ 21 w 34" name="T78"/>
                <a:gd fmla="*/ 24 h 35" name="T79"/>
                <a:gd fmla="*/ 25 w 34" name="T80"/>
                <a:gd fmla="*/ 4 h 35" name="T81"/>
                <a:gd fmla="*/ 25 w 34" name="T82"/>
                <a:gd fmla="*/ 7 h 35" name="T83"/>
                <a:gd fmla="*/ 23 w 34" name="T84"/>
                <a:gd fmla="*/ 7 h 35" name="T85"/>
                <a:gd fmla="*/ 19 w 34" name="T86"/>
                <a:gd fmla="*/ 2 h 35" name="T87"/>
                <a:gd fmla="*/ 19 w 34" name="T88"/>
                <a:gd fmla="*/ 2 h 35" name="T89"/>
                <a:gd fmla="*/ 25 w 34" name="T90"/>
                <a:gd fmla="*/ 4 h 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 w="34">
                  <a:moveTo>
                    <a:pt x="21" y="24"/>
                  </a:moveTo>
                  <a:cubicBezTo>
                    <a:pt x="21" y="29"/>
                    <a:pt x="21" y="29"/>
                    <a:pt x="21" y="29"/>
                  </a:cubicBezTo>
                  <a:cubicBezTo>
                    <a:pt x="21" y="30"/>
                    <a:pt x="22" y="31"/>
                    <a:pt x="24" y="31"/>
                  </a:cubicBezTo>
                  <a:cubicBezTo>
                    <a:pt x="29" y="31"/>
                    <a:pt x="29" y="31"/>
                    <a:pt x="29" y="31"/>
                  </a:cubicBezTo>
                  <a:cubicBezTo>
                    <a:pt x="30" y="31"/>
                    <a:pt x="30" y="31"/>
                    <a:pt x="31" y="29"/>
                  </a:cubicBezTo>
                  <a:cubicBezTo>
                    <a:pt x="31" y="28"/>
                    <a:pt x="31" y="27"/>
                    <a:pt x="31" y="24"/>
                  </a:cubicBezTo>
                  <a:cubicBezTo>
                    <a:pt x="32" y="24"/>
                    <a:pt x="32" y="24"/>
                    <a:pt x="32" y="24"/>
                  </a:cubicBezTo>
                  <a:cubicBezTo>
                    <a:pt x="32" y="26"/>
                    <a:pt x="32" y="27"/>
                    <a:pt x="32" y="28"/>
                  </a:cubicBezTo>
                  <a:cubicBezTo>
                    <a:pt x="32" y="29"/>
                    <a:pt x="33" y="30"/>
                    <a:pt x="34" y="31"/>
                  </a:cubicBezTo>
                  <a:cubicBezTo>
                    <a:pt x="33" y="32"/>
                    <a:pt x="32" y="33"/>
                    <a:pt x="30" y="33"/>
                  </a:cubicBezTo>
                  <a:cubicBezTo>
                    <a:pt x="23" y="33"/>
                    <a:pt x="23" y="33"/>
                    <a:pt x="23" y="33"/>
                  </a:cubicBezTo>
                  <a:cubicBezTo>
                    <a:pt x="20" y="33"/>
                    <a:pt x="19" y="32"/>
                    <a:pt x="19" y="30"/>
                  </a:cubicBezTo>
                  <a:cubicBezTo>
                    <a:pt x="19" y="26"/>
                    <a:pt x="19" y="26"/>
                    <a:pt x="19" y="26"/>
                  </a:cubicBezTo>
                  <a:cubicBezTo>
                    <a:pt x="16" y="28"/>
                    <a:pt x="13" y="29"/>
                    <a:pt x="11" y="30"/>
                  </a:cubicBezTo>
                  <a:cubicBezTo>
                    <a:pt x="11" y="30"/>
                    <a:pt x="11" y="30"/>
                    <a:pt x="11" y="30"/>
                  </a:cubicBezTo>
                  <a:cubicBezTo>
                    <a:pt x="14" y="28"/>
                    <a:pt x="17" y="26"/>
                    <a:pt x="19" y="24"/>
                  </a:cubicBezTo>
                  <a:cubicBezTo>
                    <a:pt x="19" y="10"/>
                    <a:pt x="19" y="10"/>
                    <a:pt x="19" y="10"/>
                  </a:cubicBezTo>
                  <a:cubicBezTo>
                    <a:pt x="14" y="10"/>
                    <a:pt x="14" y="10"/>
                    <a:pt x="14" y="10"/>
                  </a:cubicBezTo>
                  <a:cubicBezTo>
                    <a:pt x="14" y="17"/>
                    <a:pt x="13" y="22"/>
                    <a:pt x="10" y="26"/>
                  </a:cubicBezTo>
                  <a:cubicBezTo>
                    <a:pt x="8" y="29"/>
                    <a:pt x="4" y="32"/>
                    <a:pt x="0" y="35"/>
                  </a:cubicBezTo>
                  <a:cubicBezTo>
                    <a:pt x="0" y="34"/>
                    <a:pt x="0" y="34"/>
                    <a:pt x="0" y="34"/>
                  </a:cubicBezTo>
                  <a:cubicBezTo>
                    <a:pt x="3" y="32"/>
                    <a:pt x="6" y="28"/>
                    <a:pt x="8" y="25"/>
                  </a:cubicBezTo>
                  <a:cubicBezTo>
                    <a:pt x="11" y="21"/>
                    <a:pt x="12" y="16"/>
                    <a:pt x="12" y="10"/>
                  </a:cubicBezTo>
                  <a:cubicBezTo>
                    <a:pt x="4" y="10"/>
                    <a:pt x="4" y="10"/>
                    <a:pt x="4" y="10"/>
                  </a:cubicBezTo>
                  <a:cubicBezTo>
                    <a:pt x="3" y="10"/>
                    <a:pt x="2" y="10"/>
                    <a:pt x="1" y="11"/>
                  </a:cubicBezTo>
                  <a:cubicBezTo>
                    <a:pt x="0" y="10"/>
                    <a:pt x="0" y="10"/>
                    <a:pt x="0" y="10"/>
                  </a:cubicBezTo>
                  <a:cubicBezTo>
                    <a:pt x="12" y="10"/>
                    <a:pt x="12" y="10"/>
                    <a:pt x="12" y="10"/>
                  </a:cubicBezTo>
                  <a:cubicBezTo>
                    <a:pt x="12" y="7"/>
                    <a:pt x="12" y="4"/>
                    <a:pt x="12" y="0"/>
                  </a:cubicBezTo>
                  <a:cubicBezTo>
                    <a:pt x="16" y="2"/>
                    <a:pt x="16" y="2"/>
                    <a:pt x="16" y="2"/>
                  </a:cubicBezTo>
                  <a:cubicBezTo>
                    <a:pt x="14" y="3"/>
                    <a:pt x="14" y="3"/>
                    <a:pt x="14" y="3"/>
                  </a:cubicBezTo>
                  <a:cubicBezTo>
                    <a:pt x="14" y="10"/>
                    <a:pt x="14" y="10"/>
                    <a:pt x="14" y="10"/>
                  </a:cubicBezTo>
                  <a:cubicBezTo>
                    <a:pt x="28" y="10"/>
                    <a:pt x="28" y="10"/>
                    <a:pt x="28" y="10"/>
                  </a:cubicBezTo>
                  <a:cubicBezTo>
                    <a:pt x="31" y="7"/>
                    <a:pt x="31" y="7"/>
                    <a:pt x="31" y="7"/>
                  </a:cubicBezTo>
                  <a:cubicBezTo>
                    <a:pt x="33" y="10"/>
                    <a:pt x="33" y="10"/>
                    <a:pt x="33" y="10"/>
                  </a:cubicBezTo>
                  <a:cubicBezTo>
                    <a:pt x="21" y="10"/>
                    <a:pt x="21" y="10"/>
                    <a:pt x="21" y="10"/>
                  </a:cubicBezTo>
                  <a:cubicBezTo>
                    <a:pt x="21" y="22"/>
                    <a:pt x="21" y="22"/>
                    <a:pt x="21" y="22"/>
                  </a:cubicBezTo>
                  <a:cubicBezTo>
                    <a:pt x="24" y="19"/>
                    <a:pt x="26" y="16"/>
                    <a:pt x="28" y="13"/>
                  </a:cubicBezTo>
                  <a:cubicBezTo>
                    <a:pt x="30" y="16"/>
                    <a:pt x="30" y="16"/>
                    <a:pt x="30" y="16"/>
                  </a:cubicBezTo>
                  <a:cubicBezTo>
                    <a:pt x="29" y="16"/>
                    <a:pt x="29" y="16"/>
                    <a:pt x="29" y="16"/>
                  </a:cubicBezTo>
                  <a:cubicBezTo>
                    <a:pt x="25" y="20"/>
                    <a:pt x="23" y="23"/>
                    <a:pt x="21" y="24"/>
                  </a:cubicBezTo>
                  <a:close/>
                  <a:moveTo>
                    <a:pt x="25" y="4"/>
                  </a:moveTo>
                  <a:cubicBezTo>
                    <a:pt x="26" y="5"/>
                    <a:pt x="26" y="6"/>
                    <a:pt x="25" y="7"/>
                  </a:cubicBezTo>
                  <a:cubicBezTo>
                    <a:pt x="25" y="8"/>
                    <a:pt x="24" y="8"/>
                    <a:pt x="23" y="7"/>
                  </a:cubicBezTo>
                  <a:cubicBezTo>
                    <a:pt x="23" y="5"/>
                    <a:pt x="21" y="4"/>
                    <a:pt x="19" y="2"/>
                  </a:cubicBezTo>
                  <a:cubicBezTo>
                    <a:pt x="19" y="2"/>
                    <a:pt x="19" y="2"/>
                    <a:pt x="19" y="2"/>
                  </a:cubicBezTo>
                  <a:cubicBezTo>
                    <a:pt x="22" y="3"/>
                    <a:pt x="24" y="3"/>
                    <a:pt x="25" y="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72"/>
            <p:cNvSpPr>
              <a:spLocks noEditPoints="1"/>
            </p:cNvSpPr>
            <p:nvPr/>
          </p:nvSpPr>
          <p:spPr bwMode="auto">
            <a:xfrm>
              <a:off x="6478588" y="2211658"/>
              <a:ext cx="92075" cy="80963"/>
            </a:xfrm>
            <a:custGeom>
              <a:gdLst>
                <a:gd fmla="*/ 6 w 35" name="T0"/>
                <a:gd fmla="*/ 12 h 31" name="T1"/>
                <a:gd fmla="*/ 5 w 35" name="T2"/>
                <a:gd fmla="*/ 14 h 31" name="T3"/>
                <a:gd fmla="*/ 4 w 35" name="T4"/>
                <a:gd fmla="*/ 13 h 31" name="T5"/>
                <a:gd fmla="*/ 0 w 35" name="T6"/>
                <a:gd fmla="*/ 8 h 31" name="T7"/>
                <a:gd fmla="*/ 1 w 35" name="T8"/>
                <a:gd fmla="*/ 8 h 31" name="T9"/>
                <a:gd fmla="*/ 6 w 35" name="T10"/>
                <a:gd fmla="*/ 12 h 31" name="T11"/>
                <a:gd fmla="*/ 6 w 35" name="T12"/>
                <a:gd fmla="*/ 22 h 31" name="T13"/>
                <a:gd fmla="*/ 6 w 35" name="T14"/>
                <a:gd fmla="*/ 26 h 31" name="T15"/>
                <a:gd fmla="*/ 6 w 35" name="T16"/>
                <a:gd fmla="*/ 30 h 31" name="T17"/>
                <a:gd fmla="*/ 4 w 35" name="T18"/>
                <a:gd fmla="*/ 31 h 31" name="T19"/>
                <a:gd fmla="*/ 4 w 35" name="T20"/>
                <a:gd fmla="*/ 27 h 31" name="T21"/>
                <a:gd fmla="*/ 4 w 35" name="T22"/>
                <a:gd fmla="*/ 23 h 31" name="T23"/>
                <a:gd fmla="*/ 1 w 35" name="T24"/>
                <a:gd fmla="*/ 22 h 31" name="T25"/>
                <a:gd fmla="*/ 1 w 35" name="T26"/>
                <a:gd fmla="*/ 21 h 31" name="T27"/>
                <a:gd fmla="*/ 4 w 35" name="T28"/>
                <a:gd fmla="*/ 21 h 31" name="T29"/>
                <a:gd fmla="*/ 5 w 35" name="T30"/>
                <a:gd fmla="*/ 20 h 31" name="T31"/>
                <a:gd fmla="*/ 11 w 35" name="T32"/>
                <a:gd fmla="*/ 5 h 31" name="T33"/>
                <a:gd fmla="*/ 12 w 35" name="T34"/>
                <a:gd fmla="*/ 6 h 31" name="T35"/>
                <a:gd fmla="*/ 6 w 35" name="T36"/>
                <a:gd fmla="*/ 22 h 31" name="T37"/>
                <a:gd fmla="*/ 8 w 35" name="T38"/>
                <a:gd fmla="*/ 4 h 31" name="T39"/>
                <a:gd fmla="*/ 8 w 35" name="T40"/>
                <a:gd fmla="*/ 6 h 31" name="T41"/>
                <a:gd fmla="*/ 6 w 35" name="T42"/>
                <a:gd fmla="*/ 5 h 31" name="T43"/>
                <a:gd fmla="*/ 3 w 35" name="T44"/>
                <a:gd fmla="*/ 0 h 31" name="T45"/>
                <a:gd fmla="*/ 3 w 35" name="T46"/>
                <a:gd fmla="*/ 0 h 31" name="T47"/>
                <a:gd fmla="*/ 8 w 35" name="T48"/>
                <a:gd fmla="*/ 4 h 31" name="T49"/>
                <a:gd fmla="*/ 29 w 35" name="T50"/>
                <a:gd fmla="*/ 4 h 31" name="T51"/>
                <a:gd fmla="*/ 31 w 35" name="T52"/>
                <a:gd fmla="*/ 2 h 31" name="T53"/>
                <a:gd fmla="*/ 33 w 35" name="T54"/>
                <a:gd fmla="*/ 5 h 31" name="T55"/>
                <a:gd fmla="*/ 22 w 35" name="T56"/>
                <a:gd fmla="*/ 5 h 31" name="T57"/>
                <a:gd fmla="*/ 22 w 35" name="T58"/>
                <a:gd fmla="*/ 28 h 31" name="T59"/>
                <a:gd fmla="*/ 30 w 35" name="T60"/>
                <a:gd fmla="*/ 28 h 31" name="T61"/>
                <a:gd fmla="*/ 32 w 35" name="T62"/>
                <a:gd fmla="*/ 26 h 31" name="T63"/>
                <a:gd fmla="*/ 35 w 35" name="T64"/>
                <a:gd fmla="*/ 29 h 31" name="T65"/>
                <a:gd fmla="*/ 11 w 35" name="T66"/>
                <a:gd fmla="*/ 29 h 31" name="T67"/>
                <a:gd fmla="*/ 8 w 35" name="T68"/>
                <a:gd fmla="*/ 29 h 31" name="T69"/>
                <a:gd fmla="*/ 7 w 35" name="T70"/>
                <a:gd fmla="*/ 28 h 31" name="T71"/>
                <a:gd fmla="*/ 20 w 35" name="T72"/>
                <a:gd fmla="*/ 28 h 31" name="T73"/>
                <a:gd fmla="*/ 20 w 35" name="T74"/>
                <a:gd fmla="*/ 5 h 31" name="T75"/>
                <a:gd fmla="*/ 15 w 35" name="T76"/>
                <a:gd fmla="*/ 5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6" y="14"/>
                    <a:pt x="5" y="14"/>
                  </a:cubicBezTo>
                  <a:cubicBezTo>
                    <a:pt x="4" y="15"/>
                    <a:pt x="4" y="14"/>
                    <a:pt x="4" y="13"/>
                  </a:cubicBezTo>
                  <a:cubicBezTo>
                    <a:pt x="3" y="12"/>
                    <a:pt x="2" y="10"/>
                    <a:pt x="0" y="8"/>
                  </a:cubicBezTo>
                  <a:cubicBezTo>
                    <a:pt x="1" y="8"/>
                    <a:pt x="1" y="8"/>
                    <a:pt x="1" y="8"/>
                  </a:cubicBezTo>
                  <a:cubicBezTo>
                    <a:pt x="4" y="9"/>
                    <a:pt x="6" y="11"/>
                    <a:pt x="6" y="12"/>
                  </a:cubicBezTo>
                  <a:close/>
                  <a:moveTo>
                    <a:pt x="6" y="22"/>
                  </a:moveTo>
                  <a:cubicBezTo>
                    <a:pt x="6" y="23"/>
                    <a:pt x="6" y="25"/>
                    <a:pt x="6" y="26"/>
                  </a:cubicBezTo>
                  <a:cubicBezTo>
                    <a:pt x="6" y="28"/>
                    <a:pt x="6" y="29"/>
                    <a:pt x="6" y="30"/>
                  </a:cubicBezTo>
                  <a:cubicBezTo>
                    <a:pt x="6" y="31"/>
                    <a:pt x="6" y="31"/>
                    <a:pt x="4" y="31"/>
                  </a:cubicBezTo>
                  <a:cubicBezTo>
                    <a:pt x="3" y="30"/>
                    <a:pt x="3" y="29"/>
                    <a:pt x="4" y="27"/>
                  </a:cubicBezTo>
                  <a:cubicBezTo>
                    <a:pt x="4" y="25"/>
                    <a:pt x="4" y="24"/>
                    <a:pt x="4" y="23"/>
                  </a:cubicBezTo>
                  <a:cubicBezTo>
                    <a:pt x="3" y="23"/>
                    <a:pt x="2" y="22"/>
                    <a:pt x="1" y="22"/>
                  </a:cubicBezTo>
                  <a:cubicBezTo>
                    <a:pt x="1" y="21"/>
                    <a:pt x="1" y="21"/>
                    <a:pt x="1" y="21"/>
                  </a:cubicBezTo>
                  <a:cubicBezTo>
                    <a:pt x="2" y="21"/>
                    <a:pt x="3" y="21"/>
                    <a:pt x="4" y="21"/>
                  </a:cubicBezTo>
                  <a:cubicBezTo>
                    <a:pt x="4" y="21"/>
                    <a:pt x="5" y="21"/>
                    <a:pt x="5" y="20"/>
                  </a:cubicBezTo>
                  <a:cubicBezTo>
                    <a:pt x="6" y="19"/>
                    <a:pt x="8" y="14"/>
                    <a:pt x="11" y="5"/>
                  </a:cubicBezTo>
                  <a:cubicBezTo>
                    <a:pt x="12" y="6"/>
                    <a:pt x="12" y="6"/>
                    <a:pt x="12" y="6"/>
                  </a:cubicBezTo>
                  <a:cubicBezTo>
                    <a:pt x="9" y="15"/>
                    <a:pt x="7" y="21"/>
                    <a:pt x="6" y="22"/>
                  </a:cubicBezTo>
                  <a:close/>
                  <a:moveTo>
                    <a:pt x="8" y="4"/>
                  </a:moveTo>
                  <a:cubicBezTo>
                    <a:pt x="8" y="5"/>
                    <a:pt x="8" y="5"/>
                    <a:pt x="8" y="6"/>
                  </a:cubicBezTo>
                  <a:cubicBezTo>
                    <a:pt x="7" y="7"/>
                    <a:pt x="6" y="6"/>
                    <a:pt x="6" y="5"/>
                  </a:cubicBezTo>
                  <a:cubicBezTo>
                    <a:pt x="6" y="4"/>
                    <a:pt x="5" y="2"/>
                    <a:pt x="3" y="0"/>
                  </a:cubicBezTo>
                  <a:cubicBezTo>
                    <a:pt x="3" y="0"/>
                    <a:pt x="3" y="0"/>
                    <a:pt x="3" y="0"/>
                  </a:cubicBezTo>
                  <a:cubicBezTo>
                    <a:pt x="6" y="1"/>
                    <a:pt x="8" y="3"/>
                    <a:pt x="8" y="4"/>
                  </a:cubicBezTo>
                  <a:close/>
                  <a:moveTo>
                    <a:pt x="29" y="4"/>
                  </a:moveTo>
                  <a:cubicBezTo>
                    <a:pt x="31" y="2"/>
                    <a:pt x="31" y="2"/>
                    <a:pt x="31"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5" y="29"/>
                    <a:pt x="35" y="29"/>
                    <a:pt x="35"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5" y="5"/>
                    <a:pt x="15" y="5"/>
                    <a:pt x="15" y="5"/>
                  </a:cubicBezTo>
                  <a:cubicBezTo>
                    <a:pt x="14" y="5"/>
                    <a:pt x="13" y="5"/>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73"/>
            <p:cNvSpPr>
              <a:spLocks noEditPoints="1"/>
            </p:cNvSpPr>
            <p:nvPr/>
          </p:nvSpPr>
          <p:spPr bwMode="auto">
            <a:xfrm>
              <a:off x="4835525" y="5980383"/>
              <a:ext cx="88900" cy="92075"/>
            </a:xfrm>
            <a:custGeom>
              <a:gdLst>
                <a:gd fmla="*/ 5 w 34" name="T0"/>
                <a:gd fmla="*/ 16 h 35" name="T1"/>
                <a:gd fmla="*/ 0 w 34" name="T2"/>
                <a:gd fmla="*/ 10 h 35" name="T3"/>
                <a:gd fmla="*/ 5 w 34" name="T4"/>
                <a:gd fmla="*/ 14 h 35" name="T5"/>
                <a:gd fmla="*/ 6 w 34" name="T6"/>
                <a:gd fmla="*/ 29 h 35" name="T7"/>
                <a:gd fmla="*/ 4 w 34" name="T8"/>
                <a:gd fmla="*/ 33 h 35" name="T9"/>
                <a:gd fmla="*/ 3 w 34" name="T10"/>
                <a:gd fmla="*/ 25 h 35" name="T11"/>
                <a:gd fmla="*/ 0 w 34" name="T12"/>
                <a:gd fmla="*/ 23 h 35" name="T13"/>
                <a:gd fmla="*/ 5 w 34" name="T14"/>
                <a:gd fmla="*/ 22 h 35" name="T15"/>
                <a:gd fmla="*/ 11 w 34" name="T16"/>
                <a:gd fmla="*/ 8 h 35" name="T17"/>
                <a:gd fmla="*/ 8 w 34" name="T18"/>
                <a:gd fmla="*/ 5 h 35" name="T19"/>
                <a:gd fmla="*/ 6 w 34" name="T20"/>
                <a:gd fmla="*/ 6 h 35" name="T21"/>
                <a:gd fmla="*/ 4 w 34" name="T22"/>
                <a:gd fmla="*/ 1 h 35" name="T23"/>
                <a:gd fmla="*/ 21 w 34" name="T24"/>
                <a:gd fmla="*/ 22 h 35" name="T25"/>
                <a:gd fmla="*/ 30 w 34" name="T26"/>
                <a:gd fmla="*/ 24 h 35" name="T27"/>
                <a:gd fmla="*/ 34 w 34" name="T28"/>
                <a:gd fmla="*/ 24 h 35" name="T29"/>
                <a:gd fmla="*/ 34 w 34" name="T30"/>
                <a:gd fmla="*/ 32 h 35" name="T31"/>
                <a:gd fmla="*/ 31 w 34" name="T32"/>
                <a:gd fmla="*/ 34 h 35" name="T33"/>
                <a:gd fmla="*/ 21 w 34" name="T34"/>
                <a:gd fmla="*/ 24 h 35" name="T35"/>
                <a:gd fmla="*/ 7 w 34" name="T36"/>
                <a:gd fmla="*/ 34 h 35" name="T37"/>
                <a:gd fmla="*/ 10 w 34" name="T38"/>
                <a:gd fmla="*/ 24 h 35" name="T39"/>
                <a:gd fmla="*/ 8 w 34" name="T40"/>
                <a:gd fmla="*/ 24 h 35" name="T41"/>
                <a:gd fmla="*/ 19 w 34" name="T42"/>
                <a:gd fmla="*/ 20 h 35" name="T43"/>
                <a:gd fmla="*/ 21 w 34" name="T44"/>
                <a:gd fmla="*/ 22 h 35" name="T45"/>
                <a:gd fmla="*/ 11 w 34" name="T46"/>
                <a:gd fmla="*/ 3 h 35" name="T47"/>
                <a:gd fmla="*/ 17 w 34" name="T48"/>
                <a:gd fmla="*/ 5 h 35" name="T49"/>
                <a:gd fmla="*/ 21 w 34" name="T50"/>
                <a:gd fmla="*/ 1 h 35" name="T51"/>
                <a:gd fmla="*/ 28 w 34" name="T52"/>
                <a:gd fmla="*/ 5 h 35" name="T53"/>
                <a:gd fmla="*/ 31 w 34" name="T54"/>
                <a:gd fmla="*/ 5 h 35" name="T55"/>
                <a:gd fmla="*/ 30 w 34" name="T56"/>
                <a:gd fmla="*/ 21 h 35" name="T57"/>
                <a:gd fmla="*/ 28 w 34" name="T58"/>
                <a:gd fmla="*/ 5 h 35" name="T59"/>
                <a:gd fmla="*/ 13 w 34" name="T60"/>
                <a:gd fmla="*/ 22 h 35" name="T61"/>
                <a:gd fmla="*/ 11 w 34" name="T62"/>
                <a:gd fmla="*/ 13 h 35" name="T63"/>
                <a:gd fmla="*/ 22 w 34" name="T64"/>
                <a:gd fmla="*/ 7 h 35" name="T65"/>
                <a:gd fmla="*/ 21 w 34" name="T66"/>
                <a:gd fmla="*/ 13 h 35" name="T67"/>
                <a:gd fmla="*/ 26 w 34" name="T68"/>
                <a:gd fmla="*/ 12 h 35" name="T69"/>
                <a:gd fmla="*/ 21 w 34" name="T70"/>
                <a:gd fmla="*/ 14 h 35" name="T71"/>
                <a:gd fmla="*/ 26 w 34" name="T72"/>
                <a:gd fmla="*/ 17 h 35" name="T73"/>
                <a:gd fmla="*/ 25 w 34" name="T74"/>
                <a:gd fmla="*/ 19 h 35" name="T75"/>
                <a:gd fmla="*/ 21 w 34" name="T76"/>
                <a:gd fmla="*/ 15 h 35" name="T77"/>
                <a:gd fmla="*/ 20 w 34" name="T78"/>
                <a:gd fmla="*/ 20 h 35" name="T79"/>
                <a:gd fmla="*/ 14 w 34" name="T80"/>
                <a:gd fmla="*/ 21 h 35" name="T81"/>
                <a:gd fmla="*/ 19 w 34" name="T82"/>
                <a:gd fmla="*/ 14 h 35" name="T83"/>
                <a:gd fmla="*/ 15 w 34" name="T84"/>
                <a:gd fmla="*/ 14 h 35" name="T85"/>
                <a:gd fmla="*/ 20 w 34" name="T86"/>
                <a:gd fmla="*/ 13 h 35" name="T87"/>
                <a:gd fmla="*/ 18 w 34" name="T88"/>
                <a:gd fmla="*/ 10 h 35" name="T89"/>
                <a:gd fmla="*/ 17 w 34" name="T90"/>
                <a:gd fmla="*/ 11 h 35" name="T91"/>
                <a:gd fmla="*/ 15 w 34" name="T92"/>
                <a:gd fmla="*/ 8 h 35" name="T93"/>
                <a:gd fmla="*/ 24 w 34" name="T94"/>
                <a:gd fmla="*/ 7 h 35" name="T95"/>
                <a:gd fmla="*/ 25 w 34" name="T96"/>
                <a:gd fmla="*/ 10 h 35" name="T97"/>
                <a:gd fmla="*/ 22 w 34" name="T98"/>
                <a:gd fmla="*/ 12 h 3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 w="34">
                  <a:moveTo>
                    <a:pt x="5" y="14"/>
                  </a:moveTo>
                  <a:cubicBezTo>
                    <a:pt x="6" y="15"/>
                    <a:pt x="5" y="16"/>
                    <a:pt x="5" y="16"/>
                  </a:cubicBezTo>
                  <a:cubicBezTo>
                    <a:pt x="4" y="17"/>
                    <a:pt x="4" y="16"/>
                    <a:pt x="3" y="15"/>
                  </a:cubicBezTo>
                  <a:cubicBezTo>
                    <a:pt x="2" y="13"/>
                    <a:pt x="1" y="12"/>
                    <a:pt x="0" y="10"/>
                  </a:cubicBezTo>
                  <a:cubicBezTo>
                    <a:pt x="0" y="10"/>
                    <a:pt x="0" y="10"/>
                    <a:pt x="0" y="10"/>
                  </a:cubicBezTo>
                  <a:cubicBezTo>
                    <a:pt x="4" y="12"/>
                    <a:pt x="5" y="13"/>
                    <a:pt x="5" y="14"/>
                  </a:cubicBezTo>
                  <a:close/>
                  <a:moveTo>
                    <a:pt x="6" y="24"/>
                  </a:moveTo>
                  <a:cubicBezTo>
                    <a:pt x="6" y="25"/>
                    <a:pt x="6" y="27"/>
                    <a:pt x="6" y="29"/>
                  </a:cubicBezTo>
                  <a:cubicBezTo>
                    <a:pt x="6" y="30"/>
                    <a:pt x="6" y="32"/>
                    <a:pt x="6" y="32"/>
                  </a:cubicBezTo>
                  <a:cubicBezTo>
                    <a:pt x="6" y="33"/>
                    <a:pt x="5" y="33"/>
                    <a:pt x="4" y="33"/>
                  </a:cubicBezTo>
                  <a:cubicBezTo>
                    <a:pt x="3" y="32"/>
                    <a:pt x="3" y="31"/>
                    <a:pt x="3" y="29"/>
                  </a:cubicBezTo>
                  <a:cubicBezTo>
                    <a:pt x="4" y="27"/>
                    <a:pt x="4" y="26"/>
                    <a:pt x="3" y="25"/>
                  </a:cubicBezTo>
                  <a:cubicBezTo>
                    <a:pt x="3" y="25"/>
                    <a:pt x="2" y="24"/>
                    <a:pt x="0" y="24"/>
                  </a:cubicBezTo>
                  <a:cubicBezTo>
                    <a:pt x="0" y="23"/>
                    <a:pt x="0" y="23"/>
                    <a:pt x="0" y="23"/>
                  </a:cubicBezTo>
                  <a:cubicBezTo>
                    <a:pt x="2" y="24"/>
                    <a:pt x="3" y="24"/>
                    <a:pt x="3" y="24"/>
                  </a:cubicBezTo>
                  <a:cubicBezTo>
                    <a:pt x="4" y="24"/>
                    <a:pt x="4" y="23"/>
                    <a:pt x="5" y="22"/>
                  </a:cubicBezTo>
                  <a:cubicBezTo>
                    <a:pt x="5" y="21"/>
                    <a:pt x="7" y="17"/>
                    <a:pt x="10" y="8"/>
                  </a:cubicBezTo>
                  <a:cubicBezTo>
                    <a:pt x="11" y="8"/>
                    <a:pt x="11" y="8"/>
                    <a:pt x="11" y="8"/>
                  </a:cubicBezTo>
                  <a:cubicBezTo>
                    <a:pt x="8" y="18"/>
                    <a:pt x="6" y="23"/>
                    <a:pt x="6" y="24"/>
                  </a:cubicBezTo>
                  <a:close/>
                  <a:moveTo>
                    <a:pt x="8" y="5"/>
                  </a:moveTo>
                  <a:cubicBezTo>
                    <a:pt x="9" y="6"/>
                    <a:pt x="9" y="7"/>
                    <a:pt x="8" y="7"/>
                  </a:cubicBezTo>
                  <a:cubicBezTo>
                    <a:pt x="7" y="8"/>
                    <a:pt x="7" y="8"/>
                    <a:pt x="6" y="6"/>
                  </a:cubicBezTo>
                  <a:cubicBezTo>
                    <a:pt x="6" y="5"/>
                    <a:pt x="5" y="3"/>
                    <a:pt x="3" y="2"/>
                  </a:cubicBezTo>
                  <a:cubicBezTo>
                    <a:pt x="4" y="1"/>
                    <a:pt x="4" y="1"/>
                    <a:pt x="4" y="1"/>
                  </a:cubicBezTo>
                  <a:cubicBezTo>
                    <a:pt x="6" y="3"/>
                    <a:pt x="8" y="4"/>
                    <a:pt x="8" y="5"/>
                  </a:cubicBezTo>
                  <a:close/>
                  <a:moveTo>
                    <a:pt x="21" y="22"/>
                  </a:moveTo>
                  <a:cubicBezTo>
                    <a:pt x="21" y="24"/>
                    <a:pt x="21" y="24"/>
                    <a:pt x="21" y="24"/>
                  </a:cubicBezTo>
                  <a:cubicBezTo>
                    <a:pt x="30" y="24"/>
                    <a:pt x="30" y="24"/>
                    <a:pt x="30" y="24"/>
                  </a:cubicBezTo>
                  <a:cubicBezTo>
                    <a:pt x="32" y="22"/>
                    <a:pt x="32" y="22"/>
                    <a:pt x="32" y="22"/>
                  </a:cubicBezTo>
                  <a:cubicBezTo>
                    <a:pt x="34" y="24"/>
                    <a:pt x="34" y="24"/>
                    <a:pt x="34" y="24"/>
                  </a:cubicBezTo>
                  <a:cubicBezTo>
                    <a:pt x="22" y="24"/>
                    <a:pt x="22" y="24"/>
                    <a:pt x="22" y="24"/>
                  </a:cubicBezTo>
                  <a:cubicBezTo>
                    <a:pt x="25" y="28"/>
                    <a:pt x="29" y="31"/>
                    <a:pt x="34" y="32"/>
                  </a:cubicBezTo>
                  <a:cubicBezTo>
                    <a:pt x="34" y="32"/>
                    <a:pt x="34" y="32"/>
                    <a:pt x="34" y="32"/>
                  </a:cubicBezTo>
                  <a:cubicBezTo>
                    <a:pt x="33" y="32"/>
                    <a:pt x="32" y="33"/>
                    <a:pt x="31" y="34"/>
                  </a:cubicBezTo>
                  <a:cubicBezTo>
                    <a:pt x="27" y="32"/>
                    <a:pt x="24" y="29"/>
                    <a:pt x="22" y="24"/>
                  </a:cubicBezTo>
                  <a:cubicBezTo>
                    <a:pt x="21" y="24"/>
                    <a:pt x="21" y="24"/>
                    <a:pt x="21" y="24"/>
                  </a:cubicBezTo>
                  <a:cubicBezTo>
                    <a:pt x="19" y="30"/>
                    <a:pt x="14" y="34"/>
                    <a:pt x="7" y="35"/>
                  </a:cubicBezTo>
                  <a:cubicBezTo>
                    <a:pt x="7" y="34"/>
                    <a:pt x="7" y="34"/>
                    <a:pt x="7" y="34"/>
                  </a:cubicBezTo>
                  <a:cubicBezTo>
                    <a:pt x="13" y="33"/>
                    <a:pt x="17" y="29"/>
                    <a:pt x="19" y="24"/>
                  </a:cubicBezTo>
                  <a:cubicBezTo>
                    <a:pt x="10" y="24"/>
                    <a:pt x="10" y="24"/>
                    <a:pt x="10" y="24"/>
                  </a:cubicBezTo>
                  <a:cubicBezTo>
                    <a:pt x="9" y="25"/>
                    <a:pt x="9" y="25"/>
                    <a:pt x="9" y="25"/>
                  </a:cubicBezTo>
                  <a:cubicBezTo>
                    <a:pt x="8" y="24"/>
                    <a:pt x="8" y="24"/>
                    <a:pt x="8" y="24"/>
                  </a:cubicBezTo>
                  <a:cubicBezTo>
                    <a:pt x="19" y="24"/>
                    <a:pt x="19" y="24"/>
                    <a:pt x="19" y="24"/>
                  </a:cubicBezTo>
                  <a:cubicBezTo>
                    <a:pt x="19" y="23"/>
                    <a:pt x="19" y="22"/>
                    <a:pt x="19" y="20"/>
                  </a:cubicBezTo>
                  <a:cubicBezTo>
                    <a:pt x="22" y="22"/>
                    <a:pt x="22" y="22"/>
                    <a:pt x="22" y="22"/>
                  </a:cubicBezTo>
                  <a:lnTo>
                    <a:pt x="21" y="22"/>
                  </a:lnTo>
                  <a:close/>
                  <a:moveTo>
                    <a:pt x="11" y="13"/>
                  </a:moveTo>
                  <a:cubicBezTo>
                    <a:pt x="11" y="9"/>
                    <a:pt x="11" y="6"/>
                    <a:pt x="11" y="3"/>
                  </a:cubicBezTo>
                  <a:cubicBezTo>
                    <a:pt x="14" y="5"/>
                    <a:pt x="14" y="5"/>
                    <a:pt x="14" y="5"/>
                  </a:cubicBezTo>
                  <a:cubicBezTo>
                    <a:pt x="17" y="5"/>
                    <a:pt x="17" y="5"/>
                    <a:pt x="17" y="5"/>
                  </a:cubicBezTo>
                  <a:cubicBezTo>
                    <a:pt x="18" y="3"/>
                    <a:pt x="18" y="2"/>
                    <a:pt x="19" y="0"/>
                  </a:cubicBezTo>
                  <a:cubicBezTo>
                    <a:pt x="21" y="1"/>
                    <a:pt x="21" y="1"/>
                    <a:pt x="21" y="1"/>
                  </a:cubicBezTo>
                  <a:cubicBezTo>
                    <a:pt x="20" y="2"/>
                    <a:pt x="19" y="3"/>
                    <a:pt x="18" y="5"/>
                  </a:cubicBezTo>
                  <a:cubicBezTo>
                    <a:pt x="28" y="5"/>
                    <a:pt x="28" y="5"/>
                    <a:pt x="28" y="5"/>
                  </a:cubicBezTo>
                  <a:cubicBezTo>
                    <a:pt x="30" y="3"/>
                    <a:pt x="30" y="3"/>
                    <a:pt x="30" y="3"/>
                  </a:cubicBezTo>
                  <a:cubicBezTo>
                    <a:pt x="31" y="5"/>
                    <a:pt x="31" y="5"/>
                    <a:pt x="31" y="5"/>
                  </a:cubicBezTo>
                  <a:cubicBezTo>
                    <a:pt x="30" y="6"/>
                    <a:pt x="30" y="6"/>
                    <a:pt x="30" y="6"/>
                  </a:cubicBezTo>
                  <a:cubicBezTo>
                    <a:pt x="30" y="13"/>
                    <a:pt x="30" y="18"/>
                    <a:pt x="30" y="21"/>
                  </a:cubicBezTo>
                  <a:cubicBezTo>
                    <a:pt x="28" y="22"/>
                    <a:pt x="28" y="22"/>
                    <a:pt x="28" y="22"/>
                  </a:cubicBezTo>
                  <a:cubicBezTo>
                    <a:pt x="28" y="5"/>
                    <a:pt x="28" y="5"/>
                    <a:pt x="28" y="5"/>
                  </a:cubicBezTo>
                  <a:cubicBezTo>
                    <a:pt x="13" y="5"/>
                    <a:pt x="13" y="5"/>
                    <a:pt x="13" y="5"/>
                  </a:cubicBezTo>
                  <a:cubicBezTo>
                    <a:pt x="13" y="22"/>
                    <a:pt x="13" y="22"/>
                    <a:pt x="13" y="22"/>
                  </a:cubicBezTo>
                  <a:cubicBezTo>
                    <a:pt x="11" y="23"/>
                    <a:pt x="11" y="23"/>
                    <a:pt x="11" y="23"/>
                  </a:cubicBezTo>
                  <a:cubicBezTo>
                    <a:pt x="11" y="19"/>
                    <a:pt x="11" y="16"/>
                    <a:pt x="11" y="13"/>
                  </a:cubicBezTo>
                  <a:close/>
                  <a:moveTo>
                    <a:pt x="20" y="6"/>
                  </a:moveTo>
                  <a:cubicBezTo>
                    <a:pt x="22" y="7"/>
                    <a:pt x="22" y="7"/>
                    <a:pt x="22" y="7"/>
                  </a:cubicBezTo>
                  <a:cubicBezTo>
                    <a:pt x="21" y="8"/>
                    <a:pt x="21" y="8"/>
                    <a:pt x="21" y="8"/>
                  </a:cubicBezTo>
                  <a:cubicBezTo>
                    <a:pt x="21" y="13"/>
                    <a:pt x="21" y="13"/>
                    <a:pt x="21" y="13"/>
                  </a:cubicBezTo>
                  <a:cubicBezTo>
                    <a:pt x="24" y="13"/>
                    <a:pt x="24" y="13"/>
                    <a:pt x="24" y="13"/>
                  </a:cubicBezTo>
                  <a:cubicBezTo>
                    <a:pt x="26" y="12"/>
                    <a:pt x="26" y="12"/>
                    <a:pt x="26" y="12"/>
                  </a:cubicBezTo>
                  <a:cubicBezTo>
                    <a:pt x="28" y="14"/>
                    <a:pt x="28" y="14"/>
                    <a:pt x="28" y="14"/>
                  </a:cubicBezTo>
                  <a:cubicBezTo>
                    <a:pt x="21" y="14"/>
                    <a:pt x="21" y="14"/>
                    <a:pt x="21" y="14"/>
                  </a:cubicBezTo>
                  <a:cubicBezTo>
                    <a:pt x="21" y="15"/>
                    <a:pt x="21" y="15"/>
                    <a:pt x="21" y="15"/>
                  </a:cubicBezTo>
                  <a:cubicBezTo>
                    <a:pt x="24" y="15"/>
                    <a:pt x="25" y="16"/>
                    <a:pt x="26" y="17"/>
                  </a:cubicBezTo>
                  <a:cubicBezTo>
                    <a:pt x="27" y="17"/>
                    <a:pt x="27" y="18"/>
                    <a:pt x="26" y="19"/>
                  </a:cubicBezTo>
                  <a:cubicBezTo>
                    <a:pt x="26" y="20"/>
                    <a:pt x="26" y="20"/>
                    <a:pt x="25" y="19"/>
                  </a:cubicBezTo>
                  <a:cubicBezTo>
                    <a:pt x="25" y="18"/>
                    <a:pt x="24" y="18"/>
                    <a:pt x="24" y="17"/>
                  </a:cubicBezTo>
                  <a:cubicBezTo>
                    <a:pt x="23" y="16"/>
                    <a:pt x="22" y="16"/>
                    <a:pt x="21" y="15"/>
                  </a:cubicBezTo>
                  <a:cubicBezTo>
                    <a:pt x="21" y="18"/>
                    <a:pt x="22" y="19"/>
                    <a:pt x="22" y="20"/>
                  </a:cubicBezTo>
                  <a:cubicBezTo>
                    <a:pt x="20" y="20"/>
                    <a:pt x="20" y="20"/>
                    <a:pt x="20" y="20"/>
                  </a:cubicBezTo>
                  <a:cubicBezTo>
                    <a:pt x="20" y="19"/>
                    <a:pt x="20" y="18"/>
                    <a:pt x="20" y="16"/>
                  </a:cubicBezTo>
                  <a:cubicBezTo>
                    <a:pt x="18" y="18"/>
                    <a:pt x="17" y="19"/>
                    <a:pt x="14" y="21"/>
                  </a:cubicBezTo>
                  <a:cubicBezTo>
                    <a:pt x="14" y="20"/>
                    <a:pt x="14" y="20"/>
                    <a:pt x="14" y="20"/>
                  </a:cubicBezTo>
                  <a:cubicBezTo>
                    <a:pt x="16" y="18"/>
                    <a:pt x="18" y="16"/>
                    <a:pt x="19" y="14"/>
                  </a:cubicBezTo>
                  <a:cubicBezTo>
                    <a:pt x="16" y="14"/>
                    <a:pt x="16" y="14"/>
                    <a:pt x="16" y="14"/>
                  </a:cubicBezTo>
                  <a:cubicBezTo>
                    <a:pt x="15" y="14"/>
                    <a:pt x="15" y="14"/>
                    <a:pt x="15" y="14"/>
                  </a:cubicBezTo>
                  <a:cubicBezTo>
                    <a:pt x="14" y="13"/>
                    <a:pt x="14" y="13"/>
                    <a:pt x="14" y="13"/>
                  </a:cubicBezTo>
                  <a:cubicBezTo>
                    <a:pt x="20" y="13"/>
                    <a:pt x="20" y="13"/>
                    <a:pt x="20" y="13"/>
                  </a:cubicBezTo>
                  <a:cubicBezTo>
                    <a:pt x="20" y="9"/>
                    <a:pt x="20" y="7"/>
                    <a:pt x="20" y="6"/>
                  </a:cubicBezTo>
                  <a:close/>
                  <a:moveTo>
                    <a:pt x="18" y="10"/>
                  </a:moveTo>
                  <a:cubicBezTo>
                    <a:pt x="19" y="10"/>
                    <a:pt x="19" y="11"/>
                    <a:pt x="18" y="12"/>
                  </a:cubicBezTo>
                  <a:cubicBezTo>
                    <a:pt x="17" y="13"/>
                    <a:pt x="17" y="12"/>
                    <a:pt x="17" y="11"/>
                  </a:cubicBezTo>
                  <a:cubicBezTo>
                    <a:pt x="16" y="10"/>
                    <a:pt x="16" y="9"/>
                    <a:pt x="15" y="8"/>
                  </a:cubicBezTo>
                  <a:cubicBezTo>
                    <a:pt x="15" y="8"/>
                    <a:pt x="15" y="8"/>
                    <a:pt x="15" y="8"/>
                  </a:cubicBezTo>
                  <a:cubicBezTo>
                    <a:pt x="17" y="8"/>
                    <a:pt x="18" y="9"/>
                    <a:pt x="18" y="10"/>
                  </a:cubicBezTo>
                  <a:close/>
                  <a:moveTo>
                    <a:pt x="24" y="7"/>
                  </a:moveTo>
                  <a:cubicBezTo>
                    <a:pt x="27" y="9"/>
                    <a:pt x="27" y="9"/>
                    <a:pt x="27" y="9"/>
                  </a:cubicBezTo>
                  <a:cubicBezTo>
                    <a:pt x="26" y="9"/>
                    <a:pt x="25" y="10"/>
                    <a:pt x="25" y="10"/>
                  </a:cubicBezTo>
                  <a:cubicBezTo>
                    <a:pt x="24" y="11"/>
                    <a:pt x="23" y="12"/>
                    <a:pt x="23" y="13"/>
                  </a:cubicBezTo>
                  <a:cubicBezTo>
                    <a:pt x="22" y="12"/>
                    <a:pt x="22" y="12"/>
                    <a:pt x="22" y="12"/>
                  </a:cubicBezTo>
                  <a:cubicBezTo>
                    <a:pt x="23" y="10"/>
                    <a:pt x="24" y="8"/>
                    <a:pt x="24" y="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74"/>
            <p:cNvSpPr>
              <a:spLocks noEditPoints="1"/>
            </p:cNvSpPr>
            <p:nvPr/>
          </p:nvSpPr>
          <p:spPr bwMode="auto">
            <a:xfrm>
              <a:off x="4935538" y="5983558"/>
              <a:ext cx="73025" cy="85725"/>
            </a:xfrm>
            <a:custGeom>
              <a:gdLst>
                <a:gd fmla="*/ 0 w 28" name="T0"/>
                <a:gd fmla="*/ 20 h 33" name="T1"/>
                <a:gd fmla="*/ 0 w 28" name="T2"/>
                <a:gd fmla="*/ 6 h 33" name="T3"/>
                <a:gd fmla="*/ 3 w 28" name="T4"/>
                <a:gd fmla="*/ 8 h 33" name="T5"/>
                <a:gd fmla="*/ 2 w 28" name="T6"/>
                <a:gd fmla="*/ 9 h 33" name="T7"/>
                <a:gd fmla="*/ 2 w 28" name="T8"/>
                <a:gd fmla="*/ 28 h 33" name="T9"/>
                <a:gd fmla="*/ 2 w 28" name="T10"/>
                <a:gd fmla="*/ 32 h 33" name="T11"/>
                <a:gd fmla="*/ 0 w 28" name="T12"/>
                <a:gd fmla="*/ 33 h 33" name="T13"/>
                <a:gd fmla="*/ 0 w 28" name="T14"/>
                <a:gd fmla="*/ 20 h 33" name="T15"/>
                <a:gd fmla="*/ 8 w 28" name="T16"/>
                <a:gd fmla="*/ 4 h 33" name="T17"/>
                <a:gd fmla="*/ 8 w 28" name="T18"/>
                <a:gd fmla="*/ 7 h 33" name="T19"/>
                <a:gd fmla="*/ 6 w 28" name="T20"/>
                <a:gd fmla="*/ 6 h 33" name="T21"/>
                <a:gd fmla="*/ 3 w 28" name="T22"/>
                <a:gd fmla="*/ 0 h 33" name="T23"/>
                <a:gd fmla="*/ 3 w 28" name="T24"/>
                <a:gd fmla="*/ 0 h 33" name="T25"/>
                <a:gd fmla="*/ 8 w 28" name="T26"/>
                <a:gd fmla="*/ 4 h 33" name="T27"/>
                <a:gd fmla="*/ 24 w 28" name="T28"/>
                <a:gd fmla="*/ 4 h 33" name="T29"/>
                <a:gd fmla="*/ 25 w 28" name="T30"/>
                <a:gd fmla="*/ 2 h 33" name="T31"/>
                <a:gd fmla="*/ 28 w 28" name="T32"/>
                <a:gd fmla="*/ 4 h 33" name="T33"/>
                <a:gd fmla="*/ 26 w 28" name="T34"/>
                <a:gd fmla="*/ 5 h 33" name="T35"/>
                <a:gd fmla="*/ 26 w 28" name="T36"/>
                <a:gd fmla="*/ 29 h 33" name="T37"/>
                <a:gd fmla="*/ 23 w 28" name="T38"/>
                <a:gd fmla="*/ 33 h 33" name="T39"/>
                <a:gd fmla="*/ 18 w 28" name="T40"/>
                <a:gd fmla="*/ 30 h 33" name="T41"/>
                <a:gd fmla="*/ 18 w 28" name="T42"/>
                <a:gd fmla="*/ 29 h 33" name="T43"/>
                <a:gd fmla="*/ 23 w 28" name="T44"/>
                <a:gd fmla="*/ 30 h 33" name="T45"/>
                <a:gd fmla="*/ 24 w 28" name="T46"/>
                <a:gd fmla="*/ 28 h 33" name="T47"/>
                <a:gd fmla="*/ 24 w 28" name="T48"/>
                <a:gd fmla="*/ 4 h 33" name="T49"/>
                <a:gd fmla="*/ 15 w 28" name="T50"/>
                <a:gd fmla="*/ 4 h 33" name="T51"/>
                <a:gd fmla="*/ 12 w 28" name="T52"/>
                <a:gd fmla="*/ 5 h 33" name="T53"/>
                <a:gd fmla="*/ 11 w 28" name="T54"/>
                <a:gd fmla="*/ 4 h 33" name="T55"/>
                <a:gd fmla="*/ 24 w 28" name="T56"/>
                <a:gd fmla="*/ 4 h 33"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3" w="28">
                  <a:moveTo>
                    <a:pt x="0" y="20"/>
                  </a:moveTo>
                  <a:cubicBezTo>
                    <a:pt x="0" y="13"/>
                    <a:pt x="0" y="8"/>
                    <a:pt x="0" y="6"/>
                  </a:cubicBezTo>
                  <a:cubicBezTo>
                    <a:pt x="3" y="8"/>
                    <a:pt x="3" y="8"/>
                    <a:pt x="3" y="8"/>
                  </a:cubicBezTo>
                  <a:cubicBezTo>
                    <a:pt x="2" y="9"/>
                    <a:pt x="2" y="9"/>
                    <a:pt x="2" y="9"/>
                  </a:cubicBezTo>
                  <a:cubicBezTo>
                    <a:pt x="2" y="28"/>
                    <a:pt x="2" y="28"/>
                    <a:pt x="2" y="28"/>
                  </a:cubicBezTo>
                  <a:cubicBezTo>
                    <a:pt x="2" y="30"/>
                    <a:pt x="2" y="31"/>
                    <a:pt x="2" y="32"/>
                  </a:cubicBezTo>
                  <a:cubicBezTo>
                    <a:pt x="0" y="33"/>
                    <a:pt x="0" y="33"/>
                    <a:pt x="0" y="33"/>
                  </a:cubicBezTo>
                  <a:cubicBezTo>
                    <a:pt x="0" y="32"/>
                    <a:pt x="0" y="27"/>
                    <a:pt x="0" y="20"/>
                  </a:cubicBezTo>
                  <a:close/>
                  <a:moveTo>
                    <a:pt x="8" y="4"/>
                  </a:moveTo>
                  <a:cubicBezTo>
                    <a:pt x="9" y="5"/>
                    <a:pt x="8" y="6"/>
                    <a:pt x="8" y="7"/>
                  </a:cubicBezTo>
                  <a:cubicBezTo>
                    <a:pt x="7" y="7"/>
                    <a:pt x="7" y="7"/>
                    <a:pt x="6" y="6"/>
                  </a:cubicBezTo>
                  <a:cubicBezTo>
                    <a:pt x="6" y="4"/>
                    <a:pt x="4" y="2"/>
                    <a:pt x="3" y="0"/>
                  </a:cubicBezTo>
                  <a:cubicBezTo>
                    <a:pt x="3" y="0"/>
                    <a:pt x="3" y="0"/>
                    <a:pt x="3" y="0"/>
                  </a:cubicBezTo>
                  <a:cubicBezTo>
                    <a:pt x="6" y="1"/>
                    <a:pt x="8" y="3"/>
                    <a:pt x="8" y="4"/>
                  </a:cubicBezTo>
                  <a:close/>
                  <a:moveTo>
                    <a:pt x="24" y="4"/>
                  </a:moveTo>
                  <a:cubicBezTo>
                    <a:pt x="25" y="2"/>
                    <a:pt x="25" y="2"/>
                    <a:pt x="25" y="2"/>
                  </a:cubicBezTo>
                  <a:cubicBezTo>
                    <a:pt x="28" y="4"/>
                    <a:pt x="28" y="4"/>
                    <a:pt x="28" y="4"/>
                  </a:cubicBezTo>
                  <a:cubicBezTo>
                    <a:pt x="26" y="5"/>
                    <a:pt x="26" y="5"/>
                    <a:pt x="26" y="5"/>
                  </a:cubicBezTo>
                  <a:cubicBezTo>
                    <a:pt x="26" y="29"/>
                    <a:pt x="26" y="29"/>
                    <a:pt x="26" y="29"/>
                  </a:cubicBezTo>
                  <a:cubicBezTo>
                    <a:pt x="27" y="31"/>
                    <a:pt x="25" y="33"/>
                    <a:pt x="23" y="33"/>
                  </a:cubicBezTo>
                  <a:cubicBezTo>
                    <a:pt x="23" y="32"/>
                    <a:pt x="21" y="31"/>
                    <a:pt x="18" y="30"/>
                  </a:cubicBezTo>
                  <a:cubicBezTo>
                    <a:pt x="18" y="29"/>
                    <a:pt x="18" y="29"/>
                    <a:pt x="18" y="29"/>
                  </a:cubicBezTo>
                  <a:cubicBezTo>
                    <a:pt x="20" y="29"/>
                    <a:pt x="22" y="30"/>
                    <a:pt x="23" y="30"/>
                  </a:cubicBezTo>
                  <a:cubicBezTo>
                    <a:pt x="24" y="30"/>
                    <a:pt x="24" y="29"/>
                    <a:pt x="24" y="28"/>
                  </a:cubicBezTo>
                  <a:cubicBezTo>
                    <a:pt x="24" y="4"/>
                    <a:pt x="24" y="4"/>
                    <a:pt x="24" y="4"/>
                  </a:cubicBezTo>
                  <a:cubicBezTo>
                    <a:pt x="15" y="4"/>
                    <a:pt x="15" y="4"/>
                    <a:pt x="15" y="4"/>
                  </a:cubicBezTo>
                  <a:cubicBezTo>
                    <a:pt x="14" y="4"/>
                    <a:pt x="13" y="5"/>
                    <a:pt x="12" y="5"/>
                  </a:cubicBezTo>
                  <a:cubicBezTo>
                    <a:pt x="11" y="4"/>
                    <a:pt x="11" y="4"/>
                    <a:pt x="11" y="4"/>
                  </a:cubicBezTo>
                  <a:lnTo>
                    <a:pt x="24"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75"/>
            <p:cNvSpPr>
              <a:spLocks noEditPoints="1"/>
            </p:cNvSpPr>
            <p:nvPr/>
          </p:nvSpPr>
          <p:spPr bwMode="auto">
            <a:xfrm>
              <a:off x="4337050" y="4721496"/>
              <a:ext cx="88900" cy="85725"/>
            </a:xfrm>
            <a:custGeom>
              <a:gdLst>
                <a:gd fmla="*/ 7 w 34" name="T0"/>
                <a:gd fmla="*/ 10 h 33" name="T1"/>
                <a:gd fmla="*/ 16 w 34" name="T2"/>
                <a:gd fmla="*/ 12 h 33" name="T3"/>
                <a:gd fmla="*/ 4 w 34" name="T4"/>
                <a:gd fmla="*/ 8 h 33" name="T5"/>
                <a:gd fmla="*/ 0 w 34" name="T6"/>
                <a:gd fmla="*/ 7 h 33" name="T7"/>
                <a:gd fmla="*/ 16 w 34" name="T8"/>
                <a:gd fmla="*/ 4 h 33" name="T9"/>
                <a:gd fmla="*/ 4 w 34" name="T10"/>
                <a:gd fmla="*/ 4 h 33" name="T11"/>
                <a:gd fmla="*/ 27 w 34" name="T12"/>
                <a:gd fmla="*/ 0 h 33" name="T13"/>
                <a:gd fmla="*/ 25 w 34" name="T14"/>
                <a:gd fmla="*/ 3 h 33" name="T15"/>
                <a:gd fmla="*/ 18 w 34" name="T16"/>
                <a:gd fmla="*/ 7 h 33" name="T17"/>
                <a:gd fmla="*/ 31 w 34" name="T18"/>
                <a:gd fmla="*/ 5 h 33" name="T19"/>
                <a:gd fmla="*/ 18 w 34" name="T20"/>
                <a:gd fmla="*/ 8 h 33" name="T21"/>
                <a:gd fmla="*/ 25 w 34" name="T22"/>
                <a:gd fmla="*/ 12 h 33" name="T23"/>
                <a:gd fmla="*/ 28 w 34" name="T24"/>
                <a:gd fmla="*/ 12 h 33" name="T25"/>
                <a:gd fmla="*/ 27 w 34" name="T26"/>
                <a:gd fmla="*/ 23 h 33" name="T27"/>
                <a:gd fmla="*/ 25 w 34" name="T28"/>
                <a:gd fmla="*/ 22 h 33" name="T29"/>
                <a:gd fmla="*/ 18 w 34" name="T30"/>
                <a:gd fmla="*/ 26 h 33" name="T31"/>
                <a:gd fmla="*/ 28 w 34" name="T32"/>
                <a:gd fmla="*/ 24 h 33" name="T33"/>
                <a:gd fmla="*/ 18 w 34" name="T34"/>
                <a:gd fmla="*/ 27 h 33" name="T35"/>
                <a:gd fmla="*/ 29 w 34" name="T36"/>
                <a:gd fmla="*/ 32 h 33" name="T37"/>
                <a:gd fmla="*/ 34 w 34" name="T38"/>
                <a:gd fmla="*/ 32 h 33" name="T39"/>
                <a:gd fmla="*/ 1 w 34" name="T40"/>
                <a:gd fmla="*/ 33 h 33" name="T41"/>
                <a:gd fmla="*/ 16 w 34" name="T42"/>
                <a:gd fmla="*/ 32 h 33" name="T43"/>
                <a:gd fmla="*/ 8 w 34" name="T44"/>
                <a:gd fmla="*/ 27 h 33" name="T45"/>
                <a:gd fmla="*/ 4 w 34" name="T46"/>
                <a:gd fmla="*/ 26 h 33" name="T47"/>
                <a:gd fmla="*/ 16 w 34" name="T48"/>
                <a:gd fmla="*/ 22 h 33" name="T49"/>
                <a:gd fmla="*/ 9 w 34" name="T50"/>
                <a:gd fmla="*/ 23 h 33" name="T51"/>
                <a:gd fmla="*/ 7 w 34" name="T52"/>
                <a:gd fmla="*/ 17 h 33" name="T53"/>
                <a:gd fmla="*/ 16 w 34" name="T54"/>
                <a:gd fmla="*/ 16 h 33" name="T55"/>
                <a:gd fmla="*/ 9 w 34" name="T56"/>
                <a:gd fmla="*/ 12 h 33" name="T57"/>
                <a:gd fmla="*/ 9 w 34" name="T58"/>
                <a:gd fmla="*/ 21 h 33" name="T59"/>
                <a:gd fmla="*/ 16 w 34" name="T60"/>
                <a:gd fmla="*/ 17 h 33" name="T61"/>
                <a:gd fmla="*/ 9 w 34" name="T62"/>
                <a:gd fmla="*/ 21 h 33" name="T63"/>
                <a:gd fmla="*/ 25 w 34" name="T64"/>
                <a:gd fmla="*/ 16 h 33" name="T65"/>
                <a:gd fmla="*/ 18 w 34" name="T66"/>
                <a:gd fmla="*/ 12 h 33" name="T67"/>
                <a:gd fmla="*/ 18 w 34" name="T68"/>
                <a:gd fmla="*/ 21 h 33" name="T69"/>
                <a:gd fmla="*/ 25 w 34" name="T70"/>
                <a:gd fmla="*/ 17 h 33" name="T71"/>
                <a:gd fmla="*/ 18 w 34" name="T72"/>
                <a:gd fmla="*/ 21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34">
                  <a:moveTo>
                    <a:pt x="7" y="17"/>
                  </a:moveTo>
                  <a:cubicBezTo>
                    <a:pt x="7" y="15"/>
                    <a:pt x="7" y="13"/>
                    <a:pt x="7" y="10"/>
                  </a:cubicBezTo>
                  <a:cubicBezTo>
                    <a:pt x="10" y="12"/>
                    <a:pt x="10" y="12"/>
                    <a:pt x="10" y="12"/>
                  </a:cubicBezTo>
                  <a:cubicBezTo>
                    <a:pt x="16" y="12"/>
                    <a:pt x="16" y="12"/>
                    <a:pt x="16" y="12"/>
                  </a:cubicBezTo>
                  <a:cubicBezTo>
                    <a:pt x="16" y="8"/>
                    <a:pt x="16" y="8"/>
                    <a:pt x="16" y="8"/>
                  </a:cubicBezTo>
                  <a:cubicBezTo>
                    <a:pt x="4" y="8"/>
                    <a:pt x="4" y="8"/>
                    <a:pt x="4" y="8"/>
                  </a:cubicBezTo>
                  <a:cubicBezTo>
                    <a:pt x="3" y="8"/>
                    <a:pt x="2" y="8"/>
                    <a:pt x="1" y="9"/>
                  </a:cubicBezTo>
                  <a:cubicBezTo>
                    <a:pt x="0" y="7"/>
                    <a:pt x="0" y="7"/>
                    <a:pt x="0" y="7"/>
                  </a:cubicBezTo>
                  <a:cubicBezTo>
                    <a:pt x="16" y="7"/>
                    <a:pt x="16" y="7"/>
                    <a:pt x="16" y="7"/>
                  </a:cubicBezTo>
                  <a:cubicBezTo>
                    <a:pt x="16" y="4"/>
                    <a:pt x="16" y="4"/>
                    <a:pt x="16" y="4"/>
                  </a:cubicBezTo>
                  <a:cubicBezTo>
                    <a:pt x="11" y="4"/>
                    <a:pt x="7" y="4"/>
                    <a:pt x="4" y="4"/>
                  </a:cubicBezTo>
                  <a:cubicBezTo>
                    <a:pt x="4" y="4"/>
                    <a:pt x="4" y="4"/>
                    <a:pt x="4" y="4"/>
                  </a:cubicBezTo>
                  <a:cubicBezTo>
                    <a:pt x="10" y="3"/>
                    <a:pt x="15" y="2"/>
                    <a:pt x="19" y="2"/>
                  </a:cubicBezTo>
                  <a:cubicBezTo>
                    <a:pt x="23" y="1"/>
                    <a:pt x="26" y="1"/>
                    <a:pt x="27" y="0"/>
                  </a:cubicBezTo>
                  <a:cubicBezTo>
                    <a:pt x="29" y="3"/>
                    <a:pt x="29" y="3"/>
                    <a:pt x="29" y="3"/>
                  </a:cubicBezTo>
                  <a:cubicBezTo>
                    <a:pt x="28" y="3"/>
                    <a:pt x="27" y="3"/>
                    <a:pt x="25" y="3"/>
                  </a:cubicBezTo>
                  <a:cubicBezTo>
                    <a:pt x="23" y="3"/>
                    <a:pt x="21" y="3"/>
                    <a:pt x="18" y="4"/>
                  </a:cubicBezTo>
                  <a:cubicBezTo>
                    <a:pt x="18" y="7"/>
                    <a:pt x="18" y="7"/>
                    <a:pt x="18" y="7"/>
                  </a:cubicBezTo>
                  <a:cubicBezTo>
                    <a:pt x="29" y="7"/>
                    <a:pt x="29" y="7"/>
                    <a:pt x="29" y="7"/>
                  </a:cubicBezTo>
                  <a:cubicBezTo>
                    <a:pt x="31" y="5"/>
                    <a:pt x="31" y="5"/>
                    <a:pt x="31" y="5"/>
                  </a:cubicBezTo>
                  <a:cubicBezTo>
                    <a:pt x="34" y="8"/>
                    <a:pt x="34" y="8"/>
                    <a:pt x="34" y="8"/>
                  </a:cubicBezTo>
                  <a:cubicBezTo>
                    <a:pt x="18" y="8"/>
                    <a:pt x="18" y="8"/>
                    <a:pt x="18" y="8"/>
                  </a:cubicBezTo>
                  <a:cubicBezTo>
                    <a:pt x="18" y="12"/>
                    <a:pt x="18" y="12"/>
                    <a:pt x="18" y="12"/>
                  </a:cubicBezTo>
                  <a:cubicBezTo>
                    <a:pt x="25" y="12"/>
                    <a:pt x="25" y="12"/>
                    <a:pt x="25" y="12"/>
                  </a:cubicBezTo>
                  <a:cubicBezTo>
                    <a:pt x="26" y="10"/>
                    <a:pt x="26" y="10"/>
                    <a:pt x="26" y="10"/>
                  </a:cubicBezTo>
                  <a:cubicBezTo>
                    <a:pt x="28" y="12"/>
                    <a:pt x="28" y="12"/>
                    <a:pt x="28" y="12"/>
                  </a:cubicBezTo>
                  <a:cubicBezTo>
                    <a:pt x="27" y="13"/>
                    <a:pt x="27" y="13"/>
                    <a:pt x="27" y="13"/>
                  </a:cubicBezTo>
                  <a:cubicBezTo>
                    <a:pt x="27" y="17"/>
                    <a:pt x="27" y="20"/>
                    <a:pt x="27" y="23"/>
                  </a:cubicBezTo>
                  <a:cubicBezTo>
                    <a:pt x="25" y="23"/>
                    <a:pt x="25" y="23"/>
                    <a:pt x="25" y="23"/>
                  </a:cubicBezTo>
                  <a:cubicBezTo>
                    <a:pt x="25" y="22"/>
                    <a:pt x="25" y="22"/>
                    <a:pt x="25" y="22"/>
                  </a:cubicBezTo>
                  <a:cubicBezTo>
                    <a:pt x="18" y="22"/>
                    <a:pt x="18" y="22"/>
                    <a:pt x="18" y="22"/>
                  </a:cubicBezTo>
                  <a:cubicBezTo>
                    <a:pt x="18" y="26"/>
                    <a:pt x="18" y="26"/>
                    <a:pt x="18" y="26"/>
                  </a:cubicBezTo>
                  <a:cubicBezTo>
                    <a:pt x="26" y="26"/>
                    <a:pt x="26" y="26"/>
                    <a:pt x="26" y="26"/>
                  </a:cubicBezTo>
                  <a:cubicBezTo>
                    <a:pt x="28" y="24"/>
                    <a:pt x="28" y="24"/>
                    <a:pt x="28" y="24"/>
                  </a:cubicBezTo>
                  <a:cubicBezTo>
                    <a:pt x="31" y="27"/>
                    <a:pt x="31" y="27"/>
                    <a:pt x="31" y="27"/>
                  </a:cubicBezTo>
                  <a:cubicBezTo>
                    <a:pt x="18" y="27"/>
                    <a:pt x="18" y="27"/>
                    <a:pt x="18" y="27"/>
                  </a:cubicBezTo>
                  <a:cubicBezTo>
                    <a:pt x="18" y="32"/>
                    <a:pt x="18" y="32"/>
                    <a:pt x="18" y="32"/>
                  </a:cubicBezTo>
                  <a:cubicBezTo>
                    <a:pt x="29" y="32"/>
                    <a:pt x="29" y="32"/>
                    <a:pt x="29" y="32"/>
                  </a:cubicBezTo>
                  <a:cubicBezTo>
                    <a:pt x="31" y="29"/>
                    <a:pt x="31" y="29"/>
                    <a:pt x="31" y="29"/>
                  </a:cubicBezTo>
                  <a:cubicBezTo>
                    <a:pt x="34" y="32"/>
                    <a:pt x="34" y="32"/>
                    <a:pt x="34" y="32"/>
                  </a:cubicBezTo>
                  <a:cubicBezTo>
                    <a:pt x="4" y="32"/>
                    <a:pt x="4" y="32"/>
                    <a:pt x="4" y="32"/>
                  </a:cubicBezTo>
                  <a:cubicBezTo>
                    <a:pt x="3" y="32"/>
                    <a:pt x="2" y="33"/>
                    <a:pt x="1" y="33"/>
                  </a:cubicBezTo>
                  <a:cubicBezTo>
                    <a:pt x="0" y="32"/>
                    <a:pt x="0" y="32"/>
                    <a:pt x="0" y="32"/>
                  </a:cubicBezTo>
                  <a:cubicBezTo>
                    <a:pt x="16" y="32"/>
                    <a:pt x="16" y="32"/>
                    <a:pt x="16" y="32"/>
                  </a:cubicBezTo>
                  <a:cubicBezTo>
                    <a:pt x="16" y="27"/>
                    <a:pt x="16" y="27"/>
                    <a:pt x="16" y="27"/>
                  </a:cubicBezTo>
                  <a:cubicBezTo>
                    <a:pt x="8" y="27"/>
                    <a:pt x="8" y="27"/>
                    <a:pt x="8" y="27"/>
                  </a:cubicBezTo>
                  <a:cubicBezTo>
                    <a:pt x="7" y="27"/>
                    <a:pt x="6" y="27"/>
                    <a:pt x="5" y="28"/>
                  </a:cubicBezTo>
                  <a:cubicBezTo>
                    <a:pt x="4" y="26"/>
                    <a:pt x="4" y="26"/>
                    <a:pt x="4" y="26"/>
                  </a:cubicBezTo>
                  <a:cubicBezTo>
                    <a:pt x="16" y="26"/>
                    <a:pt x="16" y="26"/>
                    <a:pt x="16" y="26"/>
                  </a:cubicBezTo>
                  <a:cubicBezTo>
                    <a:pt x="16" y="22"/>
                    <a:pt x="16" y="22"/>
                    <a:pt x="16" y="22"/>
                  </a:cubicBezTo>
                  <a:cubicBezTo>
                    <a:pt x="9" y="22"/>
                    <a:pt x="9" y="22"/>
                    <a:pt x="9" y="22"/>
                  </a:cubicBezTo>
                  <a:cubicBezTo>
                    <a:pt x="9" y="23"/>
                    <a:pt x="9" y="23"/>
                    <a:pt x="9" y="23"/>
                  </a:cubicBezTo>
                  <a:cubicBezTo>
                    <a:pt x="7" y="24"/>
                    <a:pt x="7" y="24"/>
                    <a:pt x="7" y="24"/>
                  </a:cubicBezTo>
                  <a:cubicBezTo>
                    <a:pt x="7" y="21"/>
                    <a:pt x="7" y="19"/>
                    <a:pt x="7" y="17"/>
                  </a:cubicBezTo>
                  <a:close/>
                  <a:moveTo>
                    <a:pt x="9" y="16"/>
                  </a:moveTo>
                  <a:cubicBezTo>
                    <a:pt x="16" y="16"/>
                    <a:pt x="16" y="16"/>
                    <a:pt x="16" y="16"/>
                  </a:cubicBezTo>
                  <a:cubicBezTo>
                    <a:pt x="16" y="12"/>
                    <a:pt x="16" y="12"/>
                    <a:pt x="16" y="12"/>
                  </a:cubicBezTo>
                  <a:cubicBezTo>
                    <a:pt x="9" y="12"/>
                    <a:pt x="9" y="12"/>
                    <a:pt x="9" y="12"/>
                  </a:cubicBezTo>
                  <a:lnTo>
                    <a:pt x="9" y="16"/>
                  </a:lnTo>
                  <a:close/>
                  <a:moveTo>
                    <a:pt x="9" y="21"/>
                  </a:moveTo>
                  <a:cubicBezTo>
                    <a:pt x="16" y="21"/>
                    <a:pt x="16" y="21"/>
                    <a:pt x="16" y="21"/>
                  </a:cubicBezTo>
                  <a:cubicBezTo>
                    <a:pt x="16" y="17"/>
                    <a:pt x="16" y="17"/>
                    <a:pt x="16" y="17"/>
                  </a:cubicBezTo>
                  <a:cubicBezTo>
                    <a:pt x="9" y="17"/>
                    <a:pt x="9" y="17"/>
                    <a:pt x="9" y="17"/>
                  </a:cubicBezTo>
                  <a:lnTo>
                    <a:pt x="9" y="21"/>
                  </a:lnTo>
                  <a:close/>
                  <a:moveTo>
                    <a:pt x="18" y="16"/>
                  </a:moveTo>
                  <a:cubicBezTo>
                    <a:pt x="25" y="16"/>
                    <a:pt x="25" y="16"/>
                    <a:pt x="25" y="16"/>
                  </a:cubicBezTo>
                  <a:cubicBezTo>
                    <a:pt x="25" y="12"/>
                    <a:pt x="25" y="12"/>
                    <a:pt x="25" y="12"/>
                  </a:cubicBezTo>
                  <a:cubicBezTo>
                    <a:pt x="18" y="12"/>
                    <a:pt x="18" y="12"/>
                    <a:pt x="18" y="12"/>
                  </a:cubicBezTo>
                  <a:lnTo>
                    <a:pt x="18" y="16"/>
                  </a:lnTo>
                  <a:close/>
                  <a:moveTo>
                    <a:pt x="18" y="21"/>
                  </a:moveTo>
                  <a:cubicBezTo>
                    <a:pt x="25" y="21"/>
                    <a:pt x="25" y="21"/>
                    <a:pt x="25" y="21"/>
                  </a:cubicBezTo>
                  <a:cubicBezTo>
                    <a:pt x="25" y="17"/>
                    <a:pt x="25" y="17"/>
                    <a:pt x="25" y="17"/>
                  </a:cubicBezTo>
                  <a:cubicBezTo>
                    <a:pt x="18" y="17"/>
                    <a:pt x="18" y="17"/>
                    <a:pt x="18" y="17"/>
                  </a:cubicBezTo>
                  <a:lnTo>
                    <a:pt x="18" y="2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76"/>
            <p:cNvSpPr>
              <a:spLocks noEditPoints="1"/>
            </p:cNvSpPr>
            <p:nvPr/>
          </p:nvSpPr>
          <p:spPr bwMode="auto">
            <a:xfrm>
              <a:off x="4422775" y="4718321"/>
              <a:ext cx="92075" cy="92075"/>
            </a:xfrm>
            <a:custGeom>
              <a:gdLst>
                <a:gd fmla="*/ 0 w 35" name="T0"/>
                <a:gd fmla="*/ 35 h 35" name="T1"/>
                <a:gd fmla="*/ 4 w 35" name="T2"/>
                <a:gd fmla="*/ 26 h 35" name="T3"/>
                <a:gd fmla="*/ 5 w 35" name="T4"/>
                <a:gd fmla="*/ 15 h 35" name="T5"/>
                <a:gd fmla="*/ 5 w 35" name="T6"/>
                <a:gd fmla="*/ 5 h 35" name="T7"/>
                <a:gd fmla="*/ 7 w 35" name="T8"/>
                <a:gd fmla="*/ 6 h 35" name="T9"/>
                <a:gd fmla="*/ 18 w 35" name="T10"/>
                <a:gd fmla="*/ 6 h 35" name="T11"/>
                <a:gd fmla="*/ 18 w 35" name="T12"/>
                <a:gd fmla="*/ 4 h 35" name="T13"/>
                <a:gd fmla="*/ 16 w 35" name="T14"/>
                <a:gd fmla="*/ 1 h 35" name="T15"/>
                <a:gd fmla="*/ 16 w 35" name="T16"/>
                <a:gd fmla="*/ 0 h 35" name="T17"/>
                <a:gd fmla="*/ 20 w 35" name="T18"/>
                <a:gd fmla="*/ 3 h 35" name="T19"/>
                <a:gd fmla="*/ 19 w 35" name="T20"/>
                <a:gd fmla="*/ 6 h 35" name="T21"/>
                <a:gd fmla="*/ 29 w 35" name="T22"/>
                <a:gd fmla="*/ 6 h 35" name="T23"/>
                <a:gd fmla="*/ 31 w 35" name="T24"/>
                <a:gd fmla="*/ 4 h 35" name="T25"/>
                <a:gd fmla="*/ 34 w 35" name="T26"/>
                <a:gd fmla="*/ 7 h 35" name="T27"/>
                <a:gd fmla="*/ 7 w 35" name="T28"/>
                <a:gd fmla="*/ 7 h 35" name="T29"/>
                <a:gd fmla="*/ 7 w 35" name="T30"/>
                <a:gd fmla="*/ 19 h 35" name="T31"/>
                <a:gd fmla="*/ 5 w 35" name="T32"/>
                <a:gd fmla="*/ 28 h 35" name="T33"/>
                <a:gd fmla="*/ 1 w 35" name="T34"/>
                <a:gd fmla="*/ 35 h 35" name="T35"/>
                <a:gd fmla="*/ 0 w 35" name="T36"/>
                <a:gd fmla="*/ 35 h 35" name="T37"/>
                <a:gd fmla="*/ 18 w 35" name="T38"/>
                <a:gd fmla="*/ 16 h 35" name="T39"/>
                <a:gd fmla="*/ 18 w 35" name="T40"/>
                <a:gd fmla="*/ 8 h 35" name="T41"/>
                <a:gd fmla="*/ 22 w 35" name="T42"/>
                <a:gd fmla="*/ 9 h 35" name="T43"/>
                <a:gd fmla="*/ 20 w 35" name="T44"/>
                <a:gd fmla="*/ 10 h 35" name="T45"/>
                <a:gd fmla="*/ 20 w 35" name="T46"/>
                <a:gd fmla="*/ 16 h 35" name="T47"/>
                <a:gd fmla="*/ 29 w 35" name="T48"/>
                <a:gd fmla="*/ 16 h 35" name="T49"/>
                <a:gd fmla="*/ 31 w 35" name="T50"/>
                <a:gd fmla="*/ 14 h 35" name="T51"/>
                <a:gd fmla="*/ 34 w 35" name="T52"/>
                <a:gd fmla="*/ 17 h 35" name="T53"/>
                <a:gd fmla="*/ 21 w 35" name="T54"/>
                <a:gd fmla="*/ 17 h 35" name="T55"/>
                <a:gd fmla="*/ 28 w 35" name="T56"/>
                <a:gd fmla="*/ 29 h 35" name="T57"/>
                <a:gd fmla="*/ 35 w 35" name="T58"/>
                <a:gd fmla="*/ 32 h 35" name="T59"/>
                <a:gd fmla="*/ 35 w 35" name="T60"/>
                <a:gd fmla="*/ 32 h 35" name="T61"/>
                <a:gd fmla="*/ 32 w 35" name="T62"/>
                <a:gd fmla="*/ 35 h 35" name="T63"/>
                <a:gd fmla="*/ 21 w 35" name="T64"/>
                <a:gd fmla="*/ 17 h 35" name="T65"/>
                <a:gd fmla="*/ 20 w 35" name="T66"/>
                <a:gd fmla="*/ 17 h 35" name="T67"/>
                <a:gd fmla="*/ 15 w 35" name="T68"/>
                <a:gd fmla="*/ 30 h 35" name="T69"/>
                <a:gd fmla="*/ 5 w 35" name="T70"/>
                <a:gd fmla="*/ 35 h 35" name="T71"/>
                <a:gd fmla="*/ 4 w 35" name="T72"/>
                <a:gd fmla="*/ 35 h 35" name="T73"/>
                <a:gd fmla="*/ 13 w 35" name="T74"/>
                <a:gd fmla="*/ 29 h 35" name="T75"/>
                <a:gd fmla="*/ 18 w 35" name="T76"/>
                <a:gd fmla="*/ 17 h 35" name="T77"/>
                <a:gd fmla="*/ 12 w 35" name="T78"/>
                <a:gd fmla="*/ 17 h 35" name="T79"/>
                <a:gd fmla="*/ 9 w 35" name="T80"/>
                <a:gd fmla="*/ 17 h 35" name="T81"/>
                <a:gd fmla="*/ 8 w 35" name="T82"/>
                <a:gd fmla="*/ 16 h 35" name="T83"/>
                <a:gd fmla="*/ 18 w 35" name="T84"/>
                <a:gd fmla="*/ 16 h 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 w="35">
                  <a:moveTo>
                    <a:pt x="0" y="35"/>
                  </a:moveTo>
                  <a:cubicBezTo>
                    <a:pt x="2" y="32"/>
                    <a:pt x="4" y="29"/>
                    <a:pt x="4" y="26"/>
                  </a:cubicBezTo>
                  <a:cubicBezTo>
                    <a:pt x="5" y="22"/>
                    <a:pt x="5" y="19"/>
                    <a:pt x="5" y="15"/>
                  </a:cubicBezTo>
                  <a:cubicBezTo>
                    <a:pt x="5" y="11"/>
                    <a:pt x="5" y="7"/>
                    <a:pt x="5" y="5"/>
                  </a:cubicBezTo>
                  <a:cubicBezTo>
                    <a:pt x="7" y="6"/>
                    <a:pt x="7" y="6"/>
                    <a:pt x="7" y="6"/>
                  </a:cubicBezTo>
                  <a:cubicBezTo>
                    <a:pt x="18" y="6"/>
                    <a:pt x="18" y="6"/>
                    <a:pt x="18" y="6"/>
                  </a:cubicBezTo>
                  <a:cubicBezTo>
                    <a:pt x="18" y="5"/>
                    <a:pt x="18" y="5"/>
                    <a:pt x="18" y="4"/>
                  </a:cubicBezTo>
                  <a:cubicBezTo>
                    <a:pt x="18" y="3"/>
                    <a:pt x="17" y="2"/>
                    <a:pt x="16" y="1"/>
                  </a:cubicBezTo>
                  <a:cubicBezTo>
                    <a:pt x="16" y="0"/>
                    <a:pt x="16" y="0"/>
                    <a:pt x="16" y="0"/>
                  </a:cubicBezTo>
                  <a:cubicBezTo>
                    <a:pt x="18" y="1"/>
                    <a:pt x="19" y="2"/>
                    <a:pt x="20" y="3"/>
                  </a:cubicBezTo>
                  <a:cubicBezTo>
                    <a:pt x="21" y="4"/>
                    <a:pt x="21" y="5"/>
                    <a:pt x="19" y="6"/>
                  </a:cubicBezTo>
                  <a:cubicBezTo>
                    <a:pt x="29" y="6"/>
                    <a:pt x="29" y="6"/>
                    <a:pt x="29" y="6"/>
                  </a:cubicBezTo>
                  <a:cubicBezTo>
                    <a:pt x="31" y="4"/>
                    <a:pt x="31" y="4"/>
                    <a:pt x="31" y="4"/>
                  </a:cubicBezTo>
                  <a:cubicBezTo>
                    <a:pt x="34" y="7"/>
                    <a:pt x="34" y="7"/>
                    <a:pt x="34" y="7"/>
                  </a:cubicBezTo>
                  <a:cubicBezTo>
                    <a:pt x="7" y="7"/>
                    <a:pt x="7" y="7"/>
                    <a:pt x="7" y="7"/>
                  </a:cubicBezTo>
                  <a:cubicBezTo>
                    <a:pt x="7" y="12"/>
                    <a:pt x="7" y="16"/>
                    <a:pt x="7" y="19"/>
                  </a:cubicBezTo>
                  <a:cubicBezTo>
                    <a:pt x="7" y="23"/>
                    <a:pt x="6" y="26"/>
                    <a:pt x="5" y="28"/>
                  </a:cubicBezTo>
                  <a:cubicBezTo>
                    <a:pt x="4" y="30"/>
                    <a:pt x="3" y="33"/>
                    <a:pt x="1" y="35"/>
                  </a:cubicBezTo>
                  <a:lnTo>
                    <a:pt x="0" y="35"/>
                  </a:lnTo>
                  <a:close/>
                  <a:moveTo>
                    <a:pt x="18" y="16"/>
                  </a:moveTo>
                  <a:cubicBezTo>
                    <a:pt x="18" y="13"/>
                    <a:pt x="18" y="10"/>
                    <a:pt x="18" y="8"/>
                  </a:cubicBezTo>
                  <a:cubicBezTo>
                    <a:pt x="22" y="9"/>
                    <a:pt x="22" y="9"/>
                    <a:pt x="22" y="9"/>
                  </a:cubicBezTo>
                  <a:cubicBezTo>
                    <a:pt x="20" y="10"/>
                    <a:pt x="20" y="10"/>
                    <a:pt x="20" y="10"/>
                  </a:cubicBezTo>
                  <a:cubicBezTo>
                    <a:pt x="20" y="12"/>
                    <a:pt x="20" y="14"/>
                    <a:pt x="20" y="16"/>
                  </a:cubicBezTo>
                  <a:cubicBezTo>
                    <a:pt x="29" y="16"/>
                    <a:pt x="29" y="16"/>
                    <a:pt x="29" y="16"/>
                  </a:cubicBezTo>
                  <a:cubicBezTo>
                    <a:pt x="31" y="14"/>
                    <a:pt x="31" y="14"/>
                    <a:pt x="31" y="14"/>
                  </a:cubicBezTo>
                  <a:cubicBezTo>
                    <a:pt x="34" y="17"/>
                    <a:pt x="34" y="17"/>
                    <a:pt x="34" y="17"/>
                  </a:cubicBezTo>
                  <a:cubicBezTo>
                    <a:pt x="21" y="17"/>
                    <a:pt x="21" y="17"/>
                    <a:pt x="21" y="17"/>
                  </a:cubicBezTo>
                  <a:cubicBezTo>
                    <a:pt x="24" y="23"/>
                    <a:pt x="26" y="27"/>
                    <a:pt x="28" y="29"/>
                  </a:cubicBezTo>
                  <a:cubicBezTo>
                    <a:pt x="31" y="31"/>
                    <a:pt x="33" y="32"/>
                    <a:pt x="35" y="32"/>
                  </a:cubicBezTo>
                  <a:cubicBezTo>
                    <a:pt x="35" y="32"/>
                    <a:pt x="35" y="32"/>
                    <a:pt x="35" y="32"/>
                  </a:cubicBezTo>
                  <a:cubicBezTo>
                    <a:pt x="33" y="33"/>
                    <a:pt x="32" y="33"/>
                    <a:pt x="32" y="35"/>
                  </a:cubicBezTo>
                  <a:cubicBezTo>
                    <a:pt x="26" y="32"/>
                    <a:pt x="22" y="26"/>
                    <a:pt x="21" y="17"/>
                  </a:cubicBezTo>
                  <a:cubicBezTo>
                    <a:pt x="20" y="17"/>
                    <a:pt x="20" y="17"/>
                    <a:pt x="20" y="17"/>
                  </a:cubicBezTo>
                  <a:cubicBezTo>
                    <a:pt x="20" y="23"/>
                    <a:pt x="18" y="27"/>
                    <a:pt x="15" y="30"/>
                  </a:cubicBezTo>
                  <a:cubicBezTo>
                    <a:pt x="12" y="32"/>
                    <a:pt x="9" y="34"/>
                    <a:pt x="5" y="35"/>
                  </a:cubicBezTo>
                  <a:cubicBezTo>
                    <a:pt x="4" y="35"/>
                    <a:pt x="4" y="35"/>
                    <a:pt x="4" y="35"/>
                  </a:cubicBezTo>
                  <a:cubicBezTo>
                    <a:pt x="7" y="34"/>
                    <a:pt x="10" y="32"/>
                    <a:pt x="13" y="29"/>
                  </a:cubicBezTo>
                  <a:cubicBezTo>
                    <a:pt x="16" y="27"/>
                    <a:pt x="17" y="23"/>
                    <a:pt x="18" y="17"/>
                  </a:cubicBezTo>
                  <a:cubicBezTo>
                    <a:pt x="12" y="17"/>
                    <a:pt x="12" y="17"/>
                    <a:pt x="12" y="17"/>
                  </a:cubicBezTo>
                  <a:cubicBezTo>
                    <a:pt x="11" y="17"/>
                    <a:pt x="10" y="17"/>
                    <a:pt x="9" y="17"/>
                  </a:cubicBezTo>
                  <a:cubicBezTo>
                    <a:pt x="8" y="16"/>
                    <a:pt x="8" y="16"/>
                    <a:pt x="8" y="16"/>
                  </a:cubicBezTo>
                  <a:lnTo>
                    <a:pt x="18" y="1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77"/>
            <p:cNvSpPr/>
            <p:nvPr/>
          </p:nvSpPr>
          <p:spPr bwMode="auto">
            <a:xfrm>
              <a:off x="5378450" y="3300683"/>
              <a:ext cx="66675" cy="84138"/>
            </a:xfrm>
            <a:custGeom>
              <a:gdLst>
                <a:gd fmla="*/ 33 w 42" name="T0"/>
                <a:gd fmla="*/ 7 h 53" name="T1"/>
                <a:gd fmla="*/ 32 w 42" name="T2"/>
                <a:gd fmla="*/ 23 h 53" name="T3"/>
                <a:gd fmla="*/ 5 w 42" name="T4"/>
                <a:gd fmla="*/ 33 h 53" name="T5"/>
                <a:gd fmla="*/ 0 w 42" name="T6"/>
                <a:gd fmla="*/ 42 h 53" name="T7"/>
                <a:gd fmla="*/ 2 w 42" name="T8"/>
                <a:gd fmla="*/ 53 h 53" name="T9"/>
                <a:gd fmla="*/ 14 w 42" name="T10"/>
                <a:gd fmla="*/ 53 h 53" name="T11"/>
                <a:gd fmla="*/ 14 w 42" name="T12"/>
                <a:gd fmla="*/ 42 h 53" name="T13"/>
                <a:gd fmla="*/ 22 w 42" name="T14"/>
                <a:gd fmla="*/ 40 h 53" name="T15"/>
                <a:gd fmla="*/ 38 w 42" name="T16"/>
                <a:gd fmla="*/ 30 h 53" name="T17"/>
                <a:gd fmla="*/ 38 w 42" name="T18"/>
                <a:gd fmla="*/ 22 h 53" name="T19"/>
                <a:gd fmla="*/ 40 w 42" name="T20"/>
                <a:gd fmla="*/ 14 h 53" name="T21"/>
                <a:gd fmla="*/ 42 w 42" name="T22"/>
                <a:gd fmla="*/ 0 h 53" name="T23"/>
                <a:gd fmla="*/ 33 w 42" name="T24"/>
                <a:gd fmla="*/ 7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42">
                  <a:moveTo>
                    <a:pt x="33" y="7"/>
                  </a:moveTo>
                  <a:lnTo>
                    <a:pt x="32" y="23"/>
                  </a:lnTo>
                  <a:lnTo>
                    <a:pt x="5" y="33"/>
                  </a:lnTo>
                  <a:lnTo>
                    <a:pt x="0" y="42"/>
                  </a:lnTo>
                  <a:lnTo>
                    <a:pt x="2" y="53"/>
                  </a:lnTo>
                  <a:lnTo>
                    <a:pt x="14" y="53"/>
                  </a:lnTo>
                  <a:lnTo>
                    <a:pt x="14" y="42"/>
                  </a:lnTo>
                  <a:lnTo>
                    <a:pt x="22" y="40"/>
                  </a:lnTo>
                  <a:lnTo>
                    <a:pt x="38" y="30"/>
                  </a:lnTo>
                  <a:lnTo>
                    <a:pt x="38" y="22"/>
                  </a:lnTo>
                  <a:lnTo>
                    <a:pt x="40" y="14"/>
                  </a:lnTo>
                  <a:lnTo>
                    <a:pt x="42" y="0"/>
                  </a:lnTo>
                  <a:lnTo>
                    <a:pt x="33" y="7"/>
                  </a:lnTo>
                  <a:close/>
                </a:path>
              </a:pathLst>
            </a:custGeom>
            <a:solidFill>
              <a:srgbClr val="C700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78"/>
            <p:cNvSpPr/>
            <p:nvPr/>
          </p:nvSpPr>
          <p:spPr bwMode="auto">
            <a:xfrm>
              <a:off x="5303838" y="3283221"/>
              <a:ext cx="73025" cy="69850"/>
            </a:xfrm>
            <a:custGeom>
              <a:gdLst>
                <a:gd fmla="*/ 38 w 46" name="T0"/>
                <a:gd fmla="*/ 44 h 44" name="T1"/>
                <a:gd fmla="*/ 23 w 46" name="T2"/>
                <a:gd fmla="*/ 38 h 44" name="T3"/>
                <a:gd fmla="*/ 10 w 46" name="T4"/>
                <a:gd fmla="*/ 44 h 44" name="T5"/>
                <a:gd fmla="*/ 11 w 46" name="T6"/>
                <a:gd fmla="*/ 29 h 44" name="T7"/>
                <a:gd fmla="*/ 0 w 46" name="T8"/>
                <a:gd fmla="*/ 18 h 44" name="T9"/>
                <a:gd fmla="*/ 16 w 46" name="T10"/>
                <a:gd fmla="*/ 15 h 44" name="T11"/>
                <a:gd fmla="*/ 23 w 46" name="T12"/>
                <a:gd fmla="*/ 0 h 44" name="T13"/>
                <a:gd fmla="*/ 29 w 46" name="T14"/>
                <a:gd fmla="*/ 15 h 44" name="T15"/>
                <a:gd fmla="*/ 46 w 46" name="T16"/>
                <a:gd fmla="*/ 16 h 44" name="T17"/>
                <a:gd fmla="*/ 34 w 46" name="T18"/>
                <a:gd fmla="*/ 28 h 44" name="T19"/>
                <a:gd fmla="*/ 38 w 46" name="T20"/>
                <a:gd fmla="*/ 44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46">
                  <a:moveTo>
                    <a:pt x="38" y="44"/>
                  </a:moveTo>
                  <a:lnTo>
                    <a:pt x="23" y="38"/>
                  </a:lnTo>
                  <a:lnTo>
                    <a:pt x="10" y="44"/>
                  </a:lnTo>
                  <a:lnTo>
                    <a:pt x="11" y="29"/>
                  </a:lnTo>
                  <a:lnTo>
                    <a:pt x="0" y="18"/>
                  </a:lnTo>
                  <a:lnTo>
                    <a:pt x="16" y="15"/>
                  </a:lnTo>
                  <a:lnTo>
                    <a:pt x="23" y="0"/>
                  </a:lnTo>
                  <a:lnTo>
                    <a:pt x="29" y="15"/>
                  </a:lnTo>
                  <a:lnTo>
                    <a:pt x="46" y="16"/>
                  </a:lnTo>
                  <a:lnTo>
                    <a:pt x="34" y="28"/>
                  </a:lnTo>
                  <a:lnTo>
                    <a:pt x="38" y="44"/>
                  </a:lnTo>
                  <a:close/>
                </a:path>
              </a:pathLst>
            </a:custGeom>
            <a:solidFill>
              <a:srgbClr val="C700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41" name="组合 140"/>
            <p:cNvGrpSpPr/>
            <p:nvPr/>
          </p:nvGrpSpPr>
          <p:grpSpPr>
            <a:xfrm>
              <a:off x="5117994" y="2784801"/>
              <a:ext cx="749230" cy="692256"/>
              <a:chOff x="9600756" y="702027"/>
              <a:chExt cx="749230" cy="692256"/>
            </a:xfrm>
          </p:grpSpPr>
          <p:sp>
            <p:nvSpPr>
              <p:cNvPr id="157" name="椭圆 156"/>
              <p:cNvSpPr/>
              <p:nvPr/>
            </p:nvSpPr>
            <p:spPr>
              <a:xfrm>
                <a:off x="9600756" y="702027"/>
                <a:ext cx="692256" cy="692256"/>
              </a:xfrm>
              <a:prstGeom prst="ellipse">
                <a:avLst/>
              </a:prstGeom>
              <a:solidFill>
                <a:srgbClr val="CC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文本框 158"/>
              <p:cNvSpPr txBox="1"/>
              <p:nvPr/>
            </p:nvSpPr>
            <p:spPr>
              <a:xfrm>
                <a:off x="9629613" y="880933"/>
                <a:ext cx="720373"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北京</a:t>
                </a:r>
              </a:p>
            </p:txBody>
          </p:sp>
        </p:grpSp>
        <p:grpSp>
          <p:nvGrpSpPr>
            <p:cNvPr id="142" name="组合 141"/>
            <p:cNvGrpSpPr/>
            <p:nvPr/>
          </p:nvGrpSpPr>
          <p:grpSpPr>
            <a:xfrm>
              <a:off x="5689057" y="4288930"/>
              <a:ext cx="759368" cy="759368"/>
              <a:chOff x="10972096" y="1062655"/>
              <a:chExt cx="759368" cy="759368"/>
            </a:xfrm>
          </p:grpSpPr>
          <p:sp>
            <p:nvSpPr>
              <p:cNvPr id="153" name="椭圆 152"/>
              <p:cNvSpPr/>
              <p:nvPr/>
            </p:nvSpPr>
            <p:spPr>
              <a:xfrm>
                <a:off x="10972096" y="1062655"/>
                <a:ext cx="759368" cy="759368"/>
              </a:xfrm>
              <a:prstGeom prst="ellipse">
                <a:avLst/>
              </a:prstGeom>
              <a:solidFill>
                <a:srgbClr val="FF99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文本框 154"/>
              <p:cNvSpPr txBox="1"/>
              <p:nvPr/>
            </p:nvSpPr>
            <p:spPr>
              <a:xfrm>
                <a:off x="11026342" y="1278650"/>
                <a:ext cx="650875" cy="320040"/>
              </a:xfrm>
              <a:prstGeom prst="rect">
                <a:avLst/>
              </a:prstGeom>
              <a:noFill/>
            </p:spPr>
            <p:txBody>
              <a:bodyPr rtlCol="0" wrap="square">
                <a:spAutoFit/>
              </a:bodyPr>
              <a:lstStyle/>
              <a:p>
                <a:pPr>
                  <a:lnSpc>
                    <a:spcPts val="1800"/>
                  </a:lnSpc>
                </a:pPr>
                <a:r>
                  <a:rPr altLang="en-US" lang="zh-CN">
                    <a:solidFill>
                      <a:schemeClr val="bg1"/>
                    </a:solidFill>
                    <a:latin charset="-122" panose="020b0503020204020204" pitchFamily="34" typeface="微软雅黑"/>
                    <a:ea charset="-122" panose="020b0503020204020204" pitchFamily="34" typeface="微软雅黑"/>
                  </a:rPr>
                  <a:t>上海</a:t>
                </a:r>
              </a:p>
            </p:txBody>
          </p:sp>
        </p:grpSp>
        <p:grpSp>
          <p:nvGrpSpPr>
            <p:cNvPr id="143" name="组合 142"/>
            <p:cNvGrpSpPr/>
            <p:nvPr/>
          </p:nvGrpSpPr>
          <p:grpSpPr>
            <a:xfrm>
              <a:off x="3505522" y="4313516"/>
              <a:ext cx="723578" cy="723578"/>
              <a:chOff x="7684105" y="785004"/>
              <a:chExt cx="723578" cy="723578"/>
            </a:xfrm>
          </p:grpSpPr>
          <p:sp>
            <p:nvSpPr>
              <p:cNvPr id="149" name="椭圆 148"/>
              <p:cNvSpPr/>
              <p:nvPr/>
            </p:nvSpPr>
            <p:spPr>
              <a:xfrm>
                <a:off x="7684105" y="785004"/>
                <a:ext cx="723578" cy="723578"/>
              </a:xfrm>
              <a:prstGeom prst="ellipse">
                <a:avLst/>
              </a:prstGeom>
              <a:solidFill>
                <a:schemeClr val="tx1">
                  <a:lumMod val="65000"/>
                  <a:lumOff val="3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文本框 150"/>
              <p:cNvSpPr txBox="1"/>
              <p:nvPr/>
            </p:nvSpPr>
            <p:spPr>
              <a:xfrm>
                <a:off x="7716086" y="996406"/>
                <a:ext cx="650875"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成都</a:t>
                </a:r>
              </a:p>
            </p:txBody>
          </p:sp>
        </p:grpSp>
        <p:grpSp>
          <p:nvGrpSpPr>
            <p:cNvPr id="144" name="组合 143"/>
            <p:cNvGrpSpPr/>
            <p:nvPr/>
          </p:nvGrpSpPr>
          <p:grpSpPr>
            <a:xfrm>
              <a:off x="4819650" y="5224042"/>
              <a:ext cx="790576" cy="790576"/>
              <a:chOff x="8683027" y="1261583"/>
              <a:chExt cx="790576" cy="790576"/>
            </a:xfrm>
          </p:grpSpPr>
          <p:sp>
            <p:nvSpPr>
              <p:cNvPr id="145" name="椭圆 144"/>
              <p:cNvSpPr/>
              <p:nvPr/>
            </p:nvSpPr>
            <p:spPr>
              <a:xfrm>
                <a:off x="8683027" y="1261583"/>
                <a:ext cx="790576" cy="790576"/>
              </a:xfrm>
              <a:prstGeom prst="ellipse">
                <a:avLst/>
              </a:prstGeom>
              <a:solidFill>
                <a:srgbClr val="00006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文本框 146"/>
              <p:cNvSpPr txBox="1"/>
              <p:nvPr/>
            </p:nvSpPr>
            <p:spPr>
              <a:xfrm>
                <a:off x="8749703" y="1498186"/>
                <a:ext cx="650875"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深圳</a:t>
                </a:r>
              </a:p>
            </p:txBody>
          </p:sp>
        </p:grpSp>
      </p:grpSp>
      <p:sp>
        <p:nvSpPr>
          <p:cNvPr id="161" name="MH_SubTitle_1"/>
          <p:cNvSpPr txBox="1"/>
          <p:nvPr>
            <p:custDataLst>
              <p:tags r:id="rId4"/>
            </p:custDataLst>
          </p:nvPr>
        </p:nvSpPr>
        <p:spPr>
          <a:xfrm>
            <a:off x="7698138" y="1637186"/>
            <a:ext cx="2626961" cy="365125"/>
          </a:xfrm>
          <a:prstGeom prst="rect">
            <a:avLst/>
          </a:prstGeom>
          <a:noFill/>
        </p:spPr>
        <p:txBody>
          <a:bodyPr bIns="0" lIns="0" rIns="0" tIns="0">
            <a:noAutofit/>
          </a:bodyPr>
          <a:lstStyle/>
          <a:p>
            <a:pPr algn="r">
              <a:lnSpc>
                <a:spcPct val="130000"/>
              </a:lnSpc>
              <a:defRPr/>
            </a:pPr>
            <a:r>
              <a:rPr altLang="zh-CN" b="1" lang="en-US" smtClean="0">
                <a:solidFill>
                  <a:schemeClr val="tx1">
                    <a:lumMod val="85000"/>
                    <a:lumOff val="15000"/>
                  </a:schemeClr>
                </a:solidFill>
              </a:rPr>
              <a:t>2015年整体市场分布情况</a:t>
            </a:r>
          </a:p>
        </p:txBody>
      </p:sp>
      <p:sp>
        <p:nvSpPr>
          <p:cNvPr id="162" name="MH_Desc_1"/>
          <p:cNvSpPr txBox="1">
            <a:spLocks noChangeArrowheads="1"/>
          </p:cNvSpPr>
          <p:nvPr>
            <p:custDataLst>
              <p:tags r:id="rId5"/>
            </p:custDataLst>
          </p:nvPr>
        </p:nvSpPr>
        <p:spPr bwMode="auto">
          <a:xfrm>
            <a:off x="7739809" y="2209530"/>
            <a:ext cx="3559598" cy="3862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lnSpcReduction="1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a:lnSpc>
                <a:spcPct val="150000"/>
              </a:lnSpc>
              <a:defRPr/>
            </a:pPr>
            <a:r>
              <a:rPr altLang="zh-CN" lang="en-US" sz="1600">
                <a:latin typeface="+mn-lt"/>
                <a:ea typeface="+mn-ea"/>
              </a:rPr>
              <a:t>Lorem ipsum dolor sit amet consectetur adipisicing elit sed do eiusmod tempor incididunt ut labore et dolore magna aliqua Ut enim ad minim veniam quis nostrud exercitation ullamco laboris nisi ut aliquip . Lorem ipsum dolor sit amet consectetur adipisicing elit sed do eiusmod tempor incididunt ut labore et dolore magna aliqua Ut enim ad minim veniam quis nostrud exercitation ullamco laboris nisi ut aliquip .</a:t>
            </a:r>
          </a:p>
        </p:txBody>
      </p:sp>
      <p:cxnSp>
        <p:nvCxnSpPr>
          <p:cNvPr id="4" name="直接连接符 3"/>
          <p:cNvCxnSpPr/>
          <p:nvPr/>
        </p:nvCxnSpPr>
        <p:spPr>
          <a:xfrm>
            <a:off x="7739809" y="2129108"/>
            <a:ext cx="1264700" cy="0"/>
          </a:xfrm>
          <a:prstGeom prst="line">
            <a:avLst/>
          </a:prstGeom>
          <a:ln>
            <a:solidFill>
              <a:srgbClr val="CC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val="2580638702"/>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2895922"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62371" y="286434"/>
            <a:ext cx="2019300"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市场数据</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67" name="组合 66"/>
          <p:cNvGrpSpPr/>
          <p:nvPr/>
        </p:nvGrpSpPr>
        <p:grpSpPr>
          <a:xfrm>
            <a:off x="726923" y="1122385"/>
            <a:ext cx="6415744" cy="5311925"/>
            <a:chOff x="641198" y="1198585"/>
            <a:chExt cx="6415744" cy="5311925"/>
          </a:xfrm>
        </p:grpSpPr>
        <p:sp>
          <p:nvSpPr>
            <p:cNvPr id="68" name="Freeform 6"/>
            <p:cNvSpPr>
              <a:spLocks noEditPoints="1"/>
            </p:cNvSpPr>
            <p:nvPr/>
          </p:nvSpPr>
          <p:spPr bwMode="auto">
            <a:xfrm>
              <a:off x="641198" y="1198585"/>
              <a:ext cx="6415744" cy="5311925"/>
            </a:xfrm>
            <a:custGeom>
              <a:gdLst>
                <a:gd fmla="*/ 2051 w 2353" name="T0"/>
                <a:gd fmla="*/ 1257 h 1946" name="T1"/>
                <a:gd fmla="*/ 1868 w 2353" name="T2"/>
                <a:gd fmla="*/ 694 h 1946" name="T3"/>
                <a:gd fmla="*/ 2088 w 2353" name="T4"/>
                <a:gd fmla="*/ 669 h 1946" name="T5"/>
                <a:gd fmla="*/ 265 w 2353" name="T6"/>
                <a:gd fmla="*/ 901 h 1946" name="T7"/>
                <a:gd fmla="*/ 110 w 2353" name="T8"/>
                <a:gd fmla="*/ 556 h 1946" name="T9"/>
                <a:gd fmla="*/ 628 w 2353" name="T10"/>
                <a:gd fmla="*/ 248 h 1946" name="T11"/>
                <a:gd fmla="*/ 786 w 2353" name="T12"/>
                <a:gd fmla="*/ 711 h 1946" name="T13"/>
                <a:gd fmla="*/ 533 w 2353" name="T14"/>
                <a:gd fmla="*/ 1404 h 1946" name="T15"/>
                <a:gd fmla="*/ 144 w 2353" name="T16"/>
                <a:gd fmla="*/ 1019 h 1946" name="T17"/>
                <a:gd fmla="*/ 676 w 2353" name="T18"/>
                <a:gd fmla="*/ 1098 h 1946" name="T19"/>
                <a:gd fmla="*/ 916 w 2353" name="T20"/>
                <a:gd fmla="*/ 1415 h 1946" name="T21"/>
                <a:gd fmla="*/ 688 w 2353" name="T22"/>
                <a:gd fmla="*/ 923 h 1946" name="T23"/>
                <a:gd fmla="*/ 1175 w 2353" name="T24"/>
                <a:gd fmla="*/ 929 h 1946" name="T25"/>
                <a:gd fmla="*/ 941 w 2353" name="T26"/>
                <a:gd fmla="*/ 1161 h 1946" name="T27"/>
                <a:gd fmla="*/ 1113 w 2353" name="T28"/>
                <a:gd fmla="*/ 1098 h 1946" name="T29"/>
                <a:gd fmla="*/ 783 w 2353" name="T30"/>
                <a:gd fmla="*/ 754 h 1946" name="T31"/>
                <a:gd fmla="*/ 1226 w 2353" name="T32"/>
                <a:gd fmla="*/ 802 h 1946" name="T33"/>
                <a:gd fmla="*/ 1400 w 2353" name="T34"/>
                <a:gd fmla="*/ 1042 h 1946" name="T35"/>
                <a:gd fmla="*/ 1034 w 2353" name="T36"/>
                <a:gd fmla="*/ 621 h 1946" name="T37"/>
                <a:gd fmla="*/ 1741 w 2353" name="T38"/>
                <a:gd fmla="*/ 401 h 1946" name="T39"/>
                <a:gd fmla="*/ 1834 w 2353" name="T40"/>
                <a:gd fmla="*/ 31 h 1946" name="T41"/>
                <a:gd fmla="*/ 1958 w 2353" name="T42"/>
                <a:gd fmla="*/ 361 h 1946" name="T43"/>
                <a:gd fmla="*/ 1826 w 2353" name="T44"/>
                <a:gd fmla="*/ 655 h 1946" name="T45"/>
                <a:gd fmla="*/ 1448 w 2353" name="T46"/>
                <a:gd fmla="*/ 889 h 1946" name="T47"/>
                <a:gd fmla="*/ 2018 w 2353" name="T48"/>
                <a:gd fmla="*/ 412 h 1946" name="T49"/>
                <a:gd fmla="*/ 1829 w 2353" name="T50"/>
                <a:gd fmla="*/ 59 h 1946" name="T51"/>
                <a:gd fmla="*/ 2353 w 2353" name="T52"/>
                <a:gd fmla="*/ 217 h 1946" name="T53"/>
                <a:gd fmla="*/ 2060 w 2353" name="T54"/>
                <a:gd fmla="*/ 525 h 1946" name="T55"/>
                <a:gd fmla="*/ 2195 w 2353" name="T56"/>
                <a:gd fmla="*/ 463 h 1946" name="T57"/>
                <a:gd fmla="*/ 2127 w 2353" name="T58"/>
                <a:gd fmla="*/ 630 h 1946" name="T59"/>
                <a:gd fmla="*/ 1761 w 2353" name="T60"/>
                <a:gd fmla="*/ 615 h 1946" name="T61"/>
                <a:gd fmla="*/ 1775 w 2353" name="T62"/>
                <a:gd fmla="*/ 867 h 1946" name="T63"/>
                <a:gd fmla="*/ 1646 w 2353" name="T64"/>
                <a:gd fmla="*/ 935 h 1946" name="T65"/>
                <a:gd fmla="*/ 1437 w 2353" name="T66"/>
                <a:gd fmla="*/ 957 h 1946" name="T67"/>
                <a:gd fmla="*/ 1510 w 2353" name="T68"/>
                <a:gd fmla="*/ 1152 h 1946" name="T69"/>
                <a:gd fmla="*/ 1150 w 2353" name="T70"/>
                <a:gd fmla="*/ 1531 h 1946" name="T71"/>
                <a:gd fmla="*/ 997 w 2353" name="T72"/>
                <a:gd fmla="*/ 1113 h 1946" name="T73"/>
                <a:gd fmla="*/ 1384 w 2353" name="T74"/>
                <a:gd fmla="*/ 1251 h 1946" name="T75"/>
                <a:gd fmla="*/ 1093 w 2353" name="T76"/>
                <a:gd fmla="*/ 1779 h 1946" name="T77"/>
                <a:gd fmla="*/ 1034 w 2353" name="T78"/>
                <a:gd fmla="*/ 1372 h 1946" name="T79"/>
                <a:gd fmla="*/ 1223 w 2353" name="T80"/>
                <a:gd fmla="*/ 1488 h 1946" name="T81"/>
                <a:gd fmla="*/ 1271 w 2353" name="T82"/>
                <a:gd fmla="*/ 1598 h 1946" name="T83"/>
                <a:gd fmla="*/ 1493 w 2353" name="T84"/>
                <a:gd fmla="*/ 1471 h 1946" name="T85"/>
                <a:gd fmla="*/ 1307 w 2353" name="T86"/>
                <a:gd fmla="*/ 1675 h 1946" name="T87"/>
                <a:gd fmla="*/ 1623 w 2353" name="T88"/>
                <a:gd fmla="*/ 1627 h 1946" name="T89"/>
                <a:gd fmla="*/ 1682 w 2353" name="T90"/>
                <a:gd fmla="*/ 1567 h 1946" name="T91"/>
                <a:gd fmla="*/ 1710 w 2353" name="T92"/>
                <a:gd fmla="*/ 1694 h 1946" name="T93"/>
                <a:gd fmla="*/ 1482 w 2353" name="T94"/>
                <a:gd fmla="*/ 1454 h 1946" name="T95"/>
                <a:gd fmla="*/ 1753 w 2353" name="T96"/>
                <a:gd fmla="*/ 1593 h 1946" name="T97"/>
                <a:gd fmla="*/ 1908 w 2353" name="T98"/>
                <a:gd fmla="*/ 1384 h 1946" name="T99"/>
                <a:gd fmla="*/ 1930 w 2353" name="T100"/>
                <a:gd fmla="*/ 1378 h 1946" name="T101"/>
                <a:gd fmla="*/ 1572 w 2353" name="T102"/>
                <a:gd fmla="*/ 1146 h 1946" name="T103"/>
                <a:gd fmla="*/ 1747 w 2353" name="T104"/>
                <a:gd fmla="*/ 1155 h 1946" name="T105"/>
                <a:gd fmla="*/ 1767 w 2353" name="T106"/>
                <a:gd fmla="*/ 1226 h 1946" name="T107"/>
                <a:gd fmla="*/ 1313 w 2353" name="T108"/>
                <a:gd fmla="*/ 1293 h 1946" name="T109"/>
                <a:gd fmla="*/ 1789 w 2353" name="T110"/>
                <a:gd fmla="*/ 1237 h 1946" name="T111"/>
                <a:gd fmla="*/ 1922 w 2353" name="T112"/>
                <a:gd fmla="*/ 1135 h 1946" name="T113"/>
                <a:gd fmla="*/ 1905 w 2353" name="T114"/>
                <a:gd fmla="*/ 1144 h 1946" name="T115"/>
                <a:gd fmla="*/ 2032 w 2353" name="T116"/>
                <a:gd fmla="*/ 1183 h 1946" name="T117"/>
                <a:gd fmla="*/ 1978 w 2353" name="T118"/>
                <a:gd fmla="*/ 853 h 1946" name="T119"/>
                <a:gd fmla="*/ 1739 w 2353" name="T120"/>
                <a:gd fmla="*/ 762 h 1946" name="T121"/>
                <a:gd fmla="*/ 2068 w 2353" name="T122"/>
                <a:gd fmla="*/ 1700 h 194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46" w="2353">
                  <a:moveTo>
                    <a:pt x="1505" y="1946"/>
                  </a:moveTo>
                  <a:cubicBezTo>
                    <a:pt x="1496" y="1943"/>
                    <a:pt x="1488" y="1940"/>
                    <a:pt x="1477" y="1937"/>
                  </a:cubicBezTo>
                  <a:cubicBezTo>
                    <a:pt x="1462" y="1926"/>
                    <a:pt x="1468" y="1918"/>
                    <a:pt x="1468" y="1904"/>
                  </a:cubicBezTo>
                  <a:cubicBezTo>
                    <a:pt x="1471" y="1889"/>
                    <a:pt x="1468" y="1892"/>
                    <a:pt x="1482" y="1889"/>
                  </a:cubicBezTo>
                  <a:cubicBezTo>
                    <a:pt x="1482" y="1887"/>
                    <a:pt x="1485" y="1884"/>
                    <a:pt x="1488" y="1884"/>
                  </a:cubicBezTo>
                  <a:cubicBezTo>
                    <a:pt x="1488" y="1878"/>
                    <a:pt x="1488" y="1872"/>
                    <a:pt x="1488" y="1867"/>
                  </a:cubicBezTo>
                  <a:cubicBezTo>
                    <a:pt x="1488" y="1867"/>
                    <a:pt x="1488" y="1867"/>
                    <a:pt x="1491" y="1867"/>
                  </a:cubicBezTo>
                  <a:cubicBezTo>
                    <a:pt x="1493" y="1867"/>
                    <a:pt x="1499" y="1870"/>
                    <a:pt x="1507" y="1867"/>
                  </a:cubicBezTo>
                  <a:cubicBezTo>
                    <a:pt x="1516" y="1864"/>
                    <a:pt x="1522" y="1858"/>
                    <a:pt x="1530" y="1853"/>
                  </a:cubicBezTo>
                  <a:cubicBezTo>
                    <a:pt x="1544" y="1853"/>
                    <a:pt x="1555" y="1853"/>
                    <a:pt x="1569" y="1853"/>
                  </a:cubicBezTo>
                  <a:cubicBezTo>
                    <a:pt x="1572" y="1853"/>
                    <a:pt x="1581" y="1858"/>
                    <a:pt x="1581" y="1870"/>
                  </a:cubicBezTo>
                  <a:cubicBezTo>
                    <a:pt x="1578" y="1875"/>
                    <a:pt x="1575" y="1881"/>
                    <a:pt x="1569" y="1887"/>
                  </a:cubicBezTo>
                  <a:cubicBezTo>
                    <a:pt x="1564" y="1895"/>
                    <a:pt x="1558" y="1904"/>
                    <a:pt x="1555" y="1918"/>
                  </a:cubicBezTo>
                  <a:cubicBezTo>
                    <a:pt x="1541" y="1926"/>
                    <a:pt x="1527" y="1935"/>
                    <a:pt x="1513" y="1943"/>
                  </a:cubicBezTo>
                  <a:cubicBezTo>
                    <a:pt x="1510" y="1946"/>
                    <a:pt x="1507" y="1946"/>
                    <a:pt x="1505" y="1946"/>
                  </a:cubicBezTo>
                  <a:close/>
                  <a:moveTo>
                    <a:pt x="1972" y="1418"/>
                  </a:moveTo>
                  <a:cubicBezTo>
                    <a:pt x="1958" y="1415"/>
                    <a:pt x="1953" y="1412"/>
                    <a:pt x="1947" y="1406"/>
                  </a:cubicBezTo>
                  <a:cubicBezTo>
                    <a:pt x="1944" y="1398"/>
                    <a:pt x="1941" y="1387"/>
                    <a:pt x="1939" y="1375"/>
                  </a:cubicBezTo>
                  <a:cubicBezTo>
                    <a:pt x="1936" y="1372"/>
                    <a:pt x="1933" y="1372"/>
                    <a:pt x="1927" y="1370"/>
                  </a:cubicBezTo>
                  <a:cubicBezTo>
                    <a:pt x="1925" y="1367"/>
                    <a:pt x="1922" y="1367"/>
                    <a:pt x="1919" y="1367"/>
                  </a:cubicBezTo>
                  <a:cubicBezTo>
                    <a:pt x="1925" y="1350"/>
                    <a:pt x="1905" y="1330"/>
                    <a:pt x="1896" y="1324"/>
                  </a:cubicBezTo>
                  <a:cubicBezTo>
                    <a:pt x="1896" y="1316"/>
                    <a:pt x="1908" y="1310"/>
                    <a:pt x="1910" y="1305"/>
                  </a:cubicBezTo>
                  <a:cubicBezTo>
                    <a:pt x="1910" y="1296"/>
                    <a:pt x="1919" y="1293"/>
                    <a:pt x="1925" y="1288"/>
                  </a:cubicBezTo>
                  <a:cubicBezTo>
                    <a:pt x="1927" y="1285"/>
                    <a:pt x="1927" y="1282"/>
                    <a:pt x="1930" y="1279"/>
                  </a:cubicBezTo>
                  <a:cubicBezTo>
                    <a:pt x="1930" y="1274"/>
                    <a:pt x="1930" y="1257"/>
                    <a:pt x="1933" y="1257"/>
                  </a:cubicBezTo>
                  <a:cubicBezTo>
                    <a:pt x="1936" y="1254"/>
                    <a:pt x="1941" y="1245"/>
                    <a:pt x="1950" y="1254"/>
                  </a:cubicBezTo>
                  <a:cubicBezTo>
                    <a:pt x="1956" y="1254"/>
                    <a:pt x="1958" y="1254"/>
                    <a:pt x="1964" y="1254"/>
                  </a:cubicBezTo>
                  <a:cubicBezTo>
                    <a:pt x="1970" y="1245"/>
                    <a:pt x="1981" y="1248"/>
                    <a:pt x="1992" y="1251"/>
                  </a:cubicBezTo>
                  <a:cubicBezTo>
                    <a:pt x="1995" y="1257"/>
                    <a:pt x="2006" y="1262"/>
                    <a:pt x="2018" y="1257"/>
                  </a:cubicBezTo>
                  <a:cubicBezTo>
                    <a:pt x="2023" y="1254"/>
                    <a:pt x="2029" y="1242"/>
                    <a:pt x="2037" y="1251"/>
                  </a:cubicBezTo>
                  <a:cubicBezTo>
                    <a:pt x="2043" y="1254"/>
                    <a:pt x="2046" y="1254"/>
                    <a:pt x="2051" y="1257"/>
                  </a:cubicBezTo>
                  <a:cubicBezTo>
                    <a:pt x="2057" y="1257"/>
                    <a:pt x="2063" y="1257"/>
                    <a:pt x="2068" y="1259"/>
                  </a:cubicBezTo>
                  <a:cubicBezTo>
                    <a:pt x="2068" y="1262"/>
                    <a:pt x="2037" y="1276"/>
                    <a:pt x="2049" y="1288"/>
                  </a:cubicBezTo>
                  <a:cubicBezTo>
                    <a:pt x="2051" y="1288"/>
                    <a:pt x="2057" y="1288"/>
                    <a:pt x="2063" y="1288"/>
                  </a:cubicBezTo>
                  <a:cubicBezTo>
                    <a:pt x="2063" y="1285"/>
                    <a:pt x="2065" y="1282"/>
                    <a:pt x="2068" y="1282"/>
                  </a:cubicBezTo>
                  <a:cubicBezTo>
                    <a:pt x="2068" y="1282"/>
                    <a:pt x="2071" y="1291"/>
                    <a:pt x="2065" y="1293"/>
                  </a:cubicBezTo>
                  <a:cubicBezTo>
                    <a:pt x="2057" y="1296"/>
                    <a:pt x="2054" y="1296"/>
                    <a:pt x="2049" y="1302"/>
                  </a:cubicBezTo>
                  <a:cubicBezTo>
                    <a:pt x="2049" y="1305"/>
                    <a:pt x="2049" y="1307"/>
                    <a:pt x="2049" y="1310"/>
                  </a:cubicBezTo>
                  <a:cubicBezTo>
                    <a:pt x="2051" y="1310"/>
                    <a:pt x="2054" y="1313"/>
                    <a:pt x="2060" y="1313"/>
                  </a:cubicBezTo>
                  <a:cubicBezTo>
                    <a:pt x="2057" y="1322"/>
                    <a:pt x="2057" y="1327"/>
                    <a:pt x="2057" y="1339"/>
                  </a:cubicBezTo>
                  <a:cubicBezTo>
                    <a:pt x="2057" y="1344"/>
                    <a:pt x="2060" y="1355"/>
                    <a:pt x="2057" y="1358"/>
                  </a:cubicBezTo>
                  <a:cubicBezTo>
                    <a:pt x="2054" y="1358"/>
                    <a:pt x="2054" y="1361"/>
                    <a:pt x="2051" y="1361"/>
                  </a:cubicBezTo>
                  <a:cubicBezTo>
                    <a:pt x="2051" y="1358"/>
                    <a:pt x="2051" y="1355"/>
                    <a:pt x="2051" y="1355"/>
                  </a:cubicBezTo>
                  <a:cubicBezTo>
                    <a:pt x="2043" y="1347"/>
                    <a:pt x="2029" y="1370"/>
                    <a:pt x="2023" y="1375"/>
                  </a:cubicBezTo>
                  <a:cubicBezTo>
                    <a:pt x="2023" y="1375"/>
                    <a:pt x="2023" y="1381"/>
                    <a:pt x="2020" y="1384"/>
                  </a:cubicBezTo>
                  <a:cubicBezTo>
                    <a:pt x="2020" y="1392"/>
                    <a:pt x="2020" y="1401"/>
                    <a:pt x="2020" y="1409"/>
                  </a:cubicBezTo>
                  <a:cubicBezTo>
                    <a:pt x="2018" y="1409"/>
                    <a:pt x="2018" y="1409"/>
                    <a:pt x="2015" y="1409"/>
                  </a:cubicBezTo>
                  <a:cubicBezTo>
                    <a:pt x="1995" y="1409"/>
                    <a:pt x="1987" y="1412"/>
                    <a:pt x="1972" y="1418"/>
                  </a:cubicBezTo>
                  <a:close/>
                  <a:moveTo>
                    <a:pt x="1964" y="782"/>
                  </a:moveTo>
                  <a:cubicBezTo>
                    <a:pt x="1961" y="782"/>
                    <a:pt x="1961" y="782"/>
                    <a:pt x="1961" y="782"/>
                  </a:cubicBezTo>
                  <a:cubicBezTo>
                    <a:pt x="1967" y="771"/>
                    <a:pt x="1970" y="771"/>
                    <a:pt x="1975" y="765"/>
                  </a:cubicBezTo>
                  <a:cubicBezTo>
                    <a:pt x="1975" y="762"/>
                    <a:pt x="1978" y="759"/>
                    <a:pt x="1981" y="757"/>
                  </a:cubicBezTo>
                  <a:cubicBezTo>
                    <a:pt x="1981" y="754"/>
                    <a:pt x="1981" y="751"/>
                    <a:pt x="1981" y="748"/>
                  </a:cubicBezTo>
                  <a:cubicBezTo>
                    <a:pt x="1975" y="748"/>
                    <a:pt x="1972" y="745"/>
                    <a:pt x="1970" y="742"/>
                  </a:cubicBezTo>
                  <a:cubicBezTo>
                    <a:pt x="1967" y="726"/>
                    <a:pt x="1975" y="723"/>
                    <a:pt x="1984" y="711"/>
                  </a:cubicBezTo>
                  <a:cubicBezTo>
                    <a:pt x="1989" y="703"/>
                    <a:pt x="1987" y="692"/>
                    <a:pt x="1987" y="683"/>
                  </a:cubicBezTo>
                  <a:cubicBezTo>
                    <a:pt x="1981" y="678"/>
                    <a:pt x="1975" y="669"/>
                    <a:pt x="1970" y="663"/>
                  </a:cubicBezTo>
                  <a:cubicBezTo>
                    <a:pt x="1967" y="663"/>
                    <a:pt x="1964" y="663"/>
                    <a:pt x="1961" y="663"/>
                  </a:cubicBezTo>
                  <a:cubicBezTo>
                    <a:pt x="1956" y="663"/>
                    <a:pt x="1950" y="666"/>
                    <a:pt x="1944" y="666"/>
                  </a:cubicBezTo>
                  <a:cubicBezTo>
                    <a:pt x="1936" y="675"/>
                    <a:pt x="1930" y="683"/>
                    <a:pt x="1922" y="692"/>
                  </a:cubicBezTo>
                  <a:cubicBezTo>
                    <a:pt x="1916" y="700"/>
                    <a:pt x="1910" y="711"/>
                    <a:pt x="1902" y="720"/>
                  </a:cubicBezTo>
                  <a:cubicBezTo>
                    <a:pt x="1891" y="709"/>
                    <a:pt x="1877" y="703"/>
                    <a:pt x="1868" y="694"/>
                  </a:cubicBezTo>
                  <a:cubicBezTo>
                    <a:pt x="1860" y="694"/>
                    <a:pt x="1854" y="689"/>
                    <a:pt x="1851" y="686"/>
                  </a:cubicBezTo>
                  <a:cubicBezTo>
                    <a:pt x="1851" y="675"/>
                    <a:pt x="1851" y="675"/>
                    <a:pt x="1860" y="672"/>
                  </a:cubicBezTo>
                  <a:cubicBezTo>
                    <a:pt x="1863" y="669"/>
                    <a:pt x="1865" y="663"/>
                    <a:pt x="1871" y="661"/>
                  </a:cubicBezTo>
                  <a:cubicBezTo>
                    <a:pt x="1871" y="652"/>
                    <a:pt x="1868" y="644"/>
                    <a:pt x="1868" y="635"/>
                  </a:cubicBezTo>
                  <a:cubicBezTo>
                    <a:pt x="1868" y="635"/>
                    <a:pt x="1868" y="635"/>
                    <a:pt x="1868" y="635"/>
                  </a:cubicBezTo>
                  <a:cubicBezTo>
                    <a:pt x="1865" y="632"/>
                    <a:pt x="1865" y="632"/>
                    <a:pt x="1865" y="630"/>
                  </a:cubicBezTo>
                  <a:cubicBezTo>
                    <a:pt x="1863" y="627"/>
                    <a:pt x="1863" y="624"/>
                    <a:pt x="1860" y="621"/>
                  </a:cubicBezTo>
                  <a:cubicBezTo>
                    <a:pt x="1860" y="613"/>
                    <a:pt x="1860" y="607"/>
                    <a:pt x="1865" y="604"/>
                  </a:cubicBezTo>
                  <a:cubicBezTo>
                    <a:pt x="1868" y="604"/>
                    <a:pt x="1871" y="610"/>
                    <a:pt x="1874" y="618"/>
                  </a:cubicBezTo>
                  <a:cubicBezTo>
                    <a:pt x="1882" y="624"/>
                    <a:pt x="1882" y="630"/>
                    <a:pt x="1899" y="627"/>
                  </a:cubicBezTo>
                  <a:cubicBezTo>
                    <a:pt x="1902" y="624"/>
                    <a:pt x="1905" y="621"/>
                    <a:pt x="1908" y="618"/>
                  </a:cubicBezTo>
                  <a:cubicBezTo>
                    <a:pt x="1922" y="610"/>
                    <a:pt x="1939" y="593"/>
                    <a:pt x="1953" y="581"/>
                  </a:cubicBezTo>
                  <a:cubicBezTo>
                    <a:pt x="1958" y="576"/>
                    <a:pt x="1964" y="567"/>
                    <a:pt x="1967" y="562"/>
                  </a:cubicBezTo>
                  <a:cubicBezTo>
                    <a:pt x="1978" y="559"/>
                    <a:pt x="1984" y="553"/>
                    <a:pt x="1998" y="562"/>
                  </a:cubicBezTo>
                  <a:cubicBezTo>
                    <a:pt x="2001" y="562"/>
                    <a:pt x="2003" y="562"/>
                    <a:pt x="2009" y="562"/>
                  </a:cubicBezTo>
                  <a:cubicBezTo>
                    <a:pt x="2009" y="559"/>
                    <a:pt x="2012" y="556"/>
                    <a:pt x="2015" y="553"/>
                  </a:cubicBezTo>
                  <a:cubicBezTo>
                    <a:pt x="2015" y="545"/>
                    <a:pt x="2015" y="539"/>
                    <a:pt x="2015" y="531"/>
                  </a:cubicBezTo>
                  <a:cubicBezTo>
                    <a:pt x="2015" y="528"/>
                    <a:pt x="2018" y="525"/>
                    <a:pt x="2018" y="522"/>
                  </a:cubicBezTo>
                  <a:cubicBezTo>
                    <a:pt x="2023" y="522"/>
                    <a:pt x="2032" y="528"/>
                    <a:pt x="2037" y="536"/>
                  </a:cubicBezTo>
                  <a:cubicBezTo>
                    <a:pt x="2043" y="542"/>
                    <a:pt x="2043" y="545"/>
                    <a:pt x="2054" y="545"/>
                  </a:cubicBezTo>
                  <a:cubicBezTo>
                    <a:pt x="2057" y="542"/>
                    <a:pt x="2057" y="536"/>
                    <a:pt x="2057" y="536"/>
                  </a:cubicBezTo>
                  <a:cubicBezTo>
                    <a:pt x="2060" y="533"/>
                    <a:pt x="2060" y="531"/>
                    <a:pt x="2063" y="531"/>
                  </a:cubicBezTo>
                  <a:cubicBezTo>
                    <a:pt x="2065" y="533"/>
                    <a:pt x="2065" y="533"/>
                    <a:pt x="2065" y="533"/>
                  </a:cubicBezTo>
                  <a:cubicBezTo>
                    <a:pt x="2065" y="539"/>
                    <a:pt x="2068" y="545"/>
                    <a:pt x="2068" y="553"/>
                  </a:cubicBezTo>
                  <a:cubicBezTo>
                    <a:pt x="2074" y="559"/>
                    <a:pt x="2082" y="570"/>
                    <a:pt x="2094" y="581"/>
                  </a:cubicBezTo>
                  <a:cubicBezTo>
                    <a:pt x="2094" y="590"/>
                    <a:pt x="2094" y="598"/>
                    <a:pt x="2094" y="607"/>
                  </a:cubicBezTo>
                  <a:cubicBezTo>
                    <a:pt x="2096" y="610"/>
                    <a:pt x="2099" y="613"/>
                    <a:pt x="2099" y="615"/>
                  </a:cubicBezTo>
                  <a:cubicBezTo>
                    <a:pt x="2105" y="618"/>
                    <a:pt x="2111" y="621"/>
                    <a:pt x="2116" y="627"/>
                  </a:cubicBezTo>
                  <a:cubicBezTo>
                    <a:pt x="2119" y="630"/>
                    <a:pt x="2125" y="632"/>
                    <a:pt x="2127" y="635"/>
                  </a:cubicBezTo>
                  <a:cubicBezTo>
                    <a:pt x="2127" y="638"/>
                    <a:pt x="2099" y="658"/>
                    <a:pt x="2096" y="661"/>
                  </a:cubicBezTo>
                  <a:cubicBezTo>
                    <a:pt x="2094" y="663"/>
                    <a:pt x="2091" y="666"/>
                    <a:pt x="2088" y="669"/>
                  </a:cubicBezTo>
                  <a:cubicBezTo>
                    <a:pt x="2082" y="675"/>
                    <a:pt x="2077" y="680"/>
                    <a:pt x="2074" y="686"/>
                  </a:cubicBezTo>
                  <a:cubicBezTo>
                    <a:pt x="2071" y="692"/>
                    <a:pt x="2071" y="697"/>
                    <a:pt x="2068" y="703"/>
                  </a:cubicBezTo>
                  <a:cubicBezTo>
                    <a:pt x="2063" y="706"/>
                    <a:pt x="2060" y="709"/>
                    <a:pt x="2054" y="709"/>
                  </a:cubicBezTo>
                  <a:cubicBezTo>
                    <a:pt x="2029" y="714"/>
                    <a:pt x="2012" y="726"/>
                    <a:pt x="1998" y="748"/>
                  </a:cubicBezTo>
                  <a:cubicBezTo>
                    <a:pt x="1995" y="748"/>
                    <a:pt x="1995" y="751"/>
                    <a:pt x="1995" y="754"/>
                  </a:cubicBezTo>
                  <a:cubicBezTo>
                    <a:pt x="1992" y="762"/>
                    <a:pt x="1989" y="771"/>
                    <a:pt x="1987" y="779"/>
                  </a:cubicBezTo>
                  <a:cubicBezTo>
                    <a:pt x="1978" y="782"/>
                    <a:pt x="1970" y="782"/>
                    <a:pt x="1964" y="782"/>
                  </a:cubicBezTo>
                  <a:close/>
                  <a:moveTo>
                    <a:pt x="668" y="937"/>
                  </a:moveTo>
                  <a:cubicBezTo>
                    <a:pt x="665" y="935"/>
                    <a:pt x="662" y="935"/>
                    <a:pt x="659" y="935"/>
                  </a:cubicBezTo>
                  <a:cubicBezTo>
                    <a:pt x="657" y="929"/>
                    <a:pt x="654" y="926"/>
                    <a:pt x="648" y="923"/>
                  </a:cubicBezTo>
                  <a:cubicBezTo>
                    <a:pt x="637" y="923"/>
                    <a:pt x="637" y="920"/>
                    <a:pt x="631" y="932"/>
                  </a:cubicBezTo>
                  <a:cubicBezTo>
                    <a:pt x="628" y="929"/>
                    <a:pt x="628" y="929"/>
                    <a:pt x="626" y="929"/>
                  </a:cubicBezTo>
                  <a:cubicBezTo>
                    <a:pt x="623" y="929"/>
                    <a:pt x="617" y="929"/>
                    <a:pt x="614" y="932"/>
                  </a:cubicBezTo>
                  <a:cubicBezTo>
                    <a:pt x="609" y="923"/>
                    <a:pt x="611" y="918"/>
                    <a:pt x="609" y="915"/>
                  </a:cubicBezTo>
                  <a:cubicBezTo>
                    <a:pt x="606" y="912"/>
                    <a:pt x="603" y="912"/>
                    <a:pt x="600" y="909"/>
                  </a:cubicBezTo>
                  <a:cubicBezTo>
                    <a:pt x="586" y="895"/>
                    <a:pt x="575" y="887"/>
                    <a:pt x="558" y="895"/>
                  </a:cubicBezTo>
                  <a:cubicBezTo>
                    <a:pt x="544" y="895"/>
                    <a:pt x="533" y="898"/>
                    <a:pt x="521" y="895"/>
                  </a:cubicBezTo>
                  <a:cubicBezTo>
                    <a:pt x="516" y="895"/>
                    <a:pt x="510" y="892"/>
                    <a:pt x="504" y="889"/>
                  </a:cubicBezTo>
                  <a:cubicBezTo>
                    <a:pt x="499" y="889"/>
                    <a:pt x="493" y="889"/>
                    <a:pt x="490" y="889"/>
                  </a:cubicBezTo>
                  <a:cubicBezTo>
                    <a:pt x="479" y="898"/>
                    <a:pt x="465" y="904"/>
                    <a:pt x="459" y="915"/>
                  </a:cubicBezTo>
                  <a:cubicBezTo>
                    <a:pt x="454" y="915"/>
                    <a:pt x="448" y="915"/>
                    <a:pt x="442" y="915"/>
                  </a:cubicBezTo>
                  <a:cubicBezTo>
                    <a:pt x="437" y="912"/>
                    <a:pt x="434" y="909"/>
                    <a:pt x="428" y="906"/>
                  </a:cubicBezTo>
                  <a:cubicBezTo>
                    <a:pt x="417" y="906"/>
                    <a:pt x="414" y="906"/>
                    <a:pt x="411" y="909"/>
                  </a:cubicBezTo>
                  <a:cubicBezTo>
                    <a:pt x="406" y="912"/>
                    <a:pt x="403" y="912"/>
                    <a:pt x="397" y="915"/>
                  </a:cubicBezTo>
                  <a:cubicBezTo>
                    <a:pt x="386" y="915"/>
                    <a:pt x="380" y="918"/>
                    <a:pt x="372" y="920"/>
                  </a:cubicBezTo>
                  <a:cubicBezTo>
                    <a:pt x="358" y="920"/>
                    <a:pt x="338" y="912"/>
                    <a:pt x="335" y="906"/>
                  </a:cubicBezTo>
                  <a:cubicBezTo>
                    <a:pt x="335" y="889"/>
                    <a:pt x="332" y="892"/>
                    <a:pt x="324" y="887"/>
                  </a:cubicBezTo>
                  <a:cubicBezTo>
                    <a:pt x="307" y="887"/>
                    <a:pt x="310" y="887"/>
                    <a:pt x="301" y="898"/>
                  </a:cubicBezTo>
                  <a:cubicBezTo>
                    <a:pt x="290" y="904"/>
                    <a:pt x="279" y="901"/>
                    <a:pt x="270" y="906"/>
                  </a:cubicBezTo>
                  <a:cubicBezTo>
                    <a:pt x="268" y="906"/>
                    <a:pt x="268" y="906"/>
                    <a:pt x="268" y="906"/>
                  </a:cubicBezTo>
                  <a:cubicBezTo>
                    <a:pt x="268" y="904"/>
                    <a:pt x="265" y="904"/>
                    <a:pt x="265" y="901"/>
                  </a:cubicBezTo>
                  <a:cubicBezTo>
                    <a:pt x="254" y="887"/>
                    <a:pt x="237" y="881"/>
                    <a:pt x="223" y="881"/>
                  </a:cubicBezTo>
                  <a:cubicBezTo>
                    <a:pt x="206" y="892"/>
                    <a:pt x="200" y="898"/>
                    <a:pt x="194" y="915"/>
                  </a:cubicBezTo>
                  <a:cubicBezTo>
                    <a:pt x="186" y="923"/>
                    <a:pt x="183" y="929"/>
                    <a:pt x="172" y="929"/>
                  </a:cubicBezTo>
                  <a:cubicBezTo>
                    <a:pt x="166" y="929"/>
                    <a:pt x="163" y="926"/>
                    <a:pt x="158" y="926"/>
                  </a:cubicBezTo>
                  <a:cubicBezTo>
                    <a:pt x="155" y="923"/>
                    <a:pt x="152" y="920"/>
                    <a:pt x="149" y="920"/>
                  </a:cubicBezTo>
                  <a:cubicBezTo>
                    <a:pt x="146" y="906"/>
                    <a:pt x="132" y="904"/>
                    <a:pt x="127" y="901"/>
                  </a:cubicBezTo>
                  <a:cubicBezTo>
                    <a:pt x="124" y="898"/>
                    <a:pt x="124" y="895"/>
                    <a:pt x="121" y="892"/>
                  </a:cubicBezTo>
                  <a:cubicBezTo>
                    <a:pt x="121" y="887"/>
                    <a:pt x="121" y="881"/>
                    <a:pt x="121" y="872"/>
                  </a:cubicBezTo>
                  <a:cubicBezTo>
                    <a:pt x="124" y="870"/>
                    <a:pt x="121" y="861"/>
                    <a:pt x="121" y="861"/>
                  </a:cubicBezTo>
                  <a:cubicBezTo>
                    <a:pt x="115" y="844"/>
                    <a:pt x="101" y="847"/>
                    <a:pt x="90" y="844"/>
                  </a:cubicBezTo>
                  <a:cubicBezTo>
                    <a:pt x="87" y="841"/>
                    <a:pt x="87" y="839"/>
                    <a:pt x="84" y="836"/>
                  </a:cubicBezTo>
                  <a:cubicBezTo>
                    <a:pt x="79" y="830"/>
                    <a:pt x="76" y="824"/>
                    <a:pt x="73" y="816"/>
                  </a:cubicBezTo>
                  <a:cubicBezTo>
                    <a:pt x="68" y="816"/>
                    <a:pt x="62" y="813"/>
                    <a:pt x="56" y="813"/>
                  </a:cubicBezTo>
                  <a:cubicBezTo>
                    <a:pt x="51" y="802"/>
                    <a:pt x="59" y="791"/>
                    <a:pt x="62" y="782"/>
                  </a:cubicBezTo>
                  <a:cubicBezTo>
                    <a:pt x="62" y="765"/>
                    <a:pt x="51" y="757"/>
                    <a:pt x="42" y="748"/>
                  </a:cubicBezTo>
                  <a:cubicBezTo>
                    <a:pt x="34" y="745"/>
                    <a:pt x="28" y="742"/>
                    <a:pt x="20" y="737"/>
                  </a:cubicBezTo>
                  <a:cubicBezTo>
                    <a:pt x="20" y="737"/>
                    <a:pt x="17" y="737"/>
                    <a:pt x="17" y="734"/>
                  </a:cubicBezTo>
                  <a:cubicBezTo>
                    <a:pt x="17" y="717"/>
                    <a:pt x="17" y="720"/>
                    <a:pt x="34" y="714"/>
                  </a:cubicBezTo>
                  <a:cubicBezTo>
                    <a:pt x="37" y="711"/>
                    <a:pt x="42" y="706"/>
                    <a:pt x="42" y="703"/>
                  </a:cubicBezTo>
                  <a:cubicBezTo>
                    <a:pt x="42" y="689"/>
                    <a:pt x="42" y="672"/>
                    <a:pt x="42" y="658"/>
                  </a:cubicBezTo>
                  <a:cubicBezTo>
                    <a:pt x="39" y="635"/>
                    <a:pt x="22" y="641"/>
                    <a:pt x="11" y="641"/>
                  </a:cubicBezTo>
                  <a:cubicBezTo>
                    <a:pt x="8" y="641"/>
                    <a:pt x="8" y="644"/>
                    <a:pt x="6" y="644"/>
                  </a:cubicBezTo>
                  <a:cubicBezTo>
                    <a:pt x="6" y="646"/>
                    <a:pt x="6" y="646"/>
                    <a:pt x="6" y="646"/>
                  </a:cubicBezTo>
                  <a:cubicBezTo>
                    <a:pt x="3" y="635"/>
                    <a:pt x="3" y="632"/>
                    <a:pt x="3" y="627"/>
                  </a:cubicBezTo>
                  <a:cubicBezTo>
                    <a:pt x="6" y="624"/>
                    <a:pt x="11" y="624"/>
                    <a:pt x="14" y="621"/>
                  </a:cubicBezTo>
                  <a:cubicBezTo>
                    <a:pt x="14" y="618"/>
                    <a:pt x="14" y="613"/>
                    <a:pt x="14" y="610"/>
                  </a:cubicBezTo>
                  <a:cubicBezTo>
                    <a:pt x="3" y="593"/>
                    <a:pt x="0" y="604"/>
                    <a:pt x="20" y="590"/>
                  </a:cubicBezTo>
                  <a:cubicBezTo>
                    <a:pt x="22" y="584"/>
                    <a:pt x="28" y="579"/>
                    <a:pt x="31" y="573"/>
                  </a:cubicBezTo>
                  <a:cubicBezTo>
                    <a:pt x="39" y="570"/>
                    <a:pt x="45" y="567"/>
                    <a:pt x="51" y="565"/>
                  </a:cubicBezTo>
                  <a:cubicBezTo>
                    <a:pt x="73" y="565"/>
                    <a:pt x="84" y="565"/>
                    <a:pt x="101" y="556"/>
                  </a:cubicBezTo>
                  <a:cubicBezTo>
                    <a:pt x="104" y="556"/>
                    <a:pt x="107" y="556"/>
                    <a:pt x="110" y="556"/>
                  </a:cubicBezTo>
                  <a:cubicBezTo>
                    <a:pt x="110" y="562"/>
                    <a:pt x="113" y="576"/>
                    <a:pt x="127" y="579"/>
                  </a:cubicBezTo>
                  <a:cubicBezTo>
                    <a:pt x="132" y="579"/>
                    <a:pt x="141" y="579"/>
                    <a:pt x="146" y="576"/>
                  </a:cubicBezTo>
                  <a:cubicBezTo>
                    <a:pt x="152" y="567"/>
                    <a:pt x="155" y="562"/>
                    <a:pt x="161" y="556"/>
                  </a:cubicBezTo>
                  <a:cubicBezTo>
                    <a:pt x="169" y="556"/>
                    <a:pt x="175" y="559"/>
                    <a:pt x="186" y="556"/>
                  </a:cubicBezTo>
                  <a:cubicBezTo>
                    <a:pt x="189" y="550"/>
                    <a:pt x="192" y="550"/>
                    <a:pt x="197" y="545"/>
                  </a:cubicBezTo>
                  <a:cubicBezTo>
                    <a:pt x="200" y="545"/>
                    <a:pt x="203" y="545"/>
                    <a:pt x="206" y="545"/>
                  </a:cubicBezTo>
                  <a:cubicBezTo>
                    <a:pt x="214" y="548"/>
                    <a:pt x="220" y="550"/>
                    <a:pt x="231" y="550"/>
                  </a:cubicBezTo>
                  <a:cubicBezTo>
                    <a:pt x="242" y="545"/>
                    <a:pt x="262" y="548"/>
                    <a:pt x="279" y="542"/>
                  </a:cubicBezTo>
                  <a:cubicBezTo>
                    <a:pt x="285" y="539"/>
                    <a:pt x="290" y="533"/>
                    <a:pt x="296" y="531"/>
                  </a:cubicBezTo>
                  <a:cubicBezTo>
                    <a:pt x="299" y="525"/>
                    <a:pt x="301" y="519"/>
                    <a:pt x="301" y="517"/>
                  </a:cubicBezTo>
                  <a:cubicBezTo>
                    <a:pt x="316" y="511"/>
                    <a:pt x="318" y="494"/>
                    <a:pt x="321" y="483"/>
                  </a:cubicBezTo>
                  <a:cubicBezTo>
                    <a:pt x="327" y="480"/>
                    <a:pt x="335" y="477"/>
                    <a:pt x="338" y="474"/>
                  </a:cubicBezTo>
                  <a:cubicBezTo>
                    <a:pt x="341" y="468"/>
                    <a:pt x="344" y="463"/>
                    <a:pt x="344" y="457"/>
                  </a:cubicBezTo>
                  <a:cubicBezTo>
                    <a:pt x="344" y="449"/>
                    <a:pt x="347" y="440"/>
                    <a:pt x="347" y="432"/>
                  </a:cubicBezTo>
                  <a:cubicBezTo>
                    <a:pt x="344" y="426"/>
                    <a:pt x="344" y="423"/>
                    <a:pt x="344" y="420"/>
                  </a:cubicBezTo>
                  <a:cubicBezTo>
                    <a:pt x="344" y="404"/>
                    <a:pt x="349" y="389"/>
                    <a:pt x="344" y="381"/>
                  </a:cubicBezTo>
                  <a:cubicBezTo>
                    <a:pt x="341" y="381"/>
                    <a:pt x="341" y="378"/>
                    <a:pt x="341" y="378"/>
                  </a:cubicBezTo>
                  <a:cubicBezTo>
                    <a:pt x="358" y="378"/>
                    <a:pt x="372" y="378"/>
                    <a:pt x="389" y="381"/>
                  </a:cubicBezTo>
                  <a:cubicBezTo>
                    <a:pt x="400" y="387"/>
                    <a:pt x="411" y="381"/>
                    <a:pt x="425" y="392"/>
                  </a:cubicBezTo>
                  <a:cubicBezTo>
                    <a:pt x="428" y="392"/>
                    <a:pt x="431" y="392"/>
                    <a:pt x="434" y="392"/>
                  </a:cubicBezTo>
                  <a:cubicBezTo>
                    <a:pt x="437" y="389"/>
                    <a:pt x="437" y="387"/>
                    <a:pt x="440" y="387"/>
                  </a:cubicBezTo>
                  <a:cubicBezTo>
                    <a:pt x="440" y="384"/>
                    <a:pt x="440" y="381"/>
                    <a:pt x="440" y="378"/>
                  </a:cubicBezTo>
                  <a:cubicBezTo>
                    <a:pt x="437" y="370"/>
                    <a:pt x="437" y="361"/>
                    <a:pt x="440" y="355"/>
                  </a:cubicBezTo>
                  <a:cubicBezTo>
                    <a:pt x="448" y="347"/>
                    <a:pt x="454" y="341"/>
                    <a:pt x="459" y="336"/>
                  </a:cubicBezTo>
                  <a:cubicBezTo>
                    <a:pt x="462" y="319"/>
                    <a:pt x="468" y="316"/>
                    <a:pt x="476" y="305"/>
                  </a:cubicBezTo>
                  <a:cubicBezTo>
                    <a:pt x="479" y="296"/>
                    <a:pt x="476" y="293"/>
                    <a:pt x="487" y="293"/>
                  </a:cubicBezTo>
                  <a:cubicBezTo>
                    <a:pt x="496" y="299"/>
                    <a:pt x="507" y="305"/>
                    <a:pt x="516" y="313"/>
                  </a:cubicBezTo>
                  <a:cubicBezTo>
                    <a:pt x="521" y="313"/>
                    <a:pt x="533" y="313"/>
                    <a:pt x="541" y="322"/>
                  </a:cubicBezTo>
                  <a:cubicBezTo>
                    <a:pt x="552" y="322"/>
                    <a:pt x="575" y="322"/>
                    <a:pt x="580" y="307"/>
                  </a:cubicBezTo>
                  <a:cubicBezTo>
                    <a:pt x="580" y="296"/>
                    <a:pt x="578" y="285"/>
                    <a:pt x="578" y="274"/>
                  </a:cubicBezTo>
                  <a:cubicBezTo>
                    <a:pt x="589" y="251"/>
                    <a:pt x="603" y="251"/>
                    <a:pt x="628" y="248"/>
                  </a:cubicBezTo>
                  <a:cubicBezTo>
                    <a:pt x="637" y="245"/>
                    <a:pt x="640" y="237"/>
                    <a:pt x="642" y="231"/>
                  </a:cubicBezTo>
                  <a:cubicBezTo>
                    <a:pt x="642" y="228"/>
                    <a:pt x="645" y="226"/>
                    <a:pt x="648" y="226"/>
                  </a:cubicBezTo>
                  <a:cubicBezTo>
                    <a:pt x="654" y="223"/>
                    <a:pt x="662" y="223"/>
                    <a:pt x="668" y="223"/>
                  </a:cubicBezTo>
                  <a:cubicBezTo>
                    <a:pt x="671" y="226"/>
                    <a:pt x="673" y="243"/>
                    <a:pt x="676" y="251"/>
                  </a:cubicBezTo>
                  <a:cubicBezTo>
                    <a:pt x="682" y="262"/>
                    <a:pt x="690" y="271"/>
                    <a:pt x="696" y="282"/>
                  </a:cubicBezTo>
                  <a:cubicBezTo>
                    <a:pt x="702" y="285"/>
                    <a:pt x="713" y="288"/>
                    <a:pt x="724" y="291"/>
                  </a:cubicBezTo>
                  <a:cubicBezTo>
                    <a:pt x="730" y="293"/>
                    <a:pt x="733" y="299"/>
                    <a:pt x="738" y="302"/>
                  </a:cubicBezTo>
                  <a:cubicBezTo>
                    <a:pt x="741" y="305"/>
                    <a:pt x="744" y="310"/>
                    <a:pt x="747" y="313"/>
                  </a:cubicBezTo>
                  <a:cubicBezTo>
                    <a:pt x="747" y="322"/>
                    <a:pt x="747" y="330"/>
                    <a:pt x="749" y="339"/>
                  </a:cubicBezTo>
                  <a:cubicBezTo>
                    <a:pt x="752" y="344"/>
                    <a:pt x="755" y="350"/>
                    <a:pt x="758" y="355"/>
                  </a:cubicBezTo>
                  <a:cubicBezTo>
                    <a:pt x="758" y="364"/>
                    <a:pt x="764" y="384"/>
                    <a:pt x="755" y="395"/>
                  </a:cubicBezTo>
                  <a:cubicBezTo>
                    <a:pt x="735" y="406"/>
                    <a:pt x="738" y="401"/>
                    <a:pt x="738" y="423"/>
                  </a:cubicBezTo>
                  <a:cubicBezTo>
                    <a:pt x="738" y="426"/>
                    <a:pt x="738" y="435"/>
                    <a:pt x="744" y="443"/>
                  </a:cubicBezTo>
                  <a:cubicBezTo>
                    <a:pt x="749" y="446"/>
                    <a:pt x="755" y="452"/>
                    <a:pt x="761" y="454"/>
                  </a:cubicBezTo>
                  <a:cubicBezTo>
                    <a:pt x="766" y="454"/>
                    <a:pt x="775" y="457"/>
                    <a:pt x="783" y="460"/>
                  </a:cubicBezTo>
                  <a:cubicBezTo>
                    <a:pt x="797" y="471"/>
                    <a:pt x="814" y="471"/>
                    <a:pt x="837" y="471"/>
                  </a:cubicBezTo>
                  <a:cubicBezTo>
                    <a:pt x="842" y="474"/>
                    <a:pt x="857" y="485"/>
                    <a:pt x="865" y="494"/>
                  </a:cubicBezTo>
                  <a:cubicBezTo>
                    <a:pt x="871" y="502"/>
                    <a:pt x="879" y="508"/>
                    <a:pt x="885" y="514"/>
                  </a:cubicBezTo>
                  <a:cubicBezTo>
                    <a:pt x="893" y="514"/>
                    <a:pt x="902" y="517"/>
                    <a:pt x="907" y="525"/>
                  </a:cubicBezTo>
                  <a:cubicBezTo>
                    <a:pt x="910" y="533"/>
                    <a:pt x="913" y="548"/>
                    <a:pt x="919" y="559"/>
                  </a:cubicBezTo>
                  <a:cubicBezTo>
                    <a:pt x="921" y="562"/>
                    <a:pt x="927" y="562"/>
                    <a:pt x="930" y="570"/>
                  </a:cubicBezTo>
                  <a:cubicBezTo>
                    <a:pt x="930" y="576"/>
                    <a:pt x="927" y="579"/>
                    <a:pt x="927" y="584"/>
                  </a:cubicBezTo>
                  <a:cubicBezTo>
                    <a:pt x="930" y="587"/>
                    <a:pt x="930" y="590"/>
                    <a:pt x="933" y="596"/>
                  </a:cubicBezTo>
                  <a:cubicBezTo>
                    <a:pt x="921" y="601"/>
                    <a:pt x="921" y="601"/>
                    <a:pt x="919" y="615"/>
                  </a:cubicBezTo>
                  <a:cubicBezTo>
                    <a:pt x="919" y="621"/>
                    <a:pt x="919" y="627"/>
                    <a:pt x="919" y="632"/>
                  </a:cubicBezTo>
                  <a:cubicBezTo>
                    <a:pt x="919" y="638"/>
                    <a:pt x="921" y="644"/>
                    <a:pt x="921" y="649"/>
                  </a:cubicBezTo>
                  <a:cubicBezTo>
                    <a:pt x="919" y="649"/>
                    <a:pt x="919" y="649"/>
                    <a:pt x="919" y="649"/>
                  </a:cubicBezTo>
                  <a:cubicBezTo>
                    <a:pt x="907" y="652"/>
                    <a:pt x="896" y="652"/>
                    <a:pt x="885" y="652"/>
                  </a:cubicBezTo>
                  <a:cubicBezTo>
                    <a:pt x="859" y="655"/>
                    <a:pt x="848" y="658"/>
                    <a:pt x="840" y="680"/>
                  </a:cubicBezTo>
                  <a:cubicBezTo>
                    <a:pt x="834" y="689"/>
                    <a:pt x="828" y="692"/>
                    <a:pt x="826" y="703"/>
                  </a:cubicBezTo>
                  <a:cubicBezTo>
                    <a:pt x="814" y="711"/>
                    <a:pt x="797" y="711"/>
                    <a:pt x="786" y="711"/>
                  </a:cubicBezTo>
                  <a:cubicBezTo>
                    <a:pt x="786" y="717"/>
                    <a:pt x="780" y="726"/>
                    <a:pt x="775" y="731"/>
                  </a:cubicBezTo>
                  <a:cubicBezTo>
                    <a:pt x="772" y="740"/>
                    <a:pt x="775" y="748"/>
                    <a:pt x="780" y="762"/>
                  </a:cubicBezTo>
                  <a:cubicBezTo>
                    <a:pt x="780" y="768"/>
                    <a:pt x="780" y="771"/>
                    <a:pt x="780" y="776"/>
                  </a:cubicBezTo>
                  <a:cubicBezTo>
                    <a:pt x="772" y="776"/>
                    <a:pt x="764" y="779"/>
                    <a:pt x="755" y="782"/>
                  </a:cubicBezTo>
                  <a:cubicBezTo>
                    <a:pt x="747" y="782"/>
                    <a:pt x="741" y="788"/>
                    <a:pt x="735" y="791"/>
                  </a:cubicBezTo>
                  <a:cubicBezTo>
                    <a:pt x="713" y="799"/>
                    <a:pt x="690" y="802"/>
                    <a:pt x="671" y="802"/>
                  </a:cubicBezTo>
                  <a:cubicBezTo>
                    <a:pt x="662" y="802"/>
                    <a:pt x="662" y="802"/>
                    <a:pt x="657" y="805"/>
                  </a:cubicBezTo>
                  <a:cubicBezTo>
                    <a:pt x="657" y="813"/>
                    <a:pt x="657" y="813"/>
                    <a:pt x="665" y="822"/>
                  </a:cubicBezTo>
                  <a:cubicBezTo>
                    <a:pt x="657" y="833"/>
                    <a:pt x="665" y="841"/>
                    <a:pt x="676" y="850"/>
                  </a:cubicBezTo>
                  <a:cubicBezTo>
                    <a:pt x="682" y="853"/>
                    <a:pt x="685" y="858"/>
                    <a:pt x="688" y="864"/>
                  </a:cubicBezTo>
                  <a:cubicBezTo>
                    <a:pt x="693" y="867"/>
                    <a:pt x="696" y="870"/>
                    <a:pt x="696" y="881"/>
                  </a:cubicBezTo>
                  <a:cubicBezTo>
                    <a:pt x="693" y="884"/>
                    <a:pt x="690" y="884"/>
                    <a:pt x="690" y="887"/>
                  </a:cubicBezTo>
                  <a:cubicBezTo>
                    <a:pt x="673" y="895"/>
                    <a:pt x="673" y="892"/>
                    <a:pt x="673" y="912"/>
                  </a:cubicBezTo>
                  <a:cubicBezTo>
                    <a:pt x="676" y="915"/>
                    <a:pt x="682" y="920"/>
                    <a:pt x="682" y="932"/>
                  </a:cubicBezTo>
                  <a:cubicBezTo>
                    <a:pt x="676" y="937"/>
                    <a:pt x="671" y="937"/>
                    <a:pt x="668" y="937"/>
                  </a:cubicBezTo>
                  <a:close/>
                  <a:moveTo>
                    <a:pt x="727" y="1449"/>
                  </a:moveTo>
                  <a:cubicBezTo>
                    <a:pt x="721" y="1443"/>
                    <a:pt x="690" y="1446"/>
                    <a:pt x="688" y="1446"/>
                  </a:cubicBezTo>
                  <a:cubicBezTo>
                    <a:pt x="685" y="1446"/>
                    <a:pt x="682" y="1446"/>
                    <a:pt x="682" y="1449"/>
                  </a:cubicBezTo>
                  <a:cubicBezTo>
                    <a:pt x="654" y="1446"/>
                    <a:pt x="668" y="1435"/>
                    <a:pt x="673" y="1420"/>
                  </a:cubicBezTo>
                  <a:cubicBezTo>
                    <a:pt x="673" y="1418"/>
                    <a:pt x="673" y="1415"/>
                    <a:pt x="673" y="1412"/>
                  </a:cubicBezTo>
                  <a:cubicBezTo>
                    <a:pt x="654" y="1406"/>
                    <a:pt x="657" y="1401"/>
                    <a:pt x="654" y="1389"/>
                  </a:cubicBezTo>
                  <a:cubicBezTo>
                    <a:pt x="651" y="1389"/>
                    <a:pt x="651" y="1387"/>
                    <a:pt x="651" y="1387"/>
                  </a:cubicBezTo>
                  <a:cubicBezTo>
                    <a:pt x="640" y="1387"/>
                    <a:pt x="634" y="1384"/>
                    <a:pt x="626" y="1384"/>
                  </a:cubicBezTo>
                  <a:cubicBezTo>
                    <a:pt x="623" y="1378"/>
                    <a:pt x="620" y="1375"/>
                    <a:pt x="617" y="1372"/>
                  </a:cubicBezTo>
                  <a:cubicBezTo>
                    <a:pt x="606" y="1367"/>
                    <a:pt x="595" y="1361"/>
                    <a:pt x="589" y="1358"/>
                  </a:cubicBezTo>
                  <a:cubicBezTo>
                    <a:pt x="586" y="1355"/>
                    <a:pt x="586" y="1355"/>
                    <a:pt x="583" y="1355"/>
                  </a:cubicBezTo>
                  <a:cubicBezTo>
                    <a:pt x="578" y="1355"/>
                    <a:pt x="572" y="1355"/>
                    <a:pt x="566" y="1355"/>
                  </a:cubicBezTo>
                  <a:cubicBezTo>
                    <a:pt x="558" y="1361"/>
                    <a:pt x="555" y="1367"/>
                    <a:pt x="547" y="1372"/>
                  </a:cubicBezTo>
                  <a:cubicBezTo>
                    <a:pt x="544" y="1372"/>
                    <a:pt x="541" y="1375"/>
                    <a:pt x="538" y="1378"/>
                  </a:cubicBezTo>
                  <a:cubicBezTo>
                    <a:pt x="538" y="1381"/>
                    <a:pt x="535" y="1381"/>
                    <a:pt x="535" y="1384"/>
                  </a:cubicBezTo>
                  <a:cubicBezTo>
                    <a:pt x="535" y="1389"/>
                    <a:pt x="533" y="1398"/>
                    <a:pt x="533" y="1404"/>
                  </a:cubicBezTo>
                  <a:cubicBezTo>
                    <a:pt x="510" y="1401"/>
                    <a:pt x="516" y="1381"/>
                    <a:pt x="521" y="1367"/>
                  </a:cubicBezTo>
                  <a:cubicBezTo>
                    <a:pt x="521" y="1364"/>
                    <a:pt x="521" y="1361"/>
                    <a:pt x="521" y="1361"/>
                  </a:cubicBezTo>
                  <a:cubicBezTo>
                    <a:pt x="513" y="1353"/>
                    <a:pt x="513" y="1355"/>
                    <a:pt x="504" y="1353"/>
                  </a:cubicBezTo>
                  <a:cubicBezTo>
                    <a:pt x="485" y="1358"/>
                    <a:pt x="476" y="1358"/>
                    <a:pt x="462" y="1367"/>
                  </a:cubicBezTo>
                  <a:cubicBezTo>
                    <a:pt x="448" y="1367"/>
                    <a:pt x="442" y="1355"/>
                    <a:pt x="440" y="1350"/>
                  </a:cubicBezTo>
                  <a:cubicBezTo>
                    <a:pt x="437" y="1347"/>
                    <a:pt x="434" y="1344"/>
                    <a:pt x="431" y="1341"/>
                  </a:cubicBezTo>
                  <a:cubicBezTo>
                    <a:pt x="420" y="1341"/>
                    <a:pt x="406" y="1341"/>
                    <a:pt x="394" y="1341"/>
                  </a:cubicBezTo>
                  <a:cubicBezTo>
                    <a:pt x="383" y="1336"/>
                    <a:pt x="383" y="1322"/>
                    <a:pt x="378" y="1316"/>
                  </a:cubicBezTo>
                  <a:cubicBezTo>
                    <a:pt x="369" y="1313"/>
                    <a:pt x="369" y="1313"/>
                    <a:pt x="366" y="1307"/>
                  </a:cubicBezTo>
                  <a:cubicBezTo>
                    <a:pt x="363" y="1305"/>
                    <a:pt x="361" y="1302"/>
                    <a:pt x="358" y="1299"/>
                  </a:cubicBezTo>
                  <a:cubicBezTo>
                    <a:pt x="349" y="1296"/>
                    <a:pt x="344" y="1296"/>
                    <a:pt x="338" y="1293"/>
                  </a:cubicBezTo>
                  <a:cubicBezTo>
                    <a:pt x="318" y="1276"/>
                    <a:pt x="324" y="1274"/>
                    <a:pt x="321" y="1257"/>
                  </a:cubicBezTo>
                  <a:cubicBezTo>
                    <a:pt x="318" y="1254"/>
                    <a:pt x="318" y="1251"/>
                    <a:pt x="316" y="1248"/>
                  </a:cubicBezTo>
                  <a:cubicBezTo>
                    <a:pt x="310" y="1248"/>
                    <a:pt x="301" y="1248"/>
                    <a:pt x="296" y="1248"/>
                  </a:cubicBezTo>
                  <a:cubicBezTo>
                    <a:pt x="279" y="1242"/>
                    <a:pt x="282" y="1237"/>
                    <a:pt x="279" y="1228"/>
                  </a:cubicBezTo>
                  <a:cubicBezTo>
                    <a:pt x="273" y="1223"/>
                    <a:pt x="268" y="1220"/>
                    <a:pt x="265" y="1217"/>
                  </a:cubicBezTo>
                  <a:cubicBezTo>
                    <a:pt x="256" y="1211"/>
                    <a:pt x="251" y="1206"/>
                    <a:pt x="245" y="1200"/>
                  </a:cubicBezTo>
                  <a:cubicBezTo>
                    <a:pt x="239" y="1192"/>
                    <a:pt x="234" y="1183"/>
                    <a:pt x="228" y="1175"/>
                  </a:cubicBezTo>
                  <a:cubicBezTo>
                    <a:pt x="220" y="1175"/>
                    <a:pt x="217" y="1175"/>
                    <a:pt x="211" y="1178"/>
                  </a:cubicBezTo>
                  <a:cubicBezTo>
                    <a:pt x="206" y="1178"/>
                    <a:pt x="203" y="1180"/>
                    <a:pt x="197" y="1183"/>
                  </a:cubicBezTo>
                  <a:cubicBezTo>
                    <a:pt x="192" y="1183"/>
                    <a:pt x="186" y="1183"/>
                    <a:pt x="180" y="1183"/>
                  </a:cubicBezTo>
                  <a:cubicBezTo>
                    <a:pt x="166" y="1172"/>
                    <a:pt x="163" y="1158"/>
                    <a:pt x="163" y="1146"/>
                  </a:cubicBezTo>
                  <a:cubicBezTo>
                    <a:pt x="158" y="1141"/>
                    <a:pt x="152" y="1132"/>
                    <a:pt x="149" y="1124"/>
                  </a:cubicBezTo>
                  <a:cubicBezTo>
                    <a:pt x="135" y="1110"/>
                    <a:pt x="115" y="1104"/>
                    <a:pt x="101" y="1101"/>
                  </a:cubicBezTo>
                  <a:cubicBezTo>
                    <a:pt x="90" y="1093"/>
                    <a:pt x="96" y="1087"/>
                    <a:pt x="99" y="1081"/>
                  </a:cubicBezTo>
                  <a:cubicBezTo>
                    <a:pt x="104" y="1079"/>
                    <a:pt x="107" y="1070"/>
                    <a:pt x="107" y="1070"/>
                  </a:cubicBezTo>
                  <a:cubicBezTo>
                    <a:pt x="107" y="1059"/>
                    <a:pt x="107" y="1048"/>
                    <a:pt x="107" y="1036"/>
                  </a:cubicBezTo>
                  <a:cubicBezTo>
                    <a:pt x="101" y="1019"/>
                    <a:pt x="99" y="1019"/>
                    <a:pt x="113" y="1019"/>
                  </a:cubicBezTo>
                  <a:cubicBezTo>
                    <a:pt x="115" y="1019"/>
                    <a:pt x="115" y="1022"/>
                    <a:pt x="118" y="1022"/>
                  </a:cubicBezTo>
                  <a:cubicBezTo>
                    <a:pt x="121" y="1028"/>
                    <a:pt x="130" y="1048"/>
                    <a:pt x="141" y="1033"/>
                  </a:cubicBezTo>
                  <a:cubicBezTo>
                    <a:pt x="141" y="1028"/>
                    <a:pt x="144" y="1022"/>
                    <a:pt x="144" y="1019"/>
                  </a:cubicBezTo>
                  <a:cubicBezTo>
                    <a:pt x="144" y="1008"/>
                    <a:pt x="144" y="1000"/>
                    <a:pt x="144" y="988"/>
                  </a:cubicBezTo>
                  <a:cubicBezTo>
                    <a:pt x="138" y="980"/>
                    <a:pt x="135" y="974"/>
                    <a:pt x="132" y="966"/>
                  </a:cubicBezTo>
                  <a:cubicBezTo>
                    <a:pt x="130" y="949"/>
                    <a:pt x="132" y="940"/>
                    <a:pt x="141" y="935"/>
                  </a:cubicBezTo>
                  <a:cubicBezTo>
                    <a:pt x="144" y="932"/>
                    <a:pt x="144" y="929"/>
                    <a:pt x="146" y="926"/>
                  </a:cubicBezTo>
                  <a:cubicBezTo>
                    <a:pt x="152" y="929"/>
                    <a:pt x="158" y="932"/>
                    <a:pt x="166" y="935"/>
                  </a:cubicBezTo>
                  <a:cubicBezTo>
                    <a:pt x="169" y="935"/>
                    <a:pt x="175" y="935"/>
                    <a:pt x="183" y="935"/>
                  </a:cubicBezTo>
                  <a:cubicBezTo>
                    <a:pt x="186" y="929"/>
                    <a:pt x="192" y="926"/>
                    <a:pt x="197" y="920"/>
                  </a:cubicBezTo>
                  <a:cubicBezTo>
                    <a:pt x="203" y="904"/>
                    <a:pt x="208" y="895"/>
                    <a:pt x="225" y="887"/>
                  </a:cubicBezTo>
                  <a:cubicBezTo>
                    <a:pt x="231" y="887"/>
                    <a:pt x="231" y="887"/>
                    <a:pt x="239" y="889"/>
                  </a:cubicBezTo>
                  <a:cubicBezTo>
                    <a:pt x="245" y="895"/>
                    <a:pt x="254" y="898"/>
                    <a:pt x="262" y="904"/>
                  </a:cubicBezTo>
                  <a:cubicBezTo>
                    <a:pt x="262" y="915"/>
                    <a:pt x="276" y="909"/>
                    <a:pt x="285" y="906"/>
                  </a:cubicBezTo>
                  <a:cubicBezTo>
                    <a:pt x="290" y="906"/>
                    <a:pt x="296" y="904"/>
                    <a:pt x="301" y="904"/>
                  </a:cubicBezTo>
                  <a:cubicBezTo>
                    <a:pt x="313" y="892"/>
                    <a:pt x="313" y="887"/>
                    <a:pt x="330" y="898"/>
                  </a:cubicBezTo>
                  <a:cubicBezTo>
                    <a:pt x="330" y="912"/>
                    <a:pt x="330" y="909"/>
                    <a:pt x="344" y="920"/>
                  </a:cubicBezTo>
                  <a:cubicBezTo>
                    <a:pt x="349" y="920"/>
                    <a:pt x="355" y="923"/>
                    <a:pt x="361" y="926"/>
                  </a:cubicBezTo>
                  <a:cubicBezTo>
                    <a:pt x="366" y="926"/>
                    <a:pt x="369" y="926"/>
                    <a:pt x="375" y="926"/>
                  </a:cubicBezTo>
                  <a:cubicBezTo>
                    <a:pt x="383" y="923"/>
                    <a:pt x="392" y="918"/>
                    <a:pt x="406" y="918"/>
                  </a:cubicBezTo>
                  <a:cubicBezTo>
                    <a:pt x="423" y="912"/>
                    <a:pt x="420" y="909"/>
                    <a:pt x="440" y="918"/>
                  </a:cubicBezTo>
                  <a:cubicBezTo>
                    <a:pt x="448" y="918"/>
                    <a:pt x="454" y="918"/>
                    <a:pt x="459" y="920"/>
                  </a:cubicBezTo>
                  <a:cubicBezTo>
                    <a:pt x="468" y="915"/>
                    <a:pt x="465" y="909"/>
                    <a:pt x="473" y="906"/>
                  </a:cubicBezTo>
                  <a:cubicBezTo>
                    <a:pt x="487" y="895"/>
                    <a:pt x="496" y="889"/>
                    <a:pt x="518" y="901"/>
                  </a:cubicBezTo>
                  <a:cubicBezTo>
                    <a:pt x="533" y="901"/>
                    <a:pt x="555" y="898"/>
                    <a:pt x="575" y="898"/>
                  </a:cubicBezTo>
                  <a:cubicBezTo>
                    <a:pt x="578" y="901"/>
                    <a:pt x="583" y="904"/>
                    <a:pt x="586" y="904"/>
                  </a:cubicBezTo>
                  <a:cubicBezTo>
                    <a:pt x="592" y="909"/>
                    <a:pt x="597" y="915"/>
                    <a:pt x="606" y="918"/>
                  </a:cubicBezTo>
                  <a:cubicBezTo>
                    <a:pt x="606" y="920"/>
                    <a:pt x="606" y="926"/>
                    <a:pt x="606" y="929"/>
                  </a:cubicBezTo>
                  <a:cubicBezTo>
                    <a:pt x="611" y="935"/>
                    <a:pt x="623" y="943"/>
                    <a:pt x="617" y="957"/>
                  </a:cubicBezTo>
                  <a:cubicBezTo>
                    <a:pt x="614" y="963"/>
                    <a:pt x="611" y="968"/>
                    <a:pt x="609" y="974"/>
                  </a:cubicBezTo>
                  <a:cubicBezTo>
                    <a:pt x="609" y="980"/>
                    <a:pt x="609" y="985"/>
                    <a:pt x="609" y="991"/>
                  </a:cubicBezTo>
                  <a:cubicBezTo>
                    <a:pt x="611" y="1022"/>
                    <a:pt x="606" y="1053"/>
                    <a:pt x="634" y="1081"/>
                  </a:cubicBezTo>
                  <a:cubicBezTo>
                    <a:pt x="637" y="1084"/>
                    <a:pt x="648" y="1090"/>
                    <a:pt x="657" y="1093"/>
                  </a:cubicBezTo>
                  <a:cubicBezTo>
                    <a:pt x="662" y="1096"/>
                    <a:pt x="671" y="1096"/>
                    <a:pt x="676" y="1098"/>
                  </a:cubicBezTo>
                  <a:cubicBezTo>
                    <a:pt x="688" y="1115"/>
                    <a:pt x="702" y="1124"/>
                    <a:pt x="727" y="1127"/>
                  </a:cubicBezTo>
                  <a:cubicBezTo>
                    <a:pt x="738" y="1135"/>
                    <a:pt x="744" y="1144"/>
                    <a:pt x="764" y="1146"/>
                  </a:cubicBezTo>
                  <a:cubicBezTo>
                    <a:pt x="780" y="1144"/>
                    <a:pt x="797" y="1144"/>
                    <a:pt x="814" y="1144"/>
                  </a:cubicBezTo>
                  <a:cubicBezTo>
                    <a:pt x="817" y="1146"/>
                    <a:pt x="820" y="1146"/>
                    <a:pt x="826" y="1149"/>
                  </a:cubicBezTo>
                  <a:cubicBezTo>
                    <a:pt x="828" y="1152"/>
                    <a:pt x="834" y="1155"/>
                    <a:pt x="840" y="1158"/>
                  </a:cubicBezTo>
                  <a:cubicBezTo>
                    <a:pt x="842" y="1166"/>
                    <a:pt x="848" y="1172"/>
                    <a:pt x="851" y="1180"/>
                  </a:cubicBezTo>
                  <a:cubicBezTo>
                    <a:pt x="854" y="1194"/>
                    <a:pt x="854" y="1194"/>
                    <a:pt x="868" y="1209"/>
                  </a:cubicBezTo>
                  <a:cubicBezTo>
                    <a:pt x="871" y="1209"/>
                    <a:pt x="876" y="1209"/>
                    <a:pt x="879" y="1209"/>
                  </a:cubicBezTo>
                  <a:cubicBezTo>
                    <a:pt x="879" y="1206"/>
                    <a:pt x="882" y="1203"/>
                    <a:pt x="885" y="1200"/>
                  </a:cubicBezTo>
                  <a:cubicBezTo>
                    <a:pt x="888" y="1200"/>
                    <a:pt x="890" y="1197"/>
                    <a:pt x="893" y="1197"/>
                  </a:cubicBezTo>
                  <a:cubicBezTo>
                    <a:pt x="893" y="1203"/>
                    <a:pt x="899" y="1209"/>
                    <a:pt x="907" y="1209"/>
                  </a:cubicBezTo>
                  <a:cubicBezTo>
                    <a:pt x="913" y="1206"/>
                    <a:pt x="919" y="1200"/>
                    <a:pt x="924" y="1197"/>
                  </a:cubicBezTo>
                  <a:cubicBezTo>
                    <a:pt x="930" y="1189"/>
                    <a:pt x="935" y="1178"/>
                    <a:pt x="944" y="1172"/>
                  </a:cubicBezTo>
                  <a:cubicBezTo>
                    <a:pt x="944" y="1172"/>
                    <a:pt x="944" y="1172"/>
                    <a:pt x="947" y="1172"/>
                  </a:cubicBezTo>
                  <a:cubicBezTo>
                    <a:pt x="947" y="1175"/>
                    <a:pt x="955" y="1180"/>
                    <a:pt x="964" y="1186"/>
                  </a:cubicBezTo>
                  <a:cubicBezTo>
                    <a:pt x="966" y="1197"/>
                    <a:pt x="978" y="1211"/>
                    <a:pt x="992" y="1226"/>
                  </a:cubicBezTo>
                  <a:cubicBezTo>
                    <a:pt x="995" y="1237"/>
                    <a:pt x="997" y="1248"/>
                    <a:pt x="1000" y="1257"/>
                  </a:cubicBezTo>
                  <a:cubicBezTo>
                    <a:pt x="1006" y="1265"/>
                    <a:pt x="1012" y="1274"/>
                    <a:pt x="1012" y="1288"/>
                  </a:cubicBezTo>
                  <a:cubicBezTo>
                    <a:pt x="1000" y="1302"/>
                    <a:pt x="1000" y="1299"/>
                    <a:pt x="1000" y="1319"/>
                  </a:cubicBezTo>
                  <a:cubicBezTo>
                    <a:pt x="1003" y="1327"/>
                    <a:pt x="1012" y="1339"/>
                    <a:pt x="1006" y="1353"/>
                  </a:cubicBezTo>
                  <a:cubicBezTo>
                    <a:pt x="1006" y="1355"/>
                    <a:pt x="1006" y="1358"/>
                    <a:pt x="1006" y="1361"/>
                  </a:cubicBezTo>
                  <a:cubicBezTo>
                    <a:pt x="1003" y="1361"/>
                    <a:pt x="1003" y="1361"/>
                    <a:pt x="1003" y="1361"/>
                  </a:cubicBezTo>
                  <a:cubicBezTo>
                    <a:pt x="1003" y="1358"/>
                    <a:pt x="997" y="1355"/>
                    <a:pt x="995" y="1353"/>
                  </a:cubicBezTo>
                  <a:cubicBezTo>
                    <a:pt x="983" y="1353"/>
                    <a:pt x="981" y="1355"/>
                    <a:pt x="975" y="1361"/>
                  </a:cubicBezTo>
                  <a:cubicBezTo>
                    <a:pt x="975" y="1367"/>
                    <a:pt x="978" y="1375"/>
                    <a:pt x="981" y="1389"/>
                  </a:cubicBezTo>
                  <a:cubicBezTo>
                    <a:pt x="981" y="1392"/>
                    <a:pt x="978" y="1398"/>
                    <a:pt x="978" y="1401"/>
                  </a:cubicBezTo>
                  <a:cubicBezTo>
                    <a:pt x="978" y="1401"/>
                    <a:pt x="975" y="1404"/>
                    <a:pt x="972" y="1404"/>
                  </a:cubicBezTo>
                  <a:cubicBezTo>
                    <a:pt x="969" y="1404"/>
                    <a:pt x="964" y="1404"/>
                    <a:pt x="961" y="1404"/>
                  </a:cubicBezTo>
                  <a:cubicBezTo>
                    <a:pt x="955" y="1395"/>
                    <a:pt x="950" y="1389"/>
                    <a:pt x="947" y="1384"/>
                  </a:cubicBezTo>
                  <a:cubicBezTo>
                    <a:pt x="927" y="1375"/>
                    <a:pt x="916" y="1389"/>
                    <a:pt x="919" y="1409"/>
                  </a:cubicBezTo>
                  <a:cubicBezTo>
                    <a:pt x="919" y="1412"/>
                    <a:pt x="916" y="1412"/>
                    <a:pt x="916" y="1415"/>
                  </a:cubicBezTo>
                  <a:cubicBezTo>
                    <a:pt x="907" y="1415"/>
                    <a:pt x="896" y="1412"/>
                    <a:pt x="896" y="1409"/>
                  </a:cubicBezTo>
                  <a:cubicBezTo>
                    <a:pt x="893" y="1404"/>
                    <a:pt x="893" y="1401"/>
                    <a:pt x="893" y="1398"/>
                  </a:cubicBezTo>
                  <a:cubicBezTo>
                    <a:pt x="879" y="1392"/>
                    <a:pt x="871" y="1389"/>
                    <a:pt x="862" y="1387"/>
                  </a:cubicBezTo>
                  <a:cubicBezTo>
                    <a:pt x="859" y="1384"/>
                    <a:pt x="859" y="1381"/>
                    <a:pt x="857" y="1378"/>
                  </a:cubicBezTo>
                  <a:cubicBezTo>
                    <a:pt x="840" y="1378"/>
                    <a:pt x="842" y="1381"/>
                    <a:pt x="831" y="1392"/>
                  </a:cubicBezTo>
                  <a:cubicBezTo>
                    <a:pt x="823" y="1395"/>
                    <a:pt x="817" y="1398"/>
                    <a:pt x="811" y="1404"/>
                  </a:cubicBezTo>
                  <a:cubicBezTo>
                    <a:pt x="795" y="1406"/>
                    <a:pt x="797" y="1406"/>
                    <a:pt x="789" y="1420"/>
                  </a:cubicBezTo>
                  <a:cubicBezTo>
                    <a:pt x="769" y="1423"/>
                    <a:pt x="769" y="1423"/>
                    <a:pt x="758" y="1437"/>
                  </a:cubicBezTo>
                  <a:cubicBezTo>
                    <a:pt x="755" y="1440"/>
                    <a:pt x="755" y="1440"/>
                    <a:pt x="752" y="1443"/>
                  </a:cubicBezTo>
                  <a:cubicBezTo>
                    <a:pt x="741" y="1443"/>
                    <a:pt x="735" y="1446"/>
                    <a:pt x="727" y="1449"/>
                  </a:cubicBezTo>
                  <a:close/>
                  <a:moveTo>
                    <a:pt x="873" y="1206"/>
                  </a:moveTo>
                  <a:cubicBezTo>
                    <a:pt x="868" y="1200"/>
                    <a:pt x="862" y="1197"/>
                    <a:pt x="859" y="1192"/>
                  </a:cubicBezTo>
                  <a:cubicBezTo>
                    <a:pt x="857" y="1178"/>
                    <a:pt x="851" y="1166"/>
                    <a:pt x="845" y="1158"/>
                  </a:cubicBezTo>
                  <a:cubicBezTo>
                    <a:pt x="834" y="1144"/>
                    <a:pt x="826" y="1144"/>
                    <a:pt x="814" y="1138"/>
                  </a:cubicBezTo>
                  <a:cubicBezTo>
                    <a:pt x="797" y="1138"/>
                    <a:pt x="780" y="1141"/>
                    <a:pt x="764" y="1141"/>
                  </a:cubicBezTo>
                  <a:cubicBezTo>
                    <a:pt x="747" y="1138"/>
                    <a:pt x="738" y="1129"/>
                    <a:pt x="730" y="1121"/>
                  </a:cubicBezTo>
                  <a:cubicBezTo>
                    <a:pt x="713" y="1118"/>
                    <a:pt x="699" y="1115"/>
                    <a:pt x="688" y="1107"/>
                  </a:cubicBezTo>
                  <a:cubicBezTo>
                    <a:pt x="688" y="1104"/>
                    <a:pt x="682" y="1098"/>
                    <a:pt x="682" y="1096"/>
                  </a:cubicBezTo>
                  <a:cubicBezTo>
                    <a:pt x="679" y="1093"/>
                    <a:pt x="679" y="1093"/>
                    <a:pt x="679" y="1093"/>
                  </a:cubicBezTo>
                  <a:cubicBezTo>
                    <a:pt x="665" y="1090"/>
                    <a:pt x="654" y="1087"/>
                    <a:pt x="645" y="1081"/>
                  </a:cubicBezTo>
                  <a:cubicBezTo>
                    <a:pt x="626" y="1076"/>
                    <a:pt x="620" y="1048"/>
                    <a:pt x="617" y="1036"/>
                  </a:cubicBezTo>
                  <a:cubicBezTo>
                    <a:pt x="614" y="1014"/>
                    <a:pt x="614" y="994"/>
                    <a:pt x="614" y="974"/>
                  </a:cubicBezTo>
                  <a:cubicBezTo>
                    <a:pt x="617" y="968"/>
                    <a:pt x="623" y="957"/>
                    <a:pt x="623" y="952"/>
                  </a:cubicBezTo>
                  <a:cubicBezTo>
                    <a:pt x="623" y="943"/>
                    <a:pt x="617" y="937"/>
                    <a:pt x="617" y="935"/>
                  </a:cubicBezTo>
                  <a:cubicBezTo>
                    <a:pt x="620" y="935"/>
                    <a:pt x="623" y="935"/>
                    <a:pt x="623" y="935"/>
                  </a:cubicBezTo>
                  <a:cubicBezTo>
                    <a:pt x="626" y="937"/>
                    <a:pt x="631" y="935"/>
                    <a:pt x="634" y="935"/>
                  </a:cubicBezTo>
                  <a:cubicBezTo>
                    <a:pt x="637" y="932"/>
                    <a:pt x="637" y="932"/>
                    <a:pt x="637" y="929"/>
                  </a:cubicBezTo>
                  <a:cubicBezTo>
                    <a:pt x="648" y="923"/>
                    <a:pt x="651" y="935"/>
                    <a:pt x="665" y="940"/>
                  </a:cubicBezTo>
                  <a:cubicBezTo>
                    <a:pt x="668" y="940"/>
                    <a:pt x="679" y="943"/>
                    <a:pt x="685" y="940"/>
                  </a:cubicBezTo>
                  <a:cubicBezTo>
                    <a:pt x="685" y="937"/>
                    <a:pt x="688" y="935"/>
                    <a:pt x="688" y="935"/>
                  </a:cubicBezTo>
                  <a:cubicBezTo>
                    <a:pt x="688" y="929"/>
                    <a:pt x="688" y="926"/>
                    <a:pt x="688" y="923"/>
                  </a:cubicBezTo>
                  <a:cubicBezTo>
                    <a:pt x="682" y="912"/>
                    <a:pt x="673" y="906"/>
                    <a:pt x="679" y="901"/>
                  </a:cubicBezTo>
                  <a:cubicBezTo>
                    <a:pt x="685" y="895"/>
                    <a:pt x="688" y="895"/>
                    <a:pt x="693" y="892"/>
                  </a:cubicBezTo>
                  <a:cubicBezTo>
                    <a:pt x="693" y="889"/>
                    <a:pt x="696" y="887"/>
                    <a:pt x="699" y="887"/>
                  </a:cubicBezTo>
                  <a:cubicBezTo>
                    <a:pt x="707" y="867"/>
                    <a:pt x="696" y="864"/>
                    <a:pt x="688" y="858"/>
                  </a:cubicBezTo>
                  <a:cubicBezTo>
                    <a:pt x="685" y="847"/>
                    <a:pt x="676" y="839"/>
                    <a:pt x="671" y="839"/>
                  </a:cubicBezTo>
                  <a:cubicBezTo>
                    <a:pt x="671" y="836"/>
                    <a:pt x="668" y="833"/>
                    <a:pt x="668" y="830"/>
                  </a:cubicBezTo>
                  <a:cubicBezTo>
                    <a:pt x="673" y="822"/>
                    <a:pt x="665" y="813"/>
                    <a:pt x="662" y="810"/>
                  </a:cubicBezTo>
                  <a:cubicBezTo>
                    <a:pt x="662" y="810"/>
                    <a:pt x="662" y="810"/>
                    <a:pt x="662" y="807"/>
                  </a:cubicBezTo>
                  <a:cubicBezTo>
                    <a:pt x="682" y="802"/>
                    <a:pt x="710" y="805"/>
                    <a:pt x="733" y="799"/>
                  </a:cubicBezTo>
                  <a:cubicBezTo>
                    <a:pt x="749" y="788"/>
                    <a:pt x="766" y="782"/>
                    <a:pt x="792" y="782"/>
                  </a:cubicBezTo>
                  <a:cubicBezTo>
                    <a:pt x="795" y="782"/>
                    <a:pt x="797" y="785"/>
                    <a:pt x="800" y="785"/>
                  </a:cubicBezTo>
                  <a:cubicBezTo>
                    <a:pt x="820" y="785"/>
                    <a:pt x="840" y="782"/>
                    <a:pt x="859" y="791"/>
                  </a:cubicBezTo>
                  <a:cubicBezTo>
                    <a:pt x="873" y="799"/>
                    <a:pt x="885" y="807"/>
                    <a:pt x="896" y="816"/>
                  </a:cubicBezTo>
                  <a:cubicBezTo>
                    <a:pt x="899" y="816"/>
                    <a:pt x="899" y="819"/>
                    <a:pt x="902" y="822"/>
                  </a:cubicBezTo>
                  <a:cubicBezTo>
                    <a:pt x="907" y="824"/>
                    <a:pt x="916" y="833"/>
                    <a:pt x="930" y="839"/>
                  </a:cubicBezTo>
                  <a:cubicBezTo>
                    <a:pt x="935" y="839"/>
                    <a:pt x="941" y="839"/>
                    <a:pt x="944" y="839"/>
                  </a:cubicBezTo>
                  <a:cubicBezTo>
                    <a:pt x="947" y="836"/>
                    <a:pt x="950" y="833"/>
                    <a:pt x="952" y="833"/>
                  </a:cubicBezTo>
                  <a:cubicBezTo>
                    <a:pt x="952" y="822"/>
                    <a:pt x="952" y="813"/>
                    <a:pt x="950" y="807"/>
                  </a:cubicBezTo>
                  <a:cubicBezTo>
                    <a:pt x="955" y="805"/>
                    <a:pt x="964" y="805"/>
                    <a:pt x="972" y="805"/>
                  </a:cubicBezTo>
                  <a:cubicBezTo>
                    <a:pt x="975" y="807"/>
                    <a:pt x="981" y="810"/>
                    <a:pt x="986" y="816"/>
                  </a:cubicBezTo>
                  <a:cubicBezTo>
                    <a:pt x="995" y="816"/>
                    <a:pt x="1003" y="819"/>
                    <a:pt x="1017" y="822"/>
                  </a:cubicBezTo>
                  <a:cubicBezTo>
                    <a:pt x="1023" y="824"/>
                    <a:pt x="1028" y="827"/>
                    <a:pt x="1034" y="830"/>
                  </a:cubicBezTo>
                  <a:cubicBezTo>
                    <a:pt x="1040" y="833"/>
                    <a:pt x="1045" y="836"/>
                    <a:pt x="1051" y="841"/>
                  </a:cubicBezTo>
                  <a:cubicBezTo>
                    <a:pt x="1051" y="841"/>
                    <a:pt x="1051" y="841"/>
                    <a:pt x="1051" y="841"/>
                  </a:cubicBezTo>
                  <a:cubicBezTo>
                    <a:pt x="1051" y="844"/>
                    <a:pt x="1054" y="844"/>
                    <a:pt x="1054" y="847"/>
                  </a:cubicBezTo>
                  <a:cubicBezTo>
                    <a:pt x="1062" y="847"/>
                    <a:pt x="1071" y="847"/>
                    <a:pt x="1079" y="844"/>
                  </a:cubicBezTo>
                  <a:cubicBezTo>
                    <a:pt x="1085" y="853"/>
                    <a:pt x="1090" y="858"/>
                    <a:pt x="1099" y="867"/>
                  </a:cubicBezTo>
                  <a:cubicBezTo>
                    <a:pt x="1107" y="872"/>
                    <a:pt x="1116" y="881"/>
                    <a:pt x="1124" y="887"/>
                  </a:cubicBezTo>
                  <a:cubicBezTo>
                    <a:pt x="1130" y="889"/>
                    <a:pt x="1133" y="889"/>
                    <a:pt x="1138" y="892"/>
                  </a:cubicBezTo>
                  <a:cubicBezTo>
                    <a:pt x="1144" y="892"/>
                    <a:pt x="1152" y="892"/>
                    <a:pt x="1161" y="892"/>
                  </a:cubicBezTo>
                  <a:cubicBezTo>
                    <a:pt x="1167" y="898"/>
                    <a:pt x="1172" y="918"/>
                    <a:pt x="1175" y="929"/>
                  </a:cubicBezTo>
                  <a:cubicBezTo>
                    <a:pt x="1178" y="937"/>
                    <a:pt x="1181" y="946"/>
                    <a:pt x="1183" y="954"/>
                  </a:cubicBezTo>
                  <a:cubicBezTo>
                    <a:pt x="1186" y="960"/>
                    <a:pt x="1186" y="968"/>
                    <a:pt x="1186" y="974"/>
                  </a:cubicBezTo>
                  <a:cubicBezTo>
                    <a:pt x="1189" y="980"/>
                    <a:pt x="1200" y="991"/>
                    <a:pt x="1189" y="1000"/>
                  </a:cubicBezTo>
                  <a:cubicBezTo>
                    <a:pt x="1169" y="1011"/>
                    <a:pt x="1169" y="1014"/>
                    <a:pt x="1155" y="1036"/>
                  </a:cubicBezTo>
                  <a:cubicBezTo>
                    <a:pt x="1150" y="1039"/>
                    <a:pt x="1144" y="1045"/>
                    <a:pt x="1141" y="1048"/>
                  </a:cubicBezTo>
                  <a:cubicBezTo>
                    <a:pt x="1138" y="1050"/>
                    <a:pt x="1138" y="1053"/>
                    <a:pt x="1138" y="1056"/>
                  </a:cubicBezTo>
                  <a:cubicBezTo>
                    <a:pt x="1144" y="1059"/>
                    <a:pt x="1150" y="1065"/>
                    <a:pt x="1155" y="1070"/>
                  </a:cubicBezTo>
                  <a:cubicBezTo>
                    <a:pt x="1155" y="1079"/>
                    <a:pt x="1141" y="1076"/>
                    <a:pt x="1141" y="1076"/>
                  </a:cubicBezTo>
                  <a:cubicBezTo>
                    <a:pt x="1136" y="1073"/>
                    <a:pt x="1130" y="1070"/>
                    <a:pt x="1124" y="1065"/>
                  </a:cubicBezTo>
                  <a:cubicBezTo>
                    <a:pt x="1116" y="1065"/>
                    <a:pt x="1099" y="1065"/>
                    <a:pt x="1096" y="1067"/>
                  </a:cubicBezTo>
                  <a:cubicBezTo>
                    <a:pt x="1096" y="1081"/>
                    <a:pt x="1096" y="1093"/>
                    <a:pt x="1113" y="1107"/>
                  </a:cubicBezTo>
                  <a:cubicBezTo>
                    <a:pt x="1113" y="1113"/>
                    <a:pt x="1113" y="1118"/>
                    <a:pt x="1113" y="1124"/>
                  </a:cubicBezTo>
                  <a:cubicBezTo>
                    <a:pt x="1116" y="1132"/>
                    <a:pt x="1119" y="1141"/>
                    <a:pt x="1121" y="1149"/>
                  </a:cubicBezTo>
                  <a:cubicBezTo>
                    <a:pt x="1121" y="1158"/>
                    <a:pt x="1113" y="1158"/>
                    <a:pt x="1105" y="1158"/>
                  </a:cubicBezTo>
                  <a:cubicBezTo>
                    <a:pt x="1096" y="1161"/>
                    <a:pt x="1096" y="1161"/>
                    <a:pt x="1090" y="1166"/>
                  </a:cubicBezTo>
                  <a:cubicBezTo>
                    <a:pt x="1088" y="1166"/>
                    <a:pt x="1085" y="1166"/>
                    <a:pt x="1085" y="1166"/>
                  </a:cubicBezTo>
                  <a:cubicBezTo>
                    <a:pt x="1085" y="1163"/>
                    <a:pt x="1082" y="1161"/>
                    <a:pt x="1082" y="1161"/>
                  </a:cubicBezTo>
                  <a:cubicBezTo>
                    <a:pt x="1076" y="1161"/>
                    <a:pt x="1074" y="1158"/>
                    <a:pt x="1068" y="1158"/>
                  </a:cubicBezTo>
                  <a:cubicBezTo>
                    <a:pt x="1068" y="1155"/>
                    <a:pt x="1065" y="1152"/>
                    <a:pt x="1062" y="1152"/>
                  </a:cubicBezTo>
                  <a:cubicBezTo>
                    <a:pt x="1059" y="1152"/>
                    <a:pt x="1057" y="1152"/>
                    <a:pt x="1054" y="1152"/>
                  </a:cubicBezTo>
                  <a:cubicBezTo>
                    <a:pt x="1054" y="1152"/>
                    <a:pt x="1045" y="1158"/>
                    <a:pt x="1043" y="1158"/>
                  </a:cubicBezTo>
                  <a:cubicBezTo>
                    <a:pt x="1043" y="1155"/>
                    <a:pt x="1040" y="1152"/>
                    <a:pt x="1040" y="1152"/>
                  </a:cubicBezTo>
                  <a:cubicBezTo>
                    <a:pt x="1034" y="1149"/>
                    <a:pt x="1031" y="1149"/>
                    <a:pt x="1026" y="1149"/>
                  </a:cubicBezTo>
                  <a:cubicBezTo>
                    <a:pt x="1020" y="1141"/>
                    <a:pt x="1012" y="1132"/>
                    <a:pt x="1006" y="1127"/>
                  </a:cubicBezTo>
                  <a:cubicBezTo>
                    <a:pt x="1006" y="1124"/>
                    <a:pt x="1003" y="1121"/>
                    <a:pt x="1003" y="1121"/>
                  </a:cubicBezTo>
                  <a:cubicBezTo>
                    <a:pt x="1003" y="1104"/>
                    <a:pt x="995" y="1098"/>
                    <a:pt x="986" y="1090"/>
                  </a:cubicBezTo>
                  <a:cubicBezTo>
                    <a:pt x="975" y="1087"/>
                    <a:pt x="964" y="1087"/>
                    <a:pt x="955" y="1087"/>
                  </a:cubicBezTo>
                  <a:cubicBezTo>
                    <a:pt x="938" y="1090"/>
                    <a:pt x="944" y="1090"/>
                    <a:pt x="941" y="1107"/>
                  </a:cubicBezTo>
                  <a:cubicBezTo>
                    <a:pt x="944" y="1113"/>
                    <a:pt x="950" y="1118"/>
                    <a:pt x="952" y="1121"/>
                  </a:cubicBezTo>
                  <a:cubicBezTo>
                    <a:pt x="952" y="1127"/>
                    <a:pt x="952" y="1129"/>
                    <a:pt x="952" y="1132"/>
                  </a:cubicBezTo>
                  <a:cubicBezTo>
                    <a:pt x="947" y="1138"/>
                    <a:pt x="933" y="1146"/>
                    <a:pt x="941" y="1161"/>
                  </a:cubicBezTo>
                  <a:cubicBezTo>
                    <a:pt x="941" y="1166"/>
                    <a:pt x="930" y="1180"/>
                    <a:pt x="924" y="1186"/>
                  </a:cubicBezTo>
                  <a:cubicBezTo>
                    <a:pt x="921" y="1194"/>
                    <a:pt x="916" y="1194"/>
                    <a:pt x="910" y="1197"/>
                  </a:cubicBezTo>
                  <a:cubicBezTo>
                    <a:pt x="910" y="1200"/>
                    <a:pt x="907" y="1200"/>
                    <a:pt x="907" y="1203"/>
                  </a:cubicBezTo>
                  <a:cubicBezTo>
                    <a:pt x="899" y="1203"/>
                    <a:pt x="899" y="1197"/>
                    <a:pt x="896" y="1194"/>
                  </a:cubicBezTo>
                  <a:cubicBezTo>
                    <a:pt x="890" y="1192"/>
                    <a:pt x="882" y="1194"/>
                    <a:pt x="879" y="1194"/>
                  </a:cubicBezTo>
                  <a:cubicBezTo>
                    <a:pt x="876" y="1200"/>
                    <a:pt x="876" y="1203"/>
                    <a:pt x="873" y="1206"/>
                  </a:cubicBezTo>
                  <a:close/>
                  <a:moveTo>
                    <a:pt x="1395" y="1042"/>
                  </a:moveTo>
                  <a:cubicBezTo>
                    <a:pt x="1381" y="1031"/>
                    <a:pt x="1369" y="1031"/>
                    <a:pt x="1355" y="1031"/>
                  </a:cubicBezTo>
                  <a:cubicBezTo>
                    <a:pt x="1353" y="1033"/>
                    <a:pt x="1350" y="1033"/>
                    <a:pt x="1347" y="1033"/>
                  </a:cubicBezTo>
                  <a:cubicBezTo>
                    <a:pt x="1336" y="1050"/>
                    <a:pt x="1341" y="1067"/>
                    <a:pt x="1350" y="1087"/>
                  </a:cubicBezTo>
                  <a:cubicBezTo>
                    <a:pt x="1350" y="1096"/>
                    <a:pt x="1353" y="1104"/>
                    <a:pt x="1350" y="1115"/>
                  </a:cubicBezTo>
                  <a:cubicBezTo>
                    <a:pt x="1341" y="1115"/>
                    <a:pt x="1333" y="1115"/>
                    <a:pt x="1324" y="1115"/>
                  </a:cubicBezTo>
                  <a:cubicBezTo>
                    <a:pt x="1319" y="1118"/>
                    <a:pt x="1322" y="1118"/>
                    <a:pt x="1319" y="1127"/>
                  </a:cubicBezTo>
                  <a:cubicBezTo>
                    <a:pt x="1322" y="1129"/>
                    <a:pt x="1324" y="1132"/>
                    <a:pt x="1330" y="1135"/>
                  </a:cubicBezTo>
                  <a:cubicBezTo>
                    <a:pt x="1330" y="1138"/>
                    <a:pt x="1330" y="1138"/>
                    <a:pt x="1330" y="1141"/>
                  </a:cubicBezTo>
                  <a:cubicBezTo>
                    <a:pt x="1327" y="1146"/>
                    <a:pt x="1324" y="1152"/>
                    <a:pt x="1324" y="1155"/>
                  </a:cubicBezTo>
                  <a:cubicBezTo>
                    <a:pt x="1313" y="1155"/>
                    <a:pt x="1310" y="1161"/>
                    <a:pt x="1302" y="1163"/>
                  </a:cubicBezTo>
                  <a:cubicBezTo>
                    <a:pt x="1293" y="1163"/>
                    <a:pt x="1282" y="1163"/>
                    <a:pt x="1274" y="1166"/>
                  </a:cubicBezTo>
                  <a:cubicBezTo>
                    <a:pt x="1274" y="1163"/>
                    <a:pt x="1274" y="1163"/>
                    <a:pt x="1271" y="1163"/>
                  </a:cubicBezTo>
                  <a:cubicBezTo>
                    <a:pt x="1268" y="1158"/>
                    <a:pt x="1262" y="1155"/>
                    <a:pt x="1260" y="1155"/>
                  </a:cubicBezTo>
                  <a:cubicBezTo>
                    <a:pt x="1260" y="1152"/>
                    <a:pt x="1260" y="1149"/>
                    <a:pt x="1257" y="1146"/>
                  </a:cubicBezTo>
                  <a:cubicBezTo>
                    <a:pt x="1254" y="1138"/>
                    <a:pt x="1251" y="1132"/>
                    <a:pt x="1248" y="1124"/>
                  </a:cubicBezTo>
                  <a:cubicBezTo>
                    <a:pt x="1243" y="1121"/>
                    <a:pt x="1240" y="1118"/>
                    <a:pt x="1234" y="1115"/>
                  </a:cubicBezTo>
                  <a:cubicBezTo>
                    <a:pt x="1229" y="1107"/>
                    <a:pt x="1220" y="1104"/>
                    <a:pt x="1214" y="1101"/>
                  </a:cubicBezTo>
                  <a:cubicBezTo>
                    <a:pt x="1212" y="1098"/>
                    <a:pt x="1209" y="1098"/>
                    <a:pt x="1206" y="1096"/>
                  </a:cubicBezTo>
                  <a:cubicBezTo>
                    <a:pt x="1195" y="1070"/>
                    <a:pt x="1189" y="1073"/>
                    <a:pt x="1169" y="1084"/>
                  </a:cubicBezTo>
                  <a:cubicBezTo>
                    <a:pt x="1164" y="1093"/>
                    <a:pt x="1164" y="1090"/>
                    <a:pt x="1164" y="1101"/>
                  </a:cubicBezTo>
                  <a:cubicBezTo>
                    <a:pt x="1167" y="1107"/>
                    <a:pt x="1169" y="1110"/>
                    <a:pt x="1169" y="1118"/>
                  </a:cubicBezTo>
                  <a:cubicBezTo>
                    <a:pt x="1164" y="1121"/>
                    <a:pt x="1164" y="1124"/>
                    <a:pt x="1155" y="1127"/>
                  </a:cubicBezTo>
                  <a:cubicBezTo>
                    <a:pt x="1155" y="1127"/>
                    <a:pt x="1152" y="1127"/>
                    <a:pt x="1150" y="1127"/>
                  </a:cubicBezTo>
                  <a:cubicBezTo>
                    <a:pt x="1133" y="1118"/>
                    <a:pt x="1119" y="1107"/>
                    <a:pt x="1113" y="1098"/>
                  </a:cubicBezTo>
                  <a:cubicBezTo>
                    <a:pt x="1102" y="1093"/>
                    <a:pt x="1102" y="1073"/>
                    <a:pt x="1102" y="1070"/>
                  </a:cubicBezTo>
                  <a:cubicBezTo>
                    <a:pt x="1107" y="1070"/>
                    <a:pt x="1116" y="1070"/>
                    <a:pt x="1121" y="1070"/>
                  </a:cubicBezTo>
                  <a:cubicBezTo>
                    <a:pt x="1127" y="1073"/>
                    <a:pt x="1133" y="1079"/>
                    <a:pt x="1138" y="1081"/>
                  </a:cubicBezTo>
                  <a:cubicBezTo>
                    <a:pt x="1144" y="1081"/>
                    <a:pt x="1152" y="1084"/>
                    <a:pt x="1161" y="1076"/>
                  </a:cubicBezTo>
                  <a:cubicBezTo>
                    <a:pt x="1161" y="1073"/>
                    <a:pt x="1161" y="1070"/>
                    <a:pt x="1161" y="1067"/>
                  </a:cubicBezTo>
                  <a:cubicBezTo>
                    <a:pt x="1152" y="1062"/>
                    <a:pt x="1147" y="1053"/>
                    <a:pt x="1144" y="1050"/>
                  </a:cubicBezTo>
                  <a:cubicBezTo>
                    <a:pt x="1155" y="1045"/>
                    <a:pt x="1172" y="1025"/>
                    <a:pt x="1175" y="1014"/>
                  </a:cubicBezTo>
                  <a:cubicBezTo>
                    <a:pt x="1181" y="1011"/>
                    <a:pt x="1186" y="1008"/>
                    <a:pt x="1189" y="1005"/>
                  </a:cubicBezTo>
                  <a:cubicBezTo>
                    <a:pt x="1192" y="1005"/>
                    <a:pt x="1195" y="1000"/>
                    <a:pt x="1198" y="997"/>
                  </a:cubicBezTo>
                  <a:cubicBezTo>
                    <a:pt x="1198" y="991"/>
                    <a:pt x="1198" y="985"/>
                    <a:pt x="1198" y="980"/>
                  </a:cubicBezTo>
                  <a:cubicBezTo>
                    <a:pt x="1186" y="968"/>
                    <a:pt x="1192" y="952"/>
                    <a:pt x="1189" y="952"/>
                  </a:cubicBezTo>
                  <a:cubicBezTo>
                    <a:pt x="1186" y="943"/>
                    <a:pt x="1181" y="935"/>
                    <a:pt x="1178" y="929"/>
                  </a:cubicBezTo>
                  <a:cubicBezTo>
                    <a:pt x="1178" y="923"/>
                    <a:pt x="1178" y="918"/>
                    <a:pt x="1175" y="912"/>
                  </a:cubicBezTo>
                  <a:cubicBezTo>
                    <a:pt x="1172" y="904"/>
                    <a:pt x="1167" y="889"/>
                    <a:pt x="1164" y="887"/>
                  </a:cubicBezTo>
                  <a:cubicBezTo>
                    <a:pt x="1155" y="887"/>
                    <a:pt x="1150" y="887"/>
                    <a:pt x="1141" y="887"/>
                  </a:cubicBezTo>
                  <a:cubicBezTo>
                    <a:pt x="1127" y="884"/>
                    <a:pt x="1113" y="870"/>
                    <a:pt x="1105" y="867"/>
                  </a:cubicBezTo>
                  <a:cubicBezTo>
                    <a:pt x="1099" y="858"/>
                    <a:pt x="1090" y="847"/>
                    <a:pt x="1082" y="839"/>
                  </a:cubicBezTo>
                  <a:cubicBezTo>
                    <a:pt x="1076" y="839"/>
                    <a:pt x="1074" y="841"/>
                    <a:pt x="1068" y="841"/>
                  </a:cubicBezTo>
                  <a:cubicBezTo>
                    <a:pt x="1065" y="841"/>
                    <a:pt x="1062" y="841"/>
                    <a:pt x="1057" y="841"/>
                  </a:cubicBezTo>
                  <a:cubicBezTo>
                    <a:pt x="1051" y="836"/>
                    <a:pt x="1043" y="830"/>
                    <a:pt x="1037" y="824"/>
                  </a:cubicBezTo>
                  <a:cubicBezTo>
                    <a:pt x="1028" y="822"/>
                    <a:pt x="1023" y="819"/>
                    <a:pt x="1017" y="816"/>
                  </a:cubicBezTo>
                  <a:cubicBezTo>
                    <a:pt x="1003" y="813"/>
                    <a:pt x="995" y="810"/>
                    <a:pt x="986" y="810"/>
                  </a:cubicBezTo>
                  <a:cubicBezTo>
                    <a:pt x="972" y="796"/>
                    <a:pt x="966" y="802"/>
                    <a:pt x="952" y="799"/>
                  </a:cubicBezTo>
                  <a:cubicBezTo>
                    <a:pt x="950" y="802"/>
                    <a:pt x="947" y="805"/>
                    <a:pt x="944" y="805"/>
                  </a:cubicBezTo>
                  <a:cubicBezTo>
                    <a:pt x="944" y="813"/>
                    <a:pt x="950" y="819"/>
                    <a:pt x="947" y="830"/>
                  </a:cubicBezTo>
                  <a:cubicBezTo>
                    <a:pt x="933" y="844"/>
                    <a:pt x="907" y="819"/>
                    <a:pt x="902" y="813"/>
                  </a:cubicBezTo>
                  <a:cubicBezTo>
                    <a:pt x="896" y="807"/>
                    <a:pt x="890" y="802"/>
                    <a:pt x="882" y="799"/>
                  </a:cubicBezTo>
                  <a:cubicBezTo>
                    <a:pt x="871" y="791"/>
                    <a:pt x="859" y="785"/>
                    <a:pt x="848" y="782"/>
                  </a:cubicBezTo>
                  <a:cubicBezTo>
                    <a:pt x="828" y="782"/>
                    <a:pt x="809" y="782"/>
                    <a:pt x="792" y="776"/>
                  </a:cubicBezTo>
                  <a:cubicBezTo>
                    <a:pt x="789" y="776"/>
                    <a:pt x="789" y="776"/>
                    <a:pt x="789" y="776"/>
                  </a:cubicBezTo>
                  <a:cubicBezTo>
                    <a:pt x="789" y="768"/>
                    <a:pt x="783" y="754"/>
                    <a:pt x="783" y="754"/>
                  </a:cubicBezTo>
                  <a:cubicBezTo>
                    <a:pt x="780" y="742"/>
                    <a:pt x="775" y="734"/>
                    <a:pt x="783" y="731"/>
                  </a:cubicBezTo>
                  <a:cubicBezTo>
                    <a:pt x="786" y="726"/>
                    <a:pt x="789" y="720"/>
                    <a:pt x="792" y="717"/>
                  </a:cubicBezTo>
                  <a:cubicBezTo>
                    <a:pt x="803" y="717"/>
                    <a:pt x="820" y="717"/>
                    <a:pt x="831" y="706"/>
                  </a:cubicBezTo>
                  <a:cubicBezTo>
                    <a:pt x="831" y="700"/>
                    <a:pt x="834" y="697"/>
                    <a:pt x="834" y="694"/>
                  </a:cubicBezTo>
                  <a:cubicBezTo>
                    <a:pt x="840" y="689"/>
                    <a:pt x="842" y="686"/>
                    <a:pt x="845" y="683"/>
                  </a:cubicBezTo>
                  <a:cubicBezTo>
                    <a:pt x="854" y="658"/>
                    <a:pt x="862" y="661"/>
                    <a:pt x="890" y="658"/>
                  </a:cubicBezTo>
                  <a:cubicBezTo>
                    <a:pt x="893" y="658"/>
                    <a:pt x="919" y="658"/>
                    <a:pt x="927" y="652"/>
                  </a:cubicBezTo>
                  <a:cubicBezTo>
                    <a:pt x="927" y="644"/>
                    <a:pt x="924" y="635"/>
                    <a:pt x="924" y="630"/>
                  </a:cubicBezTo>
                  <a:cubicBezTo>
                    <a:pt x="924" y="615"/>
                    <a:pt x="924" y="593"/>
                    <a:pt x="941" y="601"/>
                  </a:cubicBezTo>
                  <a:cubicBezTo>
                    <a:pt x="955" y="604"/>
                    <a:pt x="969" y="607"/>
                    <a:pt x="983" y="607"/>
                  </a:cubicBezTo>
                  <a:cubicBezTo>
                    <a:pt x="981" y="613"/>
                    <a:pt x="981" y="621"/>
                    <a:pt x="981" y="627"/>
                  </a:cubicBezTo>
                  <a:cubicBezTo>
                    <a:pt x="986" y="635"/>
                    <a:pt x="989" y="638"/>
                    <a:pt x="995" y="649"/>
                  </a:cubicBezTo>
                  <a:cubicBezTo>
                    <a:pt x="995" y="655"/>
                    <a:pt x="995" y="658"/>
                    <a:pt x="995" y="661"/>
                  </a:cubicBezTo>
                  <a:cubicBezTo>
                    <a:pt x="992" y="669"/>
                    <a:pt x="986" y="675"/>
                    <a:pt x="989" y="686"/>
                  </a:cubicBezTo>
                  <a:cubicBezTo>
                    <a:pt x="995" y="692"/>
                    <a:pt x="1003" y="697"/>
                    <a:pt x="1009" y="706"/>
                  </a:cubicBezTo>
                  <a:cubicBezTo>
                    <a:pt x="1009" y="706"/>
                    <a:pt x="1012" y="709"/>
                    <a:pt x="1012" y="711"/>
                  </a:cubicBezTo>
                  <a:cubicBezTo>
                    <a:pt x="1012" y="717"/>
                    <a:pt x="1012" y="723"/>
                    <a:pt x="1012" y="731"/>
                  </a:cubicBezTo>
                  <a:cubicBezTo>
                    <a:pt x="1014" y="731"/>
                    <a:pt x="1020" y="731"/>
                    <a:pt x="1026" y="731"/>
                  </a:cubicBezTo>
                  <a:cubicBezTo>
                    <a:pt x="1040" y="720"/>
                    <a:pt x="1062" y="717"/>
                    <a:pt x="1085" y="717"/>
                  </a:cubicBezTo>
                  <a:cubicBezTo>
                    <a:pt x="1085" y="720"/>
                    <a:pt x="1088" y="723"/>
                    <a:pt x="1088" y="726"/>
                  </a:cubicBezTo>
                  <a:cubicBezTo>
                    <a:pt x="1085" y="731"/>
                    <a:pt x="1082" y="737"/>
                    <a:pt x="1082" y="740"/>
                  </a:cubicBezTo>
                  <a:cubicBezTo>
                    <a:pt x="1071" y="754"/>
                    <a:pt x="1059" y="751"/>
                    <a:pt x="1062" y="771"/>
                  </a:cubicBezTo>
                  <a:cubicBezTo>
                    <a:pt x="1065" y="771"/>
                    <a:pt x="1071" y="774"/>
                    <a:pt x="1076" y="776"/>
                  </a:cubicBezTo>
                  <a:cubicBezTo>
                    <a:pt x="1082" y="785"/>
                    <a:pt x="1085" y="788"/>
                    <a:pt x="1099" y="796"/>
                  </a:cubicBezTo>
                  <a:cubicBezTo>
                    <a:pt x="1102" y="802"/>
                    <a:pt x="1105" y="816"/>
                    <a:pt x="1113" y="819"/>
                  </a:cubicBezTo>
                  <a:cubicBezTo>
                    <a:pt x="1119" y="824"/>
                    <a:pt x="1124" y="830"/>
                    <a:pt x="1130" y="836"/>
                  </a:cubicBezTo>
                  <a:cubicBezTo>
                    <a:pt x="1133" y="839"/>
                    <a:pt x="1150" y="847"/>
                    <a:pt x="1155" y="836"/>
                  </a:cubicBezTo>
                  <a:cubicBezTo>
                    <a:pt x="1155" y="816"/>
                    <a:pt x="1152" y="813"/>
                    <a:pt x="1169" y="810"/>
                  </a:cubicBezTo>
                  <a:cubicBezTo>
                    <a:pt x="1178" y="810"/>
                    <a:pt x="1183" y="807"/>
                    <a:pt x="1192" y="816"/>
                  </a:cubicBezTo>
                  <a:cubicBezTo>
                    <a:pt x="1195" y="816"/>
                    <a:pt x="1198" y="816"/>
                    <a:pt x="1200" y="816"/>
                  </a:cubicBezTo>
                  <a:cubicBezTo>
                    <a:pt x="1209" y="813"/>
                    <a:pt x="1217" y="805"/>
                    <a:pt x="1226" y="802"/>
                  </a:cubicBezTo>
                  <a:cubicBezTo>
                    <a:pt x="1229" y="799"/>
                    <a:pt x="1234" y="799"/>
                    <a:pt x="1243" y="796"/>
                  </a:cubicBezTo>
                  <a:cubicBezTo>
                    <a:pt x="1245" y="802"/>
                    <a:pt x="1248" y="805"/>
                    <a:pt x="1248" y="807"/>
                  </a:cubicBezTo>
                  <a:cubicBezTo>
                    <a:pt x="1248" y="816"/>
                    <a:pt x="1234" y="827"/>
                    <a:pt x="1226" y="833"/>
                  </a:cubicBezTo>
                  <a:cubicBezTo>
                    <a:pt x="1217" y="844"/>
                    <a:pt x="1214" y="853"/>
                    <a:pt x="1214" y="870"/>
                  </a:cubicBezTo>
                  <a:cubicBezTo>
                    <a:pt x="1220" y="878"/>
                    <a:pt x="1223" y="884"/>
                    <a:pt x="1226" y="892"/>
                  </a:cubicBezTo>
                  <a:cubicBezTo>
                    <a:pt x="1231" y="898"/>
                    <a:pt x="1240" y="909"/>
                    <a:pt x="1254" y="909"/>
                  </a:cubicBezTo>
                  <a:cubicBezTo>
                    <a:pt x="1254" y="906"/>
                    <a:pt x="1254" y="906"/>
                    <a:pt x="1254" y="906"/>
                  </a:cubicBezTo>
                  <a:cubicBezTo>
                    <a:pt x="1257" y="906"/>
                    <a:pt x="1260" y="906"/>
                    <a:pt x="1260" y="906"/>
                  </a:cubicBezTo>
                  <a:cubicBezTo>
                    <a:pt x="1268" y="909"/>
                    <a:pt x="1288" y="929"/>
                    <a:pt x="1296" y="940"/>
                  </a:cubicBezTo>
                  <a:cubicBezTo>
                    <a:pt x="1296" y="952"/>
                    <a:pt x="1299" y="966"/>
                    <a:pt x="1302" y="980"/>
                  </a:cubicBezTo>
                  <a:cubicBezTo>
                    <a:pt x="1302" y="985"/>
                    <a:pt x="1302" y="991"/>
                    <a:pt x="1305" y="994"/>
                  </a:cubicBezTo>
                  <a:cubicBezTo>
                    <a:pt x="1313" y="1005"/>
                    <a:pt x="1313" y="1002"/>
                    <a:pt x="1330" y="1017"/>
                  </a:cubicBezTo>
                  <a:cubicBezTo>
                    <a:pt x="1330" y="1017"/>
                    <a:pt x="1341" y="1011"/>
                    <a:pt x="1350" y="1008"/>
                  </a:cubicBezTo>
                  <a:cubicBezTo>
                    <a:pt x="1350" y="1002"/>
                    <a:pt x="1353" y="1000"/>
                    <a:pt x="1364" y="997"/>
                  </a:cubicBezTo>
                  <a:cubicBezTo>
                    <a:pt x="1375" y="985"/>
                    <a:pt x="1369" y="974"/>
                    <a:pt x="1361" y="966"/>
                  </a:cubicBezTo>
                  <a:cubicBezTo>
                    <a:pt x="1347" y="963"/>
                    <a:pt x="1347" y="960"/>
                    <a:pt x="1350" y="949"/>
                  </a:cubicBezTo>
                  <a:cubicBezTo>
                    <a:pt x="1353" y="943"/>
                    <a:pt x="1355" y="940"/>
                    <a:pt x="1358" y="935"/>
                  </a:cubicBezTo>
                  <a:cubicBezTo>
                    <a:pt x="1358" y="932"/>
                    <a:pt x="1358" y="926"/>
                    <a:pt x="1358" y="920"/>
                  </a:cubicBezTo>
                  <a:cubicBezTo>
                    <a:pt x="1361" y="918"/>
                    <a:pt x="1367" y="920"/>
                    <a:pt x="1369" y="918"/>
                  </a:cubicBezTo>
                  <a:cubicBezTo>
                    <a:pt x="1375" y="915"/>
                    <a:pt x="1378" y="912"/>
                    <a:pt x="1381" y="909"/>
                  </a:cubicBezTo>
                  <a:cubicBezTo>
                    <a:pt x="1381" y="912"/>
                    <a:pt x="1384" y="918"/>
                    <a:pt x="1378" y="923"/>
                  </a:cubicBezTo>
                  <a:cubicBezTo>
                    <a:pt x="1378" y="926"/>
                    <a:pt x="1378" y="929"/>
                    <a:pt x="1378" y="935"/>
                  </a:cubicBezTo>
                  <a:cubicBezTo>
                    <a:pt x="1384" y="940"/>
                    <a:pt x="1398" y="943"/>
                    <a:pt x="1409" y="946"/>
                  </a:cubicBezTo>
                  <a:cubicBezTo>
                    <a:pt x="1417" y="952"/>
                    <a:pt x="1426" y="957"/>
                    <a:pt x="1434" y="963"/>
                  </a:cubicBezTo>
                  <a:cubicBezTo>
                    <a:pt x="1437" y="963"/>
                    <a:pt x="1440" y="963"/>
                    <a:pt x="1443" y="963"/>
                  </a:cubicBezTo>
                  <a:cubicBezTo>
                    <a:pt x="1440" y="966"/>
                    <a:pt x="1437" y="971"/>
                    <a:pt x="1434" y="977"/>
                  </a:cubicBezTo>
                  <a:cubicBezTo>
                    <a:pt x="1437" y="985"/>
                    <a:pt x="1437" y="994"/>
                    <a:pt x="1437" y="1005"/>
                  </a:cubicBezTo>
                  <a:cubicBezTo>
                    <a:pt x="1437" y="1008"/>
                    <a:pt x="1434" y="1014"/>
                    <a:pt x="1434" y="1019"/>
                  </a:cubicBezTo>
                  <a:cubicBezTo>
                    <a:pt x="1431" y="1019"/>
                    <a:pt x="1429" y="1019"/>
                    <a:pt x="1426" y="1017"/>
                  </a:cubicBezTo>
                  <a:cubicBezTo>
                    <a:pt x="1415" y="1014"/>
                    <a:pt x="1406" y="1014"/>
                    <a:pt x="1400" y="1022"/>
                  </a:cubicBezTo>
                  <a:cubicBezTo>
                    <a:pt x="1400" y="1028"/>
                    <a:pt x="1400" y="1033"/>
                    <a:pt x="1400" y="1042"/>
                  </a:cubicBezTo>
                  <a:cubicBezTo>
                    <a:pt x="1398" y="1042"/>
                    <a:pt x="1398" y="1042"/>
                    <a:pt x="1395" y="1042"/>
                  </a:cubicBezTo>
                  <a:close/>
                  <a:moveTo>
                    <a:pt x="1248" y="904"/>
                  </a:moveTo>
                  <a:cubicBezTo>
                    <a:pt x="1243" y="898"/>
                    <a:pt x="1237" y="892"/>
                    <a:pt x="1231" y="887"/>
                  </a:cubicBezTo>
                  <a:cubicBezTo>
                    <a:pt x="1226" y="881"/>
                    <a:pt x="1223" y="875"/>
                    <a:pt x="1220" y="867"/>
                  </a:cubicBezTo>
                  <a:cubicBezTo>
                    <a:pt x="1220" y="847"/>
                    <a:pt x="1223" y="841"/>
                    <a:pt x="1240" y="830"/>
                  </a:cubicBezTo>
                  <a:cubicBezTo>
                    <a:pt x="1243" y="827"/>
                    <a:pt x="1245" y="827"/>
                    <a:pt x="1248" y="824"/>
                  </a:cubicBezTo>
                  <a:cubicBezTo>
                    <a:pt x="1251" y="819"/>
                    <a:pt x="1251" y="816"/>
                    <a:pt x="1254" y="813"/>
                  </a:cubicBezTo>
                  <a:cubicBezTo>
                    <a:pt x="1254" y="810"/>
                    <a:pt x="1254" y="807"/>
                    <a:pt x="1254" y="805"/>
                  </a:cubicBezTo>
                  <a:cubicBezTo>
                    <a:pt x="1245" y="788"/>
                    <a:pt x="1237" y="791"/>
                    <a:pt x="1223" y="796"/>
                  </a:cubicBezTo>
                  <a:cubicBezTo>
                    <a:pt x="1220" y="799"/>
                    <a:pt x="1217" y="802"/>
                    <a:pt x="1212" y="805"/>
                  </a:cubicBezTo>
                  <a:cubicBezTo>
                    <a:pt x="1209" y="807"/>
                    <a:pt x="1203" y="810"/>
                    <a:pt x="1198" y="813"/>
                  </a:cubicBezTo>
                  <a:cubicBezTo>
                    <a:pt x="1192" y="807"/>
                    <a:pt x="1189" y="807"/>
                    <a:pt x="1186" y="805"/>
                  </a:cubicBezTo>
                  <a:cubicBezTo>
                    <a:pt x="1152" y="805"/>
                    <a:pt x="1152" y="802"/>
                    <a:pt x="1150" y="836"/>
                  </a:cubicBezTo>
                  <a:cubicBezTo>
                    <a:pt x="1144" y="841"/>
                    <a:pt x="1133" y="833"/>
                    <a:pt x="1130" y="833"/>
                  </a:cubicBezTo>
                  <a:cubicBezTo>
                    <a:pt x="1124" y="824"/>
                    <a:pt x="1116" y="816"/>
                    <a:pt x="1113" y="813"/>
                  </a:cubicBezTo>
                  <a:cubicBezTo>
                    <a:pt x="1107" y="799"/>
                    <a:pt x="1105" y="791"/>
                    <a:pt x="1093" y="788"/>
                  </a:cubicBezTo>
                  <a:cubicBezTo>
                    <a:pt x="1088" y="782"/>
                    <a:pt x="1082" y="776"/>
                    <a:pt x="1076" y="768"/>
                  </a:cubicBezTo>
                  <a:cubicBezTo>
                    <a:pt x="1074" y="768"/>
                    <a:pt x="1068" y="768"/>
                    <a:pt x="1065" y="768"/>
                  </a:cubicBezTo>
                  <a:cubicBezTo>
                    <a:pt x="1065" y="754"/>
                    <a:pt x="1079" y="754"/>
                    <a:pt x="1085" y="742"/>
                  </a:cubicBezTo>
                  <a:cubicBezTo>
                    <a:pt x="1088" y="737"/>
                    <a:pt x="1090" y="734"/>
                    <a:pt x="1093" y="728"/>
                  </a:cubicBezTo>
                  <a:cubicBezTo>
                    <a:pt x="1093" y="720"/>
                    <a:pt x="1090" y="717"/>
                    <a:pt x="1088" y="714"/>
                  </a:cubicBezTo>
                  <a:cubicBezTo>
                    <a:pt x="1068" y="714"/>
                    <a:pt x="1045" y="717"/>
                    <a:pt x="1028" y="723"/>
                  </a:cubicBezTo>
                  <a:cubicBezTo>
                    <a:pt x="1023" y="728"/>
                    <a:pt x="1023" y="728"/>
                    <a:pt x="1017" y="728"/>
                  </a:cubicBezTo>
                  <a:cubicBezTo>
                    <a:pt x="1017" y="720"/>
                    <a:pt x="1017" y="714"/>
                    <a:pt x="1017" y="706"/>
                  </a:cubicBezTo>
                  <a:cubicBezTo>
                    <a:pt x="1014" y="703"/>
                    <a:pt x="1012" y="700"/>
                    <a:pt x="1009" y="697"/>
                  </a:cubicBezTo>
                  <a:cubicBezTo>
                    <a:pt x="1003" y="692"/>
                    <a:pt x="997" y="686"/>
                    <a:pt x="992" y="683"/>
                  </a:cubicBezTo>
                  <a:cubicBezTo>
                    <a:pt x="992" y="675"/>
                    <a:pt x="995" y="672"/>
                    <a:pt x="997" y="663"/>
                  </a:cubicBezTo>
                  <a:cubicBezTo>
                    <a:pt x="997" y="652"/>
                    <a:pt x="997" y="646"/>
                    <a:pt x="997" y="638"/>
                  </a:cubicBezTo>
                  <a:cubicBezTo>
                    <a:pt x="992" y="635"/>
                    <a:pt x="989" y="630"/>
                    <a:pt x="986" y="627"/>
                  </a:cubicBezTo>
                  <a:cubicBezTo>
                    <a:pt x="986" y="621"/>
                    <a:pt x="986" y="615"/>
                    <a:pt x="986" y="610"/>
                  </a:cubicBezTo>
                  <a:cubicBezTo>
                    <a:pt x="1003" y="615"/>
                    <a:pt x="1017" y="618"/>
                    <a:pt x="1034" y="621"/>
                  </a:cubicBezTo>
                  <a:cubicBezTo>
                    <a:pt x="1059" y="621"/>
                    <a:pt x="1088" y="621"/>
                    <a:pt x="1116" y="621"/>
                  </a:cubicBezTo>
                  <a:cubicBezTo>
                    <a:pt x="1121" y="624"/>
                    <a:pt x="1138" y="627"/>
                    <a:pt x="1147" y="632"/>
                  </a:cubicBezTo>
                  <a:cubicBezTo>
                    <a:pt x="1155" y="638"/>
                    <a:pt x="1164" y="646"/>
                    <a:pt x="1175" y="652"/>
                  </a:cubicBezTo>
                  <a:cubicBezTo>
                    <a:pt x="1175" y="655"/>
                    <a:pt x="1178" y="655"/>
                    <a:pt x="1181" y="658"/>
                  </a:cubicBezTo>
                  <a:cubicBezTo>
                    <a:pt x="1189" y="658"/>
                    <a:pt x="1198" y="658"/>
                    <a:pt x="1206" y="661"/>
                  </a:cubicBezTo>
                  <a:cubicBezTo>
                    <a:pt x="1209" y="663"/>
                    <a:pt x="1212" y="666"/>
                    <a:pt x="1217" y="669"/>
                  </a:cubicBezTo>
                  <a:cubicBezTo>
                    <a:pt x="1226" y="672"/>
                    <a:pt x="1237" y="675"/>
                    <a:pt x="1248" y="678"/>
                  </a:cubicBezTo>
                  <a:cubicBezTo>
                    <a:pt x="1257" y="680"/>
                    <a:pt x="1265" y="700"/>
                    <a:pt x="1282" y="689"/>
                  </a:cubicBezTo>
                  <a:cubicBezTo>
                    <a:pt x="1288" y="680"/>
                    <a:pt x="1296" y="678"/>
                    <a:pt x="1307" y="675"/>
                  </a:cubicBezTo>
                  <a:cubicBezTo>
                    <a:pt x="1316" y="666"/>
                    <a:pt x="1322" y="663"/>
                    <a:pt x="1336" y="661"/>
                  </a:cubicBezTo>
                  <a:cubicBezTo>
                    <a:pt x="1336" y="655"/>
                    <a:pt x="1347" y="655"/>
                    <a:pt x="1353" y="652"/>
                  </a:cubicBezTo>
                  <a:cubicBezTo>
                    <a:pt x="1361" y="649"/>
                    <a:pt x="1369" y="641"/>
                    <a:pt x="1378" y="638"/>
                  </a:cubicBezTo>
                  <a:cubicBezTo>
                    <a:pt x="1386" y="635"/>
                    <a:pt x="1395" y="635"/>
                    <a:pt x="1406" y="635"/>
                  </a:cubicBezTo>
                  <a:cubicBezTo>
                    <a:pt x="1417" y="638"/>
                    <a:pt x="1451" y="646"/>
                    <a:pt x="1462" y="635"/>
                  </a:cubicBezTo>
                  <a:cubicBezTo>
                    <a:pt x="1485" y="632"/>
                    <a:pt x="1499" y="613"/>
                    <a:pt x="1513" y="596"/>
                  </a:cubicBezTo>
                  <a:cubicBezTo>
                    <a:pt x="1519" y="590"/>
                    <a:pt x="1524" y="587"/>
                    <a:pt x="1530" y="581"/>
                  </a:cubicBezTo>
                  <a:cubicBezTo>
                    <a:pt x="1533" y="579"/>
                    <a:pt x="1538" y="573"/>
                    <a:pt x="1544" y="570"/>
                  </a:cubicBezTo>
                  <a:cubicBezTo>
                    <a:pt x="1547" y="567"/>
                    <a:pt x="1553" y="565"/>
                    <a:pt x="1558" y="562"/>
                  </a:cubicBezTo>
                  <a:cubicBezTo>
                    <a:pt x="1558" y="556"/>
                    <a:pt x="1558" y="553"/>
                    <a:pt x="1558" y="548"/>
                  </a:cubicBezTo>
                  <a:cubicBezTo>
                    <a:pt x="1553" y="542"/>
                    <a:pt x="1547" y="539"/>
                    <a:pt x="1541" y="533"/>
                  </a:cubicBezTo>
                  <a:cubicBezTo>
                    <a:pt x="1541" y="531"/>
                    <a:pt x="1538" y="525"/>
                    <a:pt x="1538" y="522"/>
                  </a:cubicBezTo>
                  <a:cubicBezTo>
                    <a:pt x="1541" y="505"/>
                    <a:pt x="1538" y="494"/>
                    <a:pt x="1555" y="485"/>
                  </a:cubicBezTo>
                  <a:cubicBezTo>
                    <a:pt x="1555" y="480"/>
                    <a:pt x="1567" y="488"/>
                    <a:pt x="1578" y="500"/>
                  </a:cubicBezTo>
                  <a:cubicBezTo>
                    <a:pt x="1581" y="500"/>
                    <a:pt x="1586" y="500"/>
                    <a:pt x="1589" y="502"/>
                  </a:cubicBezTo>
                  <a:cubicBezTo>
                    <a:pt x="1595" y="502"/>
                    <a:pt x="1598" y="502"/>
                    <a:pt x="1603" y="502"/>
                  </a:cubicBezTo>
                  <a:cubicBezTo>
                    <a:pt x="1617" y="497"/>
                    <a:pt x="1631" y="477"/>
                    <a:pt x="1643" y="463"/>
                  </a:cubicBezTo>
                  <a:cubicBezTo>
                    <a:pt x="1651" y="454"/>
                    <a:pt x="1657" y="460"/>
                    <a:pt x="1671" y="460"/>
                  </a:cubicBezTo>
                  <a:cubicBezTo>
                    <a:pt x="1674" y="454"/>
                    <a:pt x="1679" y="454"/>
                    <a:pt x="1688" y="452"/>
                  </a:cubicBezTo>
                  <a:cubicBezTo>
                    <a:pt x="1691" y="446"/>
                    <a:pt x="1696" y="443"/>
                    <a:pt x="1699" y="440"/>
                  </a:cubicBezTo>
                  <a:cubicBezTo>
                    <a:pt x="1705" y="440"/>
                    <a:pt x="1708" y="423"/>
                    <a:pt x="1708" y="423"/>
                  </a:cubicBezTo>
                  <a:cubicBezTo>
                    <a:pt x="1716" y="401"/>
                    <a:pt x="1722" y="409"/>
                    <a:pt x="1741" y="401"/>
                  </a:cubicBezTo>
                  <a:cubicBezTo>
                    <a:pt x="1750" y="392"/>
                    <a:pt x="1755" y="387"/>
                    <a:pt x="1767" y="381"/>
                  </a:cubicBezTo>
                  <a:cubicBezTo>
                    <a:pt x="1775" y="375"/>
                    <a:pt x="1803" y="378"/>
                    <a:pt x="1820" y="381"/>
                  </a:cubicBezTo>
                  <a:cubicBezTo>
                    <a:pt x="1823" y="378"/>
                    <a:pt x="1826" y="378"/>
                    <a:pt x="1829" y="378"/>
                  </a:cubicBezTo>
                  <a:cubicBezTo>
                    <a:pt x="1837" y="367"/>
                    <a:pt x="1832" y="353"/>
                    <a:pt x="1826" y="344"/>
                  </a:cubicBezTo>
                  <a:cubicBezTo>
                    <a:pt x="1823" y="341"/>
                    <a:pt x="1820" y="336"/>
                    <a:pt x="1815" y="333"/>
                  </a:cubicBezTo>
                  <a:cubicBezTo>
                    <a:pt x="1809" y="327"/>
                    <a:pt x="1801" y="324"/>
                    <a:pt x="1792" y="322"/>
                  </a:cubicBezTo>
                  <a:cubicBezTo>
                    <a:pt x="1792" y="313"/>
                    <a:pt x="1781" y="305"/>
                    <a:pt x="1778" y="302"/>
                  </a:cubicBezTo>
                  <a:cubicBezTo>
                    <a:pt x="1775" y="302"/>
                    <a:pt x="1770" y="302"/>
                    <a:pt x="1764" y="302"/>
                  </a:cubicBezTo>
                  <a:cubicBezTo>
                    <a:pt x="1761" y="305"/>
                    <a:pt x="1758" y="307"/>
                    <a:pt x="1758" y="310"/>
                  </a:cubicBezTo>
                  <a:cubicBezTo>
                    <a:pt x="1753" y="310"/>
                    <a:pt x="1747" y="310"/>
                    <a:pt x="1741" y="310"/>
                  </a:cubicBezTo>
                  <a:cubicBezTo>
                    <a:pt x="1741" y="316"/>
                    <a:pt x="1741" y="322"/>
                    <a:pt x="1739" y="327"/>
                  </a:cubicBezTo>
                  <a:cubicBezTo>
                    <a:pt x="1730" y="333"/>
                    <a:pt x="1716" y="322"/>
                    <a:pt x="1710" y="322"/>
                  </a:cubicBezTo>
                  <a:cubicBezTo>
                    <a:pt x="1708" y="322"/>
                    <a:pt x="1702" y="322"/>
                    <a:pt x="1699" y="322"/>
                  </a:cubicBezTo>
                  <a:cubicBezTo>
                    <a:pt x="1691" y="324"/>
                    <a:pt x="1685" y="327"/>
                    <a:pt x="1679" y="333"/>
                  </a:cubicBezTo>
                  <a:cubicBezTo>
                    <a:pt x="1665" y="333"/>
                    <a:pt x="1662" y="322"/>
                    <a:pt x="1662" y="313"/>
                  </a:cubicBezTo>
                  <a:cubicBezTo>
                    <a:pt x="1668" y="310"/>
                    <a:pt x="1671" y="305"/>
                    <a:pt x="1677" y="302"/>
                  </a:cubicBezTo>
                  <a:cubicBezTo>
                    <a:pt x="1677" y="288"/>
                    <a:pt x="1677" y="282"/>
                    <a:pt x="1677" y="276"/>
                  </a:cubicBezTo>
                  <a:cubicBezTo>
                    <a:pt x="1679" y="268"/>
                    <a:pt x="1682" y="262"/>
                    <a:pt x="1685" y="257"/>
                  </a:cubicBezTo>
                  <a:cubicBezTo>
                    <a:pt x="1685" y="243"/>
                    <a:pt x="1685" y="234"/>
                    <a:pt x="1691" y="226"/>
                  </a:cubicBezTo>
                  <a:cubicBezTo>
                    <a:pt x="1693" y="226"/>
                    <a:pt x="1699" y="226"/>
                    <a:pt x="1702" y="226"/>
                  </a:cubicBezTo>
                  <a:cubicBezTo>
                    <a:pt x="1713" y="226"/>
                    <a:pt x="1736" y="231"/>
                    <a:pt x="1750" y="220"/>
                  </a:cubicBezTo>
                  <a:cubicBezTo>
                    <a:pt x="1758" y="211"/>
                    <a:pt x="1770" y="206"/>
                    <a:pt x="1778" y="194"/>
                  </a:cubicBezTo>
                  <a:cubicBezTo>
                    <a:pt x="1778" y="180"/>
                    <a:pt x="1775" y="144"/>
                    <a:pt x="1789" y="138"/>
                  </a:cubicBezTo>
                  <a:cubicBezTo>
                    <a:pt x="1798" y="124"/>
                    <a:pt x="1795" y="110"/>
                    <a:pt x="1806" y="98"/>
                  </a:cubicBezTo>
                  <a:cubicBezTo>
                    <a:pt x="1803" y="93"/>
                    <a:pt x="1803" y="87"/>
                    <a:pt x="1803" y="79"/>
                  </a:cubicBezTo>
                  <a:cubicBezTo>
                    <a:pt x="1803" y="76"/>
                    <a:pt x="1803" y="76"/>
                    <a:pt x="1803" y="76"/>
                  </a:cubicBezTo>
                  <a:cubicBezTo>
                    <a:pt x="1798" y="70"/>
                    <a:pt x="1795" y="67"/>
                    <a:pt x="1792" y="65"/>
                  </a:cubicBezTo>
                  <a:cubicBezTo>
                    <a:pt x="1789" y="62"/>
                    <a:pt x="1786" y="59"/>
                    <a:pt x="1784" y="59"/>
                  </a:cubicBezTo>
                  <a:cubicBezTo>
                    <a:pt x="1784" y="45"/>
                    <a:pt x="1789" y="39"/>
                    <a:pt x="1801" y="33"/>
                  </a:cubicBezTo>
                  <a:cubicBezTo>
                    <a:pt x="1812" y="33"/>
                    <a:pt x="1817" y="25"/>
                    <a:pt x="1829" y="25"/>
                  </a:cubicBezTo>
                  <a:cubicBezTo>
                    <a:pt x="1829" y="28"/>
                    <a:pt x="1832" y="31"/>
                    <a:pt x="1834" y="31"/>
                  </a:cubicBezTo>
                  <a:cubicBezTo>
                    <a:pt x="1834" y="36"/>
                    <a:pt x="1832" y="39"/>
                    <a:pt x="1832" y="45"/>
                  </a:cubicBezTo>
                  <a:cubicBezTo>
                    <a:pt x="1826" y="50"/>
                    <a:pt x="1823" y="50"/>
                    <a:pt x="1823" y="62"/>
                  </a:cubicBezTo>
                  <a:cubicBezTo>
                    <a:pt x="1826" y="65"/>
                    <a:pt x="1829" y="67"/>
                    <a:pt x="1834" y="70"/>
                  </a:cubicBezTo>
                  <a:cubicBezTo>
                    <a:pt x="1837" y="76"/>
                    <a:pt x="1840" y="79"/>
                    <a:pt x="1851" y="79"/>
                  </a:cubicBezTo>
                  <a:cubicBezTo>
                    <a:pt x="1851" y="73"/>
                    <a:pt x="1854" y="67"/>
                    <a:pt x="1854" y="62"/>
                  </a:cubicBezTo>
                  <a:cubicBezTo>
                    <a:pt x="1860" y="62"/>
                    <a:pt x="1865" y="62"/>
                    <a:pt x="1874" y="67"/>
                  </a:cubicBezTo>
                  <a:cubicBezTo>
                    <a:pt x="1877" y="70"/>
                    <a:pt x="1877" y="70"/>
                    <a:pt x="1879" y="73"/>
                  </a:cubicBezTo>
                  <a:cubicBezTo>
                    <a:pt x="1879" y="84"/>
                    <a:pt x="1882" y="98"/>
                    <a:pt x="1891" y="107"/>
                  </a:cubicBezTo>
                  <a:cubicBezTo>
                    <a:pt x="1894" y="110"/>
                    <a:pt x="1894" y="110"/>
                    <a:pt x="1896" y="113"/>
                  </a:cubicBezTo>
                  <a:cubicBezTo>
                    <a:pt x="1902" y="110"/>
                    <a:pt x="1905" y="110"/>
                    <a:pt x="1910" y="110"/>
                  </a:cubicBezTo>
                  <a:cubicBezTo>
                    <a:pt x="1925" y="104"/>
                    <a:pt x="1939" y="107"/>
                    <a:pt x="1950" y="96"/>
                  </a:cubicBezTo>
                  <a:cubicBezTo>
                    <a:pt x="1958" y="76"/>
                    <a:pt x="1972" y="73"/>
                    <a:pt x="1984" y="93"/>
                  </a:cubicBezTo>
                  <a:cubicBezTo>
                    <a:pt x="1987" y="101"/>
                    <a:pt x="1989" y="110"/>
                    <a:pt x="1995" y="118"/>
                  </a:cubicBezTo>
                  <a:cubicBezTo>
                    <a:pt x="1995" y="127"/>
                    <a:pt x="1987" y="155"/>
                    <a:pt x="1981" y="163"/>
                  </a:cubicBezTo>
                  <a:cubicBezTo>
                    <a:pt x="1981" y="166"/>
                    <a:pt x="1981" y="172"/>
                    <a:pt x="1981" y="175"/>
                  </a:cubicBezTo>
                  <a:cubicBezTo>
                    <a:pt x="1984" y="183"/>
                    <a:pt x="1989" y="189"/>
                    <a:pt x="1992" y="197"/>
                  </a:cubicBezTo>
                  <a:cubicBezTo>
                    <a:pt x="1992" y="206"/>
                    <a:pt x="1978" y="226"/>
                    <a:pt x="1995" y="237"/>
                  </a:cubicBezTo>
                  <a:cubicBezTo>
                    <a:pt x="1998" y="243"/>
                    <a:pt x="1995" y="254"/>
                    <a:pt x="1995" y="265"/>
                  </a:cubicBezTo>
                  <a:cubicBezTo>
                    <a:pt x="1992" y="265"/>
                    <a:pt x="1989" y="265"/>
                    <a:pt x="1984" y="265"/>
                  </a:cubicBezTo>
                  <a:cubicBezTo>
                    <a:pt x="1978" y="259"/>
                    <a:pt x="1981" y="254"/>
                    <a:pt x="1981" y="248"/>
                  </a:cubicBezTo>
                  <a:cubicBezTo>
                    <a:pt x="1981" y="243"/>
                    <a:pt x="1981" y="243"/>
                    <a:pt x="1975" y="240"/>
                  </a:cubicBezTo>
                  <a:cubicBezTo>
                    <a:pt x="1956" y="240"/>
                    <a:pt x="1970" y="248"/>
                    <a:pt x="1961" y="259"/>
                  </a:cubicBezTo>
                  <a:cubicBezTo>
                    <a:pt x="1953" y="268"/>
                    <a:pt x="1947" y="276"/>
                    <a:pt x="1944" y="291"/>
                  </a:cubicBezTo>
                  <a:cubicBezTo>
                    <a:pt x="1941" y="296"/>
                    <a:pt x="1933" y="305"/>
                    <a:pt x="1927" y="310"/>
                  </a:cubicBezTo>
                  <a:cubicBezTo>
                    <a:pt x="1927" y="316"/>
                    <a:pt x="1925" y="322"/>
                    <a:pt x="1925" y="327"/>
                  </a:cubicBezTo>
                  <a:cubicBezTo>
                    <a:pt x="1930" y="330"/>
                    <a:pt x="1930" y="333"/>
                    <a:pt x="1936" y="341"/>
                  </a:cubicBezTo>
                  <a:cubicBezTo>
                    <a:pt x="1941" y="344"/>
                    <a:pt x="1944" y="347"/>
                    <a:pt x="1950" y="353"/>
                  </a:cubicBezTo>
                  <a:cubicBezTo>
                    <a:pt x="1956" y="350"/>
                    <a:pt x="1958" y="350"/>
                    <a:pt x="1964" y="350"/>
                  </a:cubicBezTo>
                  <a:cubicBezTo>
                    <a:pt x="1964" y="347"/>
                    <a:pt x="1967" y="341"/>
                    <a:pt x="1970" y="339"/>
                  </a:cubicBezTo>
                  <a:cubicBezTo>
                    <a:pt x="1970" y="341"/>
                    <a:pt x="1975" y="347"/>
                    <a:pt x="1975" y="355"/>
                  </a:cubicBezTo>
                  <a:cubicBezTo>
                    <a:pt x="1970" y="355"/>
                    <a:pt x="1964" y="358"/>
                    <a:pt x="1958" y="361"/>
                  </a:cubicBezTo>
                  <a:cubicBezTo>
                    <a:pt x="1958" y="364"/>
                    <a:pt x="1956" y="372"/>
                    <a:pt x="1964" y="378"/>
                  </a:cubicBezTo>
                  <a:cubicBezTo>
                    <a:pt x="1961" y="387"/>
                    <a:pt x="1953" y="395"/>
                    <a:pt x="1944" y="401"/>
                  </a:cubicBezTo>
                  <a:cubicBezTo>
                    <a:pt x="1941" y="401"/>
                    <a:pt x="1941" y="401"/>
                    <a:pt x="1939" y="401"/>
                  </a:cubicBezTo>
                  <a:cubicBezTo>
                    <a:pt x="1933" y="395"/>
                    <a:pt x="1925" y="392"/>
                    <a:pt x="1919" y="387"/>
                  </a:cubicBezTo>
                  <a:cubicBezTo>
                    <a:pt x="1916" y="387"/>
                    <a:pt x="1913" y="387"/>
                    <a:pt x="1910" y="387"/>
                  </a:cubicBezTo>
                  <a:cubicBezTo>
                    <a:pt x="1908" y="389"/>
                    <a:pt x="1905" y="395"/>
                    <a:pt x="1905" y="398"/>
                  </a:cubicBezTo>
                  <a:cubicBezTo>
                    <a:pt x="1905" y="401"/>
                    <a:pt x="1905" y="406"/>
                    <a:pt x="1905" y="409"/>
                  </a:cubicBezTo>
                  <a:cubicBezTo>
                    <a:pt x="1910" y="415"/>
                    <a:pt x="1925" y="420"/>
                    <a:pt x="1933" y="435"/>
                  </a:cubicBezTo>
                  <a:cubicBezTo>
                    <a:pt x="1933" y="440"/>
                    <a:pt x="1933" y="446"/>
                    <a:pt x="1933" y="452"/>
                  </a:cubicBezTo>
                  <a:cubicBezTo>
                    <a:pt x="1939" y="460"/>
                    <a:pt x="1944" y="471"/>
                    <a:pt x="1947" y="483"/>
                  </a:cubicBezTo>
                  <a:cubicBezTo>
                    <a:pt x="1947" y="485"/>
                    <a:pt x="1950" y="488"/>
                    <a:pt x="1953" y="488"/>
                  </a:cubicBezTo>
                  <a:cubicBezTo>
                    <a:pt x="1953" y="488"/>
                    <a:pt x="1956" y="488"/>
                    <a:pt x="1958" y="488"/>
                  </a:cubicBezTo>
                  <a:cubicBezTo>
                    <a:pt x="1961" y="485"/>
                    <a:pt x="1964" y="480"/>
                    <a:pt x="1964" y="477"/>
                  </a:cubicBezTo>
                  <a:cubicBezTo>
                    <a:pt x="1970" y="471"/>
                    <a:pt x="1972" y="468"/>
                    <a:pt x="1978" y="466"/>
                  </a:cubicBezTo>
                  <a:cubicBezTo>
                    <a:pt x="1981" y="471"/>
                    <a:pt x="1987" y="480"/>
                    <a:pt x="1992" y="494"/>
                  </a:cubicBezTo>
                  <a:cubicBezTo>
                    <a:pt x="1995" y="502"/>
                    <a:pt x="1995" y="514"/>
                    <a:pt x="2009" y="519"/>
                  </a:cubicBezTo>
                  <a:cubicBezTo>
                    <a:pt x="2009" y="522"/>
                    <a:pt x="2012" y="522"/>
                    <a:pt x="2012" y="525"/>
                  </a:cubicBezTo>
                  <a:cubicBezTo>
                    <a:pt x="2009" y="531"/>
                    <a:pt x="2009" y="542"/>
                    <a:pt x="2009" y="550"/>
                  </a:cubicBezTo>
                  <a:cubicBezTo>
                    <a:pt x="2009" y="553"/>
                    <a:pt x="2006" y="556"/>
                    <a:pt x="2003" y="556"/>
                  </a:cubicBezTo>
                  <a:cubicBezTo>
                    <a:pt x="1995" y="556"/>
                    <a:pt x="1995" y="553"/>
                    <a:pt x="1992" y="550"/>
                  </a:cubicBezTo>
                  <a:cubicBezTo>
                    <a:pt x="1967" y="550"/>
                    <a:pt x="1964" y="553"/>
                    <a:pt x="1956" y="573"/>
                  </a:cubicBezTo>
                  <a:cubicBezTo>
                    <a:pt x="1953" y="573"/>
                    <a:pt x="1953" y="573"/>
                    <a:pt x="1950" y="576"/>
                  </a:cubicBezTo>
                  <a:cubicBezTo>
                    <a:pt x="1950" y="581"/>
                    <a:pt x="1927" y="596"/>
                    <a:pt x="1925" y="598"/>
                  </a:cubicBezTo>
                  <a:cubicBezTo>
                    <a:pt x="1922" y="604"/>
                    <a:pt x="1908" y="613"/>
                    <a:pt x="1902" y="615"/>
                  </a:cubicBezTo>
                  <a:cubicBezTo>
                    <a:pt x="1899" y="618"/>
                    <a:pt x="1896" y="621"/>
                    <a:pt x="1896" y="621"/>
                  </a:cubicBezTo>
                  <a:cubicBezTo>
                    <a:pt x="1894" y="621"/>
                    <a:pt x="1891" y="624"/>
                    <a:pt x="1888" y="624"/>
                  </a:cubicBezTo>
                  <a:cubicBezTo>
                    <a:pt x="1885" y="621"/>
                    <a:pt x="1882" y="618"/>
                    <a:pt x="1879" y="615"/>
                  </a:cubicBezTo>
                  <a:cubicBezTo>
                    <a:pt x="1874" y="598"/>
                    <a:pt x="1871" y="598"/>
                    <a:pt x="1860" y="598"/>
                  </a:cubicBezTo>
                  <a:cubicBezTo>
                    <a:pt x="1854" y="610"/>
                    <a:pt x="1851" y="627"/>
                    <a:pt x="1865" y="638"/>
                  </a:cubicBezTo>
                  <a:cubicBezTo>
                    <a:pt x="1865" y="644"/>
                    <a:pt x="1865" y="649"/>
                    <a:pt x="1865" y="658"/>
                  </a:cubicBezTo>
                  <a:cubicBezTo>
                    <a:pt x="1848" y="658"/>
                    <a:pt x="1834" y="661"/>
                    <a:pt x="1826" y="655"/>
                  </a:cubicBezTo>
                  <a:cubicBezTo>
                    <a:pt x="1823" y="638"/>
                    <a:pt x="1817" y="635"/>
                    <a:pt x="1812" y="627"/>
                  </a:cubicBezTo>
                  <a:cubicBezTo>
                    <a:pt x="1809" y="618"/>
                    <a:pt x="1803" y="610"/>
                    <a:pt x="1801" y="598"/>
                  </a:cubicBezTo>
                  <a:cubicBezTo>
                    <a:pt x="1789" y="590"/>
                    <a:pt x="1792" y="593"/>
                    <a:pt x="1784" y="593"/>
                  </a:cubicBezTo>
                  <a:cubicBezTo>
                    <a:pt x="1775" y="598"/>
                    <a:pt x="1767" y="604"/>
                    <a:pt x="1758" y="610"/>
                  </a:cubicBezTo>
                  <a:cubicBezTo>
                    <a:pt x="1755" y="615"/>
                    <a:pt x="1755" y="627"/>
                    <a:pt x="1758" y="638"/>
                  </a:cubicBezTo>
                  <a:cubicBezTo>
                    <a:pt x="1750" y="641"/>
                    <a:pt x="1739" y="641"/>
                    <a:pt x="1730" y="641"/>
                  </a:cubicBezTo>
                  <a:cubicBezTo>
                    <a:pt x="1719" y="646"/>
                    <a:pt x="1710" y="652"/>
                    <a:pt x="1702" y="658"/>
                  </a:cubicBezTo>
                  <a:cubicBezTo>
                    <a:pt x="1699" y="663"/>
                    <a:pt x="1699" y="669"/>
                    <a:pt x="1693" y="669"/>
                  </a:cubicBezTo>
                  <a:cubicBezTo>
                    <a:pt x="1685" y="663"/>
                    <a:pt x="1682" y="661"/>
                    <a:pt x="1682" y="658"/>
                  </a:cubicBezTo>
                  <a:cubicBezTo>
                    <a:pt x="1685" y="655"/>
                    <a:pt x="1685" y="655"/>
                    <a:pt x="1688" y="652"/>
                  </a:cubicBezTo>
                  <a:cubicBezTo>
                    <a:pt x="1688" y="638"/>
                    <a:pt x="1677" y="630"/>
                    <a:pt x="1668" y="630"/>
                  </a:cubicBezTo>
                  <a:cubicBezTo>
                    <a:pt x="1654" y="635"/>
                    <a:pt x="1654" y="644"/>
                    <a:pt x="1657" y="661"/>
                  </a:cubicBezTo>
                  <a:cubicBezTo>
                    <a:pt x="1654" y="661"/>
                    <a:pt x="1651" y="661"/>
                    <a:pt x="1648" y="663"/>
                  </a:cubicBezTo>
                  <a:cubicBezTo>
                    <a:pt x="1646" y="663"/>
                    <a:pt x="1646" y="666"/>
                    <a:pt x="1646" y="669"/>
                  </a:cubicBezTo>
                  <a:cubicBezTo>
                    <a:pt x="1643" y="669"/>
                    <a:pt x="1643" y="669"/>
                    <a:pt x="1640" y="672"/>
                  </a:cubicBezTo>
                  <a:cubicBezTo>
                    <a:pt x="1640" y="680"/>
                    <a:pt x="1640" y="689"/>
                    <a:pt x="1640" y="697"/>
                  </a:cubicBezTo>
                  <a:cubicBezTo>
                    <a:pt x="1643" y="700"/>
                    <a:pt x="1646" y="706"/>
                    <a:pt x="1648" y="709"/>
                  </a:cubicBezTo>
                  <a:cubicBezTo>
                    <a:pt x="1648" y="711"/>
                    <a:pt x="1648" y="714"/>
                    <a:pt x="1651" y="717"/>
                  </a:cubicBezTo>
                  <a:cubicBezTo>
                    <a:pt x="1648" y="720"/>
                    <a:pt x="1646" y="723"/>
                    <a:pt x="1646" y="726"/>
                  </a:cubicBezTo>
                  <a:cubicBezTo>
                    <a:pt x="1631" y="737"/>
                    <a:pt x="1617" y="740"/>
                    <a:pt x="1603" y="737"/>
                  </a:cubicBezTo>
                  <a:cubicBezTo>
                    <a:pt x="1592" y="737"/>
                    <a:pt x="1589" y="742"/>
                    <a:pt x="1584" y="745"/>
                  </a:cubicBezTo>
                  <a:cubicBezTo>
                    <a:pt x="1581" y="748"/>
                    <a:pt x="1578" y="751"/>
                    <a:pt x="1575" y="754"/>
                  </a:cubicBezTo>
                  <a:cubicBezTo>
                    <a:pt x="1569" y="765"/>
                    <a:pt x="1558" y="779"/>
                    <a:pt x="1547" y="791"/>
                  </a:cubicBezTo>
                  <a:cubicBezTo>
                    <a:pt x="1541" y="788"/>
                    <a:pt x="1538" y="785"/>
                    <a:pt x="1536" y="782"/>
                  </a:cubicBezTo>
                  <a:cubicBezTo>
                    <a:pt x="1530" y="782"/>
                    <a:pt x="1524" y="782"/>
                    <a:pt x="1522" y="782"/>
                  </a:cubicBezTo>
                  <a:cubicBezTo>
                    <a:pt x="1522" y="788"/>
                    <a:pt x="1519" y="793"/>
                    <a:pt x="1516" y="793"/>
                  </a:cubicBezTo>
                  <a:cubicBezTo>
                    <a:pt x="1510" y="785"/>
                    <a:pt x="1505" y="788"/>
                    <a:pt x="1499" y="788"/>
                  </a:cubicBezTo>
                  <a:cubicBezTo>
                    <a:pt x="1496" y="793"/>
                    <a:pt x="1493" y="802"/>
                    <a:pt x="1488" y="805"/>
                  </a:cubicBezTo>
                  <a:cubicBezTo>
                    <a:pt x="1474" y="810"/>
                    <a:pt x="1468" y="833"/>
                    <a:pt x="1454" y="841"/>
                  </a:cubicBezTo>
                  <a:cubicBezTo>
                    <a:pt x="1448" y="850"/>
                    <a:pt x="1451" y="855"/>
                    <a:pt x="1451" y="867"/>
                  </a:cubicBezTo>
                  <a:cubicBezTo>
                    <a:pt x="1451" y="872"/>
                    <a:pt x="1448" y="884"/>
                    <a:pt x="1448" y="889"/>
                  </a:cubicBezTo>
                  <a:cubicBezTo>
                    <a:pt x="1446" y="889"/>
                    <a:pt x="1446" y="889"/>
                    <a:pt x="1446" y="889"/>
                  </a:cubicBezTo>
                  <a:cubicBezTo>
                    <a:pt x="1426" y="889"/>
                    <a:pt x="1409" y="887"/>
                    <a:pt x="1395" y="884"/>
                  </a:cubicBezTo>
                  <a:cubicBezTo>
                    <a:pt x="1389" y="881"/>
                    <a:pt x="1384" y="878"/>
                    <a:pt x="1381" y="875"/>
                  </a:cubicBezTo>
                  <a:cubicBezTo>
                    <a:pt x="1378" y="872"/>
                    <a:pt x="1375" y="870"/>
                    <a:pt x="1372" y="867"/>
                  </a:cubicBezTo>
                  <a:cubicBezTo>
                    <a:pt x="1367" y="867"/>
                    <a:pt x="1361" y="864"/>
                    <a:pt x="1355" y="864"/>
                  </a:cubicBezTo>
                  <a:cubicBezTo>
                    <a:pt x="1355" y="858"/>
                    <a:pt x="1355" y="853"/>
                    <a:pt x="1355" y="850"/>
                  </a:cubicBezTo>
                  <a:cubicBezTo>
                    <a:pt x="1361" y="839"/>
                    <a:pt x="1369" y="827"/>
                    <a:pt x="1369" y="813"/>
                  </a:cubicBezTo>
                  <a:cubicBezTo>
                    <a:pt x="1367" y="799"/>
                    <a:pt x="1355" y="802"/>
                    <a:pt x="1350" y="802"/>
                  </a:cubicBezTo>
                  <a:cubicBezTo>
                    <a:pt x="1347" y="805"/>
                    <a:pt x="1344" y="805"/>
                    <a:pt x="1341" y="807"/>
                  </a:cubicBezTo>
                  <a:cubicBezTo>
                    <a:pt x="1324" y="807"/>
                    <a:pt x="1333" y="807"/>
                    <a:pt x="1330" y="824"/>
                  </a:cubicBezTo>
                  <a:cubicBezTo>
                    <a:pt x="1324" y="827"/>
                    <a:pt x="1324" y="830"/>
                    <a:pt x="1324" y="833"/>
                  </a:cubicBezTo>
                  <a:cubicBezTo>
                    <a:pt x="1322" y="839"/>
                    <a:pt x="1319" y="844"/>
                    <a:pt x="1316" y="850"/>
                  </a:cubicBezTo>
                  <a:cubicBezTo>
                    <a:pt x="1316" y="855"/>
                    <a:pt x="1316" y="864"/>
                    <a:pt x="1316" y="870"/>
                  </a:cubicBezTo>
                  <a:cubicBezTo>
                    <a:pt x="1313" y="872"/>
                    <a:pt x="1310" y="875"/>
                    <a:pt x="1310" y="878"/>
                  </a:cubicBezTo>
                  <a:cubicBezTo>
                    <a:pt x="1296" y="878"/>
                    <a:pt x="1296" y="881"/>
                    <a:pt x="1291" y="887"/>
                  </a:cubicBezTo>
                  <a:cubicBezTo>
                    <a:pt x="1279" y="887"/>
                    <a:pt x="1271" y="889"/>
                    <a:pt x="1262" y="892"/>
                  </a:cubicBezTo>
                  <a:cubicBezTo>
                    <a:pt x="1257" y="895"/>
                    <a:pt x="1254" y="901"/>
                    <a:pt x="1248" y="904"/>
                  </a:cubicBezTo>
                  <a:close/>
                  <a:moveTo>
                    <a:pt x="2209" y="471"/>
                  </a:moveTo>
                  <a:cubicBezTo>
                    <a:pt x="2204" y="466"/>
                    <a:pt x="2198" y="460"/>
                    <a:pt x="2189" y="452"/>
                  </a:cubicBezTo>
                  <a:cubicBezTo>
                    <a:pt x="2184" y="437"/>
                    <a:pt x="2178" y="429"/>
                    <a:pt x="2164" y="432"/>
                  </a:cubicBezTo>
                  <a:cubicBezTo>
                    <a:pt x="2161" y="437"/>
                    <a:pt x="2158" y="443"/>
                    <a:pt x="2156" y="452"/>
                  </a:cubicBezTo>
                  <a:cubicBezTo>
                    <a:pt x="2147" y="452"/>
                    <a:pt x="2139" y="432"/>
                    <a:pt x="2139" y="429"/>
                  </a:cubicBezTo>
                  <a:cubicBezTo>
                    <a:pt x="2136" y="429"/>
                    <a:pt x="2133" y="426"/>
                    <a:pt x="2133" y="423"/>
                  </a:cubicBezTo>
                  <a:cubicBezTo>
                    <a:pt x="2130" y="423"/>
                    <a:pt x="2127" y="423"/>
                    <a:pt x="2122" y="420"/>
                  </a:cubicBezTo>
                  <a:cubicBezTo>
                    <a:pt x="2113" y="406"/>
                    <a:pt x="2108" y="406"/>
                    <a:pt x="2096" y="406"/>
                  </a:cubicBezTo>
                  <a:cubicBezTo>
                    <a:pt x="2096" y="406"/>
                    <a:pt x="2096" y="409"/>
                    <a:pt x="2094" y="409"/>
                  </a:cubicBezTo>
                  <a:cubicBezTo>
                    <a:pt x="2074" y="420"/>
                    <a:pt x="2080" y="401"/>
                    <a:pt x="2080" y="389"/>
                  </a:cubicBezTo>
                  <a:cubicBezTo>
                    <a:pt x="2074" y="384"/>
                    <a:pt x="2071" y="384"/>
                    <a:pt x="2065" y="384"/>
                  </a:cubicBezTo>
                  <a:cubicBezTo>
                    <a:pt x="2063" y="387"/>
                    <a:pt x="2060" y="392"/>
                    <a:pt x="2057" y="395"/>
                  </a:cubicBezTo>
                  <a:cubicBezTo>
                    <a:pt x="2054" y="395"/>
                    <a:pt x="2054" y="395"/>
                    <a:pt x="2051" y="398"/>
                  </a:cubicBezTo>
                  <a:cubicBezTo>
                    <a:pt x="2046" y="406"/>
                    <a:pt x="2026" y="409"/>
                    <a:pt x="2018" y="412"/>
                  </a:cubicBezTo>
                  <a:cubicBezTo>
                    <a:pt x="2001" y="404"/>
                    <a:pt x="1995" y="398"/>
                    <a:pt x="1992" y="384"/>
                  </a:cubicBezTo>
                  <a:cubicBezTo>
                    <a:pt x="1981" y="370"/>
                    <a:pt x="1984" y="375"/>
                    <a:pt x="1972" y="372"/>
                  </a:cubicBezTo>
                  <a:cubicBezTo>
                    <a:pt x="1970" y="372"/>
                    <a:pt x="1970" y="372"/>
                    <a:pt x="1970" y="375"/>
                  </a:cubicBezTo>
                  <a:cubicBezTo>
                    <a:pt x="1964" y="372"/>
                    <a:pt x="1964" y="367"/>
                    <a:pt x="1964" y="364"/>
                  </a:cubicBezTo>
                  <a:cubicBezTo>
                    <a:pt x="1967" y="361"/>
                    <a:pt x="1972" y="364"/>
                    <a:pt x="1981" y="358"/>
                  </a:cubicBezTo>
                  <a:cubicBezTo>
                    <a:pt x="1981" y="350"/>
                    <a:pt x="1978" y="344"/>
                    <a:pt x="1978" y="341"/>
                  </a:cubicBezTo>
                  <a:cubicBezTo>
                    <a:pt x="1975" y="339"/>
                    <a:pt x="1975" y="336"/>
                    <a:pt x="1972" y="336"/>
                  </a:cubicBezTo>
                  <a:cubicBezTo>
                    <a:pt x="1961" y="336"/>
                    <a:pt x="1964" y="336"/>
                    <a:pt x="1958" y="347"/>
                  </a:cubicBezTo>
                  <a:cubicBezTo>
                    <a:pt x="1950" y="347"/>
                    <a:pt x="1944" y="339"/>
                    <a:pt x="1939" y="336"/>
                  </a:cubicBezTo>
                  <a:cubicBezTo>
                    <a:pt x="1936" y="330"/>
                    <a:pt x="1936" y="330"/>
                    <a:pt x="1933" y="324"/>
                  </a:cubicBezTo>
                  <a:cubicBezTo>
                    <a:pt x="1930" y="322"/>
                    <a:pt x="1930" y="316"/>
                    <a:pt x="1930" y="313"/>
                  </a:cubicBezTo>
                  <a:cubicBezTo>
                    <a:pt x="1941" y="307"/>
                    <a:pt x="1944" y="299"/>
                    <a:pt x="1950" y="291"/>
                  </a:cubicBezTo>
                  <a:cubicBezTo>
                    <a:pt x="1953" y="274"/>
                    <a:pt x="1964" y="268"/>
                    <a:pt x="1970" y="254"/>
                  </a:cubicBezTo>
                  <a:cubicBezTo>
                    <a:pt x="1970" y="251"/>
                    <a:pt x="1970" y="248"/>
                    <a:pt x="1970" y="245"/>
                  </a:cubicBezTo>
                  <a:cubicBezTo>
                    <a:pt x="1975" y="245"/>
                    <a:pt x="1975" y="248"/>
                    <a:pt x="1975" y="251"/>
                  </a:cubicBezTo>
                  <a:cubicBezTo>
                    <a:pt x="1975" y="257"/>
                    <a:pt x="1972" y="265"/>
                    <a:pt x="1984" y="271"/>
                  </a:cubicBezTo>
                  <a:cubicBezTo>
                    <a:pt x="1987" y="271"/>
                    <a:pt x="1995" y="274"/>
                    <a:pt x="2001" y="268"/>
                  </a:cubicBezTo>
                  <a:cubicBezTo>
                    <a:pt x="2001" y="257"/>
                    <a:pt x="2001" y="240"/>
                    <a:pt x="2001" y="234"/>
                  </a:cubicBezTo>
                  <a:cubicBezTo>
                    <a:pt x="1987" y="220"/>
                    <a:pt x="1992" y="214"/>
                    <a:pt x="1998" y="203"/>
                  </a:cubicBezTo>
                  <a:cubicBezTo>
                    <a:pt x="1998" y="192"/>
                    <a:pt x="1992" y="178"/>
                    <a:pt x="1987" y="178"/>
                  </a:cubicBezTo>
                  <a:cubicBezTo>
                    <a:pt x="1987" y="175"/>
                    <a:pt x="1987" y="169"/>
                    <a:pt x="1987" y="166"/>
                  </a:cubicBezTo>
                  <a:cubicBezTo>
                    <a:pt x="1989" y="161"/>
                    <a:pt x="1989" y="158"/>
                    <a:pt x="1992" y="152"/>
                  </a:cubicBezTo>
                  <a:cubicBezTo>
                    <a:pt x="1992" y="144"/>
                    <a:pt x="1995" y="138"/>
                    <a:pt x="1998" y="130"/>
                  </a:cubicBezTo>
                  <a:cubicBezTo>
                    <a:pt x="1998" y="110"/>
                    <a:pt x="1989" y="81"/>
                    <a:pt x="1975" y="76"/>
                  </a:cubicBezTo>
                  <a:cubicBezTo>
                    <a:pt x="1964" y="76"/>
                    <a:pt x="1958" y="76"/>
                    <a:pt x="1950" y="81"/>
                  </a:cubicBezTo>
                  <a:cubicBezTo>
                    <a:pt x="1944" y="96"/>
                    <a:pt x="1944" y="98"/>
                    <a:pt x="1930" y="101"/>
                  </a:cubicBezTo>
                  <a:cubicBezTo>
                    <a:pt x="1916" y="101"/>
                    <a:pt x="1908" y="104"/>
                    <a:pt x="1899" y="107"/>
                  </a:cubicBezTo>
                  <a:cubicBezTo>
                    <a:pt x="1888" y="101"/>
                    <a:pt x="1891" y="93"/>
                    <a:pt x="1888" y="87"/>
                  </a:cubicBezTo>
                  <a:cubicBezTo>
                    <a:pt x="1885" y="73"/>
                    <a:pt x="1882" y="67"/>
                    <a:pt x="1877" y="62"/>
                  </a:cubicBezTo>
                  <a:cubicBezTo>
                    <a:pt x="1851" y="50"/>
                    <a:pt x="1848" y="53"/>
                    <a:pt x="1848" y="76"/>
                  </a:cubicBezTo>
                  <a:cubicBezTo>
                    <a:pt x="1840" y="70"/>
                    <a:pt x="1834" y="65"/>
                    <a:pt x="1829" y="59"/>
                  </a:cubicBezTo>
                  <a:cubicBezTo>
                    <a:pt x="1829" y="59"/>
                    <a:pt x="1829" y="59"/>
                    <a:pt x="1829" y="56"/>
                  </a:cubicBezTo>
                  <a:cubicBezTo>
                    <a:pt x="1832" y="53"/>
                    <a:pt x="1834" y="50"/>
                    <a:pt x="1837" y="48"/>
                  </a:cubicBezTo>
                  <a:cubicBezTo>
                    <a:pt x="1837" y="42"/>
                    <a:pt x="1837" y="33"/>
                    <a:pt x="1840" y="31"/>
                  </a:cubicBezTo>
                  <a:cubicBezTo>
                    <a:pt x="1837" y="28"/>
                    <a:pt x="1834" y="25"/>
                    <a:pt x="1832" y="22"/>
                  </a:cubicBezTo>
                  <a:cubicBezTo>
                    <a:pt x="1843" y="17"/>
                    <a:pt x="1851" y="11"/>
                    <a:pt x="1863" y="8"/>
                  </a:cubicBezTo>
                  <a:cubicBezTo>
                    <a:pt x="1874" y="2"/>
                    <a:pt x="1879" y="0"/>
                    <a:pt x="1896" y="2"/>
                  </a:cubicBezTo>
                  <a:cubicBezTo>
                    <a:pt x="1902" y="8"/>
                    <a:pt x="1910" y="11"/>
                    <a:pt x="1925" y="11"/>
                  </a:cubicBezTo>
                  <a:cubicBezTo>
                    <a:pt x="1939" y="8"/>
                    <a:pt x="1944" y="8"/>
                    <a:pt x="1961" y="14"/>
                  </a:cubicBezTo>
                  <a:cubicBezTo>
                    <a:pt x="1972" y="28"/>
                    <a:pt x="1987" y="48"/>
                    <a:pt x="2003" y="67"/>
                  </a:cubicBezTo>
                  <a:cubicBezTo>
                    <a:pt x="2006" y="73"/>
                    <a:pt x="2009" y="81"/>
                    <a:pt x="2012" y="90"/>
                  </a:cubicBezTo>
                  <a:cubicBezTo>
                    <a:pt x="2020" y="96"/>
                    <a:pt x="2026" y="101"/>
                    <a:pt x="2032" y="107"/>
                  </a:cubicBezTo>
                  <a:cubicBezTo>
                    <a:pt x="2040" y="115"/>
                    <a:pt x="2043" y="118"/>
                    <a:pt x="2043" y="132"/>
                  </a:cubicBezTo>
                  <a:cubicBezTo>
                    <a:pt x="2046" y="135"/>
                    <a:pt x="2051" y="141"/>
                    <a:pt x="2060" y="146"/>
                  </a:cubicBezTo>
                  <a:cubicBezTo>
                    <a:pt x="2060" y="146"/>
                    <a:pt x="2060" y="149"/>
                    <a:pt x="2063" y="149"/>
                  </a:cubicBezTo>
                  <a:cubicBezTo>
                    <a:pt x="2063" y="155"/>
                    <a:pt x="2063" y="158"/>
                    <a:pt x="2065" y="169"/>
                  </a:cubicBezTo>
                  <a:cubicBezTo>
                    <a:pt x="2068" y="172"/>
                    <a:pt x="2085" y="172"/>
                    <a:pt x="2096" y="169"/>
                  </a:cubicBezTo>
                  <a:cubicBezTo>
                    <a:pt x="2102" y="169"/>
                    <a:pt x="2105" y="166"/>
                    <a:pt x="2116" y="175"/>
                  </a:cubicBezTo>
                  <a:cubicBezTo>
                    <a:pt x="2119" y="175"/>
                    <a:pt x="2125" y="175"/>
                    <a:pt x="2127" y="175"/>
                  </a:cubicBezTo>
                  <a:cubicBezTo>
                    <a:pt x="2130" y="172"/>
                    <a:pt x="2130" y="172"/>
                    <a:pt x="2139" y="172"/>
                  </a:cubicBezTo>
                  <a:cubicBezTo>
                    <a:pt x="2147" y="178"/>
                    <a:pt x="2153" y="183"/>
                    <a:pt x="2158" y="189"/>
                  </a:cubicBezTo>
                  <a:cubicBezTo>
                    <a:pt x="2164" y="189"/>
                    <a:pt x="2175" y="186"/>
                    <a:pt x="2181" y="194"/>
                  </a:cubicBezTo>
                  <a:cubicBezTo>
                    <a:pt x="2184" y="200"/>
                    <a:pt x="2187" y="206"/>
                    <a:pt x="2189" y="211"/>
                  </a:cubicBezTo>
                  <a:cubicBezTo>
                    <a:pt x="2192" y="223"/>
                    <a:pt x="2204" y="254"/>
                    <a:pt x="2226" y="240"/>
                  </a:cubicBezTo>
                  <a:cubicBezTo>
                    <a:pt x="2234" y="240"/>
                    <a:pt x="2246" y="234"/>
                    <a:pt x="2257" y="231"/>
                  </a:cubicBezTo>
                  <a:cubicBezTo>
                    <a:pt x="2260" y="228"/>
                    <a:pt x="2260" y="228"/>
                    <a:pt x="2263" y="226"/>
                  </a:cubicBezTo>
                  <a:cubicBezTo>
                    <a:pt x="2274" y="209"/>
                    <a:pt x="2280" y="203"/>
                    <a:pt x="2294" y="192"/>
                  </a:cubicBezTo>
                  <a:cubicBezTo>
                    <a:pt x="2296" y="189"/>
                    <a:pt x="2302" y="183"/>
                    <a:pt x="2305" y="180"/>
                  </a:cubicBezTo>
                  <a:cubicBezTo>
                    <a:pt x="2313" y="172"/>
                    <a:pt x="2319" y="166"/>
                    <a:pt x="2327" y="161"/>
                  </a:cubicBezTo>
                  <a:cubicBezTo>
                    <a:pt x="2339" y="161"/>
                    <a:pt x="2342" y="161"/>
                    <a:pt x="2336" y="175"/>
                  </a:cubicBezTo>
                  <a:cubicBezTo>
                    <a:pt x="2336" y="183"/>
                    <a:pt x="2336" y="189"/>
                    <a:pt x="2336" y="197"/>
                  </a:cubicBezTo>
                  <a:cubicBezTo>
                    <a:pt x="2342" y="200"/>
                    <a:pt x="2350" y="206"/>
                    <a:pt x="2353" y="217"/>
                  </a:cubicBezTo>
                  <a:cubicBezTo>
                    <a:pt x="2350" y="223"/>
                    <a:pt x="2350" y="228"/>
                    <a:pt x="2350" y="237"/>
                  </a:cubicBezTo>
                  <a:cubicBezTo>
                    <a:pt x="2347" y="240"/>
                    <a:pt x="2347" y="245"/>
                    <a:pt x="2344" y="248"/>
                  </a:cubicBezTo>
                  <a:cubicBezTo>
                    <a:pt x="2339" y="254"/>
                    <a:pt x="2342" y="265"/>
                    <a:pt x="2344" y="276"/>
                  </a:cubicBezTo>
                  <a:cubicBezTo>
                    <a:pt x="2342" y="288"/>
                    <a:pt x="2342" y="296"/>
                    <a:pt x="2342" y="307"/>
                  </a:cubicBezTo>
                  <a:cubicBezTo>
                    <a:pt x="2342" y="313"/>
                    <a:pt x="2339" y="322"/>
                    <a:pt x="2339" y="327"/>
                  </a:cubicBezTo>
                  <a:cubicBezTo>
                    <a:pt x="2339" y="333"/>
                    <a:pt x="2339" y="341"/>
                    <a:pt x="2339" y="347"/>
                  </a:cubicBezTo>
                  <a:cubicBezTo>
                    <a:pt x="2336" y="350"/>
                    <a:pt x="2333" y="353"/>
                    <a:pt x="2330" y="355"/>
                  </a:cubicBezTo>
                  <a:cubicBezTo>
                    <a:pt x="2325" y="355"/>
                    <a:pt x="2322" y="355"/>
                    <a:pt x="2319" y="355"/>
                  </a:cubicBezTo>
                  <a:cubicBezTo>
                    <a:pt x="2305" y="353"/>
                    <a:pt x="2302" y="353"/>
                    <a:pt x="2294" y="353"/>
                  </a:cubicBezTo>
                  <a:cubicBezTo>
                    <a:pt x="2288" y="355"/>
                    <a:pt x="2288" y="361"/>
                    <a:pt x="2285" y="364"/>
                  </a:cubicBezTo>
                  <a:cubicBezTo>
                    <a:pt x="2271" y="370"/>
                    <a:pt x="2268" y="372"/>
                    <a:pt x="2271" y="387"/>
                  </a:cubicBezTo>
                  <a:cubicBezTo>
                    <a:pt x="2274" y="392"/>
                    <a:pt x="2277" y="395"/>
                    <a:pt x="2280" y="401"/>
                  </a:cubicBezTo>
                  <a:cubicBezTo>
                    <a:pt x="2280" y="412"/>
                    <a:pt x="2288" y="426"/>
                    <a:pt x="2296" y="443"/>
                  </a:cubicBezTo>
                  <a:cubicBezTo>
                    <a:pt x="2296" y="449"/>
                    <a:pt x="2299" y="454"/>
                    <a:pt x="2299" y="463"/>
                  </a:cubicBezTo>
                  <a:cubicBezTo>
                    <a:pt x="2282" y="463"/>
                    <a:pt x="2274" y="449"/>
                    <a:pt x="2268" y="446"/>
                  </a:cubicBezTo>
                  <a:cubicBezTo>
                    <a:pt x="2268" y="435"/>
                    <a:pt x="2257" y="432"/>
                    <a:pt x="2254" y="435"/>
                  </a:cubicBezTo>
                  <a:cubicBezTo>
                    <a:pt x="2254" y="437"/>
                    <a:pt x="2254" y="437"/>
                    <a:pt x="2254" y="440"/>
                  </a:cubicBezTo>
                  <a:cubicBezTo>
                    <a:pt x="2243" y="440"/>
                    <a:pt x="2234" y="446"/>
                    <a:pt x="2226" y="452"/>
                  </a:cubicBezTo>
                  <a:cubicBezTo>
                    <a:pt x="2226" y="454"/>
                    <a:pt x="2226" y="457"/>
                    <a:pt x="2226" y="460"/>
                  </a:cubicBezTo>
                  <a:cubicBezTo>
                    <a:pt x="2226" y="460"/>
                    <a:pt x="2226" y="460"/>
                    <a:pt x="2229" y="460"/>
                  </a:cubicBezTo>
                  <a:cubicBezTo>
                    <a:pt x="2223" y="463"/>
                    <a:pt x="2220" y="466"/>
                    <a:pt x="2218" y="468"/>
                  </a:cubicBezTo>
                  <a:cubicBezTo>
                    <a:pt x="2215" y="468"/>
                    <a:pt x="2212" y="471"/>
                    <a:pt x="2209" y="471"/>
                  </a:cubicBezTo>
                  <a:close/>
                  <a:moveTo>
                    <a:pt x="2127" y="630"/>
                  </a:moveTo>
                  <a:cubicBezTo>
                    <a:pt x="2122" y="621"/>
                    <a:pt x="2108" y="613"/>
                    <a:pt x="2102" y="610"/>
                  </a:cubicBezTo>
                  <a:cubicBezTo>
                    <a:pt x="2102" y="607"/>
                    <a:pt x="2099" y="607"/>
                    <a:pt x="2099" y="604"/>
                  </a:cubicBezTo>
                  <a:cubicBezTo>
                    <a:pt x="2099" y="593"/>
                    <a:pt x="2102" y="587"/>
                    <a:pt x="2096" y="579"/>
                  </a:cubicBezTo>
                  <a:cubicBezTo>
                    <a:pt x="2088" y="570"/>
                    <a:pt x="2088" y="570"/>
                    <a:pt x="2085" y="565"/>
                  </a:cubicBezTo>
                  <a:cubicBezTo>
                    <a:pt x="2082" y="559"/>
                    <a:pt x="2077" y="556"/>
                    <a:pt x="2074" y="550"/>
                  </a:cubicBezTo>
                  <a:cubicBezTo>
                    <a:pt x="2071" y="550"/>
                    <a:pt x="2071" y="550"/>
                    <a:pt x="2071" y="550"/>
                  </a:cubicBezTo>
                  <a:cubicBezTo>
                    <a:pt x="2071" y="545"/>
                    <a:pt x="2071" y="536"/>
                    <a:pt x="2071" y="531"/>
                  </a:cubicBezTo>
                  <a:cubicBezTo>
                    <a:pt x="2065" y="525"/>
                    <a:pt x="2063" y="525"/>
                    <a:pt x="2060" y="525"/>
                  </a:cubicBezTo>
                  <a:cubicBezTo>
                    <a:pt x="2054" y="531"/>
                    <a:pt x="2054" y="533"/>
                    <a:pt x="2051" y="542"/>
                  </a:cubicBezTo>
                  <a:cubicBezTo>
                    <a:pt x="2051" y="539"/>
                    <a:pt x="2049" y="539"/>
                    <a:pt x="2049" y="539"/>
                  </a:cubicBezTo>
                  <a:cubicBezTo>
                    <a:pt x="2040" y="533"/>
                    <a:pt x="2032" y="522"/>
                    <a:pt x="2026" y="519"/>
                  </a:cubicBezTo>
                  <a:cubicBezTo>
                    <a:pt x="2001" y="517"/>
                    <a:pt x="2001" y="508"/>
                    <a:pt x="1998" y="491"/>
                  </a:cubicBezTo>
                  <a:cubicBezTo>
                    <a:pt x="1992" y="480"/>
                    <a:pt x="1987" y="471"/>
                    <a:pt x="1984" y="466"/>
                  </a:cubicBezTo>
                  <a:cubicBezTo>
                    <a:pt x="1984" y="463"/>
                    <a:pt x="1981" y="463"/>
                    <a:pt x="1981" y="460"/>
                  </a:cubicBezTo>
                  <a:cubicBezTo>
                    <a:pt x="1978" y="460"/>
                    <a:pt x="1978" y="460"/>
                    <a:pt x="1978" y="460"/>
                  </a:cubicBezTo>
                  <a:cubicBezTo>
                    <a:pt x="1972" y="463"/>
                    <a:pt x="1967" y="468"/>
                    <a:pt x="1964" y="471"/>
                  </a:cubicBezTo>
                  <a:cubicBezTo>
                    <a:pt x="1961" y="474"/>
                    <a:pt x="1958" y="480"/>
                    <a:pt x="1956" y="485"/>
                  </a:cubicBezTo>
                  <a:cubicBezTo>
                    <a:pt x="1944" y="477"/>
                    <a:pt x="1947" y="466"/>
                    <a:pt x="1944" y="460"/>
                  </a:cubicBezTo>
                  <a:cubicBezTo>
                    <a:pt x="1941" y="457"/>
                    <a:pt x="1939" y="452"/>
                    <a:pt x="1939" y="449"/>
                  </a:cubicBezTo>
                  <a:cubicBezTo>
                    <a:pt x="1939" y="443"/>
                    <a:pt x="1939" y="437"/>
                    <a:pt x="1939" y="432"/>
                  </a:cubicBezTo>
                  <a:cubicBezTo>
                    <a:pt x="1930" y="420"/>
                    <a:pt x="1922" y="415"/>
                    <a:pt x="1916" y="409"/>
                  </a:cubicBezTo>
                  <a:cubicBezTo>
                    <a:pt x="1905" y="409"/>
                    <a:pt x="1913" y="395"/>
                    <a:pt x="1913" y="392"/>
                  </a:cubicBezTo>
                  <a:cubicBezTo>
                    <a:pt x="1916" y="392"/>
                    <a:pt x="1916" y="392"/>
                    <a:pt x="1916" y="392"/>
                  </a:cubicBezTo>
                  <a:cubicBezTo>
                    <a:pt x="1925" y="398"/>
                    <a:pt x="1933" y="406"/>
                    <a:pt x="1947" y="406"/>
                  </a:cubicBezTo>
                  <a:cubicBezTo>
                    <a:pt x="1953" y="401"/>
                    <a:pt x="1958" y="392"/>
                    <a:pt x="1964" y="389"/>
                  </a:cubicBezTo>
                  <a:cubicBezTo>
                    <a:pt x="1972" y="378"/>
                    <a:pt x="1978" y="372"/>
                    <a:pt x="1987" y="387"/>
                  </a:cubicBezTo>
                  <a:cubicBezTo>
                    <a:pt x="1989" y="401"/>
                    <a:pt x="2003" y="412"/>
                    <a:pt x="2020" y="418"/>
                  </a:cubicBezTo>
                  <a:cubicBezTo>
                    <a:pt x="2029" y="415"/>
                    <a:pt x="2040" y="412"/>
                    <a:pt x="2049" y="409"/>
                  </a:cubicBezTo>
                  <a:cubicBezTo>
                    <a:pt x="2054" y="401"/>
                    <a:pt x="2063" y="395"/>
                    <a:pt x="2071" y="389"/>
                  </a:cubicBezTo>
                  <a:cubicBezTo>
                    <a:pt x="2071" y="389"/>
                    <a:pt x="2071" y="389"/>
                    <a:pt x="2074" y="392"/>
                  </a:cubicBezTo>
                  <a:cubicBezTo>
                    <a:pt x="2074" y="401"/>
                    <a:pt x="2068" y="418"/>
                    <a:pt x="2088" y="418"/>
                  </a:cubicBezTo>
                  <a:cubicBezTo>
                    <a:pt x="2091" y="418"/>
                    <a:pt x="2094" y="415"/>
                    <a:pt x="2096" y="415"/>
                  </a:cubicBezTo>
                  <a:cubicBezTo>
                    <a:pt x="2105" y="406"/>
                    <a:pt x="2111" y="418"/>
                    <a:pt x="2119" y="426"/>
                  </a:cubicBezTo>
                  <a:cubicBezTo>
                    <a:pt x="2122" y="426"/>
                    <a:pt x="2127" y="426"/>
                    <a:pt x="2130" y="429"/>
                  </a:cubicBezTo>
                  <a:cubicBezTo>
                    <a:pt x="2133" y="435"/>
                    <a:pt x="2142" y="449"/>
                    <a:pt x="2153" y="457"/>
                  </a:cubicBezTo>
                  <a:cubicBezTo>
                    <a:pt x="2153" y="457"/>
                    <a:pt x="2156" y="457"/>
                    <a:pt x="2158" y="457"/>
                  </a:cubicBezTo>
                  <a:cubicBezTo>
                    <a:pt x="2164" y="449"/>
                    <a:pt x="2167" y="443"/>
                    <a:pt x="2167" y="435"/>
                  </a:cubicBezTo>
                  <a:cubicBezTo>
                    <a:pt x="2170" y="435"/>
                    <a:pt x="2173" y="437"/>
                    <a:pt x="2175" y="437"/>
                  </a:cubicBezTo>
                  <a:cubicBezTo>
                    <a:pt x="2178" y="446"/>
                    <a:pt x="2184" y="454"/>
                    <a:pt x="2195" y="463"/>
                  </a:cubicBezTo>
                  <a:cubicBezTo>
                    <a:pt x="2195" y="463"/>
                    <a:pt x="2195" y="463"/>
                    <a:pt x="2195" y="463"/>
                  </a:cubicBezTo>
                  <a:cubicBezTo>
                    <a:pt x="2198" y="468"/>
                    <a:pt x="2204" y="471"/>
                    <a:pt x="2206" y="474"/>
                  </a:cubicBezTo>
                  <a:cubicBezTo>
                    <a:pt x="2212" y="474"/>
                    <a:pt x="2218" y="474"/>
                    <a:pt x="2220" y="474"/>
                  </a:cubicBezTo>
                  <a:cubicBezTo>
                    <a:pt x="2223" y="471"/>
                    <a:pt x="2226" y="468"/>
                    <a:pt x="2229" y="466"/>
                  </a:cubicBezTo>
                  <a:cubicBezTo>
                    <a:pt x="2234" y="463"/>
                    <a:pt x="2234" y="463"/>
                    <a:pt x="2234" y="463"/>
                  </a:cubicBezTo>
                  <a:cubicBezTo>
                    <a:pt x="2234" y="460"/>
                    <a:pt x="2234" y="460"/>
                    <a:pt x="2234" y="457"/>
                  </a:cubicBezTo>
                  <a:cubicBezTo>
                    <a:pt x="2232" y="457"/>
                    <a:pt x="2232" y="457"/>
                    <a:pt x="2232" y="457"/>
                  </a:cubicBezTo>
                  <a:cubicBezTo>
                    <a:pt x="2232" y="452"/>
                    <a:pt x="2243" y="449"/>
                    <a:pt x="2249" y="446"/>
                  </a:cubicBezTo>
                  <a:cubicBezTo>
                    <a:pt x="2251" y="446"/>
                    <a:pt x="2254" y="443"/>
                    <a:pt x="2254" y="443"/>
                  </a:cubicBezTo>
                  <a:cubicBezTo>
                    <a:pt x="2257" y="443"/>
                    <a:pt x="2257" y="440"/>
                    <a:pt x="2257" y="440"/>
                  </a:cubicBezTo>
                  <a:cubicBezTo>
                    <a:pt x="2263" y="440"/>
                    <a:pt x="2260" y="449"/>
                    <a:pt x="2271" y="454"/>
                  </a:cubicBezTo>
                  <a:cubicBezTo>
                    <a:pt x="2277" y="457"/>
                    <a:pt x="2282" y="463"/>
                    <a:pt x="2288" y="466"/>
                  </a:cubicBezTo>
                  <a:cubicBezTo>
                    <a:pt x="2294" y="466"/>
                    <a:pt x="2299" y="468"/>
                    <a:pt x="2302" y="468"/>
                  </a:cubicBezTo>
                  <a:cubicBezTo>
                    <a:pt x="2302" y="474"/>
                    <a:pt x="2305" y="488"/>
                    <a:pt x="2299" y="494"/>
                  </a:cubicBezTo>
                  <a:cubicBezTo>
                    <a:pt x="2296" y="497"/>
                    <a:pt x="2296" y="502"/>
                    <a:pt x="2294" y="505"/>
                  </a:cubicBezTo>
                  <a:cubicBezTo>
                    <a:pt x="2294" y="511"/>
                    <a:pt x="2291" y="517"/>
                    <a:pt x="2291" y="522"/>
                  </a:cubicBezTo>
                  <a:cubicBezTo>
                    <a:pt x="2288" y="522"/>
                    <a:pt x="2288" y="522"/>
                    <a:pt x="2285" y="522"/>
                  </a:cubicBezTo>
                  <a:cubicBezTo>
                    <a:pt x="2285" y="514"/>
                    <a:pt x="2274" y="519"/>
                    <a:pt x="2274" y="519"/>
                  </a:cubicBezTo>
                  <a:cubicBezTo>
                    <a:pt x="2271" y="519"/>
                    <a:pt x="2271" y="519"/>
                    <a:pt x="2271" y="519"/>
                  </a:cubicBezTo>
                  <a:cubicBezTo>
                    <a:pt x="2271" y="511"/>
                    <a:pt x="2271" y="505"/>
                    <a:pt x="2271" y="500"/>
                  </a:cubicBezTo>
                  <a:cubicBezTo>
                    <a:pt x="2263" y="485"/>
                    <a:pt x="2254" y="491"/>
                    <a:pt x="2249" y="502"/>
                  </a:cubicBezTo>
                  <a:cubicBezTo>
                    <a:pt x="2246" y="514"/>
                    <a:pt x="2237" y="525"/>
                    <a:pt x="2234" y="536"/>
                  </a:cubicBezTo>
                  <a:cubicBezTo>
                    <a:pt x="2232" y="539"/>
                    <a:pt x="2232" y="542"/>
                    <a:pt x="2229" y="545"/>
                  </a:cubicBezTo>
                  <a:cubicBezTo>
                    <a:pt x="2209" y="559"/>
                    <a:pt x="2198" y="539"/>
                    <a:pt x="2201" y="570"/>
                  </a:cubicBezTo>
                  <a:cubicBezTo>
                    <a:pt x="2204" y="573"/>
                    <a:pt x="2209" y="579"/>
                    <a:pt x="2212" y="581"/>
                  </a:cubicBezTo>
                  <a:cubicBezTo>
                    <a:pt x="2212" y="584"/>
                    <a:pt x="2206" y="590"/>
                    <a:pt x="2206" y="590"/>
                  </a:cubicBezTo>
                  <a:cubicBezTo>
                    <a:pt x="2195" y="593"/>
                    <a:pt x="2175" y="590"/>
                    <a:pt x="2170" y="590"/>
                  </a:cubicBezTo>
                  <a:cubicBezTo>
                    <a:pt x="2158" y="579"/>
                    <a:pt x="2153" y="584"/>
                    <a:pt x="2147" y="593"/>
                  </a:cubicBezTo>
                  <a:cubicBezTo>
                    <a:pt x="2142" y="601"/>
                    <a:pt x="2139" y="613"/>
                    <a:pt x="2136" y="621"/>
                  </a:cubicBezTo>
                  <a:cubicBezTo>
                    <a:pt x="2133" y="624"/>
                    <a:pt x="2133" y="627"/>
                    <a:pt x="2133" y="627"/>
                  </a:cubicBezTo>
                  <a:cubicBezTo>
                    <a:pt x="2130" y="627"/>
                    <a:pt x="2130" y="627"/>
                    <a:pt x="2127" y="630"/>
                  </a:cubicBezTo>
                  <a:close/>
                  <a:moveTo>
                    <a:pt x="1736" y="960"/>
                  </a:moveTo>
                  <a:cubicBezTo>
                    <a:pt x="1733" y="957"/>
                    <a:pt x="1730" y="954"/>
                    <a:pt x="1730" y="952"/>
                  </a:cubicBezTo>
                  <a:cubicBezTo>
                    <a:pt x="1719" y="952"/>
                    <a:pt x="1708" y="952"/>
                    <a:pt x="1696" y="954"/>
                  </a:cubicBezTo>
                  <a:cubicBezTo>
                    <a:pt x="1685" y="952"/>
                    <a:pt x="1674" y="949"/>
                    <a:pt x="1665" y="946"/>
                  </a:cubicBezTo>
                  <a:cubicBezTo>
                    <a:pt x="1657" y="940"/>
                    <a:pt x="1651" y="932"/>
                    <a:pt x="1651" y="932"/>
                  </a:cubicBezTo>
                  <a:cubicBezTo>
                    <a:pt x="1657" y="923"/>
                    <a:pt x="1662" y="918"/>
                    <a:pt x="1668" y="912"/>
                  </a:cubicBezTo>
                  <a:cubicBezTo>
                    <a:pt x="1671" y="906"/>
                    <a:pt x="1671" y="901"/>
                    <a:pt x="1674" y="895"/>
                  </a:cubicBezTo>
                  <a:cubicBezTo>
                    <a:pt x="1679" y="864"/>
                    <a:pt x="1662" y="853"/>
                    <a:pt x="1648" y="839"/>
                  </a:cubicBezTo>
                  <a:cubicBezTo>
                    <a:pt x="1648" y="819"/>
                    <a:pt x="1660" y="813"/>
                    <a:pt x="1674" y="805"/>
                  </a:cubicBezTo>
                  <a:cubicBezTo>
                    <a:pt x="1677" y="799"/>
                    <a:pt x="1679" y="796"/>
                    <a:pt x="1682" y="793"/>
                  </a:cubicBezTo>
                  <a:cubicBezTo>
                    <a:pt x="1682" y="788"/>
                    <a:pt x="1682" y="782"/>
                    <a:pt x="1682" y="779"/>
                  </a:cubicBezTo>
                  <a:cubicBezTo>
                    <a:pt x="1674" y="765"/>
                    <a:pt x="1665" y="757"/>
                    <a:pt x="1657" y="748"/>
                  </a:cubicBezTo>
                  <a:cubicBezTo>
                    <a:pt x="1654" y="748"/>
                    <a:pt x="1654" y="748"/>
                    <a:pt x="1654" y="748"/>
                  </a:cubicBezTo>
                  <a:cubicBezTo>
                    <a:pt x="1654" y="748"/>
                    <a:pt x="1654" y="748"/>
                    <a:pt x="1654" y="748"/>
                  </a:cubicBezTo>
                  <a:cubicBezTo>
                    <a:pt x="1657" y="745"/>
                    <a:pt x="1660" y="742"/>
                    <a:pt x="1662" y="740"/>
                  </a:cubicBezTo>
                  <a:cubicBezTo>
                    <a:pt x="1665" y="737"/>
                    <a:pt x="1668" y="731"/>
                    <a:pt x="1668" y="728"/>
                  </a:cubicBezTo>
                  <a:cubicBezTo>
                    <a:pt x="1662" y="726"/>
                    <a:pt x="1660" y="723"/>
                    <a:pt x="1657" y="720"/>
                  </a:cubicBezTo>
                  <a:cubicBezTo>
                    <a:pt x="1657" y="714"/>
                    <a:pt x="1657" y="711"/>
                    <a:pt x="1657" y="709"/>
                  </a:cubicBezTo>
                  <a:cubicBezTo>
                    <a:pt x="1651" y="703"/>
                    <a:pt x="1648" y="700"/>
                    <a:pt x="1646" y="697"/>
                  </a:cubicBezTo>
                  <a:cubicBezTo>
                    <a:pt x="1646" y="689"/>
                    <a:pt x="1646" y="683"/>
                    <a:pt x="1646" y="675"/>
                  </a:cubicBezTo>
                  <a:cubicBezTo>
                    <a:pt x="1648" y="672"/>
                    <a:pt x="1648" y="669"/>
                    <a:pt x="1651" y="666"/>
                  </a:cubicBezTo>
                  <a:cubicBezTo>
                    <a:pt x="1651" y="666"/>
                    <a:pt x="1660" y="666"/>
                    <a:pt x="1660" y="663"/>
                  </a:cubicBezTo>
                  <a:cubicBezTo>
                    <a:pt x="1660" y="655"/>
                    <a:pt x="1660" y="649"/>
                    <a:pt x="1660" y="641"/>
                  </a:cubicBezTo>
                  <a:cubicBezTo>
                    <a:pt x="1665" y="638"/>
                    <a:pt x="1665" y="635"/>
                    <a:pt x="1671" y="635"/>
                  </a:cubicBezTo>
                  <a:cubicBezTo>
                    <a:pt x="1674" y="638"/>
                    <a:pt x="1682" y="641"/>
                    <a:pt x="1682" y="649"/>
                  </a:cubicBezTo>
                  <a:cubicBezTo>
                    <a:pt x="1671" y="658"/>
                    <a:pt x="1679" y="666"/>
                    <a:pt x="1691" y="675"/>
                  </a:cubicBezTo>
                  <a:cubicBezTo>
                    <a:pt x="1693" y="675"/>
                    <a:pt x="1693" y="675"/>
                    <a:pt x="1696" y="675"/>
                  </a:cubicBezTo>
                  <a:cubicBezTo>
                    <a:pt x="1699" y="675"/>
                    <a:pt x="1699" y="672"/>
                    <a:pt x="1702" y="672"/>
                  </a:cubicBezTo>
                  <a:cubicBezTo>
                    <a:pt x="1702" y="661"/>
                    <a:pt x="1713" y="661"/>
                    <a:pt x="1722" y="655"/>
                  </a:cubicBezTo>
                  <a:cubicBezTo>
                    <a:pt x="1730" y="641"/>
                    <a:pt x="1750" y="649"/>
                    <a:pt x="1764" y="641"/>
                  </a:cubicBezTo>
                  <a:cubicBezTo>
                    <a:pt x="1761" y="632"/>
                    <a:pt x="1761" y="624"/>
                    <a:pt x="1761" y="615"/>
                  </a:cubicBezTo>
                  <a:cubicBezTo>
                    <a:pt x="1767" y="610"/>
                    <a:pt x="1770" y="607"/>
                    <a:pt x="1781" y="601"/>
                  </a:cubicBezTo>
                  <a:cubicBezTo>
                    <a:pt x="1792" y="590"/>
                    <a:pt x="1795" y="601"/>
                    <a:pt x="1801" y="615"/>
                  </a:cubicBezTo>
                  <a:cubicBezTo>
                    <a:pt x="1806" y="627"/>
                    <a:pt x="1812" y="635"/>
                    <a:pt x="1817" y="646"/>
                  </a:cubicBezTo>
                  <a:cubicBezTo>
                    <a:pt x="1820" y="655"/>
                    <a:pt x="1817" y="658"/>
                    <a:pt x="1832" y="663"/>
                  </a:cubicBezTo>
                  <a:cubicBezTo>
                    <a:pt x="1837" y="663"/>
                    <a:pt x="1848" y="663"/>
                    <a:pt x="1860" y="663"/>
                  </a:cubicBezTo>
                  <a:cubicBezTo>
                    <a:pt x="1857" y="669"/>
                    <a:pt x="1848" y="669"/>
                    <a:pt x="1846" y="678"/>
                  </a:cubicBezTo>
                  <a:cubicBezTo>
                    <a:pt x="1846" y="683"/>
                    <a:pt x="1843" y="689"/>
                    <a:pt x="1857" y="697"/>
                  </a:cubicBezTo>
                  <a:cubicBezTo>
                    <a:pt x="1865" y="697"/>
                    <a:pt x="1877" y="709"/>
                    <a:pt x="1888" y="717"/>
                  </a:cubicBezTo>
                  <a:cubicBezTo>
                    <a:pt x="1891" y="717"/>
                    <a:pt x="1894" y="720"/>
                    <a:pt x="1896" y="723"/>
                  </a:cubicBezTo>
                  <a:cubicBezTo>
                    <a:pt x="1888" y="731"/>
                    <a:pt x="1882" y="742"/>
                    <a:pt x="1874" y="754"/>
                  </a:cubicBezTo>
                  <a:cubicBezTo>
                    <a:pt x="1874" y="762"/>
                    <a:pt x="1857" y="774"/>
                    <a:pt x="1848" y="776"/>
                  </a:cubicBezTo>
                  <a:cubicBezTo>
                    <a:pt x="1843" y="776"/>
                    <a:pt x="1837" y="776"/>
                    <a:pt x="1832" y="779"/>
                  </a:cubicBezTo>
                  <a:cubicBezTo>
                    <a:pt x="1820" y="771"/>
                    <a:pt x="1815" y="762"/>
                    <a:pt x="1809" y="757"/>
                  </a:cubicBezTo>
                  <a:cubicBezTo>
                    <a:pt x="1806" y="748"/>
                    <a:pt x="1809" y="737"/>
                    <a:pt x="1806" y="731"/>
                  </a:cubicBezTo>
                  <a:cubicBezTo>
                    <a:pt x="1801" y="728"/>
                    <a:pt x="1795" y="728"/>
                    <a:pt x="1789" y="726"/>
                  </a:cubicBezTo>
                  <a:cubicBezTo>
                    <a:pt x="1789" y="714"/>
                    <a:pt x="1792" y="700"/>
                    <a:pt x="1792" y="692"/>
                  </a:cubicBezTo>
                  <a:cubicBezTo>
                    <a:pt x="1781" y="692"/>
                    <a:pt x="1770" y="692"/>
                    <a:pt x="1767" y="683"/>
                  </a:cubicBezTo>
                  <a:cubicBezTo>
                    <a:pt x="1750" y="683"/>
                    <a:pt x="1750" y="683"/>
                    <a:pt x="1747" y="697"/>
                  </a:cubicBezTo>
                  <a:cubicBezTo>
                    <a:pt x="1739" y="703"/>
                    <a:pt x="1733" y="709"/>
                    <a:pt x="1727" y="711"/>
                  </a:cubicBezTo>
                  <a:cubicBezTo>
                    <a:pt x="1727" y="717"/>
                    <a:pt x="1727" y="720"/>
                    <a:pt x="1730" y="728"/>
                  </a:cubicBezTo>
                  <a:cubicBezTo>
                    <a:pt x="1730" y="742"/>
                    <a:pt x="1716" y="740"/>
                    <a:pt x="1710" y="745"/>
                  </a:cubicBezTo>
                  <a:cubicBezTo>
                    <a:pt x="1710" y="751"/>
                    <a:pt x="1708" y="762"/>
                    <a:pt x="1710" y="768"/>
                  </a:cubicBezTo>
                  <a:cubicBezTo>
                    <a:pt x="1722" y="768"/>
                    <a:pt x="1730" y="768"/>
                    <a:pt x="1741" y="768"/>
                  </a:cubicBezTo>
                  <a:cubicBezTo>
                    <a:pt x="1747" y="762"/>
                    <a:pt x="1750" y="757"/>
                    <a:pt x="1764" y="759"/>
                  </a:cubicBezTo>
                  <a:cubicBezTo>
                    <a:pt x="1767" y="762"/>
                    <a:pt x="1770" y="762"/>
                    <a:pt x="1772" y="768"/>
                  </a:cubicBezTo>
                  <a:cubicBezTo>
                    <a:pt x="1775" y="771"/>
                    <a:pt x="1775" y="774"/>
                    <a:pt x="1778" y="776"/>
                  </a:cubicBezTo>
                  <a:cubicBezTo>
                    <a:pt x="1778" y="782"/>
                    <a:pt x="1781" y="791"/>
                    <a:pt x="1781" y="796"/>
                  </a:cubicBezTo>
                  <a:cubicBezTo>
                    <a:pt x="1786" y="805"/>
                    <a:pt x="1795" y="813"/>
                    <a:pt x="1809" y="819"/>
                  </a:cubicBezTo>
                  <a:cubicBezTo>
                    <a:pt x="1815" y="824"/>
                    <a:pt x="1817" y="827"/>
                    <a:pt x="1820" y="833"/>
                  </a:cubicBezTo>
                  <a:cubicBezTo>
                    <a:pt x="1812" y="833"/>
                    <a:pt x="1809" y="841"/>
                    <a:pt x="1803" y="844"/>
                  </a:cubicBezTo>
                  <a:cubicBezTo>
                    <a:pt x="1801" y="855"/>
                    <a:pt x="1784" y="864"/>
                    <a:pt x="1775" y="867"/>
                  </a:cubicBezTo>
                  <a:cubicBezTo>
                    <a:pt x="1767" y="872"/>
                    <a:pt x="1761" y="881"/>
                    <a:pt x="1755" y="889"/>
                  </a:cubicBezTo>
                  <a:cubicBezTo>
                    <a:pt x="1733" y="912"/>
                    <a:pt x="1719" y="918"/>
                    <a:pt x="1733" y="954"/>
                  </a:cubicBezTo>
                  <a:cubicBezTo>
                    <a:pt x="1733" y="954"/>
                    <a:pt x="1736" y="957"/>
                    <a:pt x="1736" y="960"/>
                  </a:cubicBezTo>
                  <a:close/>
                  <a:moveTo>
                    <a:pt x="1533" y="1045"/>
                  </a:moveTo>
                  <a:cubicBezTo>
                    <a:pt x="1519" y="1036"/>
                    <a:pt x="1522" y="1025"/>
                    <a:pt x="1522" y="1017"/>
                  </a:cubicBezTo>
                  <a:cubicBezTo>
                    <a:pt x="1524" y="1011"/>
                    <a:pt x="1524" y="1008"/>
                    <a:pt x="1527" y="1002"/>
                  </a:cubicBezTo>
                  <a:cubicBezTo>
                    <a:pt x="1524" y="997"/>
                    <a:pt x="1524" y="991"/>
                    <a:pt x="1524" y="985"/>
                  </a:cubicBezTo>
                  <a:cubicBezTo>
                    <a:pt x="1522" y="980"/>
                    <a:pt x="1519" y="971"/>
                    <a:pt x="1516" y="966"/>
                  </a:cubicBezTo>
                  <a:cubicBezTo>
                    <a:pt x="1516" y="954"/>
                    <a:pt x="1516" y="943"/>
                    <a:pt x="1516" y="932"/>
                  </a:cubicBezTo>
                  <a:cubicBezTo>
                    <a:pt x="1524" y="920"/>
                    <a:pt x="1527" y="912"/>
                    <a:pt x="1530" y="904"/>
                  </a:cubicBezTo>
                  <a:cubicBezTo>
                    <a:pt x="1530" y="901"/>
                    <a:pt x="1530" y="895"/>
                    <a:pt x="1533" y="892"/>
                  </a:cubicBezTo>
                  <a:cubicBezTo>
                    <a:pt x="1527" y="870"/>
                    <a:pt x="1519" y="853"/>
                    <a:pt x="1538" y="841"/>
                  </a:cubicBezTo>
                  <a:cubicBezTo>
                    <a:pt x="1541" y="827"/>
                    <a:pt x="1541" y="822"/>
                    <a:pt x="1541" y="813"/>
                  </a:cubicBezTo>
                  <a:cubicBezTo>
                    <a:pt x="1544" y="810"/>
                    <a:pt x="1544" y="807"/>
                    <a:pt x="1547" y="802"/>
                  </a:cubicBezTo>
                  <a:cubicBezTo>
                    <a:pt x="1550" y="788"/>
                    <a:pt x="1558" y="782"/>
                    <a:pt x="1569" y="776"/>
                  </a:cubicBezTo>
                  <a:cubicBezTo>
                    <a:pt x="1575" y="768"/>
                    <a:pt x="1581" y="754"/>
                    <a:pt x="1589" y="751"/>
                  </a:cubicBezTo>
                  <a:cubicBezTo>
                    <a:pt x="1592" y="748"/>
                    <a:pt x="1595" y="745"/>
                    <a:pt x="1598" y="742"/>
                  </a:cubicBezTo>
                  <a:cubicBezTo>
                    <a:pt x="1603" y="742"/>
                    <a:pt x="1623" y="745"/>
                    <a:pt x="1629" y="740"/>
                  </a:cubicBezTo>
                  <a:cubicBezTo>
                    <a:pt x="1634" y="737"/>
                    <a:pt x="1643" y="734"/>
                    <a:pt x="1648" y="728"/>
                  </a:cubicBezTo>
                  <a:cubicBezTo>
                    <a:pt x="1651" y="726"/>
                    <a:pt x="1651" y="726"/>
                    <a:pt x="1654" y="723"/>
                  </a:cubicBezTo>
                  <a:cubicBezTo>
                    <a:pt x="1657" y="726"/>
                    <a:pt x="1660" y="728"/>
                    <a:pt x="1662" y="728"/>
                  </a:cubicBezTo>
                  <a:cubicBezTo>
                    <a:pt x="1662" y="737"/>
                    <a:pt x="1643" y="740"/>
                    <a:pt x="1648" y="751"/>
                  </a:cubicBezTo>
                  <a:cubicBezTo>
                    <a:pt x="1660" y="754"/>
                    <a:pt x="1665" y="765"/>
                    <a:pt x="1677" y="782"/>
                  </a:cubicBezTo>
                  <a:cubicBezTo>
                    <a:pt x="1677" y="785"/>
                    <a:pt x="1677" y="788"/>
                    <a:pt x="1677" y="791"/>
                  </a:cubicBezTo>
                  <a:cubicBezTo>
                    <a:pt x="1668" y="805"/>
                    <a:pt x="1665" y="802"/>
                    <a:pt x="1654" y="810"/>
                  </a:cubicBezTo>
                  <a:cubicBezTo>
                    <a:pt x="1648" y="819"/>
                    <a:pt x="1637" y="833"/>
                    <a:pt x="1646" y="844"/>
                  </a:cubicBezTo>
                  <a:cubicBezTo>
                    <a:pt x="1648" y="847"/>
                    <a:pt x="1654" y="850"/>
                    <a:pt x="1657" y="853"/>
                  </a:cubicBezTo>
                  <a:cubicBezTo>
                    <a:pt x="1662" y="861"/>
                    <a:pt x="1671" y="867"/>
                    <a:pt x="1671" y="887"/>
                  </a:cubicBezTo>
                  <a:cubicBezTo>
                    <a:pt x="1668" y="892"/>
                    <a:pt x="1668" y="898"/>
                    <a:pt x="1665" y="904"/>
                  </a:cubicBezTo>
                  <a:cubicBezTo>
                    <a:pt x="1662" y="912"/>
                    <a:pt x="1651" y="923"/>
                    <a:pt x="1646" y="929"/>
                  </a:cubicBezTo>
                  <a:cubicBezTo>
                    <a:pt x="1646" y="932"/>
                    <a:pt x="1646" y="932"/>
                    <a:pt x="1646" y="935"/>
                  </a:cubicBezTo>
                  <a:cubicBezTo>
                    <a:pt x="1648" y="937"/>
                    <a:pt x="1654" y="943"/>
                    <a:pt x="1657" y="946"/>
                  </a:cubicBezTo>
                  <a:cubicBezTo>
                    <a:pt x="1660" y="954"/>
                    <a:pt x="1660" y="968"/>
                    <a:pt x="1657" y="980"/>
                  </a:cubicBezTo>
                  <a:cubicBezTo>
                    <a:pt x="1648" y="988"/>
                    <a:pt x="1640" y="1000"/>
                    <a:pt x="1629" y="1008"/>
                  </a:cubicBezTo>
                  <a:cubicBezTo>
                    <a:pt x="1617" y="1008"/>
                    <a:pt x="1606" y="1011"/>
                    <a:pt x="1595" y="1014"/>
                  </a:cubicBezTo>
                  <a:cubicBezTo>
                    <a:pt x="1581" y="1025"/>
                    <a:pt x="1572" y="1025"/>
                    <a:pt x="1561" y="1028"/>
                  </a:cubicBezTo>
                  <a:cubicBezTo>
                    <a:pt x="1555" y="1031"/>
                    <a:pt x="1553" y="1033"/>
                    <a:pt x="1547" y="1036"/>
                  </a:cubicBezTo>
                  <a:cubicBezTo>
                    <a:pt x="1541" y="1042"/>
                    <a:pt x="1536" y="1045"/>
                    <a:pt x="1533" y="1045"/>
                  </a:cubicBezTo>
                  <a:close/>
                  <a:moveTo>
                    <a:pt x="1485" y="1206"/>
                  </a:moveTo>
                  <a:cubicBezTo>
                    <a:pt x="1468" y="1200"/>
                    <a:pt x="1465" y="1192"/>
                    <a:pt x="1454" y="1183"/>
                  </a:cubicBezTo>
                  <a:cubicBezTo>
                    <a:pt x="1451" y="1183"/>
                    <a:pt x="1448" y="1180"/>
                    <a:pt x="1443" y="1180"/>
                  </a:cubicBezTo>
                  <a:cubicBezTo>
                    <a:pt x="1431" y="1180"/>
                    <a:pt x="1417" y="1180"/>
                    <a:pt x="1409" y="1186"/>
                  </a:cubicBezTo>
                  <a:cubicBezTo>
                    <a:pt x="1403" y="1186"/>
                    <a:pt x="1395" y="1178"/>
                    <a:pt x="1395" y="1175"/>
                  </a:cubicBezTo>
                  <a:cubicBezTo>
                    <a:pt x="1378" y="1175"/>
                    <a:pt x="1375" y="1166"/>
                    <a:pt x="1369" y="1163"/>
                  </a:cubicBezTo>
                  <a:cubicBezTo>
                    <a:pt x="1364" y="1163"/>
                    <a:pt x="1358" y="1163"/>
                    <a:pt x="1350" y="1163"/>
                  </a:cubicBezTo>
                  <a:cubicBezTo>
                    <a:pt x="1344" y="1161"/>
                    <a:pt x="1336" y="1158"/>
                    <a:pt x="1330" y="1158"/>
                  </a:cubicBezTo>
                  <a:cubicBezTo>
                    <a:pt x="1330" y="1149"/>
                    <a:pt x="1333" y="1149"/>
                    <a:pt x="1333" y="1144"/>
                  </a:cubicBezTo>
                  <a:cubicBezTo>
                    <a:pt x="1333" y="1132"/>
                    <a:pt x="1333" y="1129"/>
                    <a:pt x="1327" y="1129"/>
                  </a:cubicBezTo>
                  <a:cubicBezTo>
                    <a:pt x="1324" y="1124"/>
                    <a:pt x="1324" y="1121"/>
                    <a:pt x="1324" y="1118"/>
                  </a:cubicBezTo>
                  <a:cubicBezTo>
                    <a:pt x="1333" y="1118"/>
                    <a:pt x="1341" y="1118"/>
                    <a:pt x="1353" y="1118"/>
                  </a:cubicBezTo>
                  <a:cubicBezTo>
                    <a:pt x="1358" y="1107"/>
                    <a:pt x="1355" y="1096"/>
                    <a:pt x="1355" y="1084"/>
                  </a:cubicBezTo>
                  <a:cubicBezTo>
                    <a:pt x="1353" y="1079"/>
                    <a:pt x="1350" y="1076"/>
                    <a:pt x="1350" y="1070"/>
                  </a:cubicBezTo>
                  <a:cubicBezTo>
                    <a:pt x="1344" y="1039"/>
                    <a:pt x="1344" y="1036"/>
                    <a:pt x="1375" y="1036"/>
                  </a:cubicBezTo>
                  <a:cubicBezTo>
                    <a:pt x="1381" y="1039"/>
                    <a:pt x="1389" y="1042"/>
                    <a:pt x="1395" y="1048"/>
                  </a:cubicBezTo>
                  <a:cubicBezTo>
                    <a:pt x="1398" y="1048"/>
                    <a:pt x="1403" y="1048"/>
                    <a:pt x="1406" y="1045"/>
                  </a:cubicBezTo>
                  <a:cubicBezTo>
                    <a:pt x="1406" y="1036"/>
                    <a:pt x="1406" y="1031"/>
                    <a:pt x="1406" y="1025"/>
                  </a:cubicBezTo>
                  <a:cubicBezTo>
                    <a:pt x="1406" y="1019"/>
                    <a:pt x="1420" y="1017"/>
                    <a:pt x="1426" y="1022"/>
                  </a:cubicBezTo>
                  <a:cubicBezTo>
                    <a:pt x="1429" y="1022"/>
                    <a:pt x="1434" y="1022"/>
                    <a:pt x="1437" y="1022"/>
                  </a:cubicBezTo>
                  <a:cubicBezTo>
                    <a:pt x="1443" y="1011"/>
                    <a:pt x="1443" y="991"/>
                    <a:pt x="1440" y="983"/>
                  </a:cubicBezTo>
                  <a:cubicBezTo>
                    <a:pt x="1440" y="974"/>
                    <a:pt x="1443" y="974"/>
                    <a:pt x="1446" y="968"/>
                  </a:cubicBezTo>
                  <a:cubicBezTo>
                    <a:pt x="1446" y="966"/>
                    <a:pt x="1446" y="963"/>
                    <a:pt x="1446" y="960"/>
                  </a:cubicBezTo>
                  <a:cubicBezTo>
                    <a:pt x="1443" y="957"/>
                    <a:pt x="1440" y="957"/>
                    <a:pt x="1437" y="957"/>
                  </a:cubicBezTo>
                  <a:cubicBezTo>
                    <a:pt x="1429" y="952"/>
                    <a:pt x="1417" y="946"/>
                    <a:pt x="1415" y="940"/>
                  </a:cubicBezTo>
                  <a:cubicBezTo>
                    <a:pt x="1403" y="940"/>
                    <a:pt x="1389" y="935"/>
                    <a:pt x="1384" y="932"/>
                  </a:cubicBezTo>
                  <a:cubicBezTo>
                    <a:pt x="1384" y="923"/>
                    <a:pt x="1386" y="923"/>
                    <a:pt x="1389" y="920"/>
                  </a:cubicBezTo>
                  <a:cubicBezTo>
                    <a:pt x="1386" y="912"/>
                    <a:pt x="1386" y="906"/>
                    <a:pt x="1386" y="904"/>
                  </a:cubicBezTo>
                  <a:cubicBezTo>
                    <a:pt x="1389" y="904"/>
                    <a:pt x="1392" y="895"/>
                    <a:pt x="1395" y="892"/>
                  </a:cubicBezTo>
                  <a:cubicBezTo>
                    <a:pt x="1398" y="892"/>
                    <a:pt x="1403" y="889"/>
                    <a:pt x="1412" y="895"/>
                  </a:cubicBezTo>
                  <a:cubicBezTo>
                    <a:pt x="1423" y="895"/>
                    <a:pt x="1434" y="895"/>
                    <a:pt x="1448" y="895"/>
                  </a:cubicBezTo>
                  <a:cubicBezTo>
                    <a:pt x="1460" y="884"/>
                    <a:pt x="1454" y="864"/>
                    <a:pt x="1454" y="855"/>
                  </a:cubicBezTo>
                  <a:cubicBezTo>
                    <a:pt x="1454" y="844"/>
                    <a:pt x="1462" y="844"/>
                    <a:pt x="1468" y="836"/>
                  </a:cubicBezTo>
                  <a:cubicBezTo>
                    <a:pt x="1471" y="830"/>
                    <a:pt x="1477" y="822"/>
                    <a:pt x="1482" y="816"/>
                  </a:cubicBezTo>
                  <a:cubicBezTo>
                    <a:pt x="1485" y="813"/>
                    <a:pt x="1491" y="807"/>
                    <a:pt x="1496" y="805"/>
                  </a:cubicBezTo>
                  <a:cubicBezTo>
                    <a:pt x="1499" y="802"/>
                    <a:pt x="1502" y="796"/>
                    <a:pt x="1505" y="793"/>
                  </a:cubicBezTo>
                  <a:cubicBezTo>
                    <a:pt x="1507" y="796"/>
                    <a:pt x="1510" y="796"/>
                    <a:pt x="1513" y="799"/>
                  </a:cubicBezTo>
                  <a:cubicBezTo>
                    <a:pt x="1516" y="799"/>
                    <a:pt x="1516" y="799"/>
                    <a:pt x="1516" y="799"/>
                  </a:cubicBezTo>
                  <a:cubicBezTo>
                    <a:pt x="1522" y="796"/>
                    <a:pt x="1524" y="791"/>
                    <a:pt x="1527" y="788"/>
                  </a:cubicBezTo>
                  <a:cubicBezTo>
                    <a:pt x="1530" y="788"/>
                    <a:pt x="1541" y="788"/>
                    <a:pt x="1541" y="802"/>
                  </a:cubicBezTo>
                  <a:cubicBezTo>
                    <a:pt x="1541" y="805"/>
                    <a:pt x="1538" y="807"/>
                    <a:pt x="1536" y="810"/>
                  </a:cubicBezTo>
                  <a:cubicBezTo>
                    <a:pt x="1536" y="824"/>
                    <a:pt x="1536" y="836"/>
                    <a:pt x="1524" y="847"/>
                  </a:cubicBezTo>
                  <a:cubicBezTo>
                    <a:pt x="1519" y="861"/>
                    <a:pt x="1524" y="878"/>
                    <a:pt x="1527" y="895"/>
                  </a:cubicBezTo>
                  <a:cubicBezTo>
                    <a:pt x="1527" y="906"/>
                    <a:pt x="1519" y="920"/>
                    <a:pt x="1513" y="929"/>
                  </a:cubicBezTo>
                  <a:cubicBezTo>
                    <a:pt x="1513" y="940"/>
                    <a:pt x="1513" y="954"/>
                    <a:pt x="1513" y="968"/>
                  </a:cubicBezTo>
                  <a:cubicBezTo>
                    <a:pt x="1516" y="974"/>
                    <a:pt x="1522" y="988"/>
                    <a:pt x="1522" y="1000"/>
                  </a:cubicBezTo>
                  <a:cubicBezTo>
                    <a:pt x="1516" y="1014"/>
                    <a:pt x="1513" y="1025"/>
                    <a:pt x="1519" y="1039"/>
                  </a:cubicBezTo>
                  <a:cubicBezTo>
                    <a:pt x="1522" y="1045"/>
                    <a:pt x="1524" y="1045"/>
                    <a:pt x="1527" y="1053"/>
                  </a:cubicBezTo>
                  <a:cubicBezTo>
                    <a:pt x="1527" y="1059"/>
                    <a:pt x="1527" y="1065"/>
                    <a:pt x="1527" y="1070"/>
                  </a:cubicBezTo>
                  <a:cubicBezTo>
                    <a:pt x="1530" y="1079"/>
                    <a:pt x="1536" y="1087"/>
                    <a:pt x="1538" y="1098"/>
                  </a:cubicBezTo>
                  <a:cubicBezTo>
                    <a:pt x="1544" y="1107"/>
                    <a:pt x="1553" y="1115"/>
                    <a:pt x="1555" y="1132"/>
                  </a:cubicBezTo>
                  <a:cubicBezTo>
                    <a:pt x="1550" y="1129"/>
                    <a:pt x="1547" y="1129"/>
                    <a:pt x="1541" y="1129"/>
                  </a:cubicBezTo>
                  <a:cubicBezTo>
                    <a:pt x="1530" y="1129"/>
                    <a:pt x="1496" y="1127"/>
                    <a:pt x="1491" y="1132"/>
                  </a:cubicBezTo>
                  <a:cubicBezTo>
                    <a:pt x="1491" y="1132"/>
                    <a:pt x="1491" y="1135"/>
                    <a:pt x="1491" y="1138"/>
                  </a:cubicBezTo>
                  <a:cubicBezTo>
                    <a:pt x="1496" y="1141"/>
                    <a:pt x="1502" y="1146"/>
                    <a:pt x="1510" y="1152"/>
                  </a:cubicBezTo>
                  <a:cubicBezTo>
                    <a:pt x="1510" y="1155"/>
                    <a:pt x="1510" y="1158"/>
                    <a:pt x="1510" y="1161"/>
                  </a:cubicBezTo>
                  <a:cubicBezTo>
                    <a:pt x="1499" y="1163"/>
                    <a:pt x="1496" y="1169"/>
                    <a:pt x="1488" y="1178"/>
                  </a:cubicBezTo>
                  <a:cubicBezTo>
                    <a:pt x="1488" y="1186"/>
                    <a:pt x="1488" y="1194"/>
                    <a:pt x="1488" y="1206"/>
                  </a:cubicBezTo>
                  <a:cubicBezTo>
                    <a:pt x="1488" y="1206"/>
                    <a:pt x="1488" y="1206"/>
                    <a:pt x="1485" y="1206"/>
                  </a:cubicBezTo>
                  <a:close/>
                  <a:moveTo>
                    <a:pt x="1310" y="994"/>
                  </a:moveTo>
                  <a:cubicBezTo>
                    <a:pt x="1307" y="988"/>
                    <a:pt x="1307" y="983"/>
                    <a:pt x="1305" y="980"/>
                  </a:cubicBezTo>
                  <a:cubicBezTo>
                    <a:pt x="1305" y="963"/>
                    <a:pt x="1302" y="949"/>
                    <a:pt x="1299" y="937"/>
                  </a:cubicBezTo>
                  <a:cubicBezTo>
                    <a:pt x="1291" y="923"/>
                    <a:pt x="1276" y="915"/>
                    <a:pt x="1271" y="906"/>
                  </a:cubicBezTo>
                  <a:cubicBezTo>
                    <a:pt x="1268" y="904"/>
                    <a:pt x="1262" y="904"/>
                    <a:pt x="1260" y="901"/>
                  </a:cubicBezTo>
                  <a:cubicBezTo>
                    <a:pt x="1262" y="895"/>
                    <a:pt x="1282" y="892"/>
                    <a:pt x="1291" y="892"/>
                  </a:cubicBezTo>
                  <a:cubicBezTo>
                    <a:pt x="1299" y="884"/>
                    <a:pt x="1296" y="884"/>
                    <a:pt x="1313" y="881"/>
                  </a:cubicBezTo>
                  <a:cubicBezTo>
                    <a:pt x="1316" y="878"/>
                    <a:pt x="1319" y="875"/>
                    <a:pt x="1322" y="872"/>
                  </a:cubicBezTo>
                  <a:cubicBezTo>
                    <a:pt x="1319" y="864"/>
                    <a:pt x="1319" y="858"/>
                    <a:pt x="1319" y="853"/>
                  </a:cubicBezTo>
                  <a:cubicBezTo>
                    <a:pt x="1324" y="844"/>
                    <a:pt x="1330" y="836"/>
                    <a:pt x="1333" y="827"/>
                  </a:cubicBezTo>
                  <a:cubicBezTo>
                    <a:pt x="1336" y="822"/>
                    <a:pt x="1336" y="816"/>
                    <a:pt x="1336" y="813"/>
                  </a:cubicBezTo>
                  <a:cubicBezTo>
                    <a:pt x="1344" y="813"/>
                    <a:pt x="1353" y="802"/>
                    <a:pt x="1364" y="810"/>
                  </a:cubicBezTo>
                  <a:cubicBezTo>
                    <a:pt x="1364" y="813"/>
                    <a:pt x="1364" y="816"/>
                    <a:pt x="1367" y="819"/>
                  </a:cubicBezTo>
                  <a:cubicBezTo>
                    <a:pt x="1364" y="824"/>
                    <a:pt x="1361" y="827"/>
                    <a:pt x="1358" y="836"/>
                  </a:cubicBezTo>
                  <a:cubicBezTo>
                    <a:pt x="1350" y="847"/>
                    <a:pt x="1350" y="850"/>
                    <a:pt x="1350" y="870"/>
                  </a:cubicBezTo>
                  <a:cubicBezTo>
                    <a:pt x="1358" y="870"/>
                    <a:pt x="1364" y="870"/>
                    <a:pt x="1369" y="872"/>
                  </a:cubicBezTo>
                  <a:cubicBezTo>
                    <a:pt x="1372" y="875"/>
                    <a:pt x="1378" y="884"/>
                    <a:pt x="1389" y="887"/>
                  </a:cubicBezTo>
                  <a:cubicBezTo>
                    <a:pt x="1389" y="892"/>
                    <a:pt x="1386" y="895"/>
                    <a:pt x="1381" y="901"/>
                  </a:cubicBezTo>
                  <a:cubicBezTo>
                    <a:pt x="1378" y="906"/>
                    <a:pt x="1372" y="909"/>
                    <a:pt x="1367" y="915"/>
                  </a:cubicBezTo>
                  <a:cubicBezTo>
                    <a:pt x="1347" y="915"/>
                    <a:pt x="1358" y="918"/>
                    <a:pt x="1353" y="935"/>
                  </a:cubicBezTo>
                  <a:cubicBezTo>
                    <a:pt x="1344" y="946"/>
                    <a:pt x="1344" y="943"/>
                    <a:pt x="1344" y="963"/>
                  </a:cubicBezTo>
                  <a:cubicBezTo>
                    <a:pt x="1347" y="966"/>
                    <a:pt x="1347" y="968"/>
                    <a:pt x="1350" y="968"/>
                  </a:cubicBezTo>
                  <a:cubicBezTo>
                    <a:pt x="1355" y="971"/>
                    <a:pt x="1367" y="974"/>
                    <a:pt x="1364" y="985"/>
                  </a:cubicBezTo>
                  <a:cubicBezTo>
                    <a:pt x="1364" y="988"/>
                    <a:pt x="1361" y="991"/>
                    <a:pt x="1361" y="994"/>
                  </a:cubicBezTo>
                  <a:cubicBezTo>
                    <a:pt x="1355" y="994"/>
                    <a:pt x="1350" y="997"/>
                    <a:pt x="1347" y="1000"/>
                  </a:cubicBezTo>
                  <a:cubicBezTo>
                    <a:pt x="1327" y="1014"/>
                    <a:pt x="1333" y="1014"/>
                    <a:pt x="1310" y="994"/>
                  </a:cubicBezTo>
                  <a:close/>
                  <a:moveTo>
                    <a:pt x="1150" y="1531"/>
                  </a:moveTo>
                  <a:cubicBezTo>
                    <a:pt x="1147" y="1531"/>
                    <a:pt x="1147" y="1531"/>
                    <a:pt x="1144" y="1531"/>
                  </a:cubicBezTo>
                  <a:cubicBezTo>
                    <a:pt x="1133" y="1522"/>
                    <a:pt x="1127" y="1522"/>
                    <a:pt x="1119" y="1514"/>
                  </a:cubicBezTo>
                  <a:cubicBezTo>
                    <a:pt x="1116" y="1511"/>
                    <a:pt x="1113" y="1511"/>
                    <a:pt x="1113" y="1508"/>
                  </a:cubicBezTo>
                  <a:cubicBezTo>
                    <a:pt x="1113" y="1505"/>
                    <a:pt x="1113" y="1502"/>
                    <a:pt x="1113" y="1500"/>
                  </a:cubicBezTo>
                  <a:cubicBezTo>
                    <a:pt x="1124" y="1485"/>
                    <a:pt x="1119" y="1477"/>
                    <a:pt x="1110" y="1466"/>
                  </a:cubicBezTo>
                  <a:cubicBezTo>
                    <a:pt x="1099" y="1454"/>
                    <a:pt x="1096" y="1440"/>
                    <a:pt x="1090" y="1435"/>
                  </a:cubicBezTo>
                  <a:cubicBezTo>
                    <a:pt x="1082" y="1418"/>
                    <a:pt x="1085" y="1423"/>
                    <a:pt x="1071" y="1420"/>
                  </a:cubicBezTo>
                  <a:cubicBezTo>
                    <a:pt x="1068" y="1420"/>
                    <a:pt x="1065" y="1418"/>
                    <a:pt x="1062" y="1418"/>
                  </a:cubicBezTo>
                  <a:cubicBezTo>
                    <a:pt x="1059" y="1412"/>
                    <a:pt x="1054" y="1406"/>
                    <a:pt x="1051" y="1401"/>
                  </a:cubicBezTo>
                  <a:cubicBezTo>
                    <a:pt x="1048" y="1392"/>
                    <a:pt x="1045" y="1384"/>
                    <a:pt x="1043" y="1378"/>
                  </a:cubicBezTo>
                  <a:cubicBezTo>
                    <a:pt x="1040" y="1372"/>
                    <a:pt x="1037" y="1370"/>
                    <a:pt x="1037" y="1367"/>
                  </a:cubicBezTo>
                  <a:cubicBezTo>
                    <a:pt x="1014" y="1367"/>
                    <a:pt x="1026" y="1387"/>
                    <a:pt x="1020" y="1398"/>
                  </a:cubicBezTo>
                  <a:cubicBezTo>
                    <a:pt x="1017" y="1398"/>
                    <a:pt x="1017" y="1398"/>
                    <a:pt x="1014" y="1398"/>
                  </a:cubicBezTo>
                  <a:cubicBezTo>
                    <a:pt x="1014" y="1387"/>
                    <a:pt x="1009" y="1375"/>
                    <a:pt x="1006" y="1367"/>
                  </a:cubicBezTo>
                  <a:cubicBezTo>
                    <a:pt x="1012" y="1364"/>
                    <a:pt x="1012" y="1353"/>
                    <a:pt x="1012" y="1353"/>
                  </a:cubicBezTo>
                  <a:cubicBezTo>
                    <a:pt x="1012" y="1347"/>
                    <a:pt x="1012" y="1341"/>
                    <a:pt x="1014" y="1336"/>
                  </a:cubicBezTo>
                  <a:cubicBezTo>
                    <a:pt x="1006" y="1324"/>
                    <a:pt x="1006" y="1310"/>
                    <a:pt x="1006" y="1302"/>
                  </a:cubicBezTo>
                  <a:cubicBezTo>
                    <a:pt x="1009" y="1296"/>
                    <a:pt x="1014" y="1293"/>
                    <a:pt x="1017" y="1291"/>
                  </a:cubicBezTo>
                  <a:cubicBezTo>
                    <a:pt x="1014" y="1282"/>
                    <a:pt x="1014" y="1276"/>
                    <a:pt x="1014" y="1268"/>
                  </a:cubicBezTo>
                  <a:cubicBezTo>
                    <a:pt x="1012" y="1262"/>
                    <a:pt x="1009" y="1257"/>
                    <a:pt x="1006" y="1254"/>
                  </a:cubicBezTo>
                  <a:cubicBezTo>
                    <a:pt x="1003" y="1242"/>
                    <a:pt x="997" y="1228"/>
                    <a:pt x="995" y="1223"/>
                  </a:cubicBezTo>
                  <a:cubicBezTo>
                    <a:pt x="983" y="1209"/>
                    <a:pt x="969" y="1194"/>
                    <a:pt x="969" y="1180"/>
                  </a:cubicBezTo>
                  <a:cubicBezTo>
                    <a:pt x="964" y="1178"/>
                    <a:pt x="958" y="1175"/>
                    <a:pt x="952" y="1169"/>
                  </a:cubicBezTo>
                  <a:cubicBezTo>
                    <a:pt x="950" y="1169"/>
                    <a:pt x="950" y="1166"/>
                    <a:pt x="950" y="1166"/>
                  </a:cubicBezTo>
                  <a:cubicBezTo>
                    <a:pt x="947" y="1166"/>
                    <a:pt x="947" y="1166"/>
                    <a:pt x="947" y="1166"/>
                  </a:cubicBezTo>
                  <a:cubicBezTo>
                    <a:pt x="947" y="1158"/>
                    <a:pt x="944" y="1149"/>
                    <a:pt x="947" y="1146"/>
                  </a:cubicBezTo>
                  <a:cubicBezTo>
                    <a:pt x="958" y="1141"/>
                    <a:pt x="958" y="1129"/>
                    <a:pt x="958" y="1121"/>
                  </a:cubicBezTo>
                  <a:cubicBezTo>
                    <a:pt x="955" y="1115"/>
                    <a:pt x="950" y="1110"/>
                    <a:pt x="947" y="1107"/>
                  </a:cubicBezTo>
                  <a:cubicBezTo>
                    <a:pt x="947" y="1101"/>
                    <a:pt x="947" y="1098"/>
                    <a:pt x="947" y="1096"/>
                  </a:cubicBezTo>
                  <a:cubicBezTo>
                    <a:pt x="958" y="1096"/>
                    <a:pt x="969" y="1093"/>
                    <a:pt x="981" y="1093"/>
                  </a:cubicBezTo>
                  <a:cubicBezTo>
                    <a:pt x="986" y="1096"/>
                    <a:pt x="995" y="1104"/>
                    <a:pt x="997" y="1113"/>
                  </a:cubicBezTo>
                  <a:cubicBezTo>
                    <a:pt x="997" y="1127"/>
                    <a:pt x="1012" y="1141"/>
                    <a:pt x="1026" y="1155"/>
                  </a:cubicBezTo>
                  <a:cubicBezTo>
                    <a:pt x="1028" y="1155"/>
                    <a:pt x="1034" y="1152"/>
                    <a:pt x="1040" y="1163"/>
                  </a:cubicBezTo>
                  <a:cubicBezTo>
                    <a:pt x="1045" y="1163"/>
                    <a:pt x="1048" y="1161"/>
                    <a:pt x="1057" y="1158"/>
                  </a:cubicBezTo>
                  <a:cubicBezTo>
                    <a:pt x="1057" y="1155"/>
                    <a:pt x="1059" y="1155"/>
                    <a:pt x="1059" y="1155"/>
                  </a:cubicBezTo>
                  <a:cubicBezTo>
                    <a:pt x="1059" y="1158"/>
                    <a:pt x="1062" y="1158"/>
                    <a:pt x="1062" y="1158"/>
                  </a:cubicBezTo>
                  <a:cubicBezTo>
                    <a:pt x="1062" y="1163"/>
                    <a:pt x="1071" y="1166"/>
                    <a:pt x="1079" y="1166"/>
                  </a:cubicBezTo>
                  <a:cubicBezTo>
                    <a:pt x="1079" y="1166"/>
                    <a:pt x="1082" y="1169"/>
                    <a:pt x="1082" y="1172"/>
                  </a:cubicBezTo>
                  <a:cubicBezTo>
                    <a:pt x="1085" y="1172"/>
                    <a:pt x="1088" y="1172"/>
                    <a:pt x="1093" y="1172"/>
                  </a:cubicBezTo>
                  <a:cubicBezTo>
                    <a:pt x="1093" y="1169"/>
                    <a:pt x="1096" y="1166"/>
                    <a:pt x="1102" y="1163"/>
                  </a:cubicBezTo>
                  <a:cubicBezTo>
                    <a:pt x="1107" y="1163"/>
                    <a:pt x="1116" y="1161"/>
                    <a:pt x="1121" y="1161"/>
                  </a:cubicBezTo>
                  <a:cubicBezTo>
                    <a:pt x="1124" y="1158"/>
                    <a:pt x="1124" y="1155"/>
                    <a:pt x="1124" y="1155"/>
                  </a:cubicBezTo>
                  <a:cubicBezTo>
                    <a:pt x="1124" y="1138"/>
                    <a:pt x="1113" y="1118"/>
                    <a:pt x="1121" y="1113"/>
                  </a:cubicBezTo>
                  <a:cubicBezTo>
                    <a:pt x="1124" y="1115"/>
                    <a:pt x="1127" y="1121"/>
                    <a:pt x="1136" y="1124"/>
                  </a:cubicBezTo>
                  <a:cubicBezTo>
                    <a:pt x="1138" y="1127"/>
                    <a:pt x="1138" y="1127"/>
                    <a:pt x="1141" y="1129"/>
                  </a:cubicBezTo>
                  <a:cubicBezTo>
                    <a:pt x="1147" y="1132"/>
                    <a:pt x="1155" y="1132"/>
                    <a:pt x="1167" y="1129"/>
                  </a:cubicBezTo>
                  <a:cubicBezTo>
                    <a:pt x="1169" y="1127"/>
                    <a:pt x="1169" y="1124"/>
                    <a:pt x="1172" y="1121"/>
                  </a:cubicBezTo>
                  <a:cubicBezTo>
                    <a:pt x="1172" y="1107"/>
                    <a:pt x="1169" y="1101"/>
                    <a:pt x="1167" y="1096"/>
                  </a:cubicBezTo>
                  <a:cubicBezTo>
                    <a:pt x="1172" y="1090"/>
                    <a:pt x="1183" y="1076"/>
                    <a:pt x="1192" y="1084"/>
                  </a:cubicBezTo>
                  <a:cubicBezTo>
                    <a:pt x="1195" y="1090"/>
                    <a:pt x="1198" y="1096"/>
                    <a:pt x="1212" y="1104"/>
                  </a:cubicBezTo>
                  <a:cubicBezTo>
                    <a:pt x="1214" y="1107"/>
                    <a:pt x="1217" y="1107"/>
                    <a:pt x="1223" y="1110"/>
                  </a:cubicBezTo>
                  <a:cubicBezTo>
                    <a:pt x="1229" y="1118"/>
                    <a:pt x="1240" y="1124"/>
                    <a:pt x="1248" y="1138"/>
                  </a:cubicBezTo>
                  <a:cubicBezTo>
                    <a:pt x="1248" y="1141"/>
                    <a:pt x="1251" y="1144"/>
                    <a:pt x="1251" y="1146"/>
                  </a:cubicBezTo>
                  <a:cubicBezTo>
                    <a:pt x="1254" y="1152"/>
                    <a:pt x="1262" y="1166"/>
                    <a:pt x="1271" y="1169"/>
                  </a:cubicBezTo>
                  <a:cubicBezTo>
                    <a:pt x="1282" y="1169"/>
                    <a:pt x="1293" y="1169"/>
                    <a:pt x="1305" y="1169"/>
                  </a:cubicBezTo>
                  <a:cubicBezTo>
                    <a:pt x="1313" y="1163"/>
                    <a:pt x="1316" y="1161"/>
                    <a:pt x="1327" y="1161"/>
                  </a:cubicBezTo>
                  <a:cubicBezTo>
                    <a:pt x="1336" y="1163"/>
                    <a:pt x="1341" y="1166"/>
                    <a:pt x="1350" y="1169"/>
                  </a:cubicBezTo>
                  <a:cubicBezTo>
                    <a:pt x="1355" y="1169"/>
                    <a:pt x="1361" y="1169"/>
                    <a:pt x="1369" y="1169"/>
                  </a:cubicBezTo>
                  <a:cubicBezTo>
                    <a:pt x="1375" y="1175"/>
                    <a:pt x="1378" y="1180"/>
                    <a:pt x="1392" y="1180"/>
                  </a:cubicBezTo>
                  <a:cubicBezTo>
                    <a:pt x="1395" y="1183"/>
                    <a:pt x="1400" y="1186"/>
                    <a:pt x="1403" y="1189"/>
                  </a:cubicBezTo>
                  <a:cubicBezTo>
                    <a:pt x="1403" y="1197"/>
                    <a:pt x="1403" y="1206"/>
                    <a:pt x="1403" y="1214"/>
                  </a:cubicBezTo>
                  <a:cubicBezTo>
                    <a:pt x="1392" y="1223"/>
                    <a:pt x="1386" y="1237"/>
                    <a:pt x="1384" y="1251"/>
                  </a:cubicBezTo>
                  <a:cubicBezTo>
                    <a:pt x="1378" y="1259"/>
                    <a:pt x="1369" y="1271"/>
                    <a:pt x="1358" y="1279"/>
                  </a:cubicBezTo>
                  <a:cubicBezTo>
                    <a:pt x="1338" y="1285"/>
                    <a:pt x="1338" y="1276"/>
                    <a:pt x="1327" y="1268"/>
                  </a:cubicBezTo>
                  <a:cubicBezTo>
                    <a:pt x="1322" y="1259"/>
                    <a:pt x="1310" y="1257"/>
                    <a:pt x="1307" y="1259"/>
                  </a:cubicBezTo>
                  <a:cubicBezTo>
                    <a:pt x="1307" y="1259"/>
                    <a:pt x="1305" y="1259"/>
                    <a:pt x="1305" y="1262"/>
                  </a:cubicBezTo>
                  <a:cubicBezTo>
                    <a:pt x="1305" y="1268"/>
                    <a:pt x="1305" y="1274"/>
                    <a:pt x="1305" y="1279"/>
                  </a:cubicBezTo>
                  <a:cubicBezTo>
                    <a:pt x="1307" y="1288"/>
                    <a:pt x="1310" y="1296"/>
                    <a:pt x="1310" y="1307"/>
                  </a:cubicBezTo>
                  <a:cubicBezTo>
                    <a:pt x="1307" y="1316"/>
                    <a:pt x="1305" y="1327"/>
                    <a:pt x="1307" y="1339"/>
                  </a:cubicBezTo>
                  <a:cubicBezTo>
                    <a:pt x="1310" y="1341"/>
                    <a:pt x="1313" y="1344"/>
                    <a:pt x="1316" y="1347"/>
                  </a:cubicBezTo>
                  <a:cubicBezTo>
                    <a:pt x="1322" y="1350"/>
                    <a:pt x="1333" y="1367"/>
                    <a:pt x="1322" y="1381"/>
                  </a:cubicBezTo>
                  <a:cubicBezTo>
                    <a:pt x="1310" y="1387"/>
                    <a:pt x="1310" y="1384"/>
                    <a:pt x="1310" y="1398"/>
                  </a:cubicBezTo>
                  <a:cubicBezTo>
                    <a:pt x="1316" y="1409"/>
                    <a:pt x="1333" y="1406"/>
                    <a:pt x="1344" y="1420"/>
                  </a:cubicBezTo>
                  <a:cubicBezTo>
                    <a:pt x="1344" y="1423"/>
                    <a:pt x="1344" y="1435"/>
                    <a:pt x="1341" y="1440"/>
                  </a:cubicBezTo>
                  <a:cubicBezTo>
                    <a:pt x="1327" y="1440"/>
                    <a:pt x="1313" y="1437"/>
                    <a:pt x="1305" y="1435"/>
                  </a:cubicBezTo>
                  <a:cubicBezTo>
                    <a:pt x="1305" y="1426"/>
                    <a:pt x="1302" y="1418"/>
                    <a:pt x="1299" y="1412"/>
                  </a:cubicBezTo>
                  <a:cubicBezTo>
                    <a:pt x="1288" y="1412"/>
                    <a:pt x="1285" y="1420"/>
                    <a:pt x="1276" y="1423"/>
                  </a:cubicBezTo>
                  <a:cubicBezTo>
                    <a:pt x="1274" y="1423"/>
                    <a:pt x="1268" y="1423"/>
                    <a:pt x="1265" y="1423"/>
                  </a:cubicBezTo>
                  <a:cubicBezTo>
                    <a:pt x="1251" y="1412"/>
                    <a:pt x="1248" y="1398"/>
                    <a:pt x="1248" y="1389"/>
                  </a:cubicBezTo>
                  <a:cubicBezTo>
                    <a:pt x="1245" y="1387"/>
                    <a:pt x="1243" y="1384"/>
                    <a:pt x="1243" y="1381"/>
                  </a:cubicBezTo>
                  <a:cubicBezTo>
                    <a:pt x="1223" y="1381"/>
                    <a:pt x="1217" y="1378"/>
                    <a:pt x="1214" y="1398"/>
                  </a:cubicBezTo>
                  <a:cubicBezTo>
                    <a:pt x="1209" y="1404"/>
                    <a:pt x="1206" y="1401"/>
                    <a:pt x="1200" y="1404"/>
                  </a:cubicBezTo>
                  <a:cubicBezTo>
                    <a:pt x="1200" y="1406"/>
                    <a:pt x="1200" y="1409"/>
                    <a:pt x="1200" y="1412"/>
                  </a:cubicBezTo>
                  <a:cubicBezTo>
                    <a:pt x="1206" y="1418"/>
                    <a:pt x="1214" y="1426"/>
                    <a:pt x="1209" y="1440"/>
                  </a:cubicBezTo>
                  <a:cubicBezTo>
                    <a:pt x="1206" y="1449"/>
                    <a:pt x="1192" y="1454"/>
                    <a:pt x="1183" y="1460"/>
                  </a:cubicBezTo>
                  <a:cubicBezTo>
                    <a:pt x="1183" y="1460"/>
                    <a:pt x="1183" y="1463"/>
                    <a:pt x="1181" y="1463"/>
                  </a:cubicBezTo>
                  <a:cubicBezTo>
                    <a:pt x="1181" y="1468"/>
                    <a:pt x="1181" y="1474"/>
                    <a:pt x="1181" y="1483"/>
                  </a:cubicBezTo>
                  <a:cubicBezTo>
                    <a:pt x="1186" y="1491"/>
                    <a:pt x="1195" y="1485"/>
                    <a:pt x="1195" y="1505"/>
                  </a:cubicBezTo>
                  <a:cubicBezTo>
                    <a:pt x="1192" y="1508"/>
                    <a:pt x="1192" y="1511"/>
                    <a:pt x="1192" y="1514"/>
                  </a:cubicBezTo>
                  <a:cubicBezTo>
                    <a:pt x="1186" y="1517"/>
                    <a:pt x="1183" y="1517"/>
                    <a:pt x="1181" y="1519"/>
                  </a:cubicBezTo>
                  <a:cubicBezTo>
                    <a:pt x="1169" y="1522"/>
                    <a:pt x="1158" y="1528"/>
                    <a:pt x="1150" y="1531"/>
                  </a:cubicBezTo>
                  <a:close/>
                  <a:moveTo>
                    <a:pt x="1116" y="1796"/>
                  </a:moveTo>
                  <a:cubicBezTo>
                    <a:pt x="1107" y="1788"/>
                    <a:pt x="1099" y="1782"/>
                    <a:pt x="1093" y="1779"/>
                  </a:cubicBezTo>
                  <a:cubicBezTo>
                    <a:pt x="1093" y="1768"/>
                    <a:pt x="1093" y="1762"/>
                    <a:pt x="1090" y="1754"/>
                  </a:cubicBezTo>
                  <a:cubicBezTo>
                    <a:pt x="1088" y="1754"/>
                    <a:pt x="1088" y="1751"/>
                    <a:pt x="1085" y="1751"/>
                  </a:cubicBezTo>
                  <a:cubicBezTo>
                    <a:pt x="1074" y="1751"/>
                    <a:pt x="1065" y="1757"/>
                    <a:pt x="1059" y="1765"/>
                  </a:cubicBezTo>
                  <a:cubicBezTo>
                    <a:pt x="1057" y="1765"/>
                    <a:pt x="1051" y="1762"/>
                    <a:pt x="1045" y="1762"/>
                  </a:cubicBezTo>
                  <a:cubicBezTo>
                    <a:pt x="1043" y="1754"/>
                    <a:pt x="1040" y="1748"/>
                    <a:pt x="1034" y="1745"/>
                  </a:cubicBezTo>
                  <a:cubicBezTo>
                    <a:pt x="1023" y="1728"/>
                    <a:pt x="1023" y="1734"/>
                    <a:pt x="1006" y="1731"/>
                  </a:cubicBezTo>
                  <a:cubicBezTo>
                    <a:pt x="997" y="1723"/>
                    <a:pt x="1000" y="1711"/>
                    <a:pt x="1000" y="1706"/>
                  </a:cubicBezTo>
                  <a:cubicBezTo>
                    <a:pt x="1003" y="1694"/>
                    <a:pt x="1006" y="1686"/>
                    <a:pt x="1000" y="1678"/>
                  </a:cubicBezTo>
                  <a:cubicBezTo>
                    <a:pt x="981" y="1672"/>
                    <a:pt x="983" y="1675"/>
                    <a:pt x="983" y="1663"/>
                  </a:cubicBezTo>
                  <a:cubicBezTo>
                    <a:pt x="981" y="1658"/>
                    <a:pt x="978" y="1652"/>
                    <a:pt x="978" y="1646"/>
                  </a:cubicBezTo>
                  <a:cubicBezTo>
                    <a:pt x="975" y="1644"/>
                    <a:pt x="975" y="1641"/>
                    <a:pt x="972" y="1638"/>
                  </a:cubicBezTo>
                  <a:cubicBezTo>
                    <a:pt x="969" y="1621"/>
                    <a:pt x="966" y="1618"/>
                    <a:pt x="952" y="1618"/>
                  </a:cubicBezTo>
                  <a:cubicBezTo>
                    <a:pt x="944" y="1624"/>
                    <a:pt x="933" y="1629"/>
                    <a:pt x="927" y="1629"/>
                  </a:cubicBezTo>
                  <a:cubicBezTo>
                    <a:pt x="927" y="1629"/>
                    <a:pt x="927" y="1629"/>
                    <a:pt x="924" y="1629"/>
                  </a:cubicBezTo>
                  <a:cubicBezTo>
                    <a:pt x="924" y="1615"/>
                    <a:pt x="924" y="1601"/>
                    <a:pt x="924" y="1587"/>
                  </a:cubicBezTo>
                  <a:cubicBezTo>
                    <a:pt x="927" y="1581"/>
                    <a:pt x="930" y="1576"/>
                    <a:pt x="933" y="1570"/>
                  </a:cubicBezTo>
                  <a:cubicBezTo>
                    <a:pt x="941" y="1556"/>
                    <a:pt x="950" y="1553"/>
                    <a:pt x="964" y="1542"/>
                  </a:cubicBezTo>
                  <a:cubicBezTo>
                    <a:pt x="966" y="1539"/>
                    <a:pt x="972" y="1536"/>
                    <a:pt x="975" y="1531"/>
                  </a:cubicBezTo>
                  <a:cubicBezTo>
                    <a:pt x="975" y="1525"/>
                    <a:pt x="975" y="1517"/>
                    <a:pt x="978" y="1511"/>
                  </a:cubicBezTo>
                  <a:cubicBezTo>
                    <a:pt x="978" y="1508"/>
                    <a:pt x="981" y="1505"/>
                    <a:pt x="981" y="1502"/>
                  </a:cubicBezTo>
                  <a:cubicBezTo>
                    <a:pt x="981" y="1491"/>
                    <a:pt x="981" y="1474"/>
                    <a:pt x="986" y="1468"/>
                  </a:cubicBezTo>
                  <a:cubicBezTo>
                    <a:pt x="986" y="1457"/>
                    <a:pt x="989" y="1449"/>
                    <a:pt x="983" y="1440"/>
                  </a:cubicBezTo>
                  <a:cubicBezTo>
                    <a:pt x="978" y="1435"/>
                    <a:pt x="969" y="1429"/>
                    <a:pt x="964" y="1423"/>
                  </a:cubicBezTo>
                  <a:cubicBezTo>
                    <a:pt x="964" y="1418"/>
                    <a:pt x="964" y="1415"/>
                    <a:pt x="964" y="1409"/>
                  </a:cubicBezTo>
                  <a:cubicBezTo>
                    <a:pt x="969" y="1409"/>
                    <a:pt x="975" y="1406"/>
                    <a:pt x="983" y="1404"/>
                  </a:cubicBezTo>
                  <a:cubicBezTo>
                    <a:pt x="989" y="1389"/>
                    <a:pt x="981" y="1372"/>
                    <a:pt x="981" y="1364"/>
                  </a:cubicBezTo>
                  <a:cubicBezTo>
                    <a:pt x="986" y="1358"/>
                    <a:pt x="989" y="1353"/>
                    <a:pt x="997" y="1361"/>
                  </a:cubicBezTo>
                  <a:cubicBezTo>
                    <a:pt x="1003" y="1372"/>
                    <a:pt x="1009" y="1384"/>
                    <a:pt x="1012" y="1401"/>
                  </a:cubicBezTo>
                  <a:cubicBezTo>
                    <a:pt x="1014" y="1404"/>
                    <a:pt x="1014" y="1404"/>
                    <a:pt x="1023" y="1404"/>
                  </a:cubicBezTo>
                  <a:cubicBezTo>
                    <a:pt x="1028" y="1395"/>
                    <a:pt x="1026" y="1384"/>
                    <a:pt x="1026" y="1378"/>
                  </a:cubicBezTo>
                  <a:cubicBezTo>
                    <a:pt x="1028" y="1375"/>
                    <a:pt x="1031" y="1375"/>
                    <a:pt x="1034" y="1372"/>
                  </a:cubicBezTo>
                  <a:cubicBezTo>
                    <a:pt x="1037" y="1378"/>
                    <a:pt x="1040" y="1387"/>
                    <a:pt x="1043" y="1398"/>
                  </a:cubicBezTo>
                  <a:cubicBezTo>
                    <a:pt x="1048" y="1404"/>
                    <a:pt x="1051" y="1415"/>
                    <a:pt x="1062" y="1423"/>
                  </a:cubicBezTo>
                  <a:cubicBezTo>
                    <a:pt x="1068" y="1423"/>
                    <a:pt x="1074" y="1426"/>
                    <a:pt x="1079" y="1426"/>
                  </a:cubicBezTo>
                  <a:cubicBezTo>
                    <a:pt x="1085" y="1437"/>
                    <a:pt x="1090" y="1449"/>
                    <a:pt x="1096" y="1460"/>
                  </a:cubicBezTo>
                  <a:cubicBezTo>
                    <a:pt x="1102" y="1466"/>
                    <a:pt x="1107" y="1474"/>
                    <a:pt x="1113" y="1480"/>
                  </a:cubicBezTo>
                  <a:cubicBezTo>
                    <a:pt x="1113" y="1483"/>
                    <a:pt x="1113" y="1485"/>
                    <a:pt x="1116" y="1488"/>
                  </a:cubicBezTo>
                  <a:cubicBezTo>
                    <a:pt x="1107" y="1497"/>
                    <a:pt x="1107" y="1494"/>
                    <a:pt x="1107" y="1508"/>
                  </a:cubicBezTo>
                  <a:cubicBezTo>
                    <a:pt x="1113" y="1517"/>
                    <a:pt x="1116" y="1522"/>
                    <a:pt x="1133" y="1528"/>
                  </a:cubicBezTo>
                  <a:cubicBezTo>
                    <a:pt x="1136" y="1531"/>
                    <a:pt x="1136" y="1533"/>
                    <a:pt x="1147" y="1536"/>
                  </a:cubicBezTo>
                  <a:cubicBezTo>
                    <a:pt x="1150" y="1536"/>
                    <a:pt x="1155" y="1536"/>
                    <a:pt x="1158" y="1533"/>
                  </a:cubicBezTo>
                  <a:cubicBezTo>
                    <a:pt x="1169" y="1531"/>
                    <a:pt x="1181" y="1525"/>
                    <a:pt x="1195" y="1519"/>
                  </a:cubicBezTo>
                  <a:cubicBezTo>
                    <a:pt x="1200" y="1508"/>
                    <a:pt x="1200" y="1502"/>
                    <a:pt x="1200" y="1494"/>
                  </a:cubicBezTo>
                  <a:cubicBezTo>
                    <a:pt x="1195" y="1485"/>
                    <a:pt x="1189" y="1483"/>
                    <a:pt x="1186" y="1480"/>
                  </a:cubicBezTo>
                  <a:cubicBezTo>
                    <a:pt x="1186" y="1468"/>
                    <a:pt x="1183" y="1468"/>
                    <a:pt x="1189" y="1463"/>
                  </a:cubicBezTo>
                  <a:cubicBezTo>
                    <a:pt x="1198" y="1457"/>
                    <a:pt x="1209" y="1452"/>
                    <a:pt x="1214" y="1440"/>
                  </a:cubicBezTo>
                  <a:cubicBezTo>
                    <a:pt x="1214" y="1435"/>
                    <a:pt x="1214" y="1432"/>
                    <a:pt x="1214" y="1429"/>
                  </a:cubicBezTo>
                  <a:cubicBezTo>
                    <a:pt x="1212" y="1418"/>
                    <a:pt x="1209" y="1415"/>
                    <a:pt x="1206" y="1412"/>
                  </a:cubicBezTo>
                  <a:cubicBezTo>
                    <a:pt x="1206" y="1409"/>
                    <a:pt x="1206" y="1409"/>
                    <a:pt x="1206" y="1409"/>
                  </a:cubicBezTo>
                  <a:cubicBezTo>
                    <a:pt x="1209" y="1406"/>
                    <a:pt x="1212" y="1406"/>
                    <a:pt x="1212" y="1406"/>
                  </a:cubicBezTo>
                  <a:cubicBezTo>
                    <a:pt x="1229" y="1392"/>
                    <a:pt x="1212" y="1384"/>
                    <a:pt x="1240" y="1387"/>
                  </a:cubicBezTo>
                  <a:cubicBezTo>
                    <a:pt x="1243" y="1395"/>
                    <a:pt x="1248" y="1406"/>
                    <a:pt x="1251" y="1415"/>
                  </a:cubicBezTo>
                  <a:cubicBezTo>
                    <a:pt x="1254" y="1420"/>
                    <a:pt x="1257" y="1423"/>
                    <a:pt x="1262" y="1429"/>
                  </a:cubicBezTo>
                  <a:cubicBezTo>
                    <a:pt x="1268" y="1429"/>
                    <a:pt x="1274" y="1429"/>
                    <a:pt x="1279" y="1429"/>
                  </a:cubicBezTo>
                  <a:cubicBezTo>
                    <a:pt x="1285" y="1423"/>
                    <a:pt x="1291" y="1420"/>
                    <a:pt x="1296" y="1418"/>
                  </a:cubicBezTo>
                  <a:cubicBezTo>
                    <a:pt x="1296" y="1418"/>
                    <a:pt x="1296" y="1420"/>
                    <a:pt x="1299" y="1420"/>
                  </a:cubicBezTo>
                  <a:cubicBezTo>
                    <a:pt x="1299" y="1429"/>
                    <a:pt x="1299" y="1446"/>
                    <a:pt x="1291" y="1452"/>
                  </a:cubicBezTo>
                  <a:cubicBezTo>
                    <a:pt x="1285" y="1454"/>
                    <a:pt x="1282" y="1454"/>
                    <a:pt x="1279" y="1454"/>
                  </a:cubicBezTo>
                  <a:cubicBezTo>
                    <a:pt x="1274" y="1452"/>
                    <a:pt x="1268" y="1449"/>
                    <a:pt x="1262" y="1446"/>
                  </a:cubicBezTo>
                  <a:cubicBezTo>
                    <a:pt x="1243" y="1446"/>
                    <a:pt x="1240" y="1449"/>
                    <a:pt x="1226" y="1460"/>
                  </a:cubicBezTo>
                  <a:cubicBezTo>
                    <a:pt x="1223" y="1463"/>
                    <a:pt x="1223" y="1466"/>
                    <a:pt x="1220" y="1468"/>
                  </a:cubicBezTo>
                  <a:cubicBezTo>
                    <a:pt x="1220" y="1474"/>
                    <a:pt x="1217" y="1480"/>
                    <a:pt x="1223" y="1488"/>
                  </a:cubicBezTo>
                  <a:cubicBezTo>
                    <a:pt x="1223" y="1494"/>
                    <a:pt x="1229" y="1508"/>
                    <a:pt x="1243" y="1500"/>
                  </a:cubicBezTo>
                  <a:cubicBezTo>
                    <a:pt x="1254" y="1500"/>
                    <a:pt x="1262" y="1494"/>
                    <a:pt x="1262" y="1514"/>
                  </a:cubicBezTo>
                  <a:cubicBezTo>
                    <a:pt x="1260" y="1519"/>
                    <a:pt x="1257" y="1528"/>
                    <a:pt x="1254" y="1536"/>
                  </a:cubicBezTo>
                  <a:cubicBezTo>
                    <a:pt x="1243" y="1550"/>
                    <a:pt x="1248" y="1559"/>
                    <a:pt x="1268" y="1567"/>
                  </a:cubicBezTo>
                  <a:cubicBezTo>
                    <a:pt x="1268" y="1570"/>
                    <a:pt x="1268" y="1576"/>
                    <a:pt x="1268" y="1579"/>
                  </a:cubicBezTo>
                  <a:cubicBezTo>
                    <a:pt x="1268" y="1584"/>
                    <a:pt x="1260" y="1598"/>
                    <a:pt x="1268" y="1610"/>
                  </a:cubicBezTo>
                  <a:cubicBezTo>
                    <a:pt x="1271" y="1615"/>
                    <a:pt x="1276" y="1621"/>
                    <a:pt x="1282" y="1627"/>
                  </a:cubicBezTo>
                  <a:cubicBezTo>
                    <a:pt x="1291" y="1629"/>
                    <a:pt x="1302" y="1632"/>
                    <a:pt x="1313" y="1635"/>
                  </a:cubicBezTo>
                  <a:cubicBezTo>
                    <a:pt x="1316" y="1635"/>
                    <a:pt x="1319" y="1638"/>
                    <a:pt x="1324" y="1641"/>
                  </a:cubicBezTo>
                  <a:cubicBezTo>
                    <a:pt x="1327" y="1641"/>
                    <a:pt x="1333" y="1641"/>
                    <a:pt x="1336" y="1641"/>
                  </a:cubicBezTo>
                  <a:cubicBezTo>
                    <a:pt x="1336" y="1646"/>
                    <a:pt x="1338" y="1649"/>
                    <a:pt x="1338" y="1652"/>
                  </a:cubicBezTo>
                  <a:cubicBezTo>
                    <a:pt x="1336" y="1655"/>
                    <a:pt x="1336" y="1658"/>
                    <a:pt x="1333" y="1661"/>
                  </a:cubicBezTo>
                  <a:cubicBezTo>
                    <a:pt x="1327" y="1666"/>
                    <a:pt x="1322" y="1669"/>
                    <a:pt x="1316" y="1669"/>
                  </a:cubicBezTo>
                  <a:cubicBezTo>
                    <a:pt x="1296" y="1669"/>
                    <a:pt x="1288" y="1678"/>
                    <a:pt x="1274" y="1686"/>
                  </a:cubicBezTo>
                  <a:cubicBezTo>
                    <a:pt x="1271" y="1692"/>
                    <a:pt x="1268" y="1697"/>
                    <a:pt x="1262" y="1703"/>
                  </a:cubicBezTo>
                  <a:cubicBezTo>
                    <a:pt x="1257" y="1703"/>
                    <a:pt x="1251" y="1703"/>
                    <a:pt x="1245" y="1703"/>
                  </a:cubicBezTo>
                  <a:cubicBezTo>
                    <a:pt x="1240" y="1706"/>
                    <a:pt x="1231" y="1720"/>
                    <a:pt x="1223" y="1717"/>
                  </a:cubicBezTo>
                  <a:cubicBezTo>
                    <a:pt x="1212" y="1700"/>
                    <a:pt x="1203" y="1706"/>
                    <a:pt x="1195" y="1714"/>
                  </a:cubicBezTo>
                  <a:cubicBezTo>
                    <a:pt x="1181" y="1717"/>
                    <a:pt x="1178" y="1709"/>
                    <a:pt x="1172" y="1706"/>
                  </a:cubicBezTo>
                  <a:cubicBezTo>
                    <a:pt x="1155" y="1700"/>
                    <a:pt x="1152" y="1709"/>
                    <a:pt x="1147" y="1717"/>
                  </a:cubicBezTo>
                  <a:cubicBezTo>
                    <a:pt x="1141" y="1723"/>
                    <a:pt x="1130" y="1714"/>
                    <a:pt x="1127" y="1714"/>
                  </a:cubicBezTo>
                  <a:cubicBezTo>
                    <a:pt x="1124" y="1714"/>
                    <a:pt x="1121" y="1714"/>
                    <a:pt x="1119" y="1714"/>
                  </a:cubicBezTo>
                  <a:cubicBezTo>
                    <a:pt x="1110" y="1723"/>
                    <a:pt x="1110" y="1720"/>
                    <a:pt x="1110" y="1734"/>
                  </a:cubicBezTo>
                  <a:cubicBezTo>
                    <a:pt x="1116" y="1742"/>
                    <a:pt x="1121" y="1748"/>
                    <a:pt x="1116" y="1762"/>
                  </a:cubicBezTo>
                  <a:cubicBezTo>
                    <a:pt x="1116" y="1768"/>
                    <a:pt x="1121" y="1776"/>
                    <a:pt x="1121" y="1791"/>
                  </a:cubicBezTo>
                  <a:cubicBezTo>
                    <a:pt x="1119" y="1793"/>
                    <a:pt x="1116" y="1796"/>
                    <a:pt x="1116" y="1796"/>
                  </a:cubicBezTo>
                  <a:close/>
                  <a:moveTo>
                    <a:pt x="1338" y="1601"/>
                  </a:moveTo>
                  <a:cubicBezTo>
                    <a:pt x="1324" y="1596"/>
                    <a:pt x="1322" y="1590"/>
                    <a:pt x="1316" y="1584"/>
                  </a:cubicBezTo>
                  <a:cubicBezTo>
                    <a:pt x="1313" y="1584"/>
                    <a:pt x="1310" y="1581"/>
                    <a:pt x="1307" y="1581"/>
                  </a:cubicBezTo>
                  <a:cubicBezTo>
                    <a:pt x="1291" y="1581"/>
                    <a:pt x="1288" y="1581"/>
                    <a:pt x="1276" y="1590"/>
                  </a:cubicBezTo>
                  <a:cubicBezTo>
                    <a:pt x="1276" y="1593"/>
                    <a:pt x="1274" y="1596"/>
                    <a:pt x="1271" y="1598"/>
                  </a:cubicBezTo>
                  <a:cubicBezTo>
                    <a:pt x="1271" y="1590"/>
                    <a:pt x="1271" y="1587"/>
                    <a:pt x="1274" y="1581"/>
                  </a:cubicBezTo>
                  <a:cubicBezTo>
                    <a:pt x="1274" y="1576"/>
                    <a:pt x="1274" y="1570"/>
                    <a:pt x="1274" y="1562"/>
                  </a:cubicBezTo>
                  <a:cubicBezTo>
                    <a:pt x="1268" y="1559"/>
                    <a:pt x="1260" y="1556"/>
                    <a:pt x="1254" y="1553"/>
                  </a:cubicBezTo>
                  <a:cubicBezTo>
                    <a:pt x="1254" y="1550"/>
                    <a:pt x="1257" y="1545"/>
                    <a:pt x="1257" y="1542"/>
                  </a:cubicBezTo>
                  <a:cubicBezTo>
                    <a:pt x="1260" y="1533"/>
                    <a:pt x="1262" y="1525"/>
                    <a:pt x="1265" y="1517"/>
                  </a:cubicBezTo>
                  <a:cubicBezTo>
                    <a:pt x="1268" y="1514"/>
                    <a:pt x="1265" y="1502"/>
                    <a:pt x="1265" y="1500"/>
                  </a:cubicBezTo>
                  <a:cubicBezTo>
                    <a:pt x="1262" y="1497"/>
                    <a:pt x="1260" y="1494"/>
                    <a:pt x="1260" y="1494"/>
                  </a:cubicBezTo>
                  <a:cubicBezTo>
                    <a:pt x="1251" y="1494"/>
                    <a:pt x="1243" y="1494"/>
                    <a:pt x="1234" y="1497"/>
                  </a:cubicBezTo>
                  <a:cubicBezTo>
                    <a:pt x="1226" y="1497"/>
                    <a:pt x="1229" y="1488"/>
                    <a:pt x="1229" y="1485"/>
                  </a:cubicBezTo>
                  <a:cubicBezTo>
                    <a:pt x="1226" y="1483"/>
                    <a:pt x="1226" y="1483"/>
                    <a:pt x="1226" y="1480"/>
                  </a:cubicBezTo>
                  <a:cubicBezTo>
                    <a:pt x="1226" y="1457"/>
                    <a:pt x="1234" y="1457"/>
                    <a:pt x="1254" y="1452"/>
                  </a:cubicBezTo>
                  <a:cubicBezTo>
                    <a:pt x="1257" y="1452"/>
                    <a:pt x="1257" y="1452"/>
                    <a:pt x="1260" y="1452"/>
                  </a:cubicBezTo>
                  <a:cubicBezTo>
                    <a:pt x="1268" y="1457"/>
                    <a:pt x="1279" y="1463"/>
                    <a:pt x="1293" y="1457"/>
                  </a:cubicBezTo>
                  <a:cubicBezTo>
                    <a:pt x="1296" y="1454"/>
                    <a:pt x="1296" y="1452"/>
                    <a:pt x="1299" y="1452"/>
                  </a:cubicBezTo>
                  <a:cubicBezTo>
                    <a:pt x="1299" y="1449"/>
                    <a:pt x="1302" y="1443"/>
                    <a:pt x="1302" y="1440"/>
                  </a:cubicBezTo>
                  <a:cubicBezTo>
                    <a:pt x="1302" y="1440"/>
                    <a:pt x="1305" y="1440"/>
                    <a:pt x="1307" y="1440"/>
                  </a:cubicBezTo>
                  <a:cubicBezTo>
                    <a:pt x="1310" y="1446"/>
                    <a:pt x="1330" y="1446"/>
                    <a:pt x="1344" y="1446"/>
                  </a:cubicBezTo>
                  <a:cubicBezTo>
                    <a:pt x="1353" y="1437"/>
                    <a:pt x="1350" y="1426"/>
                    <a:pt x="1350" y="1418"/>
                  </a:cubicBezTo>
                  <a:cubicBezTo>
                    <a:pt x="1338" y="1406"/>
                    <a:pt x="1327" y="1404"/>
                    <a:pt x="1319" y="1401"/>
                  </a:cubicBezTo>
                  <a:cubicBezTo>
                    <a:pt x="1313" y="1389"/>
                    <a:pt x="1316" y="1387"/>
                    <a:pt x="1327" y="1387"/>
                  </a:cubicBezTo>
                  <a:cubicBezTo>
                    <a:pt x="1330" y="1389"/>
                    <a:pt x="1333" y="1392"/>
                    <a:pt x="1336" y="1392"/>
                  </a:cubicBezTo>
                  <a:cubicBezTo>
                    <a:pt x="1344" y="1395"/>
                    <a:pt x="1350" y="1395"/>
                    <a:pt x="1355" y="1398"/>
                  </a:cubicBezTo>
                  <a:cubicBezTo>
                    <a:pt x="1375" y="1398"/>
                    <a:pt x="1398" y="1381"/>
                    <a:pt x="1406" y="1364"/>
                  </a:cubicBezTo>
                  <a:cubicBezTo>
                    <a:pt x="1406" y="1350"/>
                    <a:pt x="1417" y="1350"/>
                    <a:pt x="1429" y="1350"/>
                  </a:cubicBezTo>
                  <a:cubicBezTo>
                    <a:pt x="1437" y="1353"/>
                    <a:pt x="1443" y="1367"/>
                    <a:pt x="1446" y="1381"/>
                  </a:cubicBezTo>
                  <a:cubicBezTo>
                    <a:pt x="1454" y="1389"/>
                    <a:pt x="1460" y="1401"/>
                    <a:pt x="1474" y="1412"/>
                  </a:cubicBezTo>
                  <a:cubicBezTo>
                    <a:pt x="1477" y="1412"/>
                    <a:pt x="1482" y="1415"/>
                    <a:pt x="1488" y="1415"/>
                  </a:cubicBezTo>
                  <a:cubicBezTo>
                    <a:pt x="1488" y="1423"/>
                    <a:pt x="1496" y="1435"/>
                    <a:pt x="1488" y="1446"/>
                  </a:cubicBezTo>
                  <a:cubicBezTo>
                    <a:pt x="1471" y="1457"/>
                    <a:pt x="1460" y="1449"/>
                    <a:pt x="1462" y="1474"/>
                  </a:cubicBezTo>
                  <a:cubicBezTo>
                    <a:pt x="1465" y="1474"/>
                    <a:pt x="1471" y="1471"/>
                    <a:pt x="1474" y="1471"/>
                  </a:cubicBezTo>
                  <a:cubicBezTo>
                    <a:pt x="1482" y="1471"/>
                    <a:pt x="1488" y="1471"/>
                    <a:pt x="1493" y="1471"/>
                  </a:cubicBezTo>
                  <a:cubicBezTo>
                    <a:pt x="1493" y="1480"/>
                    <a:pt x="1493" y="1491"/>
                    <a:pt x="1493" y="1502"/>
                  </a:cubicBezTo>
                  <a:cubicBezTo>
                    <a:pt x="1493" y="1508"/>
                    <a:pt x="1496" y="1511"/>
                    <a:pt x="1505" y="1517"/>
                  </a:cubicBezTo>
                  <a:cubicBezTo>
                    <a:pt x="1505" y="1519"/>
                    <a:pt x="1507" y="1522"/>
                    <a:pt x="1510" y="1528"/>
                  </a:cubicBezTo>
                  <a:cubicBezTo>
                    <a:pt x="1499" y="1528"/>
                    <a:pt x="1493" y="1533"/>
                    <a:pt x="1485" y="1536"/>
                  </a:cubicBezTo>
                  <a:cubicBezTo>
                    <a:pt x="1477" y="1550"/>
                    <a:pt x="1462" y="1556"/>
                    <a:pt x="1451" y="1565"/>
                  </a:cubicBezTo>
                  <a:cubicBezTo>
                    <a:pt x="1443" y="1570"/>
                    <a:pt x="1431" y="1573"/>
                    <a:pt x="1423" y="1570"/>
                  </a:cubicBezTo>
                  <a:cubicBezTo>
                    <a:pt x="1417" y="1570"/>
                    <a:pt x="1415" y="1567"/>
                    <a:pt x="1409" y="1565"/>
                  </a:cubicBezTo>
                  <a:cubicBezTo>
                    <a:pt x="1398" y="1550"/>
                    <a:pt x="1398" y="1556"/>
                    <a:pt x="1386" y="1553"/>
                  </a:cubicBezTo>
                  <a:cubicBezTo>
                    <a:pt x="1384" y="1556"/>
                    <a:pt x="1381" y="1556"/>
                    <a:pt x="1381" y="1559"/>
                  </a:cubicBezTo>
                  <a:cubicBezTo>
                    <a:pt x="1381" y="1562"/>
                    <a:pt x="1381" y="1565"/>
                    <a:pt x="1381" y="1567"/>
                  </a:cubicBezTo>
                  <a:cubicBezTo>
                    <a:pt x="1372" y="1576"/>
                    <a:pt x="1361" y="1584"/>
                    <a:pt x="1355" y="1596"/>
                  </a:cubicBezTo>
                  <a:cubicBezTo>
                    <a:pt x="1347" y="1598"/>
                    <a:pt x="1341" y="1598"/>
                    <a:pt x="1338" y="1601"/>
                  </a:cubicBezTo>
                  <a:close/>
                  <a:moveTo>
                    <a:pt x="1485" y="1776"/>
                  </a:moveTo>
                  <a:cubicBezTo>
                    <a:pt x="1485" y="1774"/>
                    <a:pt x="1485" y="1771"/>
                    <a:pt x="1485" y="1768"/>
                  </a:cubicBezTo>
                  <a:cubicBezTo>
                    <a:pt x="1482" y="1768"/>
                    <a:pt x="1482" y="1765"/>
                    <a:pt x="1479" y="1765"/>
                  </a:cubicBezTo>
                  <a:cubicBezTo>
                    <a:pt x="1477" y="1765"/>
                    <a:pt x="1477" y="1762"/>
                    <a:pt x="1474" y="1762"/>
                  </a:cubicBezTo>
                  <a:cubicBezTo>
                    <a:pt x="1471" y="1751"/>
                    <a:pt x="1465" y="1751"/>
                    <a:pt x="1460" y="1754"/>
                  </a:cubicBezTo>
                  <a:cubicBezTo>
                    <a:pt x="1457" y="1759"/>
                    <a:pt x="1457" y="1762"/>
                    <a:pt x="1457" y="1765"/>
                  </a:cubicBezTo>
                  <a:cubicBezTo>
                    <a:pt x="1446" y="1768"/>
                    <a:pt x="1434" y="1768"/>
                    <a:pt x="1423" y="1768"/>
                  </a:cubicBezTo>
                  <a:cubicBezTo>
                    <a:pt x="1417" y="1768"/>
                    <a:pt x="1412" y="1765"/>
                    <a:pt x="1403" y="1765"/>
                  </a:cubicBezTo>
                  <a:cubicBezTo>
                    <a:pt x="1398" y="1762"/>
                    <a:pt x="1395" y="1762"/>
                    <a:pt x="1389" y="1762"/>
                  </a:cubicBezTo>
                  <a:cubicBezTo>
                    <a:pt x="1384" y="1757"/>
                    <a:pt x="1381" y="1754"/>
                    <a:pt x="1375" y="1748"/>
                  </a:cubicBezTo>
                  <a:cubicBezTo>
                    <a:pt x="1375" y="1745"/>
                    <a:pt x="1372" y="1742"/>
                    <a:pt x="1369" y="1740"/>
                  </a:cubicBezTo>
                  <a:cubicBezTo>
                    <a:pt x="1369" y="1740"/>
                    <a:pt x="1369" y="1740"/>
                    <a:pt x="1369" y="1740"/>
                  </a:cubicBezTo>
                  <a:cubicBezTo>
                    <a:pt x="1364" y="1728"/>
                    <a:pt x="1369" y="1726"/>
                    <a:pt x="1372" y="1717"/>
                  </a:cubicBezTo>
                  <a:cubicBezTo>
                    <a:pt x="1372" y="1714"/>
                    <a:pt x="1372" y="1709"/>
                    <a:pt x="1372" y="1706"/>
                  </a:cubicBezTo>
                  <a:cubicBezTo>
                    <a:pt x="1369" y="1703"/>
                    <a:pt x="1364" y="1700"/>
                    <a:pt x="1361" y="1697"/>
                  </a:cubicBezTo>
                  <a:cubicBezTo>
                    <a:pt x="1361" y="1694"/>
                    <a:pt x="1361" y="1694"/>
                    <a:pt x="1361" y="1694"/>
                  </a:cubicBezTo>
                  <a:cubicBezTo>
                    <a:pt x="1344" y="1694"/>
                    <a:pt x="1333" y="1694"/>
                    <a:pt x="1322" y="1692"/>
                  </a:cubicBezTo>
                  <a:cubicBezTo>
                    <a:pt x="1319" y="1692"/>
                    <a:pt x="1316" y="1689"/>
                    <a:pt x="1310" y="1689"/>
                  </a:cubicBezTo>
                  <a:cubicBezTo>
                    <a:pt x="1310" y="1683"/>
                    <a:pt x="1307" y="1680"/>
                    <a:pt x="1307" y="1675"/>
                  </a:cubicBezTo>
                  <a:cubicBezTo>
                    <a:pt x="1310" y="1675"/>
                    <a:pt x="1316" y="1675"/>
                    <a:pt x="1322" y="1675"/>
                  </a:cubicBezTo>
                  <a:cubicBezTo>
                    <a:pt x="1327" y="1675"/>
                    <a:pt x="1333" y="1666"/>
                    <a:pt x="1338" y="1663"/>
                  </a:cubicBezTo>
                  <a:cubicBezTo>
                    <a:pt x="1344" y="1652"/>
                    <a:pt x="1344" y="1644"/>
                    <a:pt x="1338" y="1638"/>
                  </a:cubicBezTo>
                  <a:cubicBezTo>
                    <a:pt x="1336" y="1638"/>
                    <a:pt x="1330" y="1638"/>
                    <a:pt x="1327" y="1638"/>
                  </a:cubicBezTo>
                  <a:cubicBezTo>
                    <a:pt x="1310" y="1627"/>
                    <a:pt x="1293" y="1624"/>
                    <a:pt x="1282" y="1618"/>
                  </a:cubicBezTo>
                  <a:cubicBezTo>
                    <a:pt x="1276" y="1613"/>
                    <a:pt x="1274" y="1607"/>
                    <a:pt x="1274" y="1604"/>
                  </a:cubicBezTo>
                  <a:cubicBezTo>
                    <a:pt x="1282" y="1590"/>
                    <a:pt x="1282" y="1587"/>
                    <a:pt x="1302" y="1587"/>
                  </a:cubicBezTo>
                  <a:cubicBezTo>
                    <a:pt x="1307" y="1587"/>
                    <a:pt x="1310" y="1590"/>
                    <a:pt x="1316" y="1590"/>
                  </a:cubicBezTo>
                  <a:cubicBezTo>
                    <a:pt x="1319" y="1596"/>
                    <a:pt x="1324" y="1598"/>
                    <a:pt x="1330" y="1604"/>
                  </a:cubicBezTo>
                  <a:cubicBezTo>
                    <a:pt x="1336" y="1604"/>
                    <a:pt x="1341" y="1607"/>
                    <a:pt x="1353" y="1604"/>
                  </a:cubicBezTo>
                  <a:cubicBezTo>
                    <a:pt x="1364" y="1596"/>
                    <a:pt x="1375" y="1579"/>
                    <a:pt x="1386" y="1570"/>
                  </a:cubicBezTo>
                  <a:cubicBezTo>
                    <a:pt x="1386" y="1567"/>
                    <a:pt x="1386" y="1565"/>
                    <a:pt x="1386" y="1559"/>
                  </a:cubicBezTo>
                  <a:cubicBezTo>
                    <a:pt x="1389" y="1559"/>
                    <a:pt x="1392" y="1559"/>
                    <a:pt x="1398" y="1559"/>
                  </a:cubicBezTo>
                  <a:cubicBezTo>
                    <a:pt x="1398" y="1562"/>
                    <a:pt x="1400" y="1562"/>
                    <a:pt x="1400" y="1565"/>
                  </a:cubicBezTo>
                  <a:cubicBezTo>
                    <a:pt x="1406" y="1567"/>
                    <a:pt x="1415" y="1573"/>
                    <a:pt x="1426" y="1579"/>
                  </a:cubicBezTo>
                  <a:cubicBezTo>
                    <a:pt x="1429" y="1579"/>
                    <a:pt x="1431" y="1579"/>
                    <a:pt x="1434" y="1579"/>
                  </a:cubicBezTo>
                  <a:cubicBezTo>
                    <a:pt x="1440" y="1576"/>
                    <a:pt x="1446" y="1573"/>
                    <a:pt x="1454" y="1570"/>
                  </a:cubicBezTo>
                  <a:cubicBezTo>
                    <a:pt x="1462" y="1562"/>
                    <a:pt x="1468" y="1559"/>
                    <a:pt x="1479" y="1553"/>
                  </a:cubicBezTo>
                  <a:cubicBezTo>
                    <a:pt x="1479" y="1550"/>
                    <a:pt x="1482" y="1550"/>
                    <a:pt x="1485" y="1548"/>
                  </a:cubicBezTo>
                  <a:cubicBezTo>
                    <a:pt x="1493" y="1536"/>
                    <a:pt x="1499" y="1533"/>
                    <a:pt x="1513" y="1531"/>
                  </a:cubicBezTo>
                  <a:cubicBezTo>
                    <a:pt x="1519" y="1531"/>
                    <a:pt x="1524" y="1531"/>
                    <a:pt x="1533" y="1531"/>
                  </a:cubicBezTo>
                  <a:cubicBezTo>
                    <a:pt x="1547" y="1522"/>
                    <a:pt x="1550" y="1514"/>
                    <a:pt x="1569" y="1514"/>
                  </a:cubicBezTo>
                  <a:cubicBezTo>
                    <a:pt x="1572" y="1519"/>
                    <a:pt x="1575" y="1525"/>
                    <a:pt x="1581" y="1531"/>
                  </a:cubicBezTo>
                  <a:cubicBezTo>
                    <a:pt x="1584" y="1533"/>
                    <a:pt x="1586" y="1536"/>
                    <a:pt x="1589" y="1539"/>
                  </a:cubicBezTo>
                  <a:cubicBezTo>
                    <a:pt x="1584" y="1548"/>
                    <a:pt x="1578" y="1556"/>
                    <a:pt x="1572" y="1567"/>
                  </a:cubicBezTo>
                  <a:cubicBezTo>
                    <a:pt x="1572" y="1570"/>
                    <a:pt x="1572" y="1576"/>
                    <a:pt x="1572" y="1579"/>
                  </a:cubicBezTo>
                  <a:cubicBezTo>
                    <a:pt x="1575" y="1581"/>
                    <a:pt x="1581" y="1581"/>
                    <a:pt x="1589" y="1581"/>
                  </a:cubicBezTo>
                  <a:cubicBezTo>
                    <a:pt x="1589" y="1587"/>
                    <a:pt x="1592" y="1590"/>
                    <a:pt x="1592" y="1596"/>
                  </a:cubicBezTo>
                  <a:cubicBezTo>
                    <a:pt x="1595" y="1598"/>
                    <a:pt x="1595" y="1598"/>
                    <a:pt x="1598" y="1601"/>
                  </a:cubicBezTo>
                  <a:cubicBezTo>
                    <a:pt x="1603" y="1601"/>
                    <a:pt x="1612" y="1598"/>
                    <a:pt x="1617" y="1598"/>
                  </a:cubicBezTo>
                  <a:cubicBezTo>
                    <a:pt x="1623" y="1604"/>
                    <a:pt x="1623" y="1615"/>
                    <a:pt x="1623" y="1627"/>
                  </a:cubicBezTo>
                  <a:cubicBezTo>
                    <a:pt x="1623" y="1629"/>
                    <a:pt x="1620" y="1632"/>
                    <a:pt x="1615" y="1635"/>
                  </a:cubicBezTo>
                  <a:cubicBezTo>
                    <a:pt x="1615" y="1638"/>
                    <a:pt x="1612" y="1638"/>
                    <a:pt x="1609" y="1638"/>
                  </a:cubicBezTo>
                  <a:cubicBezTo>
                    <a:pt x="1609" y="1646"/>
                    <a:pt x="1609" y="1655"/>
                    <a:pt x="1606" y="1661"/>
                  </a:cubicBezTo>
                  <a:cubicBezTo>
                    <a:pt x="1606" y="1666"/>
                    <a:pt x="1603" y="1669"/>
                    <a:pt x="1600" y="1675"/>
                  </a:cubicBezTo>
                  <a:cubicBezTo>
                    <a:pt x="1598" y="1675"/>
                    <a:pt x="1592" y="1678"/>
                    <a:pt x="1592" y="1683"/>
                  </a:cubicBezTo>
                  <a:cubicBezTo>
                    <a:pt x="1581" y="1683"/>
                    <a:pt x="1572" y="1706"/>
                    <a:pt x="1564" y="1711"/>
                  </a:cubicBezTo>
                  <a:cubicBezTo>
                    <a:pt x="1564" y="1714"/>
                    <a:pt x="1555" y="1717"/>
                    <a:pt x="1555" y="1717"/>
                  </a:cubicBezTo>
                  <a:cubicBezTo>
                    <a:pt x="1550" y="1723"/>
                    <a:pt x="1544" y="1728"/>
                    <a:pt x="1541" y="1731"/>
                  </a:cubicBezTo>
                  <a:cubicBezTo>
                    <a:pt x="1541" y="1734"/>
                    <a:pt x="1541" y="1734"/>
                    <a:pt x="1541" y="1734"/>
                  </a:cubicBezTo>
                  <a:cubicBezTo>
                    <a:pt x="1538" y="1734"/>
                    <a:pt x="1538" y="1734"/>
                    <a:pt x="1538" y="1734"/>
                  </a:cubicBezTo>
                  <a:cubicBezTo>
                    <a:pt x="1538" y="1737"/>
                    <a:pt x="1538" y="1737"/>
                    <a:pt x="1538" y="1737"/>
                  </a:cubicBezTo>
                  <a:cubicBezTo>
                    <a:pt x="1533" y="1737"/>
                    <a:pt x="1527" y="1745"/>
                    <a:pt x="1524" y="1748"/>
                  </a:cubicBezTo>
                  <a:cubicBezTo>
                    <a:pt x="1522" y="1754"/>
                    <a:pt x="1519" y="1759"/>
                    <a:pt x="1516" y="1765"/>
                  </a:cubicBezTo>
                  <a:cubicBezTo>
                    <a:pt x="1505" y="1768"/>
                    <a:pt x="1499" y="1771"/>
                    <a:pt x="1493" y="1776"/>
                  </a:cubicBezTo>
                  <a:cubicBezTo>
                    <a:pt x="1488" y="1776"/>
                    <a:pt x="1488" y="1776"/>
                    <a:pt x="1485" y="1776"/>
                  </a:cubicBezTo>
                  <a:close/>
                  <a:moveTo>
                    <a:pt x="1538" y="1836"/>
                  </a:moveTo>
                  <a:cubicBezTo>
                    <a:pt x="1527" y="1827"/>
                    <a:pt x="1527" y="1822"/>
                    <a:pt x="1524" y="1816"/>
                  </a:cubicBezTo>
                  <a:cubicBezTo>
                    <a:pt x="1522" y="1807"/>
                    <a:pt x="1516" y="1802"/>
                    <a:pt x="1513" y="1796"/>
                  </a:cubicBezTo>
                  <a:cubicBezTo>
                    <a:pt x="1513" y="1782"/>
                    <a:pt x="1513" y="1785"/>
                    <a:pt x="1522" y="1776"/>
                  </a:cubicBezTo>
                  <a:cubicBezTo>
                    <a:pt x="1524" y="1754"/>
                    <a:pt x="1524" y="1751"/>
                    <a:pt x="1544" y="1737"/>
                  </a:cubicBezTo>
                  <a:cubicBezTo>
                    <a:pt x="1553" y="1728"/>
                    <a:pt x="1561" y="1720"/>
                    <a:pt x="1572" y="1711"/>
                  </a:cubicBezTo>
                  <a:cubicBezTo>
                    <a:pt x="1581" y="1700"/>
                    <a:pt x="1589" y="1692"/>
                    <a:pt x="1600" y="1680"/>
                  </a:cubicBezTo>
                  <a:cubicBezTo>
                    <a:pt x="1609" y="1675"/>
                    <a:pt x="1609" y="1669"/>
                    <a:pt x="1612" y="1661"/>
                  </a:cubicBezTo>
                  <a:cubicBezTo>
                    <a:pt x="1612" y="1638"/>
                    <a:pt x="1617" y="1644"/>
                    <a:pt x="1629" y="1629"/>
                  </a:cubicBezTo>
                  <a:cubicBezTo>
                    <a:pt x="1629" y="1621"/>
                    <a:pt x="1629" y="1610"/>
                    <a:pt x="1629" y="1601"/>
                  </a:cubicBezTo>
                  <a:cubicBezTo>
                    <a:pt x="1634" y="1596"/>
                    <a:pt x="1634" y="1587"/>
                    <a:pt x="1637" y="1581"/>
                  </a:cubicBezTo>
                  <a:cubicBezTo>
                    <a:pt x="1637" y="1576"/>
                    <a:pt x="1640" y="1573"/>
                    <a:pt x="1643" y="1570"/>
                  </a:cubicBezTo>
                  <a:cubicBezTo>
                    <a:pt x="1646" y="1570"/>
                    <a:pt x="1648" y="1570"/>
                    <a:pt x="1651" y="1570"/>
                  </a:cubicBezTo>
                  <a:cubicBezTo>
                    <a:pt x="1657" y="1573"/>
                    <a:pt x="1662" y="1579"/>
                    <a:pt x="1668" y="1584"/>
                  </a:cubicBezTo>
                  <a:cubicBezTo>
                    <a:pt x="1671" y="1584"/>
                    <a:pt x="1674" y="1584"/>
                    <a:pt x="1677" y="1584"/>
                  </a:cubicBezTo>
                  <a:cubicBezTo>
                    <a:pt x="1682" y="1579"/>
                    <a:pt x="1682" y="1570"/>
                    <a:pt x="1682" y="1567"/>
                  </a:cubicBezTo>
                  <a:cubicBezTo>
                    <a:pt x="1679" y="1565"/>
                    <a:pt x="1674" y="1559"/>
                    <a:pt x="1671" y="1556"/>
                  </a:cubicBezTo>
                  <a:cubicBezTo>
                    <a:pt x="1674" y="1556"/>
                    <a:pt x="1674" y="1556"/>
                    <a:pt x="1674" y="1556"/>
                  </a:cubicBezTo>
                  <a:cubicBezTo>
                    <a:pt x="1691" y="1556"/>
                    <a:pt x="1705" y="1556"/>
                    <a:pt x="1719" y="1556"/>
                  </a:cubicBezTo>
                  <a:cubicBezTo>
                    <a:pt x="1724" y="1559"/>
                    <a:pt x="1741" y="1559"/>
                    <a:pt x="1750" y="1550"/>
                  </a:cubicBezTo>
                  <a:cubicBezTo>
                    <a:pt x="1753" y="1550"/>
                    <a:pt x="1753" y="1550"/>
                    <a:pt x="1755" y="1550"/>
                  </a:cubicBezTo>
                  <a:cubicBezTo>
                    <a:pt x="1755" y="1556"/>
                    <a:pt x="1755" y="1559"/>
                    <a:pt x="1755" y="1562"/>
                  </a:cubicBezTo>
                  <a:cubicBezTo>
                    <a:pt x="1750" y="1567"/>
                    <a:pt x="1741" y="1576"/>
                    <a:pt x="1736" y="1584"/>
                  </a:cubicBezTo>
                  <a:cubicBezTo>
                    <a:pt x="1736" y="1596"/>
                    <a:pt x="1739" y="1598"/>
                    <a:pt x="1758" y="1598"/>
                  </a:cubicBezTo>
                  <a:cubicBezTo>
                    <a:pt x="1767" y="1593"/>
                    <a:pt x="1775" y="1590"/>
                    <a:pt x="1786" y="1587"/>
                  </a:cubicBezTo>
                  <a:cubicBezTo>
                    <a:pt x="1789" y="1587"/>
                    <a:pt x="1792" y="1587"/>
                    <a:pt x="1795" y="1587"/>
                  </a:cubicBezTo>
                  <a:cubicBezTo>
                    <a:pt x="1795" y="1587"/>
                    <a:pt x="1798" y="1590"/>
                    <a:pt x="1801" y="1590"/>
                  </a:cubicBezTo>
                  <a:cubicBezTo>
                    <a:pt x="1815" y="1590"/>
                    <a:pt x="1823" y="1570"/>
                    <a:pt x="1846" y="1579"/>
                  </a:cubicBezTo>
                  <a:cubicBezTo>
                    <a:pt x="1851" y="1584"/>
                    <a:pt x="1854" y="1590"/>
                    <a:pt x="1860" y="1596"/>
                  </a:cubicBezTo>
                  <a:cubicBezTo>
                    <a:pt x="1865" y="1604"/>
                    <a:pt x="1874" y="1613"/>
                    <a:pt x="1879" y="1624"/>
                  </a:cubicBezTo>
                  <a:cubicBezTo>
                    <a:pt x="1879" y="1627"/>
                    <a:pt x="1879" y="1627"/>
                    <a:pt x="1879" y="1629"/>
                  </a:cubicBezTo>
                  <a:cubicBezTo>
                    <a:pt x="1871" y="1629"/>
                    <a:pt x="1871" y="1632"/>
                    <a:pt x="1865" y="1635"/>
                  </a:cubicBezTo>
                  <a:cubicBezTo>
                    <a:pt x="1860" y="1641"/>
                    <a:pt x="1846" y="1644"/>
                    <a:pt x="1854" y="1658"/>
                  </a:cubicBezTo>
                  <a:cubicBezTo>
                    <a:pt x="1854" y="1658"/>
                    <a:pt x="1854" y="1658"/>
                    <a:pt x="1854" y="1661"/>
                  </a:cubicBezTo>
                  <a:cubicBezTo>
                    <a:pt x="1840" y="1666"/>
                    <a:pt x="1823" y="1678"/>
                    <a:pt x="1809" y="1686"/>
                  </a:cubicBezTo>
                  <a:cubicBezTo>
                    <a:pt x="1809" y="1686"/>
                    <a:pt x="1806" y="1689"/>
                    <a:pt x="1803" y="1692"/>
                  </a:cubicBezTo>
                  <a:cubicBezTo>
                    <a:pt x="1798" y="1692"/>
                    <a:pt x="1795" y="1689"/>
                    <a:pt x="1795" y="1689"/>
                  </a:cubicBezTo>
                  <a:cubicBezTo>
                    <a:pt x="1792" y="1689"/>
                    <a:pt x="1789" y="1689"/>
                    <a:pt x="1786" y="1689"/>
                  </a:cubicBezTo>
                  <a:cubicBezTo>
                    <a:pt x="1784" y="1689"/>
                    <a:pt x="1781" y="1692"/>
                    <a:pt x="1781" y="1694"/>
                  </a:cubicBezTo>
                  <a:cubicBezTo>
                    <a:pt x="1778" y="1694"/>
                    <a:pt x="1775" y="1694"/>
                    <a:pt x="1775" y="1694"/>
                  </a:cubicBezTo>
                  <a:cubicBezTo>
                    <a:pt x="1767" y="1686"/>
                    <a:pt x="1764" y="1689"/>
                    <a:pt x="1758" y="1689"/>
                  </a:cubicBezTo>
                  <a:cubicBezTo>
                    <a:pt x="1758" y="1694"/>
                    <a:pt x="1758" y="1697"/>
                    <a:pt x="1758" y="1703"/>
                  </a:cubicBezTo>
                  <a:cubicBezTo>
                    <a:pt x="1753" y="1709"/>
                    <a:pt x="1747" y="1700"/>
                    <a:pt x="1744" y="1714"/>
                  </a:cubicBezTo>
                  <a:cubicBezTo>
                    <a:pt x="1733" y="1714"/>
                    <a:pt x="1736" y="1711"/>
                    <a:pt x="1733" y="1706"/>
                  </a:cubicBezTo>
                  <a:cubicBezTo>
                    <a:pt x="1730" y="1706"/>
                    <a:pt x="1730" y="1706"/>
                    <a:pt x="1730" y="1706"/>
                  </a:cubicBezTo>
                  <a:cubicBezTo>
                    <a:pt x="1724" y="1700"/>
                    <a:pt x="1722" y="1697"/>
                    <a:pt x="1716" y="1694"/>
                  </a:cubicBezTo>
                  <a:cubicBezTo>
                    <a:pt x="1716" y="1694"/>
                    <a:pt x="1713" y="1694"/>
                    <a:pt x="1710" y="1694"/>
                  </a:cubicBezTo>
                  <a:cubicBezTo>
                    <a:pt x="1708" y="1700"/>
                    <a:pt x="1708" y="1700"/>
                    <a:pt x="1705" y="1706"/>
                  </a:cubicBezTo>
                  <a:cubicBezTo>
                    <a:pt x="1702" y="1711"/>
                    <a:pt x="1696" y="1717"/>
                    <a:pt x="1693" y="1723"/>
                  </a:cubicBezTo>
                  <a:cubicBezTo>
                    <a:pt x="1682" y="1728"/>
                    <a:pt x="1682" y="1728"/>
                    <a:pt x="1677" y="1737"/>
                  </a:cubicBezTo>
                  <a:cubicBezTo>
                    <a:pt x="1674" y="1737"/>
                    <a:pt x="1671" y="1740"/>
                    <a:pt x="1665" y="1740"/>
                  </a:cubicBezTo>
                  <a:cubicBezTo>
                    <a:pt x="1662" y="1742"/>
                    <a:pt x="1660" y="1745"/>
                    <a:pt x="1657" y="1748"/>
                  </a:cubicBezTo>
                  <a:cubicBezTo>
                    <a:pt x="1643" y="1748"/>
                    <a:pt x="1640" y="1748"/>
                    <a:pt x="1634" y="1754"/>
                  </a:cubicBezTo>
                  <a:cubicBezTo>
                    <a:pt x="1634" y="1754"/>
                    <a:pt x="1634" y="1757"/>
                    <a:pt x="1631" y="1759"/>
                  </a:cubicBezTo>
                  <a:cubicBezTo>
                    <a:pt x="1631" y="1759"/>
                    <a:pt x="1629" y="1759"/>
                    <a:pt x="1626" y="1759"/>
                  </a:cubicBezTo>
                  <a:cubicBezTo>
                    <a:pt x="1615" y="1754"/>
                    <a:pt x="1615" y="1757"/>
                    <a:pt x="1606" y="1759"/>
                  </a:cubicBezTo>
                  <a:cubicBezTo>
                    <a:pt x="1595" y="1762"/>
                    <a:pt x="1586" y="1765"/>
                    <a:pt x="1578" y="1768"/>
                  </a:cubicBezTo>
                  <a:cubicBezTo>
                    <a:pt x="1564" y="1771"/>
                    <a:pt x="1558" y="1771"/>
                    <a:pt x="1550" y="1779"/>
                  </a:cubicBezTo>
                  <a:cubicBezTo>
                    <a:pt x="1550" y="1785"/>
                    <a:pt x="1547" y="1788"/>
                    <a:pt x="1547" y="1791"/>
                  </a:cubicBezTo>
                  <a:cubicBezTo>
                    <a:pt x="1538" y="1796"/>
                    <a:pt x="1536" y="1796"/>
                    <a:pt x="1536" y="1807"/>
                  </a:cubicBezTo>
                  <a:cubicBezTo>
                    <a:pt x="1541" y="1810"/>
                    <a:pt x="1553" y="1819"/>
                    <a:pt x="1553" y="1830"/>
                  </a:cubicBezTo>
                  <a:cubicBezTo>
                    <a:pt x="1547" y="1833"/>
                    <a:pt x="1541" y="1836"/>
                    <a:pt x="1538" y="1836"/>
                  </a:cubicBezTo>
                  <a:close/>
                  <a:moveTo>
                    <a:pt x="1623" y="1598"/>
                  </a:moveTo>
                  <a:cubicBezTo>
                    <a:pt x="1615" y="1590"/>
                    <a:pt x="1606" y="1596"/>
                    <a:pt x="1600" y="1596"/>
                  </a:cubicBezTo>
                  <a:cubicBezTo>
                    <a:pt x="1598" y="1596"/>
                    <a:pt x="1598" y="1593"/>
                    <a:pt x="1595" y="1590"/>
                  </a:cubicBezTo>
                  <a:cubicBezTo>
                    <a:pt x="1595" y="1573"/>
                    <a:pt x="1584" y="1576"/>
                    <a:pt x="1578" y="1576"/>
                  </a:cubicBezTo>
                  <a:cubicBezTo>
                    <a:pt x="1578" y="1576"/>
                    <a:pt x="1578" y="1573"/>
                    <a:pt x="1578" y="1570"/>
                  </a:cubicBezTo>
                  <a:cubicBezTo>
                    <a:pt x="1584" y="1559"/>
                    <a:pt x="1592" y="1548"/>
                    <a:pt x="1592" y="1536"/>
                  </a:cubicBezTo>
                  <a:cubicBezTo>
                    <a:pt x="1586" y="1528"/>
                    <a:pt x="1578" y="1522"/>
                    <a:pt x="1578" y="1514"/>
                  </a:cubicBezTo>
                  <a:cubicBezTo>
                    <a:pt x="1572" y="1505"/>
                    <a:pt x="1569" y="1508"/>
                    <a:pt x="1564" y="1508"/>
                  </a:cubicBezTo>
                  <a:cubicBezTo>
                    <a:pt x="1558" y="1511"/>
                    <a:pt x="1553" y="1511"/>
                    <a:pt x="1547" y="1511"/>
                  </a:cubicBezTo>
                  <a:cubicBezTo>
                    <a:pt x="1541" y="1519"/>
                    <a:pt x="1536" y="1522"/>
                    <a:pt x="1530" y="1525"/>
                  </a:cubicBezTo>
                  <a:cubicBezTo>
                    <a:pt x="1524" y="1525"/>
                    <a:pt x="1519" y="1528"/>
                    <a:pt x="1513" y="1528"/>
                  </a:cubicBezTo>
                  <a:cubicBezTo>
                    <a:pt x="1513" y="1514"/>
                    <a:pt x="1505" y="1511"/>
                    <a:pt x="1499" y="1505"/>
                  </a:cubicBezTo>
                  <a:cubicBezTo>
                    <a:pt x="1496" y="1502"/>
                    <a:pt x="1496" y="1502"/>
                    <a:pt x="1496" y="1502"/>
                  </a:cubicBezTo>
                  <a:cubicBezTo>
                    <a:pt x="1496" y="1488"/>
                    <a:pt x="1496" y="1477"/>
                    <a:pt x="1496" y="1463"/>
                  </a:cubicBezTo>
                  <a:cubicBezTo>
                    <a:pt x="1485" y="1463"/>
                    <a:pt x="1477" y="1466"/>
                    <a:pt x="1468" y="1468"/>
                  </a:cubicBezTo>
                  <a:cubicBezTo>
                    <a:pt x="1468" y="1454"/>
                    <a:pt x="1471" y="1457"/>
                    <a:pt x="1482" y="1454"/>
                  </a:cubicBezTo>
                  <a:cubicBezTo>
                    <a:pt x="1491" y="1452"/>
                    <a:pt x="1496" y="1440"/>
                    <a:pt x="1496" y="1432"/>
                  </a:cubicBezTo>
                  <a:cubicBezTo>
                    <a:pt x="1493" y="1420"/>
                    <a:pt x="1491" y="1412"/>
                    <a:pt x="1491" y="1404"/>
                  </a:cubicBezTo>
                  <a:cubicBezTo>
                    <a:pt x="1488" y="1392"/>
                    <a:pt x="1488" y="1381"/>
                    <a:pt x="1488" y="1370"/>
                  </a:cubicBezTo>
                  <a:cubicBezTo>
                    <a:pt x="1488" y="1367"/>
                    <a:pt x="1488" y="1361"/>
                    <a:pt x="1485" y="1358"/>
                  </a:cubicBezTo>
                  <a:cubicBezTo>
                    <a:pt x="1496" y="1353"/>
                    <a:pt x="1502" y="1344"/>
                    <a:pt x="1505" y="1333"/>
                  </a:cubicBezTo>
                  <a:cubicBezTo>
                    <a:pt x="1513" y="1327"/>
                    <a:pt x="1522" y="1322"/>
                    <a:pt x="1533" y="1324"/>
                  </a:cubicBezTo>
                  <a:cubicBezTo>
                    <a:pt x="1538" y="1324"/>
                    <a:pt x="1544" y="1324"/>
                    <a:pt x="1547" y="1319"/>
                  </a:cubicBezTo>
                  <a:cubicBezTo>
                    <a:pt x="1547" y="1307"/>
                    <a:pt x="1544" y="1305"/>
                    <a:pt x="1538" y="1302"/>
                  </a:cubicBezTo>
                  <a:cubicBezTo>
                    <a:pt x="1541" y="1293"/>
                    <a:pt x="1555" y="1299"/>
                    <a:pt x="1567" y="1305"/>
                  </a:cubicBezTo>
                  <a:cubicBezTo>
                    <a:pt x="1569" y="1305"/>
                    <a:pt x="1575" y="1305"/>
                    <a:pt x="1581" y="1305"/>
                  </a:cubicBezTo>
                  <a:cubicBezTo>
                    <a:pt x="1589" y="1310"/>
                    <a:pt x="1603" y="1316"/>
                    <a:pt x="1615" y="1324"/>
                  </a:cubicBezTo>
                  <a:cubicBezTo>
                    <a:pt x="1617" y="1324"/>
                    <a:pt x="1623" y="1327"/>
                    <a:pt x="1629" y="1330"/>
                  </a:cubicBezTo>
                  <a:cubicBezTo>
                    <a:pt x="1631" y="1330"/>
                    <a:pt x="1637" y="1330"/>
                    <a:pt x="1643" y="1330"/>
                  </a:cubicBezTo>
                  <a:cubicBezTo>
                    <a:pt x="1646" y="1324"/>
                    <a:pt x="1648" y="1322"/>
                    <a:pt x="1651" y="1319"/>
                  </a:cubicBezTo>
                  <a:cubicBezTo>
                    <a:pt x="1657" y="1319"/>
                    <a:pt x="1662" y="1322"/>
                    <a:pt x="1671" y="1333"/>
                  </a:cubicBezTo>
                  <a:cubicBezTo>
                    <a:pt x="1674" y="1333"/>
                    <a:pt x="1677" y="1336"/>
                    <a:pt x="1679" y="1336"/>
                  </a:cubicBezTo>
                  <a:cubicBezTo>
                    <a:pt x="1688" y="1339"/>
                    <a:pt x="1699" y="1350"/>
                    <a:pt x="1710" y="1361"/>
                  </a:cubicBezTo>
                  <a:cubicBezTo>
                    <a:pt x="1713" y="1372"/>
                    <a:pt x="1716" y="1384"/>
                    <a:pt x="1710" y="1398"/>
                  </a:cubicBezTo>
                  <a:cubicBezTo>
                    <a:pt x="1693" y="1415"/>
                    <a:pt x="1685" y="1423"/>
                    <a:pt x="1699" y="1449"/>
                  </a:cubicBezTo>
                  <a:cubicBezTo>
                    <a:pt x="1699" y="1452"/>
                    <a:pt x="1702" y="1454"/>
                    <a:pt x="1702" y="1457"/>
                  </a:cubicBezTo>
                  <a:cubicBezTo>
                    <a:pt x="1705" y="1460"/>
                    <a:pt x="1710" y="1483"/>
                    <a:pt x="1713" y="1494"/>
                  </a:cubicBezTo>
                  <a:cubicBezTo>
                    <a:pt x="1719" y="1502"/>
                    <a:pt x="1719" y="1508"/>
                    <a:pt x="1716" y="1519"/>
                  </a:cubicBezTo>
                  <a:cubicBezTo>
                    <a:pt x="1716" y="1528"/>
                    <a:pt x="1716" y="1536"/>
                    <a:pt x="1719" y="1550"/>
                  </a:cubicBezTo>
                  <a:cubicBezTo>
                    <a:pt x="1702" y="1550"/>
                    <a:pt x="1685" y="1550"/>
                    <a:pt x="1668" y="1550"/>
                  </a:cubicBezTo>
                  <a:cubicBezTo>
                    <a:pt x="1662" y="1556"/>
                    <a:pt x="1671" y="1565"/>
                    <a:pt x="1677" y="1570"/>
                  </a:cubicBezTo>
                  <a:cubicBezTo>
                    <a:pt x="1677" y="1573"/>
                    <a:pt x="1674" y="1576"/>
                    <a:pt x="1674" y="1579"/>
                  </a:cubicBezTo>
                  <a:cubicBezTo>
                    <a:pt x="1668" y="1579"/>
                    <a:pt x="1657" y="1565"/>
                    <a:pt x="1657" y="1565"/>
                  </a:cubicBezTo>
                  <a:cubicBezTo>
                    <a:pt x="1651" y="1565"/>
                    <a:pt x="1646" y="1565"/>
                    <a:pt x="1640" y="1565"/>
                  </a:cubicBezTo>
                  <a:cubicBezTo>
                    <a:pt x="1637" y="1567"/>
                    <a:pt x="1634" y="1573"/>
                    <a:pt x="1631" y="1579"/>
                  </a:cubicBezTo>
                  <a:cubicBezTo>
                    <a:pt x="1631" y="1581"/>
                    <a:pt x="1631" y="1593"/>
                    <a:pt x="1623" y="1598"/>
                  </a:cubicBezTo>
                  <a:close/>
                  <a:moveTo>
                    <a:pt x="1753" y="1593"/>
                  </a:moveTo>
                  <a:cubicBezTo>
                    <a:pt x="1750" y="1590"/>
                    <a:pt x="1744" y="1590"/>
                    <a:pt x="1741" y="1590"/>
                  </a:cubicBezTo>
                  <a:cubicBezTo>
                    <a:pt x="1741" y="1587"/>
                    <a:pt x="1741" y="1587"/>
                    <a:pt x="1741" y="1587"/>
                  </a:cubicBezTo>
                  <a:cubicBezTo>
                    <a:pt x="1747" y="1579"/>
                    <a:pt x="1755" y="1570"/>
                    <a:pt x="1761" y="1562"/>
                  </a:cubicBezTo>
                  <a:cubicBezTo>
                    <a:pt x="1761" y="1553"/>
                    <a:pt x="1758" y="1550"/>
                    <a:pt x="1758" y="1548"/>
                  </a:cubicBezTo>
                  <a:cubicBezTo>
                    <a:pt x="1747" y="1548"/>
                    <a:pt x="1744" y="1548"/>
                    <a:pt x="1739" y="1550"/>
                  </a:cubicBezTo>
                  <a:cubicBezTo>
                    <a:pt x="1736" y="1550"/>
                    <a:pt x="1730" y="1550"/>
                    <a:pt x="1724" y="1553"/>
                  </a:cubicBezTo>
                  <a:cubicBezTo>
                    <a:pt x="1724" y="1545"/>
                    <a:pt x="1722" y="1539"/>
                    <a:pt x="1719" y="1533"/>
                  </a:cubicBezTo>
                  <a:cubicBezTo>
                    <a:pt x="1719" y="1519"/>
                    <a:pt x="1724" y="1508"/>
                    <a:pt x="1722" y="1494"/>
                  </a:cubicBezTo>
                  <a:cubicBezTo>
                    <a:pt x="1719" y="1494"/>
                    <a:pt x="1719" y="1491"/>
                    <a:pt x="1716" y="1491"/>
                  </a:cubicBezTo>
                  <a:cubicBezTo>
                    <a:pt x="1716" y="1474"/>
                    <a:pt x="1708" y="1460"/>
                    <a:pt x="1705" y="1449"/>
                  </a:cubicBezTo>
                  <a:cubicBezTo>
                    <a:pt x="1699" y="1432"/>
                    <a:pt x="1693" y="1426"/>
                    <a:pt x="1702" y="1415"/>
                  </a:cubicBezTo>
                  <a:cubicBezTo>
                    <a:pt x="1708" y="1412"/>
                    <a:pt x="1716" y="1398"/>
                    <a:pt x="1719" y="1395"/>
                  </a:cubicBezTo>
                  <a:cubicBezTo>
                    <a:pt x="1719" y="1387"/>
                    <a:pt x="1719" y="1378"/>
                    <a:pt x="1719" y="1370"/>
                  </a:cubicBezTo>
                  <a:cubicBezTo>
                    <a:pt x="1716" y="1364"/>
                    <a:pt x="1713" y="1358"/>
                    <a:pt x="1710" y="1353"/>
                  </a:cubicBezTo>
                  <a:cubicBezTo>
                    <a:pt x="1708" y="1350"/>
                    <a:pt x="1708" y="1350"/>
                    <a:pt x="1708" y="1350"/>
                  </a:cubicBezTo>
                  <a:cubicBezTo>
                    <a:pt x="1710" y="1347"/>
                    <a:pt x="1716" y="1341"/>
                    <a:pt x="1719" y="1339"/>
                  </a:cubicBezTo>
                  <a:cubicBezTo>
                    <a:pt x="1719" y="1339"/>
                    <a:pt x="1733" y="1339"/>
                    <a:pt x="1736" y="1336"/>
                  </a:cubicBezTo>
                  <a:cubicBezTo>
                    <a:pt x="1736" y="1333"/>
                    <a:pt x="1739" y="1333"/>
                    <a:pt x="1739" y="1333"/>
                  </a:cubicBezTo>
                  <a:cubicBezTo>
                    <a:pt x="1747" y="1322"/>
                    <a:pt x="1761" y="1316"/>
                    <a:pt x="1772" y="1307"/>
                  </a:cubicBezTo>
                  <a:cubicBezTo>
                    <a:pt x="1778" y="1296"/>
                    <a:pt x="1801" y="1302"/>
                    <a:pt x="1815" y="1291"/>
                  </a:cubicBezTo>
                  <a:cubicBezTo>
                    <a:pt x="1817" y="1279"/>
                    <a:pt x="1817" y="1279"/>
                    <a:pt x="1832" y="1279"/>
                  </a:cubicBezTo>
                  <a:cubicBezTo>
                    <a:pt x="1832" y="1288"/>
                    <a:pt x="1832" y="1296"/>
                    <a:pt x="1832" y="1302"/>
                  </a:cubicBezTo>
                  <a:cubicBezTo>
                    <a:pt x="1834" y="1307"/>
                    <a:pt x="1840" y="1307"/>
                    <a:pt x="1846" y="1307"/>
                  </a:cubicBezTo>
                  <a:cubicBezTo>
                    <a:pt x="1854" y="1302"/>
                    <a:pt x="1851" y="1291"/>
                    <a:pt x="1854" y="1288"/>
                  </a:cubicBezTo>
                  <a:cubicBezTo>
                    <a:pt x="1857" y="1291"/>
                    <a:pt x="1860" y="1305"/>
                    <a:pt x="1871" y="1305"/>
                  </a:cubicBezTo>
                  <a:cubicBezTo>
                    <a:pt x="1879" y="1305"/>
                    <a:pt x="1888" y="1305"/>
                    <a:pt x="1896" y="1299"/>
                  </a:cubicBezTo>
                  <a:cubicBezTo>
                    <a:pt x="1899" y="1299"/>
                    <a:pt x="1902" y="1299"/>
                    <a:pt x="1905" y="1299"/>
                  </a:cubicBezTo>
                  <a:cubicBezTo>
                    <a:pt x="1902" y="1310"/>
                    <a:pt x="1888" y="1313"/>
                    <a:pt x="1894" y="1327"/>
                  </a:cubicBezTo>
                  <a:cubicBezTo>
                    <a:pt x="1902" y="1336"/>
                    <a:pt x="1908" y="1344"/>
                    <a:pt x="1916" y="1358"/>
                  </a:cubicBezTo>
                  <a:cubicBezTo>
                    <a:pt x="1916" y="1364"/>
                    <a:pt x="1916" y="1367"/>
                    <a:pt x="1916" y="1370"/>
                  </a:cubicBezTo>
                  <a:cubicBezTo>
                    <a:pt x="1913" y="1372"/>
                    <a:pt x="1910" y="1378"/>
                    <a:pt x="1908" y="1384"/>
                  </a:cubicBezTo>
                  <a:cubicBezTo>
                    <a:pt x="1896" y="1398"/>
                    <a:pt x="1885" y="1392"/>
                    <a:pt x="1874" y="1398"/>
                  </a:cubicBezTo>
                  <a:cubicBezTo>
                    <a:pt x="1863" y="1409"/>
                    <a:pt x="1860" y="1406"/>
                    <a:pt x="1863" y="1423"/>
                  </a:cubicBezTo>
                  <a:cubicBezTo>
                    <a:pt x="1865" y="1429"/>
                    <a:pt x="1865" y="1435"/>
                    <a:pt x="1863" y="1443"/>
                  </a:cubicBezTo>
                  <a:cubicBezTo>
                    <a:pt x="1857" y="1446"/>
                    <a:pt x="1854" y="1449"/>
                    <a:pt x="1851" y="1454"/>
                  </a:cubicBezTo>
                  <a:cubicBezTo>
                    <a:pt x="1834" y="1466"/>
                    <a:pt x="1834" y="1463"/>
                    <a:pt x="1837" y="1488"/>
                  </a:cubicBezTo>
                  <a:cubicBezTo>
                    <a:pt x="1837" y="1491"/>
                    <a:pt x="1837" y="1497"/>
                    <a:pt x="1834" y="1500"/>
                  </a:cubicBezTo>
                  <a:cubicBezTo>
                    <a:pt x="1823" y="1511"/>
                    <a:pt x="1820" y="1511"/>
                    <a:pt x="1820" y="1528"/>
                  </a:cubicBezTo>
                  <a:cubicBezTo>
                    <a:pt x="1820" y="1531"/>
                    <a:pt x="1823" y="1533"/>
                    <a:pt x="1823" y="1536"/>
                  </a:cubicBezTo>
                  <a:cubicBezTo>
                    <a:pt x="1820" y="1545"/>
                    <a:pt x="1815" y="1559"/>
                    <a:pt x="1817" y="1570"/>
                  </a:cubicBezTo>
                  <a:cubicBezTo>
                    <a:pt x="1817" y="1573"/>
                    <a:pt x="1817" y="1576"/>
                    <a:pt x="1820" y="1576"/>
                  </a:cubicBezTo>
                  <a:cubicBezTo>
                    <a:pt x="1815" y="1579"/>
                    <a:pt x="1809" y="1581"/>
                    <a:pt x="1803" y="1587"/>
                  </a:cubicBezTo>
                  <a:cubicBezTo>
                    <a:pt x="1792" y="1576"/>
                    <a:pt x="1781" y="1584"/>
                    <a:pt x="1767" y="1590"/>
                  </a:cubicBezTo>
                  <a:cubicBezTo>
                    <a:pt x="1761" y="1590"/>
                    <a:pt x="1758" y="1593"/>
                    <a:pt x="1753" y="1593"/>
                  </a:cubicBezTo>
                  <a:close/>
                  <a:moveTo>
                    <a:pt x="1885" y="1627"/>
                  </a:moveTo>
                  <a:cubicBezTo>
                    <a:pt x="1885" y="1618"/>
                    <a:pt x="1879" y="1613"/>
                    <a:pt x="1877" y="1610"/>
                  </a:cubicBezTo>
                  <a:cubicBezTo>
                    <a:pt x="1877" y="1610"/>
                    <a:pt x="1877" y="1610"/>
                    <a:pt x="1877" y="1610"/>
                  </a:cubicBezTo>
                  <a:cubicBezTo>
                    <a:pt x="1868" y="1596"/>
                    <a:pt x="1860" y="1584"/>
                    <a:pt x="1848" y="1573"/>
                  </a:cubicBezTo>
                  <a:cubicBezTo>
                    <a:pt x="1837" y="1570"/>
                    <a:pt x="1829" y="1573"/>
                    <a:pt x="1823" y="1570"/>
                  </a:cubicBezTo>
                  <a:cubicBezTo>
                    <a:pt x="1820" y="1559"/>
                    <a:pt x="1823" y="1553"/>
                    <a:pt x="1826" y="1542"/>
                  </a:cubicBezTo>
                  <a:cubicBezTo>
                    <a:pt x="1829" y="1533"/>
                    <a:pt x="1826" y="1525"/>
                    <a:pt x="1826" y="1519"/>
                  </a:cubicBezTo>
                  <a:cubicBezTo>
                    <a:pt x="1832" y="1511"/>
                    <a:pt x="1837" y="1505"/>
                    <a:pt x="1840" y="1500"/>
                  </a:cubicBezTo>
                  <a:cubicBezTo>
                    <a:pt x="1840" y="1497"/>
                    <a:pt x="1843" y="1494"/>
                    <a:pt x="1843" y="1488"/>
                  </a:cubicBezTo>
                  <a:cubicBezTo>
                    <a:pt x="1843" y="1480"/>
                    <a:pt x="1840" y="1468"/>
                    <a:pt x="1846" y="1463"/>
                  </a:cubicBezTo>
                  <a:cubicBezTo>
                    <a:pt x="1848" y="1460"/>
                    <a:pt x="1854" y="1457"/>
                    <a:pt x="1857" y="1454"/>
                  </a:cubicBezTo>
                  <a:cubicBezTo>
                    <a:pt x="1860" y="1452"/>
                    <a:pt x="1863" y="1449"/>
                    <a:pt x="1865" y="1446"/>
                  </a:cubicBezTo>
                  <a:cubicBezTo>
                    <a:pt x="1868" y="1443"/>
                    <a:pt x="1868" y="1440"/>
                    <a:pt x="1871" y="1437"/>
                  </a:cubicBezTo>
                  <a:cubicBezTo>
                    <a:pt x="1871" y="1435"/>
                    <a:pt x="1871" y="1432"/>
                    <a:pt x="1871" y="1429"/>
                  </a:cubicBezTo>
                  <a:cubicBezTo>
                    <a:pt x="1863" y="1412"/>
                    <a:pt x="1865" y="1409"/>
                    <a:pt x="1879" y="1404"/>
                  </a:cubicBezTo>
                  <a:cubicBezTo>
                    <a:pt x="1888" y="1401"/>
                    <a:pt x="1894" y="1401"/>
                    <a:pt x="1902" y="1395"/>
                  </a:cubicBezTo>
                  <a:cubicBezTo>
                    <a:pt x="1910" y="1392"/>
                    <a:pt x="1916" y="1381"/>
                    <a:pt x="1919" y="1375"/>
                  </a:cubicBezTo>
                  <a:cubicBezTo>
                    <a:pt x="1922" y="1372"/>
                    <a:pt x="1925" y="1372"/>
                    <a:pt x="1930" y="1378"/>
                  </a:cubicBezTo>
                  <a:cubicBezTo>
                    <a:pt x="1936" y="1389"/>
                    <a:pt x="1936" y="1409"/>
                    <a:pt x="1953" y="1418"/>
                  </a:cubicBezTo>
                  <a:cubicBezTo>
                    <a:pt x="1961" y="1420"/>
                    <a:pt x="1972" y="1420"/>
                    <a:pt x="1981" y="1420"/>
                  </a:cubicBezTo>
                  <a:cubicBezTo>
                    <a:pt x="1987" y="1415"/>
                    <a:pt x="2001" y="1415"/>
                    <a:pt x="2012" y="1415"/>
                  </a:cubicBezTo>
                  <a:cubicBezTo>
                    <a:pt x="2015" y="1415"/>
                    <a:pt x="2015" y="1415"/>
                    <a:pt x="2018" y="1415"/>
                  </a:cubicBezTo>
                  <a:cubicBezTo>
                    <a:pt x="2012" y="1420"/>
                    <a:pt x="2006" y="1423"/>
                    <a:pt x="2003" y="1432"/>
                  </a:cubicBezTo>
                  <a:cubicBezTo>
                    <a:pt x="2003" y="1437"/>
                    <a:pt x="2003" y="1443"/>
                    <a:pt x="2003" y="1446"/>
                  </a:cubicBezTo>
                  <a:cubicBezTo>
                    <a:pt x="1989" y="1446"/>
                    <a:pt x="1972" y="1443"/>
                    <a:pt x="1975" y="1457"/>
                  </a:cubicBezTo>
                  <a:cubicBezTo>
                    <a:pt x="1981" y="1460"/>
                    <a:pt x="1984" y="1463"/>
                    <a:pt x="1987" y="1468"/>
                  </a:cubicBezTo>
                  <a:cubicBezTo>
                    <a:pt x="1989" y="1468"/>
                    <a:pt x="1992" y="1471"/>
                    <a:pt x="1992" y="1471"/>
                  </a:cubicBezTo>
                  <a:cubicBezTo>
                    <a:pt x="1992" y="1474"/>
                    <a:pt x="1989" y="1477"/>
                    <a:pt x="1987" y="1477"/>
                  </a:cubicBezTo>
                  <a:cubicBezTo>
                    <a:pt x="1987" y="1488"/>
                    <a:pt x="1978" y="1502"/>
                    <a:pt x="1984" y="1514"/>
                  </a:cubicBezTo>
                  <a:cubicBezTo>
                    <a:pt x="1987" y="1514"/>
                    <a:pt x="1987" y="1517"/>
                    <a:pt x="1989" y="1517"/>
                  </a:cubicBezTo>
                  <a:cubicBezTo>
                    <a:pt x="1989" y="1519"/>
                    <a:pt x="1989" y="1519"/>
                    <a:pt x="1989" y="1519"/>
                  </a:cubicBezTo>
                  <a:cubicBezTo>
                    <a:pt x="1987" y="1517"/>
                    <a:pt x="1987" y="1517"/>
                    <a:pt x="1987" y="1517"/>
                  </a:cubicBezTo>
                  <a:cubicBezTo>
                    <a:pt x="1984" y="1517"/>
                    <a:pt x="1978" y="1517"/>
                    <a:pt x="1972" y="1519"/>
                  </a:cubicBezTo>
                  <a:cubicBezTo>
                    <a:pt x="1970" y="1522"/>
                    <a:pt x="1972" y="1522"/>
                    <a:pt x="1972" y="1531"/>
                  </a:cubicBezTo>
                  <a:cubicBezTo>
                    <a:pt x="1958" y="1542"/>
                    <a:pt x="1961" y="1536"/>
                    <a:pt x="1958" y="1556"/>
                  </a:cubicBezTo>
                  <a:cubicBezTo>
                    <a:pt x="1956" y="1559"/>
                    <a:pt x="1950" y="1562"/>
                    <a:pt x="1947" y="1565"/>
                  </a:cubicBezTo>
                  <a:cubicBezTo>
                    <a:pt x="1941" y="1565"/>
                    <a:pt x="1936" y="1567"/>
                    <a:pt x="1933" y="1567"/>
                  </a:cubicBezTo>
                  <a:cubicBezTo>
                    <a:pt x="1927" y="1570"/>
                    <a:pt x="1927" y="1576"/>
                    <a:pt x="1936" y="1581"/>
                  </a:cubicBezTo>
                  <a:cubicBezTo>
                    <a:pt x="1919" y="1584"/>
                    <a:pt x="1910" y="1598"/>
                    <a:pt x="1902" y="1610"/>
                  </a:cubicBezTo>
                  <a:cubicBezTo>
                    <a:pt x="1902" y="1610"/>
                    <a:pt x="1902" y="1613"/>
                    <a:pt x="1899" y="1615"/>
                  </a:cubicBezTo>
                  <a:cubicBezTo>
                    <a:pt x="1896" y="1621"/>
                    <a:pt x="1891" y="1624"/>
                    <a:pt x="1885" y="1627"/>
                  </a:cubicBezTo>
                  <a:close/>
                  <a:moveTo>
                    <a:pt x="1758" y="1206"/>
                  </a:moveTo>
                  <a:cubicBezTo>
                    <a:pt x="1750" y="1206"/>
                    <a:pt x="1744" y="1206"/>
                    <a:pt x="1736" y="1203"/>
                  </a:cubicBezTo>
                  <a:cubicBezTo>
                    <a:pt x="1730" y="1200"/>
                    <a:pt x="1724" y="1197"/>
                    <a:pt x="1719" y="1194"/>
                  </a:cubicBezTo>
                  <a:cubicBezTo>
                    <a:pt x="1702" y="1194"/>
                    <a:pt x="1696" y="1194"/>
                    <a:pt x="1688" y="1189"/>
                  </a:cubicBezTo>
                  <a:cubicBezTo>
                    <a:pt x="1685" y="1183"/>
                    <a:pt x="1682" y="1180"/>
                    <a:pt x="1679" y="1175"/>
                  </a:cubicBezTo>
                  <a:cubicBezTo>
                    <a:pt x="1674" y="1172"/>
                    <a:pt x="1671" y="1169"/>
                    <a:pt x="1665" y="1166"/>
                  </a:cubicBezTo>
                  <a:cubicBezTo>
                    <a:pt x="1646" y="1166"/>
                    <a:pt x="1626" y="1166"/>
                    <a:pt x="1609" y="1163"/>
                  </a:cubicBezTo>
                  <a:cubicBezTo>
                    <a:pt x="1595" y="1161"/>
                    <a:pt x="1575" y="1152"/>
                    <a:pt x="1572" y="1146"/>
                  </a:cubicBezTo>
                  <a:cubicBezTo>
                    <a:pt x="1564" y="1141"/>
                    <a:pt x="1564" y="1138"/>
                    <a:pt x="1561" y="1135"/>
                  </a:cubicBezTo>
                  <a:cubicBezTo>
                    <a:pt x="1558" y="1113"/>
                    <a:pt x="1547" y="1101"/>
                    <a:pt x="1541" y="1090"/>
                  </a:cubicBezTo>
                  <a:cubicBezTo>
                    <a:pt x="1538" y="1081"/>
                    <a:pt x="1536" y="1076"/>
                    <a:pt x="1533" y="1067"/>
                  </a:cubicBezTo>
                  <a:cubicBezTo>
                    <a:pt x="1533" y="1062"/>
                    <a:pt x="1533" y="1056"/>
                    <a:pt x="1533" y="1050"/>
                  </a:cubicBezTo>
                  <a:cubicBezTo>
                    <a:pt x="1541" y="1050"/>
                    <a:pt x="1550" y="1042"/>
                    <a:pt x="1555" y="1036"/>
                  </a:cubicBezTo>
                  <a:cubicBezTo>
                    <a:pt x="1558" y="1036"/>
                    <a:pt x="1561" y="1033"/>
                    <a:pt x="1564" y="1033"/>
                  </a:cubicBezTo>
                  <a:cubicBezTo>
                    <a:pt x="1575" y="1033"/>
                    <a:pt x="1586" y="1028"/>
                    <a:pt x="1598" y="1019"/>
                  </a:cubicBezTo>
                  <a:cubicBezTo>
                    <a:pt x="1606" y="1019"/>
                    <a:pt x="1617" y="1014"/>
                    <a:pt x="1629" y="1011"/>
                  </a:cubicBezTo>
                  <a:cubicBezTo>
                    <a:pt x="1640" y="1005"/>
                    <a:pt x="1646" y="1000"/>
                    <a:pt x="1654" y="991"/>
                  </a:cubicBezTo>
                  <a:cubicBezTo>
                    <a:pt x="1665" y="983"/>
                    <a:pt x="1665" y="963"/>
                    <a:pt x="1665" y="952"/>
                  </a:cubicBezTo>
                  <a:cubicBezTo>
                    <a:pt x="1674" y="954"/>
                    <a:pt x="1682" y="954"/>
                    <a:pt x="1691" y="957"/>
                  </a:cubicBezTo>
                  <a:cubicBezTo>
                    <a:pt x="1702" y="957"/>
                    <a:pt x="1716" y="957"/>
                    <a:pt x="1727" y="957"/>
                  </a:cubicBezTo>
                  <a:cubicBezTo>
                    <a:pt x="1730" y="960"/>
                    <a:pt x="1730" y="963"/>
                    <a:pt x="1733" y="966"/>
                  </a:cubicBezTo>
                  <a:cubicBezTo>
                    <a:pt x="1739" y="968"/>
                    <a:pt x="1744" y="980"/>
                    <a:pt x="1739" y="991"/>
                  </a:cubicBezTo>
                  <a:cubicBezTo>
                    <a:pt x="1730" y="994"/>
                    <a:pt x="1724" y="997"/>
                    <a:pt x="1724" y="1008"/>
                  </a:cubicBezTo>
                  <a:cubicBezTo>
                    <a:pt x="1722" y="1008"/>
                    <a:pt x="1719" y="1008"/>
                    <a:pt x="1719" y="1011"/>
                  </a:cubicBezTo>
                  <a:cubicBezTo>
                    <a:pt x="1719" y="1011"/>
                    <a:pt x="1719" y="1011"/>
                    <a:pt x="1719" y="1014"/>
                  </a:cubicBezTo>
                  <a:cubicBezTo>
                    <a:pt x="1724" y="1017"/>
                    <a:pt x="1730" y="1022"/>
                    <a:pt x="1736" y="1025"/>
                  </a:cubicBezTo>
                  <a:cubicBezTo>
                    <a:pt x="1736" y="1028"/>
                    <a:pt x="1736" y="1028"/>
                    <a:pt x="1736" y="1028"/>
                  </a:cubicBezTo>
                  <a:cubicBezTo>
                    <a:pt x="1744" y="1033"/>
                    <a:pt x="1758" y="1050"/>
                    <a:pt x="1772" y="1039"/>
                  </a:cubicBezTo>
                  <a:cubicBezTo>
                    <a:pt x="1775" y="1039"/>
                    <a:pt x="1778" y="1042"/>
                    <a:pt x="1781" y="1048"/>
                  </a:cubicBezTo>
                  <a:cubicBezTo>
                    <a:pt x="1786" y="1050"/>
                    <a:pt x="1789" y="1053"/>
                    <a:pt x="1795" y="1059"/>
                  </a:cubicBezTo>
                  <a:cubicBezTo>
                    <a:pt x="1795" y="1062"/>
                    <a:pt x="1795" y="1062"/>
                    <a:pt x="1795" y="1062"/>
                  </a:cubicBezTo>
                  <a:cubicBezTo>
                    <a:pt x="1789" y="1067"/>
                    <a:pt x="1789" y="1079"/>
                    <a:pt x="1786" y="1084"/>
                  </a:cubicBezTo>
                  <a:cubicBezTo>
                    <a:pt x="1784" y="1084"/>
                    <a:pt x="1781" y="1081"/>
                    <a:pt x="1781" y="1081"/>
                  </a:cubicBezTo>
                  <a:cubicBezTo>
                    <a:pt x="1770" y="1070"/>
                    <a:pt x="1770" y="1056"/>
                    <a:pt x="1755" y="1062"/>
                  </a:cubicBezTo>
                  <a:cubicBezTo>
                    <a:pt x="1755" y="1073"/>
                    <a:pt x="1755" y="1084"/>
                    <a:pt x="1755" y="1096"/>
                  </a:cubicBezTo>
                  <a:cubicBezTo>
                    <a:pt x="1753" y="1101"/>
                    <a:pt x="1741" y="1113"/>
                    <a:pt x="1733" y="1118"/>
                  </a:cubicBezTo>
                  <a:cubicBezTo>
                    <a:pt x="1733" y="1121"/>
                    <a:pt x="1733" y="1127"/>
                    <a:pt x="1733" y="1129"/>
                  </a:cubicBezTo>
                  <a:cubicBezTo>
                    <a:pt x="1736" y="1132"/>
                    <a:pt x="1739" y="1135"/>
                    <a:pt x="1744" y="1138"/>
                  </a:cubicBezTo>
                  <a:cubicBezTo>
                    <a:pt x="1744" y="1141"/>
                    <a:pt x="1747" y="1149"/>
                    <a:pt x="1747" y="1155"/>
                  </a:cubicBezTo>
                  <a:cubicBezTo>
                    <a:pt x="1750" y="1155"/>
                    <a:pt x="1753" y="1161"/>
                    <a:pt x="1761" y="1161"/>
                  </a:cubicBezTo>
                  <a:cubicBezTo>
                    <a:pt x="1767" y="1158"/>
                    <a:pt x="1764" y="1155"/>
                    <a:pt x="1772" y="1158"/>
                  </a:cubicBezTo>
                  <a:cubicBezTo>
                    <a:pt x="1775" y="1163"/>
                    <a:pt x="1784" y="1178"/>
                    <a:pt x="1778" y="1189"/>
                  </a:cubicBezTo>
                  <a:cubicBezTo>
                    <a:pt x="1775" y="1189"/>
                    <a:pt x="1764" y="1194"/>
                    <a:pt x="1764" y="1197"/>
                  </a:cubicBezTo>
                  <a:cubicBezTo>
                    <a:pt x="1761" y="1200"/>
                    <a:pt x="1758" y="1203"/>
                    <a:pt x="1758" y="1206"/>
                  </a:cubicBezTo>
                  <a:close/>
                  <a:moveTo>
                    <a:pt x="1485" y="1353"/>
                  </a:moveTo>
                  <a:cubicBezTo>
                    <a:pt x="1477" y="1336"/>
                    <a:pt x="1460" y="1324"/>
                    <a:pt x="1448" y="1313"/>
                  </a:cubicBezTo>
                  <a:cubicBezTo>
                    <a:pt x="1446" y="1305"/>
                    <a:pt x="1448" y="1305"/>
                    <a:pt x="1448" y="1299"/>
                  </a:cubicBezTo>
                  <a:cubicBezTo>
                    <a:pt x="1448" y="1296"/>
                    <a:pt x="1448" y="1293"/>
                    <a:pt x="1451" y="1288"/>
                  </a:cubicBezTo>
                  <a:cubicBezTo>
                    <a:pt x="1448" y="1285"/>
                    <a:pt x="1448" y="1282"/>
                    <a:pt x="1446" y="1282"/>
                  </a:cubicBezTo>
                  <a:cubicBezTo>
                    <a:pt x="1454" y="1274"/>
                    <a:pt x="1479" y="1276"/>
                    <a:pt x="1491" y="1276"/>
                  </a:cubicBezTo>
                  <a:cubicBezTo>
                    <a:pt x="1502" y="1274"/>
                    <a:pt x="1510" y="1268"/>
                    <a:pt x="1519" y="1259"/>
                  </a:cubicBezTo>
                  <a:cubicBezTo>
                    <a:pt x="1522" y="1257"/>
                    <a:pt x="1527" y="1254"/>
                    <a:pt x="1530" y="1251"/>
                  </a:cubicBezTo>
                  <a:cubicBezTo>
                    <a:pt x="1530" y="1245"/>
                    <a:pt x="1530" y="1242"/>
                    <a:pt x="1530" y="1240"/>
                  </a:cubicBezTo>
                  <a:cubicBezTo>
                    <a:pt x="1522" y="1223"/>
                    <a:pt x="1507" y="1214"/>
                    <a:pt x="1496" y="1209"/>
                  </a:cubicBezTo>
                  <a:cubicBezTo>
                    <a:pt x="1496" y="1206"/>
                    <a:pt x="1493" y="1203"/>
                    <a:pt x="1493" y="1203"/>
                  </a:cubicBezTo>
                  <a:cubicBezTo>
                    <a:pt x="1493" y="1194"/>
                    <a:pt x="1493" y="1186"/>
                    <a:pt x="1493" y="1180"/>
                  </a:cubicBezTo>
                  <a:cubicBezTo>
                    <a:pt x="1499" y="1175"/>
                    <a:pt x="1502" y="1169"/>
                    <a:pt x="1510" y="1166"/>
                  </a:cubicBezTo>
                  <a:cubicBezTo>
                    <a:pt x="1522" y="1161"/>
                    <a:pt x="1513" y="1149"/>
                    <a:pt x="1510" y="1144"/>
                  </a:cubicBezTo>
                  <a:cubicBezTo>
                    <a:pt x="1505" y="1141"/>
                    <a:pt x="1499" y="1138"/>
                    <a:pt x="1496" y="1135"/>
                  </a:cubicBezTo>
                  <a:cubicBezTo>
                    <a:pt x="1510" y="1135"/>
                    <a:pt x="1524" y="1135"/>
                    <a:pt x="1538" y="1135"/>
                  </a:cubicBezTo>
                  <a:cubicBezTo>
                    <a:pt x="1544" y="1135"/>
                    <a:pt x="1550" y="1135"/>
                    <a:pt x="1555" y="1138"/>
                  </a:cubicBezTo>
                  <a:cubicBezTo>
                    <a:pt x="1561" y="1146"/>
                    <a:pt x="1578" y="1161"/>
                    <a:pt x="1595" y="1163"/>
                  </a:cubicBezTo>
                  <a:cubicBezTo>
                    <a:pt x="1598" y="1166"/>
                    <a:pt x="1600" y="1166"/>
                    <a:pt x="1606" y="1169"/>
                  </a:cubicBezTo>
                  <a:cubicBezTo>
                    <a:pt x="1623" y="1169"/>
                    <a:pt x="1643" y="1169"/>
                    <a:pt x="1660" y="1169"/>
                  </a:cubicBezTo>
                  <a:cubicBezTo>
                    <a:pt x="1668" y="1175"/>
                    <a:pt x="1674" y="1178"/>
                    <a:pt x="1679" y="1180"/>
                  </a:cubicBezTo>
                  <a:cubicBezTo>
                    <a:pt x="1679" y="1186"/>
                    <a:pt x="1685" y="1192"/>
                    <a:pt x="1693" y="1197"/>
                  </a:cubicBezTo>
                  <a:cubicBezTo>
                    <a:pt x="1702" y="1200"/>
                    <a:pt x="1710" y="1200"/>
                    <a:pt x="1719" y="1200"/>
                  </a:cubicBezTo>
                  <a:cubicBezTo>
                    <a:pt x="1724" y="1203"/>
                    <a:pt x="1730" y="1206"/>
                    <a:pt x="1739" y="1209"/>
                  </a:cubicBezTo>
                  <a:cubicBezTo>
                    <a:pt x="1739" y="1211"/>
                    <a:pt x="1750" y="1209"/>
                    <a:pt x="1761" y="1214"/>
                  </a:cubicBezTo>
                  <a:cubicBezTo>
                    <a:pt x="1761" y="1217"/>
                    <a:pt x="1761" y="1220"/>
                    <a:pt x="1767" y="1226"/>
                  </a:cubicBezTo>
                  <a:cubicBezTo>
                    <a:pt x="1770" y="1226"/>
                    <a:pt x="1784" y="1226"/>
                    <a:pt x="1784" y="1234"/>
                  </a:cubicBezTo>
                  <a:cubicBezTo>
                    <a:pt x="1778" y="1242"/>
                    <a:pt x="1778" y="1240"/>
                    <a:pt x="1778" y="1251"/>
                  </a:cubicBezTo>
                  <a:cubicBezTo>
                    <a:pt x="1778" y="1257"/>
                    <a:pt x="1786" y="1259"/>
                    <a:pt x="1789" y="1271"/>
                  </a:cubicBezTo>
                  <a:cubicBezTo>
                    <a:pt x="1789" y="1276"/>
                    <a:pt x="1789" y="1285"/>
                    <a:pt x="1801" y="1291"/>
                  </a:cubicBezTo>
                  <a:cubicBezTo>
                    <a:pt x="1801" y="1291"/>
                    <a:pt x="1801" y="1291"/>
                    <a:pt x="1801" y="1293"/>
                  </a:cubicBezTo>
                  <a:cubicBezTo>
                    <a:pt x="1775" y="1296"/>
                    <a:pt x="1770" y="1305"/>
                    <a:pt x="1747" y="1319"/>
                  </a:cubicBezTo>
                  <a:cubicBezTo>
                    <a:pt x="1741" y="1322"/>
                    <a:pt x="1739" y="1324"/>
                    <a:pt x="1736" y="1330"/>
                  </a:cubicBezTo>
                  <a:cubicBezTo>
                    <a:pt x="1722" y="1336"/>
                    <a:pt x="1716" y="1330"/>
                    <a:pt x="1708" y="1344"/>
                  </a:cubicBezTo>
                  <a:cubicBezTo>
                    <a:pt x="1705" y="1344"/>
                    <a:pt x="1705" y="1344"/>
                    <a:pt x="1702" y="1347"/>
                  </a:cubicBezTo>
                  <a:cubicBezTo>
                    <a:pt x="1696" y="1341"/>
                    <a:pt x="1693" y="1336"/>
                    <a:pt x="1688" y="1333"/>
                  </a:cubicBezTo>
                  <a:cubicBezTo>
                    <a:pt x="1671" y="1330"/>
                    <a:pt x="1665" y="1319"/>
                    <a:pt x="1657" y="1313"/>
                  </a:cubicBezTo>
                  <a:cubicBezTo>
                    <a:pt x="1646" y="1313"/>
                    <a:pt x="1646" y="1316"/>
                    <a:pt x="1640" y="1324"/>
                  </a:cubicBezTo>
                  <a:cubicBezTo>
                    <a:pt x="1615" y="1324"/>
                    <a:pt x="1595" y="1307"/>
                    <a:pt x="1581" y="1299"/>
                  </a:cubicBezTo>
                  <a:cubicBezTo>
                    <a:pt x="1569" y="1299"/>
                    <a:pt x="1561" y="1296"/>
                    <a:pt x="1553" y="1293"/>
                  </a:cubicBezTo>
                  <a:cubicBezTo>
                    <a:pt x="1533" y="1293"/>
                    <a:pt x="1527" y="1296"/>
                    <a:pt x="1541" y="1313"/>
                  </a:cubicBezTo>
                  <a:cubicBezTo>
                    <a:pt x="1541" y="1316"/>
                    <a:pt x="1541" y="1316"/>
                    <a:pt x="1538" y="1319"/>
                  </a:cubicBezTo>
                  <a:cubicBezTo>
                    <a:pt x="1536" y="1319"/>
                    <a:pt x="1533" y="1319"/>
                    <a:pt x="1533" y="1319"/>
                  </a:cubicBezTo>
                  <a:cubicBezTo>
                    <a:pt x="1507" y="1319"/>
                    <a:pt x="1502" y="1327"/>
                    <a:pt x="1493" y="1347"/>
                  </a:cubicBezTo>
                  <a:cubicBezTo>
                    <a:pt x="1488" y="1350"/>
                    <a:pt x="1488" y="1353"/>
                    <a:pt x="1485" y="1353"/>
                  </a:cubicBezTo>
                  <a:close/>
                  <a:moveTo>
                    <a:pt x="1485" y="1412"/>
                  </a:moveTo>
                  <a:cubicBezTo>
                    <a:pt x="1465" y="1404"/>
                    <a:pt x="1460" y="1389"/>
                    <a:pt x="1451" y="1378"/>
                  </a:cubicBezTo>
                  <a:cubicBezTo>
                    <a:pt x="1448" y="1355"/>
                    <a:pt x="1431" y="1336"/>
                    <a:pt x="1409" y="1347"/>
                  </a:cubicBezTo>
                  <a:cubicBezTo>
                    <a:pt x="1403" y="1353"/>
                    <a:pt x="1403" y="1353"/>
                    <a:pt x="1403" y="1361"/>
                  </a:cubicBezTo>
                  <a:cubicBezTo>
                    <a:pt x="1398" y="1370"/>
                    <a:pt x="1389" y="1378"/>
                    <a:pt x="1381" y="1384"/>
                  </a:cubicBezTo>
                  <a:cubicBezTo>
                    <a:pt x="1381" y="1384"/>
                    <a:pt x="1381" y="1384"/>
                    <a:pt x="1381" y="1387"/>
                  </a:cubicBezTo>
                  <a:cubicBezTo>
                    <a:pt x="1378" y="1387"/>
                    <a:pt x="1375" y="1387"/>
                    <a:pt x="1375" y="1389"/>
                  </a:cubicBezTo>
                  <a:cubicBezTo>
                    <a:pt x="1372" y="1389"/>
                    <a:pt x="1369" y="1392"/>
                    <a:pt x="1364" y="1392"/>
                  </a:cubicBezTo>
                  <a:cubicBezTo>
                    <a:pt x="1350" y="1392"/>
                    <a:pt x="1336" y="1389"/>
                    <a:pt x="1327" y="1381"/>
                  </a:cubicBezTo>
                  <a:cubicBezTo>
                    <a:pt x="1333" y="1370"/>
                    <a:pt x="1333" y="1361"/>
                    <a:pt x="1330" y="1355"/>
                  </a:cubicBezTo>
                  <a:cubicBezTo>
                    <a:pt x="1322" y="1347"/>
                    <a:pt x="1313" y="1339"/>
                    <a:pt x="1310" y="1333"/>
                  </a:cubicBezTo>
                  <a:cubicBezTo>
                    <a:pt x="1310" y="1319"/>
                    <a:pt x="1313" y="1305"/>
                    <a:pt x="1313" y="1293"/>
                  </a:cubicBezTo>
                  <a:cubicBezTo>
                    <a:pt x="1310" y="1279"/>
                    <a:pt x="1307" y="1274"/>
                    <a:pt x="1310" y="1265"/>
                  </a:cubicBezTo>
                  <a:cubicBezTo>
                    <a:pt x="1310" y="1262"/>
                    <a:pt x="1310" y="1262"/>
                    <a:pt x="1310" y="1262"/>
                  </a:cubicBezTo>
                  <a:cubicBezTo>
                    <a:pt x="1316" y="1265"/>
                    <a:pt x="1322" y="1271"/>
                    <a:pt x="1327" y="1274"/>
                  </a:cubicBezTo>
                  <a:cubicBezTo>
                    <a:pt x="1330" y="1276"/>
                    <a:pt x="1336" y="1282"/>
                    <a:pt x="1338" y="1285"/>
                  </a:cubicBezTo>
                  <a:cubicBezTo>
                    <a:pt x="1364" y="1296"/>
                    <a:pt x="1384" y="1259"/>
                    <a:pt x="1392" y="1240"/>
                  </a:cubicBezTo>
                  <a:cubicBezTo>
                    <a:pt x="1398" y="1231"/>
                    <a:pt x="1403" y="1223"/>
                    <a:pt x="1409" y="1214"/>
                  </a:cubicBezTo>
                  <a:cubicBezTo>
                    <a:pt x="1409" y="1206"/>
                    <a:pt x="1409" y="1200"/>
                    <a:pt x="1409" y="1192"/>
                  </a:cubicBezTo>
                  <a:cubicBezTo>
                    <a:pt x="1412" y="1189"/>
                    <a:pt x="1415" y="1189"/>
                    <a:pt x="1417" y="1186"/>
                  </a:cubicBezTo>
                  <a:cubicBezTo>
                    <a:pt x="1431" y="1186"/>
                    <a:pt x="1443" y="1180"/>
                    <a:pt x="1460" y="1194"/>
                  </a:cubicBezTo>
                  <a:cubicBezTo>
                    <a:pt x="1465" y="1197"/>
                    <a:pt x="1468" y="1203"/>
                    <a:pt x="1474" y="1209"/>
                  </a:cubicBezTo>
                  <a:cubicBezTo>
                    <a:pt x="1482" y="1209"/>
                    <a:pt x="1488" y="1211"/>
                    <a:pt x="1493" y="1214"/>
                  </a:cubicBezTo>
                  <a:cubicBezTo>
                    <a:pt x="1502" y="1217"/>
                    <a:pt x="1527" y="1231"/>
                    <a:pt x="1527" y="1248"/>
                  </a:cubicBezTo>
                  <a:cubicBezTo>
                    <a:pt x="1516" y="1254"/>
                    <a:pt x="1507" y="1265"/>
                    <a:pt x="1499" y="1271"/>
                  </a:cubicBezTo>
                  <a:cubicBezTo>
                    <a:pt x="1477" y="1276"/>
                    <a:pt x="1457" y="1268"/>
                    <a:pt x="1443" y="1276"/>
                  </a:cubicBezTo>
                  <a:cubicBezTo>
                    <a:pt x="1443" y="1282"/>
                    <a:pt x="1443" y="1285"/>
                    <a:pt x="1443" y="1288"/>
                  </a:cubicBezTo>
                  <a:cubicBezTo>
                    <a:pt x="1451" y="1299"/>
                    <a:pt x="1431" y="1310"/>
                    <a:pt x="1451" y="1324"/>
                  </a:cubicBezTo>
                  <a:cubicBezTo>
                    <a:pt x="1457" y="1327"/>
                    <a:pt x="1462" y="1333"/>
                    <a:pt x="1465" y="1339"/>
                  </a:cubicBezTo>
                  <a:cubicBezTo>
                    <a:pt x="1471" y="1344"/>
                    <a:pt x="1474" y="1350"/>
                    <a:pt x="1479" y="1355"/>
                  </a:cubicBezTo>
                  <a:cubicBezTo>
                    <a:pt x="1482" y="1361"/>
                    <a:pt x="1482" y="1367"/>
                    <a:pt x="1485" y="1372"/>
                  </a:cubicBezTo>
                  <a:cubicBezTo>
                    <a:pt x="1485" y="1387"/>
                    <a:pt x="1485" y="1398"/>
                    <a:pt x="1485" y="1412"/>
                  </a:cubicBezTo>
                  <a:close/>
                  <a:moveTo>
                    <a:pt x="1840" y="1302"/>
                  </a:moveTo>
                  <a:cubicBezTo>
                    <a:pt x="1837" y="1302"/>
                    <a:pt x="1837" y="1302"/>
                    <a:pt x="1837" y="1299"/>
                  </a:cubicBezTo>
                  <a:cubicBezTo>
                    <a:pt x="1837" y="1293"/>
                    <a:pt x="1837" y="1285"/>
                    <a:pt x="1837" y="1279"/>
                  </a:cubicBezTo>
                  <a:cubicBezTo>
                    <a:pt x="1837" y="1276"/>
                    <a:pt x="1834" y="1276"/>
                    <a:pt x="1834" y="1276"/>
                  </a:cubicBezTo>
                  <a:cubicBezTo>
                    <a:pt x="1817" y="1276"/>
                    <a:pt x="1817" y="1274"/>
                    <a:pt x="1809" y="1288"/>
                  </a:cubicBezTo>
                  <a:cubicBezTo>
                    <a:pt x="1809" y="1288"/>
                    <a:pt x="1806" y="1288"/>
                    <a:pt x="1806" y="1291"/>
                  </a:cubicBezTo>
                  <a:cubicBezTo>
                    <a:pt x="1806" y="1285"/>
                    <a:pt x="1801" y="1285"/>
                    <a:pt x="1798" y="1282"/>
                  </a:cubicBezTo>
                  <a:cubicBezTo>
                    <a:pt x="1798" y="1279"/>
                    <a:pt x="1798" y="1279"/>
                    <a:pt x="1795" y="1276"/>
                  </a:cubicBezTo>
                  <a:cubicBezTo>
                    <a:pt x="1795" y="1262"/>
                    <a:pt x="1789" y="1262"/>
                    <a:pt x="1786" y="1254"/>
                  </a:cubicBezTo>
                  <a:cubicBezTo>
                    <a:pt x="1784" y="1251"/>
                    <a:pt x="1784" y="1251"/>
                    <a:pt x="1781" y="1251"/>
                  </a:cubicBezTo>
                  <a:cubicBezTo>
                    <a:pt x="1781" y="1242"/>
                    <a:pt x="1786" y="1242"/>
                    <a:pt x="1789" y="1237"/>
                  </a:cubicBezTo>
                  <a:cubicBezTo>
                    <a:pt x="1789" y="1220"/>
                    <a:pt x="1772" y="1223"/>
                    <a:pt x="1767" y="1217"/>
                  </a:cubicBezTo>
                  <a:cubicBezTo>
                    <a:pt x="1767" y="1214"/>
                    <a:pt x="1767" y="1214"/>
                    <a:pt x="1767" y="1211"/>
                  </a:cubicBezTo>
                  <a:cubicBezTo>
                    <a:pt x="1764" y="1211"/>
                    <a:pt x="1764" y="1209"/>
                    <a:pt x="1764" y="1209"/>
                  </a:cubicBezTo>
                  <a:cubicBezTo>
                    <a:pt x="1764" y="1200"/>
                    <a:pt x="1772" y="1197"/>
                    <a:pt x="1778" y="1194"/>
                  </a:cubicBezTo>
                  <a:cubicBezTo>
                    <a:pt x="1781" y="1192"/>
                    <a:pt x="1784" y="1189"/>
                    <a:pt x="1786" y="1186"/>
                  </a:cubicBezTo>
                  <a:cubicBezTo>
                    <a:pt x="1786" y="1172"/>
                    <a:pt x="1781" y="1158"/>
                    <a:pt x="1775" y="1152"/>
                  </a:cubicBezTo>
                  <a:cubicBezTo>
                    <a:pt x="1770" y="1152"/>
                    <a:pt x="1767" y="1152"/>
                    <a:pt x="1764" y="1152"/>
                  </a:cubicBezTo>
                  <a:cubicBezTo>
                    <a:pt x="1761" y="1152"/>
                    <a:pt x="1761" y="1155"/>
                    <a:pt x="1761" y="1155"/>
                  </a:cubicBezTo>
                  <a:cubicBezTo>
                    <a:pt x="1758" y="1155"/>
                    <a:pt x="1758" y="1155"/>
                    <a:pt x="1755" y="1155"/>
                  </a:cubicBezTo>
                  <a:cubicBezTo>
                    <a:pt x="1750" y="1149"/>
                    <a:pt x="1750" y="1138"/>
                    <a:pt x="1747" y="1132"/>
                  </a:cubicBezTo>
                  <a:cubicBezTo>
                    <a:pt x="1744" y="1129"/>
                    <a:pt x="1741" y="1129"/>
                    <a:pt x="1739" y="1127"/>
                  </a:cubicBezTo>
                  <a:cubicBezTo>
                    <a:pt x="1739" y="1115"/>
                    <a:pt x="1750" y="1110"/>
                    <a:pt x="1758" y="1101"/>
                  </a:cubicBezTo>
                  <a:cubicBezTo>
                    <a:pt x="1761" y="1090"/>
                    <a:pt x="1758" y="1079"/>
                    <a:pt x="1758" y="1067"/>
                  </a:cubicBezTo>
                  <a:cubicBezTo>
                    <a:pt x="1758" y="1065"/>
                    <a:pt x="1758" y="1065"/>
                    <a:pt x="1761" y="1065"/>
                  </a:cubicBezTo>
                  <a:cubicBezTo>
                    <a:pt x="1764" y="1067"/>
                    <a:pt x="1764" y="1067"/>
                    <a:pt x="1764" y="1067"/>
                  </a:cubicBezTo>
                  <a:cubicBezTo>
                    <a:pt x="1767" y="1070"/>
                    <a:pt x="1770" y="1084"/>
                    <a:pt x="1781" y="1087"/>
                  </a:cubicBezTo>
                  <a:cubicBezTo>
                    <a:pt x="1784" y="1087"/>
                    <a:pt x="1786" y="1087"/>
                    <a:pt x="1789" y="1087"/>
                  </a:cubicBezTo>
                  <a:cubicBezTo>
                    <a:pt x="1798" y="1079"/>
                    <a:pt x="1795" y="1073"/>
                    <a:pt x="1801" y="1062"/>
                  </a:cubicBezTo>
                  <a:cubicBezTo>
                    <a:pt x="1801" y="1062"/>
                    <a:pt x="1801" y="1059"/>
                    <a:pt x="1801" y="1056"/>
                  </a:cubicBezTo>
                  <a:cubicBezTo>
                    <a:pt x="1795" y="1050"/>
                    <a:pt x="1789" y="1045"/>
                    <a:pt x="1784" y="1039"/>
                  </a:cubicBezTo>
                  <a:cubicBezTo>
                    <a:pt x="1784" y="1033"/>
                    <a:pt x="1786" y="1033"/>
                    <a:pt x="1789" y="1033"/>
                  </a:cubicBezTo>
                  <a:cubicBezTo>
                    <a:pt x="1792" y="1033"/>
                    <a:pt x="1792" y="1033"/>
                    <a:pt x="1792" y="1033"/>
                  </a:cubicBezTo>
                  <a:cubicBezTo>
                    <a:pt x="1801" y="1039"/>
                    <a:pt x="1809" y="1048"/>
                    <a:pt x="1812" y="1059"/>
                  </a:cubicBezTo>
                  <a:cubicBezTo>
                    <a:pt x="1815" y="1062"/>
                    <a:pt x="1817" y="1067"/>
                    <a:pt x="1820" y="1070"/>
                  </a:cubicBezTo>
                  <a:cubicBezTo>
                    <a:pt x="1832" y="1070"/>
                    <a:pt x="1843" y="1073"/>
                    <a:pt x="1854" y="1076"/>
                  </a:cubicBezTo>
                  <a:cubicBezTo>
                    <a:pt x="1857" y="1079"/>
                    <a:pt x="1860" y="1079"/>
                    <a:pt x="1863" y="1081"/>
                  </a:cubicBezTo>
                  <a:cubicBezTo>
                    <a:pt x="1868" y="1093"/>
                    <a:pt x="1871" y="1113"/>
                    <a:pt x="1885" y="1124"/>
                  </a:cubicBezTo>
                  <a:cubicBezTo>
                    <a:pt x="1885" y="1124"/>
                    <a:pt x="1885" y="1127"/>
                    <a:pt x="1888" y="1127"/>
                  </a:cubicBezTo>
                  <a:cubicBezTo>
                    <a:pt x="1891" y="1127"/>
                    <a:pt x="1899" y="1127"/>
                    <a:pt x="1905" y="1124"/>
                  </a:cubicBezTo>
                  <a:cubicBezTo>
                    <a:pt x="1908" y="1113"/>
                    <a:pt x="1905" y="1118"/>
                    <a:pt x="1916" y="1115"/>
                  </a:cubicBezTo>
                  <a:cubicBezTo>
                    <a:pt x="1916" y="1118"/>
                    <a:pt x="1922" y="1127"/>
                    <a:pt x="1922" y="1135"/>
                  </a:cubicBezTo>
                  <a:cubicBezTo>
                    <a:pt x="1916" y="1138"/>
                    <a:pt x="1908" y="1138"/>
                    <a:pt x="1902" y="1138"/>
                  </a:cubicBezTo>
                  <a:cubicBezTo>
                    <a:pt x="1899" y="1141"/>
                    <a:pt x="1896" y="1146"/>
                    <a:pt x="1896" y="1149"/>
                  </a:cubicBezTo>
                  <a:cubicBezTo>
                    <a:pt x="1896" y="1155"/>
                    <a:pt x="1896" y="1158"/>
                    <a:pt x="1896" y="1161"/>
                  </a:cubicBezTo>
                  <a:cubicBezTo>
                    <a:pt x="1891" y="1166"/>
                    <a:pt x="1891" y="1166"/>
                    <a:pt x="1891" y="1175"/>
                  </a:cubicBezTo>
                  <a:cubicBezTo>
                    <a:pt x="1896" y="1180"/>
                    <a:pt x="1905" y="1186"/>
                    <a:pt x="1910" y="1194"/>
                  </a:cubicBezTo>
                  <a:cubicBezTo>
                    <a:pt x="1913" y="1194"/>
                    <a:pt x="1919" y="1194"/>
                    <a:pt x="1922" y="1200"/>
                  </a:cubicBezTo>
                  <a:cubicBezTo>
                    <a:pt x="1925" y="1203"/>
                    <a:pt x="1927" y="1206"/>
                    <a:pt x="1930" y="1209"/>
                  </a:cubicBezTo>
                  <a:cubicBezTo>
                    <a:pt x="1936" y="1209"/>
                    <a:pt x="1944" y="1209"/>
                    <a:pt x="1953" y="1211"/>
                  </a:cubicBezTo>
                  <a:cubicBezTo>
                    <a:pt x="1953" y="1211"/>
                    <a:pt x="1956" y="1211"/>
                    <a:pt x="1956" y="1214"/>
                  </a:cubicBezTo>
                  <a:cubicBezTo>
                    <a:pt x="1956" y="1217"/>
                    <a:pt x="1956" y="1217"/>
                    <a:pt x="1956" y="1220"/>
                  </a:cubicBezTo>
                  <a:cubicBezTo>
                    <a:pt x="1947" y="1231"/>
                    <a:pt x="1933" y="1223"/>
                    <a:pt x="1933" y="1240"/>
                  </a:cubicBezTo>
                  <a:cubicBezTo>
                    <a:pt x="1936" y="1242"/>
                    <a:pt x="1936" y="1245"/>
                    <a:pt x="1936" y="1248"/>
                  </a:cubicBezTo>
                  <a:cubicBezTo>
                    <a:pt x="1930" y="1251"/>
                    <a:pt x="1927" y="1254"/>
                    <a:pt x="1925" y="1254"/>
                  </a:cubicBezTo>
                  <a:cubicBezTo>
                    <a:pt x="1925" y="1262"/>
                    <a:pt x="1925" y="1271"/>
                    <a:pt x="1925" y="1276"/>
                  </a:cubicBezTo>
                  <a:cubicBezTo>
                    <a:pt x="1916" y="1291"/>
                    <a:pt x="1908" y="1293"/>
                    <a:pt x="1894" y="1296"/>
                  </a:cubicBezTo>
                  <a:cubicBezTo>
                    <a:pt x="1882" y="1299"/>
                    <a:pt x="1877" y="1302"/>
                    <a:pt x="1868" y="1299"/>
                  </a:cubicBezTo>
                  <a:cubicBezTo>
                    <a:pt x="1860" y="1291"/>
                    <a:pt x="1860" y="1285"/>
                    <a:pt x="1854" y="1282"/>
                  </a:cubicBezTo>
                  <a:cubicBezTo>
                    <a:pt x="1848" y="1282"/>
                    <a:pt x="1851" y="1282"/>
                    <a:pt x="1848" y="1288"/>
                  </a:cubicBezTo>
                  <a:cubicBezTo>
                    <a:pt x="1846" y="1293"/>
                    <a:pt x="1846" y="1296"/>
                    <a:pt x="1846" y="1302"/>
                  </a:cubicBezTo>
                  <a:cubicBezTo>
                    <a:pt x="1843" y="1302"/>
                    <a:pt x="1840" y="1302"/>
                    <a:pt x="1840" y="1302"/>
                  </a:cubicBezTo>
                  <a:close/>
                  <a:moveTo>
                    <a:pt x="1956" y="1248"/>
                  </a:moveTo>
                  <a:cubicBezTo>
                    <a:pt x="1947" y="1245"/>
                    <a:pt x="1944" y="1245"/>
                    <a:pt x="1941" y="1245"/>
                  </a:cubicBezTo>
                  <a:cubicBezTo>
                    <a:pt x="1941" y="1242"/>
                    <a:pt x="1941" y="1242"/>
                    <a:pt x="1941" y="1240"/>
                  </a:cubicBezTo>
                  <a:cubicBezTo>
                    <a:pt x="1930" y="1237"/>
                    <a:pt x="1956" y="1228"/>
                    <a:pt x="1958" y="1228"/>
                  </a:cubicBezTo>
                  <a:cubicBezTo>
                    <a:pt x="1958" y="1226"/>
                    <a:pt x="1961" y="1226"/>
                    <a:pt x="1961" y="1223"/>
                  </a:cubicBezTo>
                  <a:cubicBezTo>
                    <a:pt x="1961" y="1200"/>
                    <a:pt x="1947" y="1206"/>
                    <a:pt x="1936" y="1203"/>
                  </a:cubicBezTo>
                  <a:cubicBezTo>
                    <a:pt x="1927" y="1203"/>
                    <a:pt x="1925" y="1194"/>
                    <a:pt x="1925" y="1194"/>
                  </a:cubicBezTo>
                  <a:cubicBezTo>
                    <a:pt x="1913" y="1189"/>
                    <a:pt x="1908" y="1186"/>
                    <a:pt x="1905" y="1180"/>
                  </a:cubicBezTo>
                  <a:cubicBezTo>
                    <a:pt x="1896" y="1175"/>
                    <a:pt x="1896" y="1172"/>
                    <a:pt x="1896" y="1169"/>
                  </a:cubicBezTo>
                  <a:cubicBezTo>
                    <a:pt x="1902" y="1163"/>
                    <a:pt x="1902" y="1158"/>
                    <a:pt x="1902" y="1152"/>
                  </a:cubicBezTo>
                  <a:cubicBezTo>
                    <a:pt x="1902" y="1149"/>
                    <a:pt x="1902" y="1146"/>
                    <a:pt x="1905" y="1144"/>
                  </a:cubicBezTo>
                  <a:cubicBezTo>
                    <a:pt x="1910" y="1144"/>
                    <a:pt x="1919" y="1146"/>
                    <a:pt x="1927" y="1138"/>
                  </a:cubicBezTo>
                  <a:cubicBezTo>
                    <a:pt x="1927" y="1127"/>
                    <a:pt x="1925" y="1115"/>
                    <a:pt x="1919" y="1113"/>
                  </a:cubicBezTo>
                  <a:cubicBezTo>
                    <a:pt x="1910" y="1113"/>
                    <a:pt x="1908" y="1113"/>
                    <a:pt x="1902" y="1113"/>
                  </a:cubicBezTo>
                  <a:cubicBezTo>
                    <a:pt x="1902" y="1115"/>
                    <a:pt x="1902" y="1118"/>
                    <a:pt x="1902" y="1121"/>
                  </a:cubicBezTo>
                  <a:cubicBezTo>
                    <a:pt x="1899" y="1121"/>
                    <a:pt x="1894" y="1121"/>
                    <a:pt x="1891" y="1124"/>
                  </a:cubicBezTo>
                  <a:cubicBezTo>
                    <a:pt x="1888" y="1118"/>
                    <a:pt x="1888" y="1118"/>
                    <a:pt x="1882" y="1115"/>
                  </a:cubicBezTo>
                  <a:cubicBezTo>
                    <a:pt x="1874" y="1098"/>
                    <a:pt x="1871" y="1084"/>
                    <a:pt x="1863" y="1076"/>
                  </a:cubicBezTo>
                  <a:cubicBezTo>
                    <a:pt x="1854" y="1070"/>
                    <a:pt x="1846" y="1070"/>
                    <a:pt x="1840" y="1070"/>
                  </a:cubicBezTo>
                  <a:cubicBezTo>
                    <a:pt x="1834" y="1067"/>
                    <a:pt x="1829" y="1065"/>
                    <a:pt x="1823" y="1065"/>
                  </a:cubicBezTo>
                  <a:cubicBezTo>
                    <a:pt x="1820" y="1062"/>
                    <a:pt x="1820" y="1062"/>
                    <a:pt x="1820" y="1059"/>
                  </a:cubicBezTo>
                  <a:cubicBezTo>
                    <a:pt x="1815" y="1048"/>
                    <a:pt x="1803" y="1033"/>
                    <a:pt x="1795" y="1028"/>
                  </a:cubicBezTo>
                  <a:cubicBezTo>
                    <a:pt x="1795" y="1019"/>
                    <a:pt x="1792" y="1008"/>
                    <a:pt x="1803" y="1014"/>
                  </a:cubicBezTo>
                  <a:cubicBezTo>
                    <a:pt x="1806" y="1017"/>
                    <a:pt x="1806" y="1019"/>
                    <a:pt x="1809" y="1019"/>
                  </a:cubicBezTo>
                  <a:cubicBezTo>
                    <a:pt x="1809" y="1022"/>
                    <a:pt x="1809" y="1022"/>
                    <a:pt x="1809" y="1022"/>
                  </a:cubicBezTo>
                  <a:cubicBezTo>
                    <a:pt x="1815" y="1025"/>
                    <a:pt x="1817" y="1028"/>
                    <a:pt x="1823" y="1036"/>
                  </a:cubicBezTo>
                  <a:cubicBezTo>
                    <a:pt x="1829" y="1039"/>
                    <a:pt x="1837" y="1042"/>
                    <a:pt x="1848" y="1042"/>
                  </a:cubicBezTo>
                  <a:cubicBezTo>
                    <a:pt x="1857" y="1039"/>
                    <a:pt x="1863" y="1017"/>
                    <a:pt x="1871" y="1031"/>
                  </a:cubicBezTo>
                  <a:cubicBezTo>
                    <a:pt x="1874" y="1031"/>
                    <a:pt x="1877" y="1031"/>
                    <a:pt x="1879" y="1031"/>
                  </a:cubicBezTo>
                  <a:cubicBezTo>
                    <a:pt x="1882" y="1028"/>
                    <a:pt x="1885" y="1022"/>
                    <a:pt x="1891" y="1019"/>
                  </a:cubicBezTo>
                  <a:cubicBezTo>
                    <a:pt x="1891" y="1008"/>
                    <a:pt x="1894" y="994"/>
                    <a:pt x="1908" y="994"/>
                  </a:cubicBezTo>
                  <a:cubicBezTo>
                    <a:pt x="1908" y="1000"/>
                    <a:pt x="1908" y="1002"/>
                    <a:pt x="1908" y="1008"/>
                  </a:cubicBezTo>
                  <a:cubicBezTo>
                    <a:pt x="1913" y="1011"/>
                    <a:pt x="1916" y="1017"/>
                    <a:pt x="1922" y="1019"/>
                  </a:cubicBezTo>
                  <a:cubicBezTo>
                    <a:pt x="1930" y="1022"/>
                    <a:pt x="1941" y="1031"/>
                    <a:pt x="1956" y="1036"/>
                  </a:cubicBezTo>
                  <a:cubicBezTo>
                    <a:pt x="1964" y="1056"/>
                    <a:pt x="1975" y="1076"/>
                    <a:pt x="1989" y="1098"/>
                  </a:cubicBezTo>
                  <a:cubicBezTo>
                    <a:pt x="1989" y="1104"/>
                    <a:pt x="1992" y="1115"/>
                    <a:pt x="2001" y="1124"/>
                  </a:cubicBezTo>
                  <a:cubicBezTo>
                    <a:pt x="2015" y="1132"/>
                    <a:pt x="2026" y="1138"/>
                    <a:pt x="2043" y="1149"/>
                  </a:cubicBezTo>
                  <a:cubicBezTo>
                    <a:pt x="2043" y="1152"/>
                    <a:pt x="2043" y="1152"/>
                    <a:pt x="2043" y="1155"/>
                  </a:cubicBezTo>
                  <a:cubicBezTo>
                    <a:pt x="2040" y="1158"/>
                    <a:pt x="2018" y="1155"/>
                    <a:pt x="2018" y="1155"/>
                  </a:cubicBezTo>
                  <a:cubicBezTo>
                    <a:pt x="2018" y="1158"/>
                    <a:pt x="2018" y="1161"/>
                    <a:pt x="2018" y="1166"/>
                  </a:cubicBezTo>
                  <a:cubicBezTo>
                    <a:pt x="2020" y="1166"/>
                    <a:pt x="2026" y="1169"/>
                    <a:pt x="2032" y="1172"/>
                  </a:cubicBezTo>
                  <a:cubicBezTo>
                    <a:pt x="2032" y="1175"/>
                    <a:pt x="2029" y="1178"/>
                    <a:pt x="2032" y="1183"/>
                  </a:cubicBezTo>
                  <a:cubicBezTo>
                    <a:pt x="2037" y="1186"/>
                    <a:pt x="2043" y="1189"/>
                    <a:pt x="2051" y="1192"/>
                  </a:cubicBezTo>
                  <a:cubicBezTo>
                    <a:pt x="2051" y="1194"/>
                    <a:pt x="2051" y="1194"/>
                    <a:pt x="2051" y="1194"/>
                  </a:cubicBezTo>
                  <a:cubicBezTo>
                    <a:pt x="2051" y="1206"/>
                    <a:pt x="2040" y="1209"/>
                    <a:pt x="2032" y="1214"/>
                  </a:cubicBezTo>
                  <a:cubicBezTo>
                    <a:pt x="2032" y="1217"/>
                    <a:pt x="2032" y="1217"/>
                    <a:pt x="2032" y="1217"/>
                  </a:cubicBezTo>
                  <a:cubicBezTo>
                    <a:pt x="2029" y="1217"/>
                    <a:pt x="2012" y="1234"/>
                    <a:pt x="2009" y="1237"/>
                  </a:cubicBezTo>
                  <a:cubicBezTo>
                    <a:pt x="2003" y="1240"/>
                    <a:pt x="1998" y="1240"/>
                    <a:pt x="1992" y="1242"/>
                  </a:cubicBezTo>
                  <a:cubicBezTo>
                    <a:pt x="1992" y="1245"/>
                    <a:pt x="1992" y="1245"/>
                    <a:pt x="1992" y="1245"/>
                  </a:cubicBezTo>
                  <a:cubicBezTo>
                    <a:pt x="1984" y="1245"/>
                    <a:pt x="1975" y="1245"/>
                    <a:pt x="1967" y="1242"/>
                  </a:cubicBezTo>
                  <a:cubicBezTo>
                    <a:pt x="1964" y="1245"/>
                    <a:pt x="1961" y="1248"/>
                    <a:pt x="1956" y="1248"/>
                  </a:cubicBezTo>
                  <a:close/>
                  <a:moveTo>
                    <a:pt x="1758" y="1039"/>
                  </a:moveTo>
                  <a:cubicBezTo>
                    <a:pt x="1755" y="1036"/>
                    <a:pt x="1750" y="1033"/>
                    <a:pt x="1747" y="1031"/>
                  </a:cubicBezTo>
                  <a:cubicBezTo>
                    <a:pt x="1739" y="1025"/>
                    <a:pt x="1733" y="1019"/>
                    <a:pt x="1727" y="1014"/>
                  </a:cubicBezTo>
                  <a:cubicBezTo>
                    <a:pt x="1727" y="1008"/>
                    <a:pt x="1730" y="1005"/>
                    <a:pt x="1730" y="1002"/>
                  </a:cubicBezTo>
                  <a:cubicBezTo>
                    <a:pt x="1736" y="1000"/>
                    <a:pt x="1741" y="994"/>
                    <a:pt x="1744" y="988"/>
                  </a:cubicBezTo>
                  <a:cubicBezTo>
                    <a:pt x="1744" y="983"/>
                    <a:pt x="1744" y="977"/>
                    <a:pt x="1744" y="974"/>
                  </a:cubicBezTo>
                  <a:cubicBezTo>
                    <a:pt x="1744" y="966"/>
                    <a:pt x="1736" y="937"/>
                    <a:pt x="1733" y="935"/>
                  </a:cubicBezTo>
                  <a:cubicBezTo>
                    <a:pt x="1733" y="926"/>
                    <a:pt x="1730" y="923"/>
                    <a:pt x="1736" y="918"/>
                  </a:cubicBezTo>
                  <a:cubicBezTo>
                    <a:pt x="1741" y="906"/>
                    <a:pt x="1750" y="901"/>
                    <a:pt x="1758" y="892"/>
                  </a:cubicBezTo>
                  <a:cubicBezTo>
                    <a:pt x="1767" y="875"/>
                    <a:pt x="1781" y="872"/>
                    <a:pt x="1798" y="861"/>
                  </a:cubicBezTo>
                  <a:cubicBezTo>
                    <a:pt x="1806" y="853"/>
                    <a:pt x="1812" y="844"/>
                    <a:pt x="1820" y="839"/>
                  </a:cubicBezTo>
                  <a:cubicBezTo>
                    <a:pt x="1823" y="844"/>
                    <a:pt x="1823" y="850"/>
                    <a:pt x="1826" y="855"/>
                  </a:cubicBezTo>
                  <a:cubicBezTo>
                    <a:pt x="1829" y="855"/>
                    <a:pt x="1834" y="855"/>
                    <a:pt x="1837" y="855"/>
                  </a:cubicBezTo>
                  <a:cubicBezTo>
                    <a:pt x="1840" y="853"/>
                    <a:pt x="1840" y="847"/>
                    <a:pt x="1843" y="844"/>
                  </a:cubicBezTo>
                  <a:cubicBezTo>
                    <a:pt x="1848" y="844"/>
                    <a:pt x="1857" y="847"/>
                    <a:pt x="1865" y="841"/>
                  </a:cubicBezTo>
                  <a:cubicBezTo>
                    <a:pt x="1865" y="844"/>
                    <a:pt x="1868" y="850"/>
                    <a:pt x="1871" y="853"/>
                  </a:cubicBezTo>
                  <a:cubicBezTo>
                    <a:pt x="1871" y="861"/>
                    <a:pt x="1871" y="867"/>
                    <a:pt x="1871" y="875"/>
                  </a:cubicBezTo>
                  <a:cubicBezTo>
                    <a:pt x="1877" y="881"/>
                    <a:pt x="1891" y="889"/>
                    <a:pt x="1908" y="889"/>
                  </a:cubicBezTo>
                  <a:cubicBezTo>
                    <a:pt x="1913" y="878"/>
                    <a:pt x="1919" y="870"/>
                    <a:pt x="1925" y="858"/>
                  </a:cubicBezTo>
                  <a:cubicBezTo>
                    <a:pt x="1927" y="855"/>
                    <a:pt x="1930" y="853"/>
                    <a:pt x="1933" y="850"/>
                  </a:cubicBezTo>
                  <a:cubicBezTo>
                    <a:pt x="1939" y="847"/>
                    <a:pt x="1947" y="844"/>
                    <a:pt x="1958" y="844"/>
                  </a:cubicBezTo>
                  <a:cubicBezTo>
                    <a:pt x="1964" y="847"/>
                    <a:pt x="1972" y="850"/>
                    <a:pt x="1978" y="853"/>
                  </a:cubicBezTo>
                  <a:cubicBezTo>
                    <a:pt x="1992" y="853"/>
                    <a:pt x="2009" y="853"/>
                    <a:pt x="2023" y="853"/>
                  </a:cubicBezTo>
                  <a:cubicBezTo>
                    <a:pt x="2023" y="853"/>
                    <a:pt x="2026" y="853"/>
                    <a:pt x="2026" y="855"/>
                  </a:cubicBezTo>
                  <a:cubicBezTo>
                    <a:pt x="2026" y="855"/>
                    <a:pt x="2026" y="855"/>
                    <a:pt x="2026" y="858"/>
                  </a:cubicBezTo>
                  <a:cubicBezTo>
                    <a:pt x="2023" y="864"/>
                    <a:pt x="2023" y="867"/>
                    <a:pt x="2023" y="872"/>
                  </a:cubicBezTo>
                  <a:cubicBezTo>
                    <a:pt x="2018" y="872"/>
                    <a:pt x="2012" y="875"/>
                    <a:pt x="2006" y="875"/>
                  </a:cubicBezTo>
                  <a:cubicBezTo>
                    <a:pt x="1992" y="884"/>
                    <a:pt x="1967" y="895"/>
                    <a:pt x="1961" y="912"/>
                  </a:cubicBezTo>
                  <a:cubicBezTo>
                    <a:pt x="1958" y="915"/>
                    <a:pt x="1956" y="915"/>
                    <a:pt x="1953" y="918"/>
                  </a:cubicBezTo>
                  <a:cubicBezTo>
                    <a:pt x="1947" y="923"/>
                    <a:pt x="1941" y="923"/>
                    <a:pt x="1936" y="926"/>
                  </a:cubicBezTo>
                  <a:cubicBezTo>
                    <a:pt x="1933" y="929"/>
                    <a:pt x="1933" y="929"/>
                    <a:pt x="1933" y="929"/>
                  </a:cubicBezTo>
                  <a:cubicBezTo>
                    <a:pt x="1933" y="935"/>
                    <a:pt x="1933" y="940"/>
                    <a:pt x="1933" y="946"/>
                  </a:cubicBezTo>
                  <a:cubicBezTo>
                    <a:pt x="1927" y="952"/>
                    <a:pt x="1919" y="960"/>
                    <a:pt x="1916" y="968"/>
                  </a:cubicBezTo>
                  <a:cubicBezTo>
                    <a:pt x="1913" y="974"/>
                    <a:pt x="1916" y="983"/>
                    <a:pt x="1910" y="988"/>
                  </a:cubicBezTo>
                  <a:cubicBezTo>
                    <a:pt x="1896" y="988"/>
                    <a:pt x="1894" y="997"/>
                    <a:pt x="1888" y="1002"/>
                  </a:cubicBezTo>
                  <a:cubicBezTo>
                    <a:pt x="1885" y="1011"/>
                    <a:pt x="1882" y="1022"/>
                    <a:pt x="1874" y="1028"/>
                  </a:cubicBezTo>
                  <a:cubicBezTo>
                    <a:pt x="1874" y="1025"/>
                    <a:pt x="1874" y="1025"/>
                    <a:pt x="1874" y="1025"/>
                  </a:cubicBezTo>
                  <a:cubicBezTo>
                    <a:pt x="1871" y="1025"/>
                    <a:pt x="1871" y="1022"/>
                    <a:pt x="1868" y="1022"/>
                  </a:cubicBezTo>
                  <a:cubicBezTo>
                    <a:pt x="1865" y="1022"/>
                    <a:pt x="1863" y="1022"/>
                    <a:pt x="1863" y="1022"/>
                  </a:cubicBezTo>
                  <a:cubicBezTo>
                    <a:pt x="1857" y="1025"/>
                    <a:pt x="1854" y="1031"/>
                    <a:pt x="1848" y="1033"/>
                  </a:cubicBezTo>
                  <a:cubicBezTo>
                    <a:pt x="1843" y="1036"/>
                    <a:pt x="1832" y="1033"/>
                    <a:pt x="1826" y="1033"/>
                  </a:cubicBezTo>
                  <a:cubicBezTo>
                    <a:pt x="1826" y="1031"/>
                    <a:pt x="1826" y="1028"/>
                    <a:pt x="1826" y="1028"/>
                  </a:cubicBezTo>
                  <a:cubicBezTo>
                    <a:pt x="1817" y="1019"/>
                    <a:pt x="1812" y="1014"/>
                    <a:pt x="1806" y="1008"/>
                  </a:cubicBezTo>
                  <a:cubicBezTo>
                    <a:pt x="1801" y="1008"/>
                    <a:pt x="1798" y="1008"/>
                    <a:pt x="1795" y="1008"/>
                  </a:cubicBezTo>
                  <a:cubicBezTo>
                    <a:pt x="1792" y="1014"/>
                    <a:pt x="1792" y="1019"/>
                    <a:pt x="1789" y="1028"/>
                  </a:cubicBezTo>
                  <a:cubicBezTo>
                    <a:pt x="1784" y="1028"/>
                    <a:pt x="1778" y="1031"/>
                    <a:pt x="1778" y="1033"/>
                  </a:cubicBezTo>
                  <a:cubicBezTo>
                    <a:pt x="1770" y="1033"/>
                    <a:pt x="1764" y="1039"/>
                    <a:pt x="1758" y="1039"/>
                  </a:cubicBezTo>
                  <a:close/>
                  <a:moveTo>
                    <a:pt x="1806" y="813"/>
                  </a:moveTo>
                  <a:cubicBezTo>
                    <a:pt x="1798" y="807"/>
                    <a:pt x="1789" y="799"/>
                    <a:pt x="1789" y="799"/>
                  </a:cubicBezTo>
                  <a:cubicBezTo>
                    <a:pt x="1781" y="788"/>
                    <a:pt x="1781" y="769"/>
                    <a:pt x="1780" y="767"/>
                  </a:cubicBezTo>
                  <a:cubicBezTo>
                    <a:pt x="1779" y="767"/>
                    <a:pt x="1779" y="766"/>
                    <a:pt x="1778" y="765"/>
                  </a:cubicBezTo>
                  <a:cubicBezTo>
                    <a:pt x="1764" y="754"/>
                    <a:pt x="1761" y="751"/>
                    <a:pt x="1744" y="757"/>
                  </a:cubicBezTo>
                  <a:cubicBezTo>
                    <a:pt x="1741" y="759"/>
                    <a:pt x="1741" y="759"/>
                    <a:pt x="1739" y="762"/>
                  </a:cubicBezTo>
                  <a:cubicBezTo>
                    <a:pt x="1730" y="762"/>
                    <a:pt x="1722" y="762"/>
                    <a:pt x="1716" y="762"/>
                  </a:cubicBezTo>
                  <a:cubicBezTo>
                    <a:pt x="1716" y="754"/>
                    <a:pt x="1713" y="748"/>
                    <a:pt x="1724" y="745"/>
                  </a:cubicBezTo>
                  <a:cubicBezTo>
                    <a:pt x="1727" y="742"/>
                    <a:pt x="1730" y="740"/>
                    <a:pt x="1733" y="737"/>
                  </a:cubicBezTo>
                  <a:cubicBezTo>
                    <a:pt x="1739" y="726"/>
                    <a:pt x="1730" y="720"/>
                    <a:pt x="1730" y="714"/>
                  </a:cubicBezTo>
                  <a:cubicBezTo>
                    <a:pt x="1739" y="711"/>
                    <a:pt x="1747" y="706"/>
                    <a:pt x="1753" y="700"/>
                  </a:cubicBezTo>
                  <a:cubicBezTo>
                    <a:pt x="1755" y="692"/>
                    <a:pt x="1755" y="689"/>
                    <a:pt x="1761" y="689"/>
                  </a:cubicBezTo>
                  <a:cubicBezTo>
                    <a:pt x="1764" y="692"/>
                    <a:pt x="1767" y="694"/>
                    <a:pt x="1770" y="697"/>
                  </a:cubicBezTo>
                  <a:cubicBezTo>
                    <a:pt x="1775" y="697"/>
                    <a:pt x="1781" y="697"/>
                    <a:pt x="1786" y="697"/>
                  </a:cubicBezTo>
                  <a:cubicBezTo>
                    <a:pt x="1784" y="703"/>
                    <a:pt x="1784" y="723"/>
                    <a:pt x="1789" y="731"/>
                  </a:cubicBezTo>
                  <a:cubicBezTo>
                    <a:pt x="1790" y="732"/>
                    <a:pt x="1791" y="734"/>
                    <a:pt x="1792" y="737"/>
                  </a:cubicBezTo>
                  <a:cubicBezTo>
                    <a:pt x="1794" y="740"/>
                    <a:pt x="1795" y="743"/>
                    <a:pt x="1797" y="746"/>
                  </a:cubicBezTo>
                  <a:cubicBezTo>
                    <a:pt x="1801" y="754"/>
                    <a:pt x="1806" y="762"/>
                    <a:pt x="1815" y="768"/>
                  </a:cubicBezTo>
                  <a:cubicBezTo>
                    <a:pt x="1817" y="774"/>
                    <a:pt x="1820" y="776"/>
                    <a:pt x="1823" y="782"/>
                  </a:cubicBezTo>
                  <a:cubicBezTo>
                    <a:pt x="1812" y="788"/>
                    <a:pt x="1812" y="785"/>
                    <a:pt x="1806" y="793"/>
                  </a:cubicBezTo>
                  <a:cubicBezTo>
                    <a:pt x="1806" y="799"/>
                    <a:pt x="1806" y="807"/>
                    <a:pt x="1806" y="813"/>
                  </a:cubicBezTo>
                  <a:close/>
                  <a:moveTo>
                    <a:pt x="2063" y="1703"/>
                  </a:moveTo>
                  <a:cubicBezTo>
                    <a:pt x="2057" y="1694"/>
                    <a:pt x="2054" y="1689"/>
                    <a:pt x="2049" y="1683"/>
                  </a:cubicBezTo>
                  <a:cubicBezTo>
                    <a:pt x="2046" y="1680"/>
                    <a:pt x="2043" y="1680"/>
                    <a:pt x="2040" y="1680"/>
                  </a:cubicBezTo>
                  <a:cubicBezTo>
                    <a:pt x="2037" y="1669"/>
                    <a:pt x="2032" y="1661"/>
                    <a:pt x="2029" y="1658"/>
                  </a:cubicBezTo>
                  <a:cubicBezTo>
                    <a:pt x="2026" y="1655"/>
                    <a:pt x="2026" y="1652"/>
                    <a:pt x="2026" y="1646"/>
                  </a:cubicBezTo>
                  <a:cubicBezTo>
                    <a:pt x="2029" y="1638"/>
                    <a:pt x="2032" y="1629"/>
                    <a:pt x="2032" y="1621"/>
                  </a:cubicBezTo>
                  <a:cubicBezTo>
                    <a:pt x="2026" y="1601"/>
                    <a:pt x="2034" y="1598"/>
                    <a:pt x="2043" y="1587"/>
                  </a:cubicBezTo>
                  <a:cubicBezTo>
                    <a:pt x="2043" y="1581"/>
                    <a:pt x="2043" y="1576"/>
                    <a:pt x="2046" y="1570"/>
                  </a:cubicBezTo>
                  <a:cubicBezTo>
                    <a:pt x="2051" y="1553"/>
                    <a:pt x="2054" y="1545"/>
                    <a:pt x="2065" y="1533"/>
                  </a:cubicBezTo>
                  <a:cubicBezTo>
                    <a:pt x="2071" y="1528"/>
                    <a:pt x="2077" y="1525"/>
                    <a:pt x="2082" y="1519"/>
                  </a:cubicBezTo>
                  <a:cubicBezTo>
                    <a:pt x="2088" y="1519"/>
                    <a:pt x="2091" y="1519"/>
                    <a:pt x="2096" y="1519"/>
                  </a:cubicBezTo>
                  <a:cubicBezTo>
                    <a:pt x="2096" y="1522"/>
                    <a:pt x="2102" y="1533"/>
                    <a:pt x="2099" y="1539"/>
                  </a:cubicBezTo>
                  <a:cubicBezTo>
                    <a:pt x="2091" y="1553"/>
                    <a:pt x="2096" y="1579"/>
                    <a:pt x="2096" y="1601"/>
                  </a:cubicBezTo>
                  <a:cubicBezTo>
                    <a:pt x="2091" y="1615"/>
                    <a:pt x="2082" y="1632"/>
                    <a:pt x="2074" y="1646"/>
                  </a:cubicBezTo>
                  <a:cubicBezTo>
                    <a:pt x="2074" y="1649"/>
                    <a:pt x="2074" y="1652"/>
                    <a:pt x="2071" y="1655"/>
                  </a:cubicBezTo>
                  <a:cubicBezTo>
                    <a:pt x="2071" y="1669"/>
                    <a:pt x="2068" y="1686"/>
                    <a:pt x="2068" y="1700"/>
                  </a:cubicBezTo>
                  <a:cubicBezTo>
                    <a:pt x="2065" y="1700"/>
                    <a:pt x="2063" y="1703"/>
                    <a:pt x="2063" y="1703"/>
                  </a:cubicBezTo>
                  <a:close/>
                </a:path>
              </a:pathLst>
            </a:custGeom>
            <a:solidFill>
              <a:srgbClr val="B6BAD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Freeform 7"/>
            <p:cNvSpPr>
              <a:spLocks noEditPoints="1"/>
            </p:cNvSpPr>
            <p:nvPr/>
          </p:nvSpPr>
          <p:spPr bwMode="auto">
            <a:xfrm>
              <a:off x="2058988" y="2886346"/>
              <a:ext cx="88900" cy="88900"/>
            </a:xfrm>
            <a:custGeom>
              <a:gdLst>
                <a:gd fmla="*/ 9 w 34" name="T0"/>
                <a:gd fmla="*/ 30 h 34" name="T1"/>
                <a:gd fmla="*/ 4 w 34" name="T2"/>
                <a:gd fmla="*/ 20 h 34" name="T3"/>
                <a:gd fmla="*/ 1 w 34" name="T4"/>
                <a:gd fmla="*/ 19 h 34" name="T5"/>
                <a:gd fmla="*/ 9 w 34" name="T6"/>
                <a:gd fmla="*/ 14 h 34" name="T7"/>
                <a:gd fmla="*/ 1 w 34" name="T8"/>
                <a:gd fmla="*/ 15 h 34" name="T9"/>
                <a:gd fmla="*/ 10 w 34" name="T10"/>
                <a:gd fmla="*/ 13 h 34" name="T11"/>
                <a:gd fmla="*/ 5 w 34" name="T12"/>
                <a:gd fmla="*/ 5 h 34" name="T13"/>
                <a:gd fmla="*/ 1 w 34" name="T14"/>
                <a:gd fmla="*/ 5 h 34" name="T15"/>
                <a:gd fmla="*/ 7 w 34" name="T16"/>
                <a:gd fmla="*/ 0 h 34" name="T17"/>
                <a:gd fmla="*/ 11 w 34" name="T18"/>
                <a:gd fmla="*/ 2 h 34" name="T19"/>
                <a:gd fmla="*/ 15 w 34" name="T20"/>
                <a:gd fmla="*/ 5 h 34" name="T21"/>
                <a:gd fmla="*/ 19 w 34" name="T22"/>
                <a:gd fmla="*/ 5 h 34" name="T23"/>
                <a:gd fmla="*/ 16 w 34" name="T24"/>
                <a:gd fmla="*/ 8 h 34" name="T25"/>
                <a:gd fmla="*/ 11 w 34" name="T26"/>
                <a:gd fmla="*/ 13 h 34" name="T27"/>
                <a:gd fmla="*/ 17 w 34" name="T28"/>
                <a:gd fmla="*/ 12 h 34" name="T29"/>
                <a:gd fmla="*/ 11 w 34" name="T30"/>
                <a:gd fmla="*/ 14 h 34" name="T31"/>
                <a:gd fmla="*/ 14 w 34" name="T32"/>
                <a:gd fmla="*/ 19 h 34" name="T33"/>
                <a:gd fmla="*/ 19 w 34" name="T34"/>
                <a:gd fmla="*/ 20 h 34" name="T35"/>
                <a:gd fmla="*/ 11 w 34" name="T36"/>
                <a:gd fmla="*/ 30 h 34" name="T37"/>
                <a:gd fmla="*/ 8 w 34" name="T38"/>
                <a:gd fmla="*/ 34 h 34" name="T39"/>
                <a:gd fmla="*/ 4 w 34" name="T40"/>
                <a:gd fmla="*/ 30 h 34" name="T41"/>
                <a:gd fmla="*/ 8 w 34" name="T42"/>
                <a:gd fmla="*/ 23 h 34" name="T43"/>
                <a:gd fmla="*/ 0 w 34" name="T44"/>
                <a:gd fmla="*/ 32 h 34" name="T45"/>
                <a:gd fmla="*/ 5 w 34" name="T46"/>
                <a:gd fmla="*/ 21 h 34" name="T47"/>
                <a:gd fmla="*/ 7 w 34" name="T48"/>
                <a:gd fmla="*/ 9 h 34" name="T49"/>
                <a:gd fmla="*/ 6 w 34" name="T50"/>
                <a:gd fmla="*/ 12 h 34" name="T51"/>
                <a:gd fmla="*/ 4 w 34" name="T52"/>
                <a:gd fmla="*/ 7 h 34" name="T53"/>
                <a:gd fmla="*/ 16 w 34" name="T54"/>
                <a:gd fmla="*/ 24 h 34" name="T55"/>
                <a:gd fmla="*/ 15 w 34" name="T56"/>
                <a:gd fmla="*/ 27 h 34" name="T57"/>
                <a:gd fmla="*/ 12 w 34" name="T58"/>
                <a:gd fmla="*/ 22 h 34" name="T59"/>
                <a:gd fmla="*/ 29 w 34" name="T60"/>
                <a:gd fmla="*/ 28 h 34" name="T61"/>
                <a:gd fmla="*/ 27 w 34" name="T62"/>
                <a:gd fmla="*/ 34 h 34" name="T63"/>
                <a:gd fmla="*/ 22 w 34" name="T64"/>
                <a:gd fmla="*/ 14 h 34" name="T65"/>
                <a:gd fmla="*/ 13 w 34" name="T66"/>
                <a:gd fmla="*/ 34 h 34" name="T67"/>
                <a:gd fmla="*/ 17 w 34" name="T68"/>
                <a:gd fmla="*/ 29 h 34" name="T69"/>
                <a:gd fmla="*/ 20 w 34" name="T70"/>
                <a:gd fmla="*/ 14 h 34" name="T71"/>
                <a:gd fmla="*/ 22 w 34" name="T72"/>
                <a:gd fmla="*/ 4 h 34" name="T73"/>
                <a:gd fmla="*/ 33 w 34" name="T74"/>
                <a:gd fmla="*/ 4 h 34" name="T75"/>
                <a:gd fmla="*/ 22 w 34" name="T76"/>
                <a:gd fmla="*/ 5 h 34" name="T77"/>
                <a:gd fmla="*/ 29 w 34" name="T78"/>
                <a:gd fmla="*/ 14 h 34" name="T79"/>
                <a:gd fmla="*/ 34 w 34" name="T80"/>
                <a:gd fmla="*/ 14 h 34" name="T81"/>
                <a:gd fmla="*/ 29 w 34" name="T82"/>
                <a:gd fmla="*/ 28 h 3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4" w="34">
                  <a:moveTo>
                    <a:pt x="8" y="31"/>
                  </a:moveTo>
                  <a:cubicBezTo>
                    <a:pt x="8" y="31"/>
                    <a:pt x="9" y="30"/>
                    <a:pt x="9" y="30"/>
                  </a:cubicBezTo>
                  <a:cubicBezTo>
                    <a:pt x="9" y="20"/>
                    <a:pt x="9" y="20"/>
                    <a:pt x="9" y="20"/>
                  </a:cubicBezTo>
                  <a:cubicBezTo>
                    <a:pt x="4" y="20"/>
                    <a:pt x="4" y="20"/>
                    <a:pt x="4" y="20"/>
                  </a:cubicBezTo>
                  <a:cubicBezTo>
                    <a:pt x="2" y="21"/>
                    <a:pt x="2" y="21"/>
                    <a:pt x="2" y="21"/>
                  </a:cubicBezTo>
                  <a:cubicBezTo>
                    <a:pt x="1" y="19"/>
                    <a:pt x="1" y="19"/>
                    <a:pt x="1" y="19"/>
                  </a:cubicBezTo>
                  <a:cubicBezTo>
                    <a:pt x="9" y="19"/>
                    <a:pt x="9" y="19"/>
                    <a:pt x="9" y="19"/>
                  </a:cubicBezTo>
                  <a:cubicBezTo>
                    <a:pt x="9" y="14"/>
                    <a:pt x="9" y="14"/>
                    <a:pt x="9" y="14"/>
                  </a:cubicBezTo>
                  <a:cubicBezTo>
                    <a:pt x="4" y="14"/>
                    <a:pt x="4" y="14"/>
                    <a:pt x="4" y="14"/>
                  </a:cubicBezTo>
                  <a:cubicBezTo>
                    <a:pt x="3" y="14"/>
                    <a:pt x="2" y="14"/>
                    <a:pt x="1" y="15"/>
                  </a:cubicBezTo>
                  <a:cubicBezTo>
                    <a:pt x="0" y="13"/>
                    <a:pt x="0" y="13"/>
                    <a:pt x="0" y="13"/>
                  </a:cubicBezTo>
                  <a:cubicBezTo>
                    <a:pt x="10" y="13"/>
                    <a:pt x="10" y="13"/>
                    <a:pt x="10" y="13"/>
                  </a:cubicBezTo>
                  <a:cubicBezTo>
                    <a:pt x="12" y="10"/>
                    <a:pt x="12" y="8"/>
                    <a:pt x="13" y="5"/>
                  </a:cubicBezTo>
                  <a:cubicBezTo>
                    <a:pt x="5" y="5"/>
                    <a:pt x="5" y="5"/>
                    <a:pt x="5" y="5"/>
                  </a:cubicBezTo>
                  <a:cubicBezTo>
                    <a:pt x="4" y="5"/>
                    <a:pt x="3" y="6"/>
                    <a:pt x="2" y="6"/>
                  </a:cubicBezTo>
                  <a:cubicBezTo>
                    <a:pt x="1" y="5"/>
                    <a:pt x="1" y="5"/>
                    <a:pt x="1" y="5"/>
                  </a:cubicBezTo>
                  <a:cubicBezTo>
                    <a:pt x="9" y="5"/>
                    <a:pt x="9" y="5"/>
                    <a:pt x="9" y="5"/>
                  </a:cubicBezTo>
                  <a:cubicBezTo>
                    <a:pt x="9" y="3"/>
                    <a:pt x="8" y="2"/>
                    <a:pt x="7" y="0"/>
                  </a:cubicBezTo>
                  <a:cubicBezTo>
                    <a:pt x="7" y="0"/>
                    <a:pt x="7" y="0"/>
                    <a:pt x="7" y="0"/>
                  </a:cubicBezTo>
                  <a:cubicBezTo>
                    <a:pt x="9" y="1"/>
                    <a:pt x="10" y="1"/>
                    <a:pt x="11" y="2"/>
                  </a:cubicBezTo>
                  <a:cubicBezTo>
                    <a:pt x="11" y="3"/>
                    <a:pt x="11" y="4"/>
                    <a:pt x="10" y="5"/>
                  </a:cubicBezTo>
                  <a:cubicBezTo>
                    <a:pt x="15" y="5"/>
                    <a:pt x="15" y="5"/>
                    <a:pt x="15" y="5"/>
                  </a:cubicBezTo>
                  <a:cubicBezTo>
                    <a:pt x="17" y="3"/>
                    <a:pt x="17" y="3"/>
                    <a:pt x="17" y="3"/>
                  </a:cubicBezTo>
                  <a:cubicBezTo>
                    <a:pt x="19" y="5"/>
                    <a:pt x="19" y="5"/>
                    <a:pt x="19" y="5"/>
                  </a:cubicBezTo>
                  <a:cubicBezTo>
                    <a:pt x="13" y="5"/>
                    <a:pt x="13" y="5"/>
                    <a:pt x="13" y="5"/>
                  </a:cubicBezTo>
                  <a:cubicBezTo>
                    <a:pt x="16" y="8"/>
                    <a:pt x="16" y="8"/>
                    <a:pt x="16" y="8"/>
                  </a:cubicBezTo>
                  <a:cubicBezTo>
                    <a:pt x="15" y="8"/>
                    <a:pt x="14" y="8"/>
                    <a:pt x="13" y="10"/>
                  </a:cubicBezTo>
                  <a:cubicBezTo>
                    <a:pt x="13" y="11"/>
                    <a:pt x="12" y="12"/>
                    <a:pt x="11" y="13"/>
                  </a:cubicBezTo>
                  <a:cubicBezTo>
                    <a:pt x="16" y="13"/>
                    <a:pt x="16" y="13"/>
                    <a:pt x="16" y="13"/>
                  </a:cubicBezTo>
                  <a:cubicBezTo>
                    <a:pt x="17" y="12"/>
                    <a:pt x="17" y="12"/>
                    <a:pt x="17" y="12"/>
                  </a:cubicBezTo>
                  <a:cubicBezTo>
                    <a:pt x="20" y="14"/>
                    <a:pt x="20" y="14"/>
                    <a:pt x="20" y="14"/>
                  </a:cubicBezTo>
                  <a:cubicBezTo>
                    <a:pt x="11" y="14"/>
                    <a:pt x="11" y="14"/>
                    <a:pt x="11" y="14"/>
                  </a:cubicBezTo>
                  <a:cubicBezTo>
                    <a:pt x="11" y="19"/>
                    <a:pt x="11" y="19"/>
                    <a:pt x="11" y="19"/>
                  </a:cubicBezTo>
                  <a:cubicBezTo>
                    <a:pt x="14" y="19"/>
                    <a:pt x="14" y="19"/>
                    <a:pt x="14" y="19"/>
                  </a:cubicBezTo>
                  <a:cubicBezTo>
                    <a:pt x="16" y="18"/>
                    <a:pt x="16" y="18"/>
                    <a:pt x="16" y="18"/>
                  </a:cubicBezTo>
                  <a:cubicBezTo>
                    <a:pt x="19" y="20"/>
                    <a:pt x="19" y="20"/>
                    <a:pt x="19" y="20"/>
                  </a:cubicBezTo>
                  <a:cubicBezTo>
                    <a:pt x="11" y="20"/>
                    <a:pt x="11" y="20"/>
                    <a:pt x="11" y="20"/>
                  </a:cubicBezTo>
                  <a:cubicBezTo>
                    <a:pt x="11" y="30"/>
                    <a:pt x="11" y="30"/>
                    <a:pt x="11" y="30"/>
                  </a:cubicBezTo>
                  <a:cubicBezTo>
                    <a:pt x="11" y="31"/>
                    <a:pt x="11" y="32"/>
                    <a:pt x="10" y="33"/>
                  </a:cubicBezTo>
                  <a:cubicBezTo>
                    <a:pt x="10" y="33"/>
                    <a:pt x="9" y="34"/>
                    <a:pt x="8" y="34"/>
                  </a:cubicBezTo>
                  <a:cubicBezTo>
                    <a:pt x="8" y="32"/>
                    <a:pt x="7" y="31"/>
                    <a:pt x="4" y="31"/>
                  </a:cubicBezTo>
                  <a:cubicBezTo>
                    <a:pt x="4" y="30"/>
                    <a:pt x="4" y="30"/>
                    <a:pt x="4" y="30"/>
                  </a:cubicBezTo>
                  <a:cubicBezTo>
                    <a:pt x="6" y="30"/>
                    <a:pt x="7" y="31"/>
                    <a:pt x="8" y="31"/>
                  </a:cubicBezTo>
                  <a:close/>
                  <a:moveTo>
                    <a:pt x="8" y="23"/>
                  </a:moveTo>
                  <a:cubicBezTo>
                    <a:pt x="6" y="24"/>
                    <a:pt x="6" y="24"/>
                    <a:pt x="6" y="24"/>
                  </a:cubicBezTo>
                  <a:cubicBezTo>
                    <a:pt x="4" y="27"/>
                    <a:pt x="2" y="30"/>
                    <a:pt x="0" y="32"/>
                  </a:cubicBezTo>
                  <a:cubicBezTo>
                    <a:pt x="0" y="31"/>
                    <a:pt x="0" y="31"/>
                    <a:pt x="0" y="31"/>
                  </a:cubicBezTo>
                  <a:cubicBezTo>
                    <a:pt x="2" y="29"/>
                    <a:pt x="4" y="26"/>
                    <a:pt x="5" y="21"/>
                  </a:cubicBezTo>
                  <a:lnTo>
                    <a:pt x="8" y="23"/>
                  </a:lnTo>
                  <a:close/>
                  <a:moveTo>
                    <a:pt x="7" y="9"/>
                  </a:moveTo>
                  <a:cubicBezTo>
                    <a:pt x="8" y="10"/>
                    <a:pt x="8" y="11"/>
                    <a:pt x="7" y="12"/>
                  </a:cubicBezTo>
                  <a:cubicBezTo>
                    <a:pt x="7" y="13"/>
                    <a:pt x="6" y="13"/>
                    <a:pt x="6" y="12"/>
                  </a:cubicBezTo>
                  <a:cubicBezTo>
                    <a:pt x="6" y="11"/>
                    <a:pt x="5" y="9"/>
                    <a:pt x="4" y="7"/>
                  </a:cubicBezTo>
                  <a:cubicBezTo>
                    <a:pt x="4" y="7"/>
                    <a:pt x="4" y="7"/>
                    <a:pt x="4" y="7"/>
                  </a:cubicBezTo>
                  <a:cubicBezTo>
                    <a:pt x="6" y="8"/>
                    <a:pt x="7" y="9"/>
                    <a:pt x="7" y="9"/>
                  </a:cubicBezTo>
                  <a:close/>
                  <a:moveTo>
                    <a:pt x="16" y="24"/>
                  </a:moveTo>
                  <a:cubicBezTo>
                    <a:pt x="17" y="25"/>
                    <a:pt x="17" y="26"/>
                    <a:pt x="16" y="27"/>
                  </a:cubicBezTo>
                  <a:cubicBezTo>
                    <a:pt x="16" y="28"/>
                    <a:pt x="15" y="28"/>
                    <a:pt x="15" y="27"/>
                  </a:cubicBezTo>
                  <a:cubicBezTo>
                    <a:pt x="14" y="26"/>
                    <a:pt x="13" y="24"/>
                    <a:pt x="12" y="23"/>
                  </a:cubicBezTo>
                  <a:cubicBezTo>
                    <a:pt x="12" y="22"/>
                    <a:pt x="12" y="22"/>
                    <a:pt x="12" y="22"/>
                  </a:cubicBezTo>
                  <a:cubicBezTo>
                    <a:pt x="14" y="23"/>
                    <a:pt x="15" y="24"/>
                    <a:pt x="16" y="24"/>
                  </a:cubicBezTo>
                  <a:close/>
                  <a:moveTo>
                    <a:pt x="29" y="28"/>
                  </a:moveTo>
                  <a:cubicBezTo>
                    <a:pt x="29" y="30"/>
                    <a:pt x="29" y="31"/>
                    <a:pt x="29" y="33"/>
                  </a:cubicBezTo>
                  <a:cubicBezTo>
                    <a:pt x="27" y="34"/>
                    <a:pt x="27" y="34"/>
                    <a:pt x="27" y="34"/>
                  </a:cubicBezTo>
                  <a:cubicBezTo>
                    <a:pt x="27" y="29"/>
                    <a:pt x="27" y="23"/>
                    <a:pt x="27" y="14"/>
                  </a:cubicBezTo>
                  <a:cubicBezTo>
                    <a:pt x="22" y="14"/>
                    <a:pt x="22" y="14"/>
                    <a:pt x="22" y="14"/>
                  </a:cubicBezTo>
                  <a:cubicBezTo>
                    <a:pt x="22" y="21"/>
                    <a:pt x="21" y="26"/>
                    <a:pt x="19" y="28"/>
                  </a:cubicBezTo>
                  <a:cubicBezTo>
                    <a:pt x="17" y="31"/>
                    <a:pt x="15" y="33"/>
                    <a:pt x="13" y="34"/>
                  </a:cubicBezTo>
                  <a:cubicBezTo>
                    <a:pt x="12" y="34"/>
                    <a:pt x="12" y="34"/>
                    <a:pt x="12" y="34"/>
                  </a:cubicBezTo>
                  <a:cubicBezTo>
                    <a:pt x="15" y="32"/>
                    <a:pt x="16" y="31"/>
                    <a:pt x="17" y="29"/>
                  </a:cubicBezTo>
                  <a:cubicBezTo>
                    <a:pt x="19" y="27"/>
                    <a:pt x="19" y="25"/>
                    <a:pt x="20" y="23"/>
                  </a:cubicBezTo>
                  <a:cubicBezTo>
                    <a:pt x="20" y="21"/>
                    <a:pt x="20" y="18"/>
                    <a:pt x="20" y="14"/>
                  </a:cubicBezTo>
                  <a:cubicBezTo>
                    <a:pt x="20" y="11"/>
                    <a:pt x="20" y="7"/>
                    <a:pt x="20" y="3"/>
                  </a:cubicBezTo>
                  <a:cubicBezTo>
                    <a:pt x="22" y="4"/>
                    <a:pt x="22" y="4"/>
                    <a:pt x="22" y="4"/>
                  </a:cubicBezTo>
                  <a:cubicBezTo>
                    <a:pt x="26" y="3"/>
                    <a:pt x="29" y="2"/>
                    <a:pt x="30" y="1"/>
                  </a:cubicBezTo>
                  <a:cubicBezTo>
                    <a:pt x="33" y="4"/>
                    <a:pt x="33" y="4"/>
                    <a:pt x="33" y="4"/>
                  </a:cubicBezTo>
                  <a:cubicBezTo>
                    <a:pt x="31" y="4"/>
                    <a:pt x="30" y="4"/>
                    <a:pt x="28" y="4"/>
                  </a:cubicBezTo>
                  <a:cubicBezTo>
                    <a:pt x="27" y="4"/>
                    <a:pt x="25" y="5"/>
                    <a:pt x="22" y="5"/>
                  </a:cubicBezTo>
                  <a:cubicBezTo>
                    <a:pt x="22" y="14"/>
                    <a:pt x="22" y="14"/>
                    <a:pt x="22" y="14"/>
                  </a:cubicBezTo>
                  <a:cubicBezTo>
                    <a:pt x="29" y="14"/>
                    <a:pt x="29" y="14"/>
                    <a:pt x="29" y="14"/>
                  </a:cubicBezTo>
                  <a:cubicBezTo>
                    <a:pt x="31" y="12"/>
                    <a:pt x="31" y="12"/>
                    <a:pt x="31" y="12"/>
                  </a:cubicBezTo>
                  <a:cubicBezTo>
                    <a:pt x="34" y="14"/>
                    <a:pt x="34" y="14"/>
                    <a:pt x="34" y="14"/>
                  </a:cubicBezTo>
                  <a:cubicBezTo>
                    <a:pt x="29" y="14"/>
                    <a:pt x="29" y="14"/>
                    <a:pt x="29" y="14"/>
                  </a:cubicBezTo>
                  <a:lnTo>
                    <a:pt x="29" y="2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8"/>
            <p:cNvSpPr>
              <a:spLocks noEditPoints="1"/>
            </p:cNvSpPr>
            <p:nvPr/>
          </p:nvSpPr>
          <p:spPr bwMode="auto">
            <a:xfrm>
              <a:off x="2144713" y="2887933"/>
              <a:ext cx="92075" cy="87313"/>
            </a:xfrm>
            <a:custGeom>
              <a:gdLst>
                <a:gd fmla="*/ 4 w 35" name="T0"/>
                <a:gd fmla="*/ 17 h 33" name="T1"/>
                <a:gd fmla="*/ 4 w 35" name="T2"/>
                <a:gd fmla="*/ 7 h 33" name="T3"/>
                <a:gd fmla="*/ 10 w 35" name="T4"/>
                <a:gd fmla="*/ 3 h 33" name="T5"/>
                <a:gd fmla="*/ 1 w 35" name="T6"/>
                <a:gd fmla="*/ 2 h 33" name="T7"/>
                <a:gd fmla="*/ 13 w 35" name="T8"/>
                <a:gd fmla="*/ 2 h 33" name="T9"/>
                <a:gd fmla="*/ 10 w 35" name="T10"/>
                <a:gd fmla="*/ 11 h 33" name="T11"/>
                <a:gd fmla="*/ 5 w 35" name="T12"/>
                <a:gd fmla="*/ 15 h 33" name="T13"/>
                <a:gd fmla="*/ 14 w 35" name="T14"/>
                <a:gd fmla="*/ 15 h 33" name="T15"/>
                <a:gd fmla="*/ 10 w 35" name="T16"/>
                <a:gd fmla="*/ 31 h 33" name="T17"/>
                <a:gd fmla="*/ 4 w 35" name="T18"/>
                <a:gd fmla="*/ 30 h 33" name="T19"/>
                <a:gd fmla="*/ 10 w 35" name="T20"/>
                <a:gd fmla="*/ 25 h 33" name="T21"/>
                <a:gd fmla="*/ 4 w 35" name="T22"/>
                <a:gd fmla="*/ 25 h 33" name="T23"/>
                <a:gd fmla="*/ 2 w 35" name="T24"/>
                <a:gd fmla="*/ 22 h 33" name="T25"/>
                <a:gd fmla="*/ 4 w 35" name="T26"/>
                <a:gd fmla="*/ 16 h 33" name="T27"/>
                <a:gd fmla="*/ 6 w 35" name="T28"/>
                <a:gd fmla="*/ 21 h 33" name="T29"/>
                <a:gd fmla="*/ 11 w 35" name="T30"/>
                <a:gd fmla="*/ 21 h 33" name="T31"/>
                <a:gd fmla="*/ 6 w 35" name="T32"/>
                <a:gd fmla="*/ 21 h 33" name="T33"/>
                <a:gd fmla="*/ 11 w 35" name="T34"/>
                <a:gd fmla="*/ 21 h 33" name="T35"/>
                <a:gd fmla="*/ 35 w 35" name="T36"/>
                <a:gd fmla="*/ 31 h 33" name="T37"/>
                <a:gd fmla="*/ 12 w 35" name="T38"/>
                <a:gd fmla="*/ 31 h 33" name="T39"/>
                <a:gd fmla="*/ 32 w 35" name="T40"/>
                <a:gd fmla="*/ 0 h 33" name="T41"/>
                <a:gd fmla="*/ 15 w 35" name="T42"/>
                <a:gd fmla="*/ 3 h 33" name="T43"/>
                <a:gd fmla="*/ 31 w 35" name="T44"/>
                <a:gd fmla="*/ 16 h 33" name="T45"/>
                <a:gd fmla="*/ 18 w 35" name="T46"/>
                <a:gd fmla="*/ 17 h 33" name="T47"/>
                <a:gd fmla="*/ 31 w 35" name="T48"/>
                <a:gd fmla="*/ 16 h 33" name="T49"/>
                <a:gd fmla="*/ 18 w 35" name="T50"/>
                <a:gd fmla="*/ 5 h 33" name="T51"/>
                <a:gd fmla="*/ 32 w 35" name="T52"/>
                <a:gd fmla="*/ 6 h 33" name="T53"/>
                <a:gd fmla="*/ 29 w 35" name="T54"/>
                <a:gd fmla="*/ 15 h 33" name="T55"/>
                <a:gd fmla="*/ 18 w 35" name="T56"/>
                <a:gd fmla="*/ 14 h 33" name="T57"/>
                <a:gd fmla="*/ 17 w 35" name="T58"/>
                <a:gd fmla="*/ 24 h 33" name="T59"/>
                <a:gd fmla="*/ 29 w 35" name="T60"/>
                <a:gd fmla="*/ 19 h 33" name="T61"/>
                <a:gd fmla="*/ 31 w 35" name="T62"/>
                <a:gd fmla="*/ 20 h 33" name="T63"/>
                <a:gd fmla="*/ 29 w 35" name="T64"/>
                <a:gd fmla="*/ 28 h 33" name="T65"/>
                <a:gd fmla="*/ 16 w 35" name="T66"/>
                <a:gd fmla="*/ 30 h 33" name="T67"/>
                <a:gd fmla="*/ 23 w 35" name="T68"/>
                <a:gd fmla="*/ 9 h 33" name="T69"/>
                <a:gd fmla="*/ 18 w 35" name="T70"/>
                <a:gd fmla="*/ 9 h 33" name="T71"/>
                <a:gd fmla="*/ 23 w 35" name="T72"/>
                <a:gd fmla="*/ 9 h 33" name="T73"/>
                <a:gd fmla="*/ 18 w 35" name="T74"/>
                <a:gd fmla="*/ 23 h 33" name="T75"/>
                <a:gd fmla="*/ 18 w 35" name="T76"/>
                <a:gd fmla="*/ 20 h 33" name="T77"/>
                <a:gd fmla="*/ 23 w 35" name="T78"/>
                <a:gd fmla="*/ 27 h 33" name="T79"/>
                <a:gd fmla="*/ 18 w 35" name="T80"/>
                <a:gd fmla="*/ 27 h 33" name="T81"/>
                <a:gd fmla="*/ 29 w 35" name="T82"/>
                <a:gd fmla="*/ 5 h 33" name="T83"/>
                <a:gd fmla="*/ 25 w 35" name="T84"/>
                <a:gd fmla="*/ 13 h 33" name="T85"/>
                <a:gd fmla="*/ 25 w 35" name="T86"/>
                <a:gd fmla="*/ 9 h 33" name="T87"/>
                <a:gd fmla="*/ 29 w 35" name="T88"/>
                <a:gd fmla="*/ 23 h 33" name="T89"/>
                <a:gd fmla="*/ 25 w 35" name="T90"/>
                <a:gd fmla="*/ 23 h 33" name="T91"/>
                <a:gd fmla="*/ 29 w 35" name="T92"/>
                <a:gd fmla="*/ 24 h 3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3" w="35">
                  <a:moveTo>
                    <a:pt x="11" y="15"/>
                  </a:moveTo>
                  <a:cubicBezTo>
                    <a:pt x="5" y="15"/>
                    <a:pt x="5" y="15"/>
                    <a:pt x="5" y="15"/>
                  </a:cubicBezTo>
                  <a:cubicBezTo>
                    <a:pt x="4" y="17"/>
                    <a:pt x="4" y="17"/>
                    <a:pt x="4" y="17"/>
                  </a:cubicBezTo>
                  <a:cubicBezTo>
                    <a:pt x="2" y="15"/>
                    <a:pt x="2" y="15"/>
                    <a:pt x="2" y="15"/>
                  </a:cubicBezTo>
                  <a:cubicBezTo>
                    <a:pt x="3" y="14"/>
                    <a:pt x="3" y="14"/>
                    <a:pt x="3" y="14"/>
                  </a:cubicBezTo>
                  <a:cubicBezTo>
                    <a:pt x="3" y="12"/>
                    <a:pt x="4" y="10"/>
                    <a:pt x="4" y="7"/>
                  </a:cubicBezTo>
                  <a:cubicBezTo>
                    <a:pt x="6" y="9"/>
                    <a:pt x="6" y="9"/>
                    <a:pt x="6" y="9"/>
                  </a:cubicBezTo>
                  <a:cubicBezTo>
                    <a:pt x="10" y="9"/>
                    <a:pt x="10" y="9"/>
                    <a:pt x="10" y="9"/>
                  </a:cubicBezTo>
                  <a:cubicBezTo>
                    <a:pt x="10" y="3"/>
                    <a:pt x="10" y="3"/>
                    <a:pt x="10" y="3"/>
                  </a:cubicBezTo>
                  <a:cubicBezTo>
                    <a:pt x="4" y="3"/>
                    <a:pt x="4" y="3"/>
                    <a:pt x="4" y="3"/>
                  </a:cubicBezTo>
                  <a:cubicBezTo>
                    <a:pt x="3" y="3"/>
                    <a:pt x="3" y="3"/>
                    <a:pt x="3" y="3"/>
                  </a:cubicBezTo>
                  <a:cubicBezTo>
                    <a:pt x="1" y="2"/>
                    <a:pt x="1" y="2"/>
                    <a:pt x="1" y="2"/>
                  </a:cubicBezTo>
                  <a:cubicBezTo>
                    <a:pt x="10" y="2"/>
                    <a:pt x="10" y="2"/>
                    <a:pt x="10" y="2"/>
                  </a:cubicBezTo>
                  <a:cubicBezTo>
                    <a:pt x="11" y="1"/>
                    <a:pt x="11" y="1"/>
                    <a:pt x="11" y="1"/>
                  </a:cubicBezTo>
                  <a:cubicBezTo>
                    <a:pt x="13" y="2"/>
                    <a:pt x="13" y="2"/>
                    <a:pt x="13" y="2"/>
                  </a:cubicBezTo>
                  <a:cubicBezTo>
                    <a:pt x="12" y="3"/>
                    <a:pt x="12" y="3"/>
                    <a:pt x="12" y="3"/>
                  </a:cubicBezTo>
                  <a:cubicBezTo>
                    <a:pt x="12" y="6"/>
                    <a:pt x="12" y="9"/>
                    <a:pt x="12" y="10"/>
                  </a:cubicBezTo>
                  <a:cubicBezTo>
                    <a:pt x="10" y="11"/>
                    <a:pt x="10" y="11"/>
                    <a:pt x="10" y="11"/>
                  </a:cubicBezTo>
                  <a:cubicBezTo>
                    <a:pt x="10" y="10"/>
                    <a:pt x="10" y="10"/>
                    <a:pt x="10" y="10"/>
                  </a:cubicBezTo>
                  <a:cubicBezTo>
                    <a:pt x="6" y="10"/>
                    <a:pt x="6" y="10"/>
                    <a:pt x="6" y="10"/>
                  </a:cubicBezTo>
                  <a:cubicBezTo>
                    <a:pt x="5" y="15"/>
                    <a:pt x="5" y="15"/>
                    <a:pt x="5" y="15"/>
                  </a:cubicBezTo>
                  <a:cubicBezTo>
                    <a:pt x="11" y="15"/>
                    <a:pt x="11" y="15"/>
                    <a:pt x="11" y="15"/>
                  </a:cubicBezTo>
                  <a:cubicBezTo>
                    <a:pt x="12" y="13"/>
                    <a:pt x="12" y="13"/>
                    <a:pt x="12" y="13"/>
                  </a:cubicBezTo>
                  <a:cubicBezTo>
                    <a:pt x="14" y="15"/>
                    <a:pt x="14" y="15"/>
                    <a:pt x="14" y="15"/>
                  </a:cubicBezTo>
                  <a:cubicBezTo>
                    <a:pt x="13" y="16"/>
                    <a:pt x="13" y="16"/>
                    <a:pt x="13" y="16"/>
                  </a:cubicBezTo>
                  <a:cubicBezTo>
                    <a:pt x="12" y="22"/>
                    <a:pt x="12" y="25"/>
                    <a:pt x="12" y="27"/>
                  </a:cubicBezTo>
                  <a:cubicBezTo>
                    <a:pt x="11" y="29"/>
                    <a:pt x="11" y="30"/>
                    <a:pt x="10" y="31"/>
                  </a:cubicBezTo>
                  <a:cubicBezTo>
                    <a:pt x="10" y="32"/>
                    <a:pt x="9" y="32"/>
                    <a:pt x="8" y="33"/>
                  </a:cubicBezTo>
                  <a:cubicBezTo>
                    <a:pt x="7" y="32"/>
                    <a:pt x="6" y="31"/>
                    <a:pt x="4" y="30"/>
                  </a:cubicBezTo>
                  <a:cubicBezTo>
                    <a:pt x="4" y="30"/>
                    <a:pt x="4" y="30"/>
                    <a:pt x="4" y="30"/>
                  </a:cubicBezTo>
                  <a:cubicBezTo>
                    <a:pt x="6" y="30"/>
                    <a:pt x="8" y="30"/>
                    <a:pt x="8" y="30"/>
                  </a:cubicBezTo>
                  <a:cubicBezTo>
                    <a:pt x="9" y="30"/>
                    <a:pt x="9" y="30"/>
                    <a:pt x="9" y="29"/>
                  </a:cubicBezTo>
                  <a:cubicBezTo>
                    <a:pt x="10" y="29"/>
                    <a:pt x="10" y="27"/>
                    <a:pt x="10" y="25"/>
                  </a:cubicBezTo>
                  <a:cubicBezTo>
                    <a:pt x="6" y="26"/>
                    <a:pt x="3" y="27"/>
                    <a:pt x="2" y="28"/>
                  </a:cubicBezTo>
                  <a:cubicBezTo>
                    <a:pt x="0" y="26"/>
                    <a:pt x="0" y="26"/>
                    <a:pt x="0" y="26"/>
                  </a:cubicBezTo>
                  <a:cubicBezTo>
                    <a:pt x="1" y="26"/>
                    <a:pt x="3" y="26"/>
                    <a:pt x="4" y="25"/>
                  </a:cubicBezTo>
                  <a:cubicBezTo>
                    <a:pt x="4" y="21"/>
                    <a:pt x="4" y="21"/>
                    <a:pt x="4" y="21"/>
                  </a:cubicBezTo>
                  <a:cubicBezTo>
                    <a:pt x="3" y="21"/>
                    <a:pt x="3" y="21"/>
                    <a:pt x="3" y="21"/>
                  </a:cubicBezTo>
                  <a:cubicBezTo>
                    <a:pt x="2" y="22"/>
                    <a:pt x="2" y="22"/>
                    <a:pt x="2" y="22"/>
                  </a:cubicBezTo>
                  <a:cubicBezTo>
                    <a:pt x="1" y="21"/>
                    <a:pt x="1" y="21"/>
                    <a:pt x="1" y="21"/>
                  </a:cubicBezTo>
                  <a:cubicBezTo>
                    <a:pt x="4" y="21"/>
                    <a:pt x="4" y="21"/>
                    <a:pt x="4" y="21"/>
                  </a:cubicBezTo>
                  <a:cubicBezTo>
                    <a:pt x="4" y="19"/>
                    <a:pt x="4" y="18"/>
                    <a:pt x="4" y="16"/>
                  </a:cubicBezTo>
                  <a:cubicBezTo>
                    <a:pt x="7" y="18"/>
                    <a:pt x="7" y="18"/>
                    <a:pt x="7" y="18"/>
                  </a:cubicBezTo>
                  <a:cubicBezTo>
                    <a:pt x="6" y="19"/>
                    <a:pt x="6" y="19"/>
                    <a:pt x="6" y="19"/>
                  </a:cubicBezTo>
                  <a:cubicBezTo>
                    <a:pt x="6" y="21"/>
                    <a:pt x="6" y="21"/>
                    <a:pt x="6" y="21"/>
                  </a:cubicBezTo>
                  <a:cubicBezTo>
                    <a:pt x="8" y="21"/>
                    <a:pt x="8" y="21"/>
                    <a:pt x="8" y="21"/>
                  </a:cubicBezTo>
                  <a:cubicBezTo>
                    <a:pt x="9" y="19"/>
                    <a:pt x="9" y="19"/>
                    <a:pt x="9" y="19"/>
                  </a:cubicBezTo>
                  <a:cubicBezTo>
                    <a:pt x="11" y="21"/>
                    <a:pt x="11" y="21"/>
                    <a:pt x="11" y="21"/>
                  </a:cubicBezTo>
                  <a:lnTo>
                    <a:pt x="11" y="15"/>
                  </a:lnTo>
                  <a:close/>
                  <a:moveTo>
                    <a:pt x="11" y="21"/>
                  </a:moveTo>
                  <a:cubicBezTo>
                    <a:pt x="6" y="21"/>
                    <a:pt x="6" y="21"/>
                    <a:pt x="6" y="21"/>
                  </a:cubicBezTo>
                  <a:cubicBezTo>
                    <a:pt x="6" y="25"/>
                    <a:pt x="6" y="25"/>
                    <a:pt x="6" y="25"/>
                  </a:cubicBezTo>
                  <a:cubicBezTo>
                    <a:pt x="10" y="24"/>
                    <a:pt x="10" y="24"/>
                    <a:pt x="10" y="24"/>
                  </a:cubicBezTo>
                  <a:lnTo>
                    <a:pt x="11" y="21"/>
                  </a:lnTo>
                  <a:close/>
                  <a:moveTo>
                    <a:pt x="31" y="31"/>
                  </a:moveTo>
                  <a:cubicBezTo>
                    <a:pt x="33" y="29"/>
                    <a:pt x="33" y="29"/>
                    <a:pt x="33" y="29"/>
                  </a:cubicBezTo>
                  <a:cubicBezTo>
                    <a:pt x="35" y="31"/>
                    <a:pt x="35" y="31"/>
                    <a:pt x="35" y="31"/>
                  </a:cubicBezTo>
                  <a:cubicBezTo>
                    <a:pt x="16" y="31"/>
                    <a:pt x="16" y="31"/>
                    <a:pt x="16" y="31"/>
                  </a:cubicBezTo>
                  <a:cubicBezTo>
                    <a:pt x="15" y="31"/>
                    <a:pt x="14" y="31"/>
                    <a:pt x="13" y="32"/>
                  </a:cubicBezTo>
                  <a:cubicBezTo>
                    <a:pt x="12" y="31"/>
                    <a:pt x="12" y="31"/>
                    <a:pt x="12" y="31"/>
                  </a:cubicBezTo>
                  <a:lnTo>
                    <a:pt x="31" y="31"/>
                  </a:lnTo>
                  <a:close/>
                  <a:moveTo>
                    <a:pt x="30" y="2"/>
                  </a:moveTo>
                  <a:cubicBezTo>
                    <a:pt x="32" y="0"/>
                    <a:pt x="32" y="0"/>
                    <a:pt x="32" y="0"/>
                  </a:cubicBezTo>
                  <a:cubicBezTo>
                    <a:pt x="34" y="2"/>
                    <a:pt x="34" y="2"/>
                    <a:pt x="34" y="2"/>
                  </a:cubicBezTo>
                  <a:cubicBezTo>
                    <a:pt x="18" y="2"/>
                    <a:pt x="18" y="2"/>
                    <a:pt x="18" y="2"/>
                  </a:cubicBezTo>
                  <a:cubicBezTo>
                    <a:pt x="17" y="2"/>
                    <a:pt x="16" y="3"/>
                    <a:pt x="15" y="3"/>
                  </a:cubicBezTo>
                  <a:cubicBezTo>
                    <a:pt x="14" y="2"/>
                    <a:pt x="14" y="2"/>
                    <a:pt x="14" y="2"/>
                  </a:cubicBezTo>
                  <a:lnTo>
                    <a:pt x="30" y="2"/>
                  </a:lnTo>
                  <a:close/>
                  <a:moveTo>
                    <a:pt x="31" y="16"/>
                  </a:moveTo>
                  <a:cubicBezTo>
                    <a:pt x="32" y="14"/>
                    <a:pt x="32" y="14"/>
                    <a:pt x="32" y="14"/>
                  </a:cubicBezTo>
                  <a:cubicBezTo>
                    <a:pt x="35" y="17"/>
                    <a:pt x="35" y="17"/>
                    <a:pt x="35" y="17"/>
                  </a:cubicBezTo>
                  <a:cubicBezTo>
                    <a:pt x="18" y="17"/>
                    <a:pt x="18" y="17"/>
                    <a:pt x="18" y="17"/>
                  </a:cubicBezTo>
                  <a:cubicBezTo>
                    <a:pt x="17" y="17"/>
                    <a:pt x="16" y="17"/>
                    <a:pt x="16" y="17"/>
                  </a:cubicBezTo>
                  <a:cubicBezTo>
                    <a:pt x="14" y="16"/>
                    <a:pt x="14" y="16"/>
                    <a:pt x="14" y="16"/>
                  </a:cubicBezTo>
                  <a:lnTo>
                    <a:pt x="31" y="16"/>
                  </a:lnTo>
                  <a:close/>
                  <a:moveTo>
                    <a:pt x="17" y="9"/>
                  </a:moveTo>
                  <a:cubicBezTo>
                    <a:pt x="17" y="7"/>
                    <a:pt x="16" y="5"/>
                    <a:pt x="16" y="4"/>
                  </a:cubicBezTo>
                  <a:cubicBezTo>
                    <a:pt x="18" y="5"/>
                    <a:pt x="18" y="5"/>
                    <a:pt x="18" y="5"/>
                  </a:cubicBezTo>
                  <a:cubicBezTo>
                    <a:pt x="29" y="5"/>
                    <a:pt x="29" y="5"/>
                    <a:pt x="29" y="5"/>
                  </a:cubicBezTo>
                  <a:cubicBezTo>
                    <a:pt x="30" y="3"/>
                    <a:pt x="30" y="3"/>
                    <a:pt x="30" y="3"/>
                  </a:cubicBezTo>
                  <a:cubicBezTo>
                    <a:pt x="32" y="6"/>
                    <a:pt x="32" y="6"/>
                    <a:pt x="32" y="6"/>
                  </a:cubicBezTo>
                  <a:cubicBezTo>
                    <a:pt x="31" y="6"/>
                    <a:pt x="31" y="6"/>
                    <a:pt x="31" y="6"/>
                  </a:cubicBezTo>
                  <a:cubicBezTo>
                    <a:pt x="31" y="9"/>
                    <a:pt x="31" y="12"/>
                    <a:pt x="31" y="14"/>
                  </a:cubicBezTo>
                  <a:cubicBezTo>
                    <a:pt x="29" y="15"/>
                    <a:pt x="29" y="15"/>
                    <a:pt x="29" y="15"/>
                  </a:cubicBezTo>
                  <a:cubicBezTo>
                    <a:pt x="29" y="14"/>
                    <a:pt x="29" y="14"/>
                    <a:pt x="29" y="14"/>
                  </a:cubicBezTo>
                  <a:cubicBezTo>
                    <a:pt x="18" y="14"/>
                    <a:pt x="18" y="14"/>
                    <a:pt x="18" y="14"/>
                  </a:cubicBezTo>
                  <a:cubicBezTo>
                    <a:pt x="18" y="14"/>
                    <a:pt x="18" y="14"/>
                    <a:pt x="18" y="14"/>
                  </a:cubicBezTo>
                  <a:cubicBezTo>
                    <a:pt x="16" y="15"/>
                    <a:pt x="16" y="15"/>
                    <a:pt x="16" y="15"/>
                  </a:cubicBezTo>
                  <a:cubicBezTo>
                    <a:pt x="16" y="13"/>
                    <a:pt x="17" y="11"/>
                    <a:pt x="17" y="9"/>
                  </a:cubicBezTo>
                  <a:close/>
                  <a:moveTo>
                    <a:pt x="17" y="24"/>
                  </a:moveTo>
                  <a:cubicBezTo>
                    <a:pt x="17" y="22"/>
                    <a:pt x="16" y="20"/>
                    <a:pt x="16" y="18"/>
                  </a:cubicBezTo>
                  <a:cubicBezTo>
                    <a:pt x="18" y="19"/>
                    <a:pt x="18" y="19"/>
                    <a:pt x="18" y="19"/>
                  </a:cubicBezTo>
                  <a:cubicBezTo>
                    <a:pt x="29" y="19"/>
                    <a:pt x="29" y="19"/>
                    <a:pt x="29" y="19"/>
                  </a:cubicBezTo>
                  <a:cubicBezTo>
                    <a:pt x="31" y="18"/>
                    <a:pt x="31" y="18"/>
                    <a:pt x="31" y="18"/>
                  </a:cubicBezTo>
                  <a:cubicBezTo>
                    <a:pt x="33" y="20"/>
                    <a:pt x="33" y="20"/>
                    <a:pt x="33" y="20"/>
                  </a:cubicBezTo>
                  <a:cubicBezTo>
                    <a:pt x="31" y="20"/>
                    <a:pt x="31" y="20"/>
                    <a:pt x="31" y="20"/>
                  </a:cubicBezTo>
                  <a:cubicBezTo>
                    <a:pt x="31" y="24"/>
                    <a:pt x="31" y="26"/>
                    <a:pt x="31" y="28"/>
                  </a:cubicBezTo>
                  <a:cubicBezTo>
                    <a:pt x="29" y="30"/>
                    <a:pt x="29" y="30"/>
                    <a:pt x="29" y="30"/>
                  </a:cubicBezTo>
                  <a:cubicBezTo>
                    <a:pt x="29" y="28"/>
                    <a:pt x="29" y="28"/>
                    <a:pt x="29" y="28"/>
                  </a:cubicBezTo>
                  <a:cubicBezTo>
                    <a:pt x="18" y="28"/>
                    <a:pt x="18" y="28"/>
                    <a:pt x="18" y="28"/>
                  </a:cubicBezTo>
                  <a:cubicBezTo>
                    <a:pt x="18" y="29"/>
                    <a:pt x="18" y="29"/>
                    <a:pt x="18" y="29"/>
                  </a:cubicBezTo>
                  <a:cubicBezTo>
                    <a:pt x="16" y="30"/>
                    <a:pt x="16" y="30"/>
                    <a:pt x="16" y="30"/>
                  </a:cubicBezTo>
                  <a:cubicBezTo>
                    <a:pt x="16" y="28"/>
                    <a:pt x="17" y="26"/>
                    <a:pt x="17" y="24"/>
                  </a:cubicBezTo>
                  <a:close/>
                  <a:moveTo>
                    <a:pt x="18" y="9"/>
                  </a:moveTo>
                  <a:cubicBezTo>
                    <a:pt x="23" y="9"/>
                    <a:pt x="23" y="9"/>
                    <a:pt x="23" y="9"/>
                  </a:cubicBezTo>
                  <a:cubicBezTo>
                    <a:pt x="23" y="5"/>
                    <a:pt x="23" y="5"/>
                    <a:pt x="23" y="5"/>
                  </a:cubicBezTo>
                  <a:cubicBezTo>
                    <a:pt x="18" y="5"/>
                    <a:pt x="18" y="5"/>
                    <a:pt x="18" y="5"/>
                  </a:cubicBezTo>
                  <a:lnTo>
                    <a:pt x="18" y="9"/>
                  </a:lnTo>
                  <a:close/>
                  <a:moveTo>
                    <a:pt x="18" y="13"/>
                  </a:moveTo>
                  <a:cubicBezTo>
                    <a:pt x="23" y="13"/>
                    <a:pt x="23" y="13"/>
                    <a:pt x="23" y="13"/>
                  </a:cubicBezTo>
                  <a:cubicBezTo>
                    <a:pt x="23" y="9"/>
                    <a:pt x="23" y="9"/>
                    <a:pt x="23" y="9"/>
                  </a:cubicBezTo>
                  <a:cubicBezTo>
                    <a:pt x="18" y="9"/>
                    <a:pt x="18" y="9"/>
                    <a:pt x="18" y="9"/>
                  </a:cubicBezTo>
                  <a:lnTo>
                    <a:pt x="18" y="13"/>
                  </a:lnTo>
                  <a:close/>
                  <a:moveTo>
                    <a:pt x="18" y="23"/>
                  </a:moveTo>
                  <a:cubicBezTo>
                    <a:pt x="23" y="23"/>
                    <a:pt x="23" y="23"/>
                    <a:pt x="23" y="23"/>
                  </a:cubicBezTo>
                  <a:cubicBezTo>
                    <a:pt x="23" y="20"/>
                    <a:pt x="23" y="20"/>
                    <a:pt x="23" y="20"/>
                  </a:cubicBezTo>
                  <a:cubicBezTo>
                    <a:pt x="18" y="20"/>
                    <a:pt x="18" y="20"/>
                    <a:pt x="18" y="20"/>
                  </a:cubicBezTo>
                  <a:lnTo>
                    <a:pt x="18" y="23"/>
                  </a:lnTo>
                  <a:close/>
                  <a:moveTo>
                    <a:pt x="18" y="27"/>
                  </a:moveTo>
                  <a:cubicBezTo>
                    <a:pt x="23" y="27"/>
                    <a:pt x="23" y="27"/>
                    <a:pt x="23" y="27"/>
                  </a:cubicBezTo>
                  <a:cubicBezTo>
                    <a:pt x="23" y="24"/>
                    <a:pt x="23" y="24"/>
                    <a:pt x="23" y="24"/>
                  </a:cubicBezTo>
                  <a:cubicBezTo>
                    <a:pt x="18" y="24"/>
                    <a:pt x="18" y="24"/>
                    <a:pt x="18" y="24"/>
                  </a:cubicBezTo>
                  <a:lnTo>
                    <a:pt x="18" y="27"/>
                  </a:lnTo>
                  <a:close/>
                  <a:moveTo>
                    <a:pt x="25" y="9"/>
                  </a:moveTo>
                  <a:cubicBezTo>
                    <a:pt x="29" y="9"/>
                    <a:pt x="29" y="9"/>
                    <a:pt x="29" y="9"/>
                  </a:cubicBezTo>
                  <a:cubicBezTo>
                    <a:pt x="29" y="5"/>
                    <a:pt x="29" y="5"/>
                    <a:pt x="29" y="5"/>
                  </a:cubicBezTo>
                  <a:cubicBezTo>
                    <a:pt x="25" y="5"/>
                    <a:pt x="25" y="5"/>
                    <a:pt x="25" y="5"/>
                  </a:cubicBezTo>
                  <a:lnTo>
                    <a:pt x="25" y="9"/>
                  </a:lnTo>
                  <a:close/>
                  <a:moveTo>
                    <a:pt x="25" y="13"/>
                  </a:moveTo>
                  <a:cubicBezTo>
                    <a:pt x="29" y="13"/>
                    <a:pt x="29" y="13"/>
                    <a:pt x="29" y="13"/>
                  </a:cubicBezTo>
                  <a:cubicBezTo>
                    <a:pt x="29" y="9"/>
                    <a:pt x="29" y="9"/>
                    <a:pt x="29" y="9"/>
                  </a:cubicBezTo>
                  <a:cubicBezTo>
                    <a:pt x="25" y="9"/>
                    <a:pt x="25" y="9"/>
                    <a:pt x="25" y="9"/>
                  </a:cubicBezTo>
                  <a:lnTo>
                    <a:pt x="25" y="13"/>
                  </a:lnTo>
                  <a:close/>
                  <a:moveTo>
                    <a:pt x="25" y="23"/>
                  </a:moveTo>
                  <a:cubicBezTo>
                    <a:pt x="29" y="23"/>
                    <a:pt x="29" y="23"/>
                    <a:pt x="29" y="23"/>
                  </a:cubicBezTo>
                  <a:cubicBezTo>
                    <a:pt x="29" y="20"/>
                    <a:pt x="29" y="20"/>
                    <a:pt x="29" y="20"/>
                  </a:cubicBezTo>
                  <a:cubicBezTo>
                    <a:pt x="25" y="20"/>
                    <a:pt x="25" y="20"/>
                    <a:pt x="25" y="20"/>
                  </a:cubicBezTo>
                  <a:lnTo>
                    <a:pt x="25" y="23"/>
                  </a:lnTo>
                  <a:close/>
                  <a:moveTo>
                    <a:pt x="25" y="27"/>
                  </a:moveTo>
                  <a:cubicBezTo>
                    <a:pt x="29" y="27"/>
                    <a:pt x="29" y="27"/>
                    <a:pt x="29" y="27"/>
                  </a:cubicBezTo>
                  <a:cubicBezTo>
                    <a:pt x="29" y="24"/>
                    <a:pt x="29" y="24"/>
                    <a:pt x="29" y="24"/>
                  </a:cubicBezTo>
                  <a:cubicBezTo>
                    <a:pt x="25" y="24"/>
                    <a:pt x="25" y="24"/>
                    <a:pt x="25" y="24"/>
                  </a:cubicBezTo>
                  <a:lnTo>
                    <a:pt x="25" y="27"/>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9"/>
            <p:cNvSpPr>
              <a:spLocks noEditPoints="1"/>
            </p:cNvSpPr>
            <p:nvPr/>
          </p:nvSpPr>
          <p:spPr bwMode="auto">
            <a:xfrm>
              <a:off x="2519363" y="4669108"/>
              <a:ext cx="88900" cy="85725"/>
            </a:xfrm>
            <a:custGeom>
              <a:gdLst>
                <a:gd fmla="*/ 30 w 34" name="T0"/>
                <a:gd fmla="*/ 11 h 33" name="T1"/>
                <a:gd fmla="*/ 30 w 34" name="T2"/>
                <a:gd fmla="*/ 32 h 33" name="T3"/>
                <a:gd fmla="*/ 28 w 34" name="T4"/>
                <a:gd fmla="*/ 33 h 33" name="T5"/>
                <a:gd fmla="*/ 28 w 34" name="T6"/>
                <a:gd fmla="*/ 29 h 33" name="T7"/>
                <a:gd fmla="*/ 5 w 34" name="T8"/>
                <a:gd fmla="*/ 29 h 33" name="T9"/>
                <a:gd fmla="*/ 5 w 34" name="T10"/>
                <a:gd fmla="*/ 31 h 33" name="T11"/>
                <a:gd fmla="*/ 3 w 34" name="T12"/>
                <a:gd fmla="*/ 32 h 33" name="T13"/>
                <a:gd fmla="*/ 3 w 34" name="T14"/>
                <a:gd fmla="*/ 20 h 33" name="T15"/>
                <a:gd fmla="*/ 3 w 34" name="T16"/>
                <a:gd fmla="*/ 9 h 33" name="T17"/>
                <a:gd fmla="*/ 6 w 34" name="T18"/>
                <a:gd fmla="*/ 10 h 33" name="T19"/>
                <a:gd fmla="*/ 12 w 34" name="T20"/>
                <a:gd fmla="*/ 10 h 33" name="T21"/>
                <a:gd fmla="*/ 12 w 34" name="T22"/>
                <a:gd fmla="*/ 3 h 33" name="T23"/>
                <a:gd fmla="*/ 4 w 34" name="T24"/>
                <a:gd fmla="*/ 3 h 33" name="T25"/>
                <a:gd fmla="*/ 1 w 34" name="T26"/>
                <a:gd fmla="*/ 3 h 33" name="T27"/>
                <a:gd fmla="*/ 0 w 34" name="T28"/>
                <a:gd fmla="*/ 2 h 33" name="T29"/>
                <a:gd fmla="*/ 28 w 34" name="T30"/>
                <a:gd fmla="*/ 2 h 33" name="T31"/>
                <a:gd fmla="*/ 30 w 34" name="T32"/>
                <a:gd fmla="*/ 0 h 33" name="T33"/>
                <a:gd fmla="*/ 34 w 34" name="T34"/>
                <a:gd fmla="*/ 3 h 33" name="T35"/>
                <a:gd fmla="*/ 21 w 34" name="T36"/>
                <a:gd fmla="*/ 3 h 33" name="T37"/>
                <a:gd fmla="*/ 21 w 34" name="T38"/>
                <a:gd fmla="*/ 10 h 33" name="T39"/>
                <a:gd fmla="*/ 28 w 34" name="T40"/>
                <a:gd fmla="*/ 10 h 33" name="T41"/>
                <a:gd fmla="*/ 29 w 34" name="T42"/>
                <a:gd fmla="*/ 8 h 33" name="T43"/>
                <a:gd fmla="*/ 32 w 34" name="T44"/>
                <a:gd fmla="*/ 10 h 33" name="T45"/>
                <a:gd fmla="*/ 30 w 34" name="T46"/>
                <a:gd fmla="*/ 11 h 33" name="T47"/>
                <a:gd fmla="*/ 21 w 34" name="T48"/>
                <a:gd fmla="*/ 19 h 33" name="T49"/>
                <a:gd fmla="*/ 22 w 34" name="T50"/>
                <a:gd fmla="*/ 21 h 33" name="T51"/>
                <a:gd fmla="*/ 24 w 34" name="T52"/>
                <a:gd fmla="*/ 21 h 33" name="T53"/>
                <a:gd fmla="*/ 26 w 34" name="T54"/>
                <a:gd fmla="*/ 20 h 33" name="T55"/>
                <a:gd fmla="*/ 27 w 34" name="T56"/>
                <a:gd fmla="*/ 21 h 33" name="T57"/>
                <a:gd fmla="*/ 27 w 34" name="T58"/>
                <a:gd fmla="*/ 22 h 33" name="T59"/>
                <a:gd fmla="*/ 27 w 34" name="T60"/>
                <a:gd fmla="*/ 22 h 33" name="T61"/>
                <a:gd fmla="*/ 25 w 34" name="T62"/>
                <a:gd fmla="*/ 23 h 33" name="T63"/>
                <a:gd fmla="*/ 22 w 34" name="T64"/>
                <a:gd fmla="*/ 23 h 33" name="T65"/>
                <a:gd fmla="*/ 19 w 34" name="T66"/>
                <a:gd fmla="*/ 20 h 33" name="T67"/>
                <a:gd fmla="*/ 19 w 34" name="T68"/>
                <a:gd fmla="*/ 11 h 33" name="T69"/>
                <a:gd fmla="*/ 14 w 34" name="T70"/>
                <a:gd fmla="*/ 11 h 33" name="T71"/>
                <a:gd fmla="*/ 12 w 34" name="T72"/>
                <a:gd fmla="*/ 20 h 33" name="T73"/>
                <a:gd fmla="*/ 6 w 34" name="T74"/>
                <a:gd fmla="*/ 26 h 33" name="T75"/>
                <a:gd fmla="*/ 6 w 34" name="T76"/>
                <a:gd fmla="*/ 25 h 33" name="T77"/>
                <a:gd fmla="*/ 10 w 34" name="T78"/>
                <a:gd fmla="*/ 19 h 33" name="T79"/>
                <a:gd fmla="*/ 12 w 34" name="T80"/>
                <a:gd fmla="*/ 11 h 33" name="T81"/>
                <a:gd fmla="*/ 5 w 34" name="T82"/>
                <a:gd fmla="*/ 11 h 33" name="T83"/>
                <a:gd fmla="*/ 5 w 34" name="T84"/>
                <a:gd fmla="*/ 28 h 33" name="T85"/>
                <a:gd fmla="*/ 28 w 34" name="T86"/>
                <a:gd fmla="*/ 28 h 33" name="T87"/>
                <a:gd fmla="*/ 28 w 34" name="T88"/>
                <a:gd fmla="*/ 11 h 33" name="T89"/>
                <a:gd fmla="*/ 21 w 34" name="T90"/>
                <a:gd fmla="*/ 11 h 33" name="T91"/>
                <a:gd fmla="*/ 21 w 34" name="T92"/>
                <a:gd fmla="*/ 19 h 33" name="T93"/>
                <a:gd fmla="*/ 14 w 34" name="T94"/>
                <a:gd fmla="*/ 10 h 33" name="T95"/>
                <a:gd fmla="*/ 19 w 34" name="T96"/>
                <a:gd fmla="*/ 10 h 33" name="T97"/>
                <a:gd fmla="*/ 19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1"/>
                  </a:moveTo>
                  <a:cubicBezTo>
                    <a:pt x="30" y="22"/>
                    <a:pt x="30" y="29"/>
                    <a:pt x="30" y="32"/>
                  </a:cubicBezTo>
                  <a:cubicBezTo>
                    <a:pt x="28" y="33"/>
                    <a:pt x="28" y="33"/>
                    <a:pt x="28" y="33"/>
                  </a:cubicBezTo>
                  <a:cubicBezTo>
                    <a:pt x="28" y="29"/>
                    <a:pt x="28" y="29"/>
                    <a:pt x="28" y="29"/>
                  </a:cubicBezTo>
                  <a:cubicBezTo>
                    <a:pt x="5" y="29"/>
                    <a:pt x="5" y="29"/>
                    <a:pt x="5" y="29"/>
                  </a:cubicBezTo>
                  <a:cubicBezTo>
                    <a:pt x="5" y="31"/>
                    <a:pt x="5" y="31"/>
                    <a:pt x="5" y="31"/>
                  </a:cubicBezTo>
                  <a:cubicBezTo>
                    <a:pt x="3" y="32"/>
                    <a:pt x="3" y="32"/>
                    <a:pt x="3" y="32"/>
                  </a:cubicBezTo>
                  <a:cubicBezTo>
                    <a:pt x="3" y="30"/>
                    <a:pt x="3" y="26"/>
                    <a:pt x="3" y="20"/>
                  </a:cubicBezTo>
                  <a:cubicBezTo>
                    <a:pt x="3" y="14"/>
                    <a:pt x="3" y="11"/>
                    <a:pt x="3"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3"/>
                  </a:cubicBezTo>
                  <a:cubicBezTo>
                    <a:pt x="0" y="2"/>
                    <a:pt x="0" y="2"/>
                    <a:pt x="0" y="2"/>
                  </a:cubicBezTo>
                  <a:cubicBezTo>
                    <a:pt x="28" y="2"/>
                    <a:pt x="28" y="2"/>
                    <a:pt x="28" y="2"/>
                  </a:cubicBezTo>
                  <a:cubicBezTo>
                    <a:pt x="30" y="0"/>
                    <a:pt x="30" y="0"/>
                    <a:pt x="30" y="0"/>
                  </a:cubicBezTo>
                  <a:cubicBezTo>
                    <a:pt x="34" y="3"/>
                    <a:pt x="34" y="3"/>
                    <a:pt x="34" y="3"/>
                  </a:cubicBezTo>
                  <a:cubicBezTo>
                    <a:pt x="21" y="3"/>
                    <a:pt x="21" y="3"/>
                    <a:pt x="21" y="3"/>
                  </a:cubicBezTo>
                  <a:cubicBezTo>
                    <a:pt x="21" y="10"/>
                    <a:pt x="21" y="10"/>
                    <a:pt x="21" y="10"/>
                  </a:cubicBezTo>
                  <a:cubicBezTo>
                    <a:pt x="28" y="10"/>
                    <a:pt x="28" y="10"/>
                    <a:pt x="28" y="10"/>
                  </a:cubicBezTo>
                  <a:cubicBezTo>
                    <a:pt x="29" y="8"/>
                    <a:pt x="29" y="8"/>
                    <a:pt x="29" y="8"/>
                  </a:cubicBezTo>
                  <a:cubicBezTo>
                    <a:pt x="32" y="10"/>
                    <a:pt x="32" y="10"/>
                    <a:pt x="32" y="10"/>
                  </a:cubicBezTo>
                  <a:lnTo>
                    <a:pt x="30" y="11"/>
                  </a:lnTo>
                  <a:close/>
                  <a:moveTo>
                    <a:pt x="21" y="19"/>
                  </a:moveTo>
                  <a:cubicBezTo>
                    <a:pt x="21" y="20"/>
                    <a:pt x="22" y="21"/>
                    <a:pt x="22" y="21"/>
                  </a:cubicBezTo>
                  <a:cubicBezTo>
                    <a:pt x="23" y="21"/>
                    <a:pt x="23" y="21"/>
                    <a:pt x="24" y="21"/>
                  </a:cubicBezTo>
                  <a:cubicBezTo>
                    <a:pt x="25" y="21"/>
                    <a:pt x="25" y="21"/>
                    <a:pt x="26" y="20"/>
                  </a:cubicBezTo>
                  <a:cubicBezTo>
                    <a:pt x="26" y="20"/>
                    <a:pt x="26" y="20"/>
                    <a:pt x="27" y="21"/>
                  </a:cubicBezTo>
                  <a:cubicBezTo>
                    <a:pt x="27" y="21"/>
                    <a:pt x="27" y="21"/>
                    <a:pt x="27" y="22"/>
                  </a:cubicBezTo>
                  <a:cubicBezTo>
                    <a:pt x="27" y="22"/>
                    <a:pt x="27" y="22"/>
                    <a:pt x="27" y="22"/>
                  </a:cubicBezTo>
                  <a:cubicBezTo>
                    <a:pt x="27" y="23"/>
                    <a:pt x="26" y="23"/>
                    <a:pt x="25" y="23"/>
                  </a:cubicBezTo>
                  <a:cubicBezTo>
                    <a:pt x="22" y="23"/>
                    <a:pt x="22" y="23"/>
                    <a:pt x="22" y="23"/>
                  </a:cubicBezTo>
                  <a:cubicBezTo>
                    <a:pt x="20" y="23"/>
                    <a:pt x="19" y="22"/>
                    <a:pt x="19" y="20"/>
                  </a:cubicBezTo>
                  <a:cubicBezTo>
                    <a:pt x="19" y="11"/>
                    <a:pt x="19" y="11"/>
                    <a:pt x="19" y="11"/>
                  </a:cubicBezTo>
                  <a:cubicBezTo>
                    <a:pt x="14" y="11"/>
                    <a:pt x="14" y="11"/>
                    <a:pt x="14" y="11"/>
                  </a:cubicBezTo>
                  <a:cubicBezTo>
                    <a:pt x="14" y="15"/>
                    <a:pt x="13" y="18"/>
                    <a:pt x="12" y="20"/>
                  </a:cubicBezTo>
                  <a:cubicBezTo>
                    <a:pt x="11" y="22"/>
                    <a:pt x="9" y="24"/>
                    <a:pt x="6" y="26"/>
                  </a:cubicBezTo>
                  <a:cubicBezTo>
                    <a:pt x="6" y="25"/>
                    <a:pt x="6" y="25"/>
                    <a:pt x="6" y="25"/>
                  </a:cubicBezTo>
                  <a:cubicBezTo>
                    <a:pt x="8" y="23"/>
                    <a:pt x="10" y="22"/>
                    <a:pt x="10" y="19"/>
                  </a:cubicBezTo>
                  <a:cubicBezTo>
                    <a:pt x="11" y="17"/>
                    <a:pt x="12" y="14"/>
                    <a:pt x="12" y="11"/>
                  </a:cubicBezTo>
                  <a:cubicBezTo>
                    <a:pt x="5" y="11"/>
                    <a:pt x="5" y="11"/>
                    <a:pt x="5" y="11"/>
                  </a:cubicBezTo>
                  <a:cubicBezTo>
                    <a:pt x="5" y="28"/>
                    <a:pt x="5" y="28"/>
                    <a:pt x="5" y="28"/>
                  </a:cubicBezTo>
                  <a:cubicBezTo>
                    <a:pt x="28" y="28"/>
                    <a:pt x="28" y="28"/>
                    <a:pt x="28" y="28"/>
                  </a:cubicBezTo>
                  <a:cubicBezTo>
                    <a:pt x="28" y="11"/>
                    <a:pt x="28" y="11"/>
                    <a:pt x="28" y="11"/>
                  </a:cubicBezTo>
                  <a:cubicBezTo>
                    <a:pt x="21" y="11"/>
                    <a:pt x="21" y="11"/>
                    <a:pt x="21" y="11"/>
                  </a:cubicBezTo>
                  <a:lnTo>
                    <a:pt x="21" y="19"/>
                  </a:lnTo>
                  <a:close/>
                  <a:moveTo>
                    <a:pt x="14" y="10"/>
                  </a:moveTo>
                  <a:cubicBezTo>
                    <a:pt x="19" y="10"/>
                    <a:pt x="19" y="10"/>
                    <a:pt x="19" y="10"/>
                  </a:cubicBezTo>
                  <a:cubicBezTo>
                    <a:pt x="19" y="3"/>
                    <a:pt x="19" y="3"/>
                    <a:pt x="19"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0"/>
            <p:cNvSpPr>
              <a:spLocks noEditPoints="1"/>
            </p:cNvSpPr>
            <p:nvPr/>
          </p:nvSpPr>
          <p:spPr bwMode="auto">
            <a:xfrm>
              <a:off x="2605088" y="4662758"/>
              <a:ext cx="92075" cy="92075"/>
            </a:xfrm>
            <a:custGeom>
              <a:gdLst>
                <a:gd fmla="*/ 4 w 35" name="T0"/>
                <a:gd fmla="*/ 11 h 35" name="T1"/>
                <a:gd fmla="*/ 8 w 35" name="T2"/>
                <a:gd fmla="*/ 10 h 35" name="T3"/>
                <a:gd fmla="*/ 23 w 35" name="T4"/>
                <a:gd fmla="*/ 6 h 35" name="T5"/>
                <a:gd fmla="*/ 25 w 35" name="T6"/>
                <a:gd fmla="*/ 11 h 35" name="T7"/>
                <a:gd fmla="*/ 34 w 35" name="T8"/>
                <a:gd fmla="*/ 11 h 35" name="T9"/>
                <a:gd fmla="*/ 28 w 35" name="T10"/>
                <a:gd fmla="*/ 18 h 35" name="T11"/>
                <a:gd fmla="*/ 31 w 35" name="T12"/>
                <a:gd fmla="*/ 16 h 35" name="T13"/>
                <a:gd fmla="*/ 34 w 35" name="T14"/>
                <a:gd fmla="*/ 26 h 35" name="T15"/>
                <a:gd fmla="*/ 34 w 35" name="T16"/>
                <a:gd fmla="*/ 34 h 35" name="T17"/>
                <a:gd fmla="*/ 16 w 35" name="T18"/>
                <a:gd fmla="*/ 34 h 35" name="T19"/>
                <a:gd fmla="*/ 14 w 35" name="T20"/>
                <a:gd fmla="*/ 29 h 35" name="T21"/>
                <a:gd fmla="*/ 12 w 35" name="T22"/>
                <a:gd fmla="*/ 28 h 35" name="T23"/>
                <a:gd fmla="*/ 19 w 35" name="T24"/>
                <a:gd fmla="*/ 14 h 35" name="T25"/>
                <a:gd fmla="*/ 18 w 35" name="T26"/>
                <a:gd fmla="*/ 15 h 35" name="T27"/>
                <a:gd fmla="*/ 21 w 35" name="T28"/>
                <a:gd fmla="*/ 18 h 35" name="T29"/>
                <a:gd fmla="*/ 21 w 35" name="T30"/>
                <a:gd fmla="*/ 24 h 35" name="T31"/>
                <a:gd fmla="*/ 18 w 35" name="T32"/>
                <a:gd fmla="*/ 24 h 35" name="T33"/>
                <a:gd fmla="*/ 21 w 35" name="T34"/>
                <a:gd fmla="*/ 27 h 35" name="T35"/>
                <a:gd fmla="*/ 24 w 35" name="T36"/>
                <a:gd fmla="*/ 20 h 35" name="T37"/>
                <a:gd fmla="*/ 9 w 35" name="T38"/>
                <a:gd fmla="*/ 23 h 35" name="T39"/>
                <a:gd fmla="*/ 3 w 35" name="T40"/>
                <a:gd fmla="*/ 35 h 35" name="T41"/>
                <a:gd fmla="*/ 5 w 35" name="T42"/>
                <a:gd fmla="*/ 21 h 35" name="T43"/>
                <a:gd fmla="*/ 0 w 35" name="T44"/>
                <a:gd fmla="*/ 32 h 35" name="T45"/>
                <a:gd fmla="*/ 2 w 35" name="T46"/>
                <a:gd fmla="*/ 21 h 35" name="T47"/>
                <a:gd fmla="*/ 8 w 35" name="T48"/>
                <a:gd fmla="*/ 16 h 35" name="T49"/>
                <a:gd fmla="*/ 2 w 35" name="T50"/>
                <a:gd fmla="*/ 15 h 35" name="T51"/>
                <a:gd fmla="*/ 12 w 35" name="T52"/>
                <a:gd fmla="*/ 0 h 35" name="T53"/>
                <a:gd fmla="*/ 14 w 35" name="T54"/>
                <a:gd fmla="*/ 4 h 35" name="T55"/>
                <a:gd fmla="*/ 23 w 35" name="T56"/>
                <a:gd fmla="*/ 2 h 35" name="T57"/>
                <a:gd fmla="*/ 29 w 35" name="T58"/>
                <a:gd fmla="*/ 4 h 35" name="T59"/>
                <a:gd fmla="*/ 22 w 35" name="T60"/>
                <a:gd fmla="*/ 5 h 35" name="T61"/>
                <a:gd fmla="*/ 20 w 35" name="T62"/>
                <a:gd fmla="*/ 5 h 35" name="T63"/>
                <a:gd fmla="*/ 12 w 35" name="T64"/>
                <a:gd fmla="*/ 9 h 35" name="T65"/>
                <a:gd fmla="*/ 2 w 35" name="T66"/>
                <a:gd fmla="*/ 5 h 35" name="T67"/>
                <a:gd fmla="*/ 12 w 35" name="T68"/>
                <a:gd fmla="*/ 0 h 35" name="T69"/>
                <a:gd fmla="*/ 16 w 35" name="T70"/>
                <a:gd fmla="*/ 15 h 35" name="T71"/>
                <a:gd fmla="*/ 14 w 35" name="T72"/>
                <a:gd fmla="*/ 23 h 35" name="T73"/>
                <a:gd fmla="*/ 14 w 35" name="T74"/>
                <a:gd fmla="*/ 20 h 35" name="T75"/>
                <a:gd fmla="*/ 16 w 35" name="T76"/>
                <a:gd fmla="*/ 28 h 35" name="T77"/>
                <a:gd fmla="*/ 14 w 35" name="T78"/>
                <a:gd fmla="*/ 28 h 35" name="T79"/>
                <a:gd fmla="*/ 29 w 35" name="T80"/>
                <a:gd fmla="*/ 10 h 35" name="T81"/>
                <a:gd fmla="*/ 26 w 35" name="T82"/>
                <a:gd fmla="*/ 6 h 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5" w="35">
                  <a:moveTo>
                    <a:pt x="3" y="8"/>
                  </a:moveTo>
                  <a:cubicBezTo>
                    <a:pt x="6" y="10"/>
                    <a:pt x="6" y="10"/>
                    <a:pt x="6" y="10"/>
                  </a:cubicBezTo>
                  <a:cubicBezTo>
                    <a:pt x="4" y="11"/>
                    <a:pt x="4" y="11"/>
                    <a:pt x="4" y="11"/>
                  </a:cubicBezTo>
                  <a:cubicBezTo>
                    <a:pt x="4" y="15"/>
                    <a:pt x="4" y="15"/>
                    <a:pt x="4" y="15"/>
                  </a:cubicBezTo>
                  <a:cubicBezTo>
                    <a:pt x="8" y="15"/>
                    <a:pt x="8" y="15"/>
                    <a:pt x="8" y="15"/>
                  </a:cubicBezTo>
                  <a:cubicBezTo>
                    <a:pt x="8" y="13"/>
                    <a:pt x="8" y="11"/>
                    <a:pt x="8" y="10"/>
                  </a:cubicBezTo>
                  <a:cubicBezTo>
                    <a:pt x="10" y="11"/>
                    <a:pt x="10" y="11"/>
                    <a:pt x="10" y="11"/>
                  </a:cubicBezTo>
                  <a:cubicBezTo>
                    <a:pt x="23" y="11"/>
                    <a:pt x="23" y="11"/>
                    <a:pt x="23" y="11"/>
                  </a:cubicBezTo>
                  <a:cubicBezTo>
                    <a:pt x="23" y="9"/>
                    <a:pt x="23" y="8"/>
                    <a:pt x="23" y="6"/>
                  </a:cubicBezTo>
                  <a:cubicBezTo>
                    <a:pt x="26" y="7"/>
                    <a:pt x="26" y="7"/>
                    <a:pt x="26" y="7"/>
                  </a:cubicBezTo>
                  <a:cubicBezTo>
                    <a:pt x="25" y="8"/>
                    <a:pt x="25" y="8"/>
                    <a:pt x="25" y="8"/>
                  </a:cubicBezTo>
                  <a:cubicBezTo>
                    <a:pt x="25" y="11"/>
                    <a:pt x="25" y="11"/>
                    <a:pt x="25" y="11"/>
                  </a:cubicBezTo>
                  <a:cubicBezTo>
                    <a:pt x="29" y="11"/>
                    <a:pt x="29" y="11"/>
                    <a:pt x="29" y="11"/>
                  </a:cubicBezTo>
                  <a:cubicBezTo>
                    <a:pt x="31" y="9"/>
                    <a:pt x="31" y="9"/>
                    <a:pt x="31" y="9"/>
                  </a:cubicBezTo>
                  <a:cubicBezTo>
                    <a:pt x="34" y="11"/>
                    <a:pt x="34" y="11"/>
                    <a:pt x="34" y="11"/>
                  </a:cubicBezTo>
                  <a:cubicBezTo>
                    <a:pt x="25" y="11"/>
                    <a:pt x="25" y="11"/>
                    <a:pt x="25" y="11"/>
                  </a:cubicBezTo>
                  <a:cubicBezTo>
                    <a:pt x="25" y="16"/>
                    <a:pt x="26" y="20"/>
                    <a:pt x="26" y="23"/>
                  </a:cubicBezTo>
                  <a:cubicBezTo>
                    <a:pt x="27" y="21"/>
                    <a:pt x="28" y="20"/>
                    <a:pt x="28" y="18"/>
                  </a:cubicBezTo>
                  <a:cubicBezTo>
                    <a:pt x="28" y="17"/>
                    <a:pt x="29" y="15"/>
                    <a:pt x="29" y="14"/>
                  </a:cubicBezTo>
                  <a:cubicBezTo>
                    <a:pt x="32" y="15"/>
                    <a:pt x="32" y="15"/>
                    <a:pt x="32" y="15"/>
                  </a:cubicBezTo>
                  <a:cubicBezTo>
                    <a:pt x="31" y="16"/>
                    <a:pt x="31" y="16"/>
                    <a:pt x="31" y="16"/>
                  </a:cubicBezTo>
                  <a:cubicBezTo>
                    <a:pt x="29" y="20"/>
                    <a:pt x="28" y="24"/>
                    <a:pt x="27" y="25"/>
                  </a:cubicBezTo>
                  <a:cubicBezTo>
                    <a:pt x="29" y="28"/>
                    <a:pt x="30" y="30"/>
                    <a:pt x="32" y="31"/>
                  </a:cubicBezTo>
                  <a:cubicBezTo>
                    <a:pt x="34" y="26"/>
                    <a:pt x="34" y="26"/>
                    <a:pt x="34" y="26"/>
                  </a:cubicBezTo>
                  <a:cubicBezTo>
                    <a:pt x="34" y="26"/>
                    <a:pt x="34" y="26"/>
                    <a:pt x="34" y="26"/>
                  </a:cubicBezTo>
                  <a:cubicBezTo>
                    <a:pt x="34" y="28"/>
                    <a:pt x="34" y="30"/>
                    <a:pt x="34" y="31"/>
                  </a:cubicBezTo>
                  <a:cubicBezTo>
                    <a:pt x="34" y="32"/>
                    <a:pt x="34" y="33"/>
                    <a:pt x="34" y="34"/>
                  </a:cubicBezTo>
                  <a:cubicBezTo>
                    <a:pt x="35" y="35"/>
                    <a:pt x="34" y="35"/>
                    <a:pt x="32" y="33"/>
                  </a:cubicBezTo>
                  <a:cubicBezTo>
                    <a:pt x="30" y="32"/>
                    <a:pt x="28" y="30"/>
                    <a:pt x="26" y="27"/>
                  </a:cubicBezTo>
                  <a:cubicBezTo>
                    <a:pt x="23" y="30"/>
                    <a:pt x="20" y="33"/>
                    <a:pt x="16" y="34"/>
                  </a:cubicBezTo>
                  <a:cubicBezTo>
                    <a:pt x="15" y="34"/>
                    <a:pt x="15" y="34"/>
                    <a:pt x="15" y="34"/>
                  </a:cubicBezTo>
                  <a:cubicBezTo>
                    <a:pt x="18" y="33"/>
                    <a:pt x="20" y="31"/>
                    <a:pt x="22" y="29"/>
                  </a:cubicBezTo>
                  <a:cubicBezTo>
                    <a:pt x="14" y="29"/>
                    <a:pt x="14" y="29"/>
                    <a:pt x="14" y="29"/>
                  </a:cubicBezTo>
                  <a:cubicBezTo>
                    <a:pt x="13" y="30"/>
                    <a:pt x="13" y="30"/>
                    <a:pt x="13" y="30"/>
                  </a:cubicBezTo>
                  <a:cubicBezTo>
                    <a:pt x="11" y="29"/>
                    <a:pt x="11" y="29"/>
                    <a:pt x="11" y="29"/>
                  </a:cubicBezTo>
                  <a:cubicBezTo>
                    <a:pt x="12" y="28"/>
                    <a:pt x="12" y="28"/>
                    <a:pt x="12" y="28"/>
                  </a:cubicBezTo>
                  <a:cubicBezTo>
                    <a:pt x="12" y="21"/>
                    <a:pt x="12" y="16"/>
                    <a:pt x="12" y="13"/>
                  </a:cubicBezTo>
                  <a:cubicBezTo>
                    <a:pt x="14" y="14"/>
                    <a:pt x="14" y="14"/>
                    <a:pt x="14" y="14"/>
                  </a:cubicBezTo>
                  <a:cubicBezTo>
                    <a:pt x="19" y="14"/>
                    <a:pt x="19" y="14"/>
                    <a:pt x="19" y="14"/>
                  </a:cubicBezTo>
                  <a:cubicBezTo>
                    <a:pt x="20" y="13"/>
                    <a:pt x="20" y="13"/>
                    <a:pt x="20" y="13"/>
                  </a:cubicBezTo>
                  <a:cubicBezTo>
                    <a:pt x="23" y="15"/>
                    <a:pt x="23" y="15"/>
                    <a:pt x="23" y="15"/>
                  </a:cubicBezTo>
                  <a:cubicBezTo>
                    <a:pt x="18" y="15"/>
                    <a:pt x="18" y="15"/>
                    <a:pt x="18" y="15"/>
                  </a:cubicBezTo>
                  <a:cubicBezTo>
                    <a:pt x="18" y="19"/>
                    <a:pt x="18" y="19"/>
                    <a:pt x="18" y="19"/>
                  </a:cubicBezTo>
                  <a:cubicBezTo>
                    <a:pt x="19" y="19"/>
                    <a:pt x="19" y="19"/>
                    <a:pt x="19" y="19"/>
                  </a:cubicBezTo>
                  <a:cubicBezTo>
                    <a:pt x="21" y="18"/>
                    <a:pt x="21" y="18"/>
                    <a:pt x="21" y="18"/>
                  </a:cubicBezTo>
                  <a:cubicBezTo>
                    <a:pt x="22" y="19"/>
                    <a:pt x="22" y="19"/>
                    <a:pt x="22" y="19"/>
                  </a:cubicBezTo>
                  <a:cubicBezTo>
                    <a:pt x="21" y="20"/>
                    <a:pt x="21" y="20"/>
                    <a:pt x="21" y="20"/>
                  </a:cubicBezTo>
                  <a:cubicBezTo>
                    <a:pt x="21" y="22"/>
                    <a:pt x="21" y="24"/>
                    <a:pt x="21" y="24"/>
                  </a:cubicBezTo>
                  <a:cubicBezTo>
                    <a:pt x="20" y="25"/>
                    <a:pt x="20" y="25"/>
                    <a:pt x="20" y="25"/>
                  </a:cubicBezTo>
                  <a:cubicBezTo>
                    <a:pt x="20" y="24"/>
                    <a:pt x="20" y="24"/>
                    <a:pt x="20" y="24"/>
                  </a:cubicBezTo>
                  <a:cubicBezTo>
                    <a:pt x="18" y="24"/>
                    <a:pt x="18" y="24"/>
                    <a:pt x="18" y="24"/>
                  </a:cubicBezTo>
                  <a:cubicBezTo>
                    <a:pt x="18" y="28"/>
                    <a:pt x="18" y="28"/>
                    <a:pt x="18" y="28"/>
                  </a:cubicBezTo>
                  <a:cubicBezTo>
                    <a:pt x="20" y="28"/>
                    <a:pt x="20" y="28"/>
                    <a:pt x="20" y="28"/>
                  </a:cubicBezTo>
                  <a:cubicBezTo>
                    <a:pt x="21" y="27"/>
                    <a:pt x="21" y="27"/>
                    <a:pt x="21" y="27"/>
                  </a:cubicBezTo>
                  <a:cubicBezTo>
                    <a:pt x="23" y="28"/>
                    <a:pt x="23" y="28"/>
                    <a:pt x="23" y="28"/>
                  </a:cubicBezTo>
                  <a:cubicBezTo>
                    <a:pt x="24" y="27"/>
                    <a:pt x="25" y="26"/>
                    <a:pt x="25" y="25"/>
                  </a:cubicBezTo>
                  <a:cubicBezTo>
                    <a:pt x="25" y="24"/>
                    <a:pt x="24" y="22"/>
                    <a:pt x="24" y="20"/>
                  </a:cubicBezTo>
                  <a:cubicBezTo>
                    <a:pt x="24" y="17"/>
                    <a:pt x="23" y="15"/>
                    <a:pt x="23" y="11"/>
                  </a:cubicBezTo>
                  <a:cubicBezTo>
                    <a:pt x="10" y="11"/>
                    <a:pt x="10" y="11"/>
                    <a:pt x="10" y="11"/>
                  </a:cubicBezTo>
                  <a:cubicBezTo>
                    <a:pt x="10" y="17"/>
                    <a:pt x="10" y="21"/>
                    <a:pt x="9" y="23"/>
                  </a:cubicBezTo>
                  <a:cubicBezTo>
                    <a:pt x="9" y="25"/>
                    <a:pt x="9" y="27"/>
                    <a:pt x="8" y="29"/>
                  </a:cubicBezTo>
                  <a:cubicBezTo>
                    <a:pt x="7" y="31"/>
                    <a:pt x="5" y="33"/>
                    <a:pt x="3" y="35"/>
                  </a:cubicBezTo>
                  <a:cubicBezTo>
                    <a:pt x="3" y="35"/>
                    <a:pt x="3" y="35"/>
                    <a:pt x="3" y="35"/>
                  </a:cubicBezTo>
                  <a:cubicBezTo>
                    <a:pt x="5" y="33"/>
                    <a:pt x="6" y="31"/>
                    <a:pt x="7" y="28"/>
                  </a:cubicBezTo>
                  <a:cubicBezTo>
                    <a:pt x="7" y="26"/>
                    <a:pt x="8" y="24"/>
                    <a:pt x="8" y="21"/>
                  </a:cubicBezTo>
                  <a:cubicBezTo>
                    <a:pt x="5" y="21"/>
                    <a:pt x="5" y="21"/>
                    <a:pt x="5" y="21"/>
                  </a:cubicBezTo>
                  <a:cubicBezTo>
                    <a:pt x="5" y="23"/>
                    <a:pt x="5" y="25"/>
                    <a:pt x="4" y="27"/>
                  </a:cubicBezTo>
                  <a:cubicBezTo>
                    <a:pt x="4" y="29"/>
                    <a:pt x="2" y="31"/>
                    <a:pt x="1" y="32"/>
                  </a:cubicBezTo>
                  <a:cubicBezTo>
                    <a:pt x="0" y="32"/>
                    <a:pt x="0" y="32"/>
                    <a:pt x="0" y="32"/>
                  </a:cubicBezTo>
                  <a:cubicBezTo>
                    <a:pt x="2" y="30"/>
                    <a:pt x="2" y="28"/>
                    <a:pt x="3" y="26"/>
                  </a:cubicBezTo>
                  <a:cubicBezTo>
                    <a:pt x="3" y="25"/>
                    <a:pt x="4" y="23"/>
                    <a:pt x="4" y="21"/>
                  </a:cubicBezTo>
                  <a:cubicBezTo>
                    <a:pt x="2" y="21"/>
                    <a:pt x="2" y="21"/>
                    <a:pt x="2" y="21"/>
                  </a:cubicBezTo>
                  <a:cubicBezTo>
                    <a:pt x="0" y="20"/>
                    <a:pt x="0" y="20"/>
                    <a:pt x="0" y="20"/>
                  </a:cubicBezTo>
                  <a:cubicBezTo>
                    <a:pt x="8" y="20"/>
                    <a:pt x="8" y="20"/>
                    <a:pt x="8" y="20"/>
                  </a:cubicBezTo>
                  <a:cubicBezTo>
                    <a:pt x="8" y="16"/>
                    <a:pt x="8" y="16"/>
                    <a:pt x="8" y="16"/>
                  </a:cubicBezTo>
                  <a:cubicBezTo>
                    <a:pt x="5" y="16"/>
                    <a:pt x="5" y="16"/>
                    <a:pt x="5" y="16"/>
                  </a:cubicBezTo>
                  <a:cubicBezTo>
                    <a:pt x="4" y="17"/>
                    <a:pt x="4" y="17"/>
                    <a:pt x="4" y="17"/>
                  </a:cubicBezTo>
                  <a:cubicBezTo>
                    <a:pt x="2" y="15"/>
                    <a:pt x="2" y="15"/>
                    <a:pt x="2" y="15"/>
                  </a:cubicBezTo>
                  <a:cubicBezTo>
                    <a:pt x="3" y="15"/>
                    <a:pt x="3" y="15"/>
                    <a:pt x="3" y="15"/>
                  </a:cubicBezTo>
                  <a:cubicBezTo>
                    <a:pt x="3" y="12"/>
                    <a:pt x="3" y="10"/>
                    <a:pt x="3" y="8"/>
                  </a:cubicBezTo>
                  <a:close/>
                  <a:moveTo>
                    <a:pt x="12" y="0"/>
                  </a:moveTo>
                  <a:cubicBezTo>
                    <a:pt x="15" y="2"/>
                    <a:pt x="15" y="2"/>
                    <a:pt x="15" y="2"/>
                  </a:cubicBezTo>
                  <a:cubicBezTo>
                    <a:pt x="14" y="3"/>
                    <a:pt x="14" y="3"/>
                    <a:pt x="14" y="3"/>
                  </a:cubicBezTo>
                  <a:cubicBezTo>
                    <a:pt x="14" y="4"/>
                    <a:pt x="14" y="4"/>
                    <a:pt x="14" y="4"/>
                  </a:cubicBezTo>
                  <a:cubicBezTo>
                    <a:pt x="20" y="4"/>
                    <a:pt x="20" y="4"/>
                    <a:pt x="20" y="4"/>
                  </a:cubicBezTo>
                  <a:cubicBezTo>
                    <a:pt x="20" y="3"/>
                    <a:pt x="20" y="2"/>
                    <a:pt x="20" y="0"/>
                  </a:cubicBezTo>
                  <a:cubicBezTo>
                    <a:pt x="23" y="2"/>
                    <a:pt x="23" y="2"/>
                    <a:pt x="23" y="2"/>
                  </a:cubicBezTo>
                  <a:cubicBezTo>
                    <a:pt x="22" y="2"/>
                    <a:pt x="22" y="2"/>
                    <a:pt x="22" y="2"/>
                  </a:cubicBezTo>
                  <a:cubicBezTo>
                    <a:pt x="22" y="4"/>
                    <a:pt x="22" y="4"/>
                    <a:pt x="22" y="4"/>
                  </a:cubicBezTo>
                  <a:cubicBezTo>
                    <a:pt x="29" y="4"/>
                    <a:pt x="29" y="4"/>
                    <a:pt x="29" y="4"/>
                  </a:cubicBezTo>
                  <a:cubicBezTo>
                    <a:pt x="31" y="2"/>
                    <a:pt x="31" y="2"/>
                    <a:pt x="31" y="2"/>
                  </a:cubicBezTo>
                  <a:cubicBezTo>
                    <a:pt x="34" y="5"/>
                    <a:pt x="34" y="5"/>
                    <a:pt x="34" y="5"/>
                  </a:cubicBezTo>
                  <a:cubicBezTo>
                    <a:pt x="22" y="5"/>
                    <a:pt x="22" y="5"/>
                    <a:pt x="22" y="5"/>
                  </a:cubicBezTo>
                  <a:cubicBezTo>
                    <a:pt x="22" y="8"/>
                    <a:pt x="22" y="8"/>
                    <a:pt x="22" y="8"/>
                  </a:cubicBezTo>
                  <a:cubicBezTo>
                    <a:pt x="20" y="9"/>
                    <a:pt x="20" y="9"/>
                    <a:pt x="20" y="9"/>
                  </a:cubicBezTo>
                  <a:cubicBezTo>
                    <a:pt x="20" y="5"/>
                    <a:pt x="20" y="5"/>
                    <a:pt x="20" y="5"/>
                  </a:cubicBezTo>
                  <a:cubicBezTo>
                    <a:pt x="14" y="5"/>
                    <a:pt x="14" y="5"/>
                    <a:pt x="14" y="5"/>
                  </a:cubicBezTo>
                  <a:cubicBezTo>
                    <a:pt x="14" y="8"/>
                    <a:pt x="14" y="8"/>
                    <a:pt x="14" y="8"/>
                  </a:cubicBezTo>
                  <a:cubicBezTo>
                    <a:pt x="12" y="9"/>
                    <a:pt x="12" y="9"/>
                    <a:pt x="12" y="9"/>
                  </a:cubicBezTo>
                  <a:cubicBezTo>
                    <a:pt x="12" y="5"/>
                    <a:pt x="12" y="5"/>
                    <a:pt x="12" y="5"/>
                  </a:cubicBezTo>
                  <a:cubicBezTo>
                    <a:pt x="5" y="5"/>
                    <a:pt x="5" y="5"/>
                    <a:pt x="5" y="5"/>
                  </a:cubicBezTo>
                  <a:cubicBezTo>
                    <a:pt x="4" y="5"/>
                    <a:pt x="3" y="5"/>
                    <a:pt x="2" y="5"/>
                  </a:cubicBezTo>
                  <a:cubicBezTo>
                    <a:pt x="1" y="4"/>
                    <a:pt x="1" y="4"/>
                    <a:pt x="1" y="4"/>
                  </a:cubicBezTo>
                  <a:cubicBezTo>
                    <a:pt x="12" y="4"/>
                    <a:pt x="12" y="4"/>
                    <a:pt x="12" y="4"/>
                  </a:cubicBezTo>
                  <a:cubicBezTo>
                    <a:pt x="12" y="3"/>
                    <a:pt x="12" y="1"/>
                    <a:pt x="12" y="0"/>
                  </a:cubicBezTo>
                  <a:close/>
                  <a:moveTo>
                    <a:pt x="14" y="19"/>
                  </a:moveTo>
                  <a:cubicBezTo>
                    <a:pt x="16" y="19"/>
                    <a:pt x="16" y="19"/>
                    <a:pt x="16" y="19"/>
                  </a:cubicBezTo>
                  <a:cubicBezTo>
                    <a:pt x="16" y="15"/>
                    <a:pt x="16" y="15"/>
                    <a:pt x="16" y="15"/>
                  </a:cubicBezTo>
                  <a:cubicBezTo>
                    <a:pt x="14" y="15"/>
                    <a:pt x="14" y="15"/>
                    <a:pt x="14" y="15"/>
                  </a:cubicBezTo>
                  <a:lnTo>
                    <a:pt x="14" y="19"/>
                  </a:lnTo>
                  <a:close/>
                  <a:moveTo>
                    <a:pt x="14" y="23"/>
                  </a:moveTo>
                  <a:cubicBezTo>
                    <a:pt x="20" y="23"/>
                    <a:pt x="20" y="23"/>
                    <a:pt x="20" y="23"/>
                  </a:cubicBezTo>
                  <a:cubicBezTo>
                    <a:pt x="20" y="20"/>
                    <a:pt x="20" y="20"/>
                    <a:pt x="20" y="20"/>
                  </a:cubicBezTo>
                  <a:cubicBezTo>
                    <a:pt x="14" y="20"/>
                    <a:pt x="14" y="20"/>
                    <a:pt x="14" y="20"/>
                  </a:cubicBezTo>
                  <a:lnTo>
                    <a:pt x="14" y="23"/>
                  </a:lnTo>
                  <a:close/>
                  <a:moveTo>
                    <a:pt x="14" y="28"/>
                  </a:moveTo>
                  <a:cubicBezTo>
                    <a:pt x="16" y="28"/>
                    <a:pt x="16" y="28"/>
                    <a:pt x="16" y="28"/>
                  </a:cubicBezTo>
                  <a:cubicBezTo>
                    <a:pt x="16" y="24"/>
                    <a:pt x="16" y="24"/>
                    <a:pt x="16" y="24"/>
                  </a:cubicBezTo>
                  <a:cubicBezTo>
                    <a:pt x="14" y="24"/>
                    <a:pt x="14" y="24"/>
                    <a:pt x="14" y="24"/>
                  </a:cubicBezTo>
                  <a:lnTo>
                    <a:pt x="14" y="28"/>
                  </a:lnTo>
                  <a:close/>
                  <a:moveTo>
                    <a:pt x="29" y="7"/>
                  </a:moveTo>
                  <a:cubicBezTo>
                    <a:pt x="29" y="7"/>
                    <a:pt x="30" y="8"/>
                    <a:pt x="30" y="8"/>
                  </a:cubicBezTo>
                  <a:cubicBezTo>
                    <a:pt x="30" y="9"/>
                    <a:pt x="30" y="9"/>
                    <a:pt x="29" y="10"/>
                  </a:cubicBezTo>
                  <a:cubicBezTo>
                    <a:pt x="29" y="10"/>
                    <a:pt x="29" y="10"/>
                    <a:pt x="28" y="9"/>
                  </a:cubicBezTo>
                  <a:cubicBezTo>
                    <a:pt x="28" y="9"/>
                    <a:pt x="28" y="8"/>
                    <a:pt x="27" y="7"/>
                  </a:cubicBezTo>
                  <a:cubicBezTo>
                    <a:pt x="27" y="7"/>
                    <a:pt x="27" y="6"/>
                    <a:pt x="26" y="6"/>
                  </a:cubicBezTo>
                  <a:cubicBezTo>
                    <a:pt x="26" y="5"/>
                    <a:pt x="26" y="5"/>
                    <a:pt x="26" y="5"/>
                  </a:cubicBezTo>
                  <a:cubicBezTo>
                    <a:pt x="27" y="6"/>
                    <a:pt x="28" y="6"/>
                    <a:pt x="29" y="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1"/>
            <p:cNvSpPr>
              <a:spLocks noEditPoints="1"/>
            </p:cNvSpPr>
            <p:nvPr/>
          </p:nvSpPr>
          <p:spPr bwMode="auto">
            <a:xfrm>
              <a:off x="2884488" y="3857896"/>
              <a:ext cx="92075" cy="92075"/>
            </a:xfrm>
            <a:custGeom>
              <a:gdLst>
                <a:gd fmla="*/ 19 w 35" name="T0"/>
                <a:gd fmla="*/ 2 h 35" name="T1"/>
                <a:gd fmla="*/ 18 w 35" name="T2"/>
                <a:gd fmla="*/ 3 h 35" name="T3"/>
                <a:gd fmla="*/ 18 w 35" name="T4"/>
                <a:gd fmla="*/ 5 h 35" name="T5"/>
                <a:gd fmla="*/ 27 w 35" name="T6"/>
                <a:gd fmla="*/ 5 h 35" name="T7"/>
                <a:gd fmla="*/ 30 w 35" name="T8"/>
                <a:gd fmla="*/ 3 h 35" name="T9"/>
                <a:gd fmla="*/ 33 w 35" name="T10"/>
                <a:gd fmla="*/ 6 h 35" name="T11"/>
                <a:gd fmla="*/ 18 w 35" name="T12"/>
                <a:gd fmla="*/ 6 h 35" name="T13"/>
                <a:gd fmla="*/ 18 w 35" name="T14"/>
                <a:gd fmla="*/ 9 h 35" name="T15"/>
                <a:gd fmla="*/ 26 w 35" name="T16"/>
                <a:gd fmla="*/ 9 h 35" name="T17"/>
                <a:gd fmla="*/ 28 w 35" name="T18"/>
                <a:gd fmla="*/ 7 h 35" name="T19"/>
                <a:gd fmla="*/ 30 w 35" name="T20"/>
                <a:gd fmla="*/ 10 h 35" name="T21"/>
                <a:gd fmla="*/ 18 w 35" name="T22"/>
                <a:gd fmla="*/ 10 h 35" name="T23"/>
                <a:gd fmla="*/ 18 w 35" name="T24"/>
                <a:gd fmla="*/ 14 h 35" name="T25"/>
                <a:gd fmla="*/ 30 w 35" name="T26"/>
                <a:gd fmla="*/ 14 h 35" name="T27"/>
                <a:gd fmla="*/ 32 w 35" name="T28"/>
                <a:gd fmla="*/ 12 h 35" name="T29"/>
                <a:gd fmla="*/ 35 w 35" name="T30"/>
                <a:gd fmla="*/ 15 h 35" name="T31"/>
                <a:gd fmla="*/ 4 w 35" name="T32"/>
                <a:gd fmla="*/ 15 h 35" name="T33"/>
                <a:gd fmla="*/ 1 w 35" name="T34"/>
                <a:gd fmla="*/ 15 h 35" name="T35"/>
                <a:gd fmla="*/ 0 w 35" name="T36"/>
                <a:gd fmla="*/ 14 h 35" name="T37"/>
                <a:gd fmla="*/ 16 w 35" name="T38"/>
                <a:gd fmla="*/ 14 h 35" name="T39"/>
                <a:gd fmla="*/ 16 w 35" name="T40"/>
                <a:gd fmla="*/ 10 h 35" name="T41"/>
                <a:gd fmla="*/ 8 w 35" name="T42"/>
                <a:gd fmla="*/ 10 h 35" name="T43"/>
                <a:gd fmla="*/ 5 w 35" name="T44"/>
                <a:gd fmla="*/ 10 h 35" name="T45"/>
                <a:gd fmla="*/ 4 w 35" name="T46"/>
                <a:gd fmla="*/ 9 h 35" name="T47"/>
                <a:gd fmla="*/ 16 w 35" name="T48"/>
                <a:gd fmla="*/ 9 h 35" name="T49"/>
                <a:gd fmla="*/ 16 w 35" name="T50"/>
                <a:gd fmla="*/ 6 h 35" name="T51"/>
                <a:gd fmla="*/ 5 w 35" name="T52"/>
                <a:gd fmla="*/ 6 h 35" name="T53"/>
                <a:gd fmla="*/ 2 w 35" name="T54"/>
                <a:gd fmla="*/ 6 h 35" name="T55"/>
                <a:gd fmla="*/ 1 w 35" name="T56"/>
                <a:gd fmla="*/ 5 h 35" name="T57"/>
                <a:gd fmla="*/ 16 w 35" name="T58"/>
                <a:gd fmla="*/ 5 h 35" name="T59"/>
                <a:gd fmla="*/ 16 w 35" name="T60"/>
                <a:gd fmla="*/ 0 h 35" name="T61"/>
                <a:gd fmla="*/ 19 w 35" name="T62"/>
                <a:gd fmla="*/ 2 h 35" name="T63"/>
                <a:gd fmla="*/ 10 w 35" name="T64"/>
                <a:gd fmla="*/ 17 h 35" name="T65"/>
                <a:gd fmla="*/ 24 w 35" name="T66"/>
                <a:gd fmla="*/ 17 h 35" name="T67"/>
                <a:gd fmla="*/ 26 w 35" name="T68"/>
                <a:gd fmla="*/ 16 h 35" name="T69"/>
                <a:gd fmla="*/ 28 w 35" name="T70"/>
                <a:gd fmla="*/ 18 h 35" name="T71"/>
                <a:gd fmla="*/ 27 w 35" name="T72"/>
                <a:gd fmla="*/ 19 h 35" name="T73"/>
                <a:gd fmla="*/ 27 w 35" name="T74"/>
                <a:gd fmla="*/ 32 h 35" name="T75"/>
                <a:gd fmla="*/ 26 w 35" name="T76"/>
                <a:gd fmla="*/ 34 h 35" name="T77"/>
                <a:gd fmla="*/ 24 w 35" name="T78"/>
                <a:gd fmla="*/ 35 h 35" name="T79"/>
                <a:gd fmla="*/ 20 w 35" name="T80"/>
                <a:gd fmla="*/ 33 h 35" name="T81"/>
                <a:gd fmla="*/ 20 w 35" name="T82"/>
                <a:gd fmla="*/ 32 h 35" name="T83"/>
                <a:gd fmla="*/ 24 w 35" name="T84"/>
                <a:gd fmla="*/ 32 h 35" name="T85"/>
                <a:gd fmla="*/ 25 w 35" name="T86"/>
                <a:gd fmla="*/ 31 h 35" name="T87"/>
                <a:gd fmla="*/ 25 w 35" name="T88"/>
                <a:gd fmla="*/ 27 h 35" name="T89"/>
                <a:gd fmla="*/ 10 w 35" name="T90"/>
                <a:gd fmla="*/ 27 h 35" name="T91"/>
                <a:gd fmla="*/ 10 w 35" name="T92"/>
                <a:gd fmla="*/ 34 h 35" name="T93"/>
                <a:gd fmla="*/ 8 w 35" name="T94"/>
                <a:gd fmla="*/ 35 h 35" name="T95"/>
                <a:gd fmla="*/ 8 w 35" name="T96"/>
                <a:gd fmla="*/ 26 h 35" name="T97"/>
                <a:gd fmla="*/ 8 w 35" name="T98"/>
                <a:gd fmla="*/ 16 h 35" name="T99"/>
                <a:gd fmla="*/ 10 w 35" name="T100"/>
                <a:gd fmla="*/ 17 h 35" name="T101"/>
                <a:gd fmla="*/ 10 w 35" name="T102"/>
                <a:gd fmla="*/ 22 h 35" name="T103"/>
                <a:gd fmla="*/ 25 w 35" name="T104"/>
                <a:gd fmla="*/ 22 h 35" name="T105"/>
                <a:gd fmla="*/ 25 w 35" name="T106"/>
                <a:gd fmla="*/ 18 h 35" name="T107"/>
                <a:gd fmla="*/ 10 w 35" name="T108"/>
                <a:gd fmla="*/ 18 h 35" name="T109"/>
                <a:gd fmla="*/ 10 w 35" name="T110"/>
                <a:gd fmla="*/ 22 h 35" name="T111"/>
                <a:gd fmla="*/ 10 w 35" name="T112"/>
                <a:gd fmla="*/ 26 h 35" name="T113"/>
                <a:gd fmla="*/ 25 w 35" name="T114"/>
                <a:gd fmla="*/ 26 h 35" name="T115"/>
                <a:gd fmla="*/ 25 w 35" name="T116"/>
                <a:gd fmla="*/ 23 h 35" name="T117"/>
                <a:gd fmla="*/ 10 w 35" name="T118"/>
                <a:gd fmla="*/ 23 h 35" name="T119"/>
                <a:gd fmla="*/ 10 w 35" name="T120"/>
                <a:gd fmla="*/ 26 h 3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 w="35">
                  <a:moveTo>
                    <a:pt x="19" y="2"/>
                  </a:moveTo>
                  <a:cubicBezTo>
                    <a:pt x="18" y="3"/>
                    <a:pt x="18" y="3"/>
                    <a:pt x="18" y="3"/>
                  </a:cubicBezTo>
                  <a:cubicBezTo>
                    <a:pt x="18" y="5"/>
                    <a:pt x="18" y="5"/>
                    <a:pt x="18" y="5"/>
                  </a:cubicBezTo>
                  <a:cubicBezTo>
                    <a:pt x="27" y="5"/>
                    <a:pt x="27" y="5"/>
                    <a:pt x="27" y="5"/>
                  </a:cubicBezTo>
                  <a:cubicBezTo>
                    <a:pt x="30" y="3"/>
                    <a:pt x="30" y="3"/>
                    <a:pt x="30" y="3"/>
                  </a:cubicBezTo>
                  <a:cubicBezTo>
                    <a:pt x="33" y="6"/>
                    <a:pt x="33" y="6"/>
                    <a:pt x="33" y="6"/>
                  </a:cubicBezTo>
                  <a:cubicBezTo>
                    <a:pt x="18" y="6"/>
                    <a:pt x="18" y="6"/>
                    <a:pt x="18" y="6"/>
                  </a:cubicBezTo>
                  <a:cubicBezTo>
                    <a:pt x="18" y="9"/>
                    <a:pt x="18" y="9"/>
                    <a:pt x="18" y="9"/>
                  </a:cubicBezTo>
                  <a:cubicBezTo>
                    <a:pt x="26" y="9"/>
                    <a:pt x="26" y="9"/>
                    <a:pt x="26" y="9"/>
                  </a:cubicBezTo>
                  <a:cubicBezTo>
                    <a:pt x="28" y="7"/>
                    <a:pt x="28" y="7"/>
                    <a:pt x="28" y="7"/>
                  </a:cubicBezTo>
                  <a:cubicBezTo>
                    <a:pt x="30" y="10"/>
                    <a:pt x="30" y="10"/>
                    <a:pt x="30" y="10"/>
                  </a:cubicBezTo>
                  <a:cubicBezTo>
                    <a:pt x="18" y="10"/>
                    <a:pt x="18" y="10"/>
                    <a:pt x="18" y="10"/>
                  </a:cubicBezTo>
                  <a:cubicBezTo>
                    <a:pt x="18" y="14"/>
                    <a:pt x="18" y="14"/>
                    <a:pt x="18" y="14"/>
                  </a:cubicBezTo>
                  <a:cubicBezTo>
                    <a:pt x="30" y="14"/>
                    <a:pt x="30" y="14"/>
                    <a:pt x="30" y="14"/>
                  </a:cubicBezTo>
                  <a:cubicBezTo>
                    <a:pt x="32" y="12"/>
                    <a:pt x="32" y="12"/>
                    <a:pt x="32" y="12"/>
                  </a:cubicBezTo>
                  <a:cubicBezTo>
                    <a:pt x="35" y="15"/>
                    <a:pt x="35" y="15"/>
                    <a:pt x="35" y="15"/>
                  </a:cubicBezTo>
                  <a:cubicBezTo>
                    <a:pt x="4" y="15"/>
                    <a:pt x="4" y="15"/>
                    <a:pt x="4" y="15"/>
                  </a:cubicBezTo>
                  <a:cubicBezTo>
                    <a:pt x="3" y="15"/>
                    <a:pt x="2" y="15"/>
                    <a:pt x="1" y="15"/>
                  </a:cubicBezTo>
                  <a:cubicBezTo>
                    <a:pt x="0" y="14"/>
                    <a:pt x="0" y="14"/>
                    <a:pt x="0" y="14"/>
                  </a:cubicBezTo>
                  <a:cubicBezTo>
                    <a:pt x="16" y="14"/>
                    <a:pt x="16" y="14"/>
                    <a:pt x="16" y="14"/>
                  </a:cubicBezTo>
                  <a:cubicBezTo>
                    <a:pt x="16" y="10"/>
                    <a:pt x="16" y="10"/>
                    <a:pt x="16" y="10"/>
                  </a:cubicBezTo>
                  <a:cubicBezTo>
                    <a:pt x="8" y="10"/>
                    <a:pt x="8" y="10"/>
                    <a:pt x="8" y="10"/>
                  </a:cubicBezTo>
                  <a:cubicBezTo>
                    <a:pt x="7" y="10"/>
                    <a:pt x="6" y="10"/>
                    <a:pt x="5" y="10"/>
                  </a:cubicBezTo>
                  <a:cubicBezTo>
                    <a:pt x="4" y="9"/>
                    <a:pt x="4" y="9"/>
                    <a:pt x="4" y="9"/>
                  </a:cubicBezTo>
                  <a:cubicBezTo>
                    <a:pt x="16" y="9"/>
                    <a:pt x="16" y="9"/>
                    <a:pt x="16" y="9"/>
                  </a:cubicBezTo>
                  <a:cubicBezTo>
                    <a:pt x="16" y="6"/>
                    <a:pt x="16" y="6"/>
                    <a:pt x="16" y="6"/>
                  </a:cubicBezTo>
                  <a:cubicBezTo>
                    <a:pt x="5" y="6"/>
                    <a:pt x="5" y="6"/>
                    <a:pt x="5" y="6"/>
                  </a:cubicBezTo>
                  <a:cubicBezTo>
                    <a:pt x="4" y="6"/>
                    <a:pt x="3" y="6"/>
                    <a:pt x="2" y="6"/>
                  </a:cubicBezTo>
                  <a:cubicBezTo>
                    <a:pt x="1" y="5"/>
                    <a:pt x="1" y="5"/>
                    <a:pt x="1" y="5"/>
                  </a:cubicBezTo>
                  <a:cubicBezTo>
                    <a:pt x="16" y="5"/>
                    <a:pt x="16" y="5"/>
                    <a:pt x="16" y="5"/>
                  </a:cubicBezTo>
                  <a:cubicBezTo>
                    <a:pt x="16" y="4"/>
                    <a:pt x="16" y="2"/>
                    <a:pt x="16" y="0"/>
                  </a:cubicBezTo>
                  <a:lnTo>
                    <a:pt x="19" y="2"/>
                  </a:lnTo>
                  <a:close/>
                  <a:moveTo>
                    <a:pt x="10" y="17"/>
                  </a:moveTo>
                  <a:cubicBezTo>
                    <a:pt x="24" y="17"/>
                    <a:pt x="24" y="17"/>
                    <a:pt x="24" y="17"/>
                  </a:cubicBezTo>
                  <a:cubicBezTo>
                    <a:pt x="26" y="16"/>
                    <a:pt x="26" y="16"/>
                    <a:pt x="26" y="16"/>
                  </a:cubicBezTo>
                  <a:cubicBezTo>
                    <a:pt x="28" y="18"/>
                    <a:pt x="28" y="18"/>
                    <a:pt x="28" y="18"/>
                  </a:cubicBezTo>
                  <a:cubicBezTo>
                    <a:pt x="27" y="19"/>
                    <a:pt x="27" y="19"/>
                    <a:pt x="27" y="19"/>
                  </a:cubicBezTo>
                  <a:cubicBezTo>
                    <a:pt x="27" y="32"/>
                    <a:pt x="27" y="32"/>
                    <a:pt x="27" y="32"/>
                  </a:cubicBezTo>
                  <a:cubicBezTo>
                    <a:pt x="27" y="33"/>
                    <a:pt x="27" y="33"/>
                    <a:pt x="26" y="34"/>
                  </a:cubicBezTo>
                  <a:cubicBezTo>
                    <a:pt x="26" y="35"/>
                    <a:pt x="25" y="35"/>
                    <a:pt x="24" y="35"/>
                  </a:cubicBezTo>
                  <a:cubicBezTo>
                    <a:pt x="23" y="34"/>
                    <a:pt x="22" y="33"/>
                    <a:pt x="20" y="33"/>
                  </a:cubicBezTo>
                  <a:cubicBezTo>
                    <a:pt x="20" y="32"/>
                    <a:pt x="20" y="32"/>
                    <a:pt x="20" y="32"/>
                  </a:cubicBezTo>
                  <a:cubicBezTo>
                    <a:pt x="22" y="32"/>
                    <a:pt x="24" y="32"/>
                    <a:pt x="24" y="32"/>
                  </a:cubicBezTo>
                  <a:cubicBezTo>
                    <a:pt x="25" y="32"/>
                    <a:pt x="25" y="32"/>
                    <a:pt x="25" y="31"/>
                  </a:cubicBezTo>
                  <a:cubicBezTo>
                    <a:pt x="25" y="27"/>
                    <a:pt x="25" y="27"/>
                    <a:pt x="25" y="27"/>
                  </a:cubicBezTo>
                  <a:cubicBezTo>
                    <a:pt x="10" y="27"/>
                    <a:pt x="10" y="27"/>
                    <a:pt x="10" y="27"/>
                  </a:cubicBezTo>
                  <a:cubicBezTo>
                    <a:pt x="10" y="34"/>
                    <a:pt x="10" y="34"/>
                    <a:pt x="10" y="34"/>
                  </a:cubicBezTo>
                  <a:cubicBezTo>
                    <a:pt x="8" y="35"/>
                    <a:pt x="8" y="35"/>
                    <a:pt x="8" y="35"/>
                  </a:cubicBezTo>
                  <a:cubicBezTo>
                    <a:pt x="8" y="33"/>
                    <a:pt x="8" y="30"/>
                    <a:pt x="8" y="26"/>
                  </a:cubicBezTo>
                  <a:cubicBezTo>
                    <a:pt x="8" y="21"/>
                    <a:pt x="8" y="18"/>
                    <a:pt x="8" y="16"/>
                  </a:cubicBezTo>
                  <a:lnTo>
                    <a:pt x="10" y="17"/>
                  </a:lnTo>
                  <a:close/>
                  <a:moveTo>
                    <a:pt x="10" y="22"/>
                  </a:moveTo>
                  <a:cubicBezTo>
                    <a:pt x="25" y="22"/>
                    <a:pt x="25" y="22"/>
                    <a:pt x="25" y="22"/>
                  </a:cubicBezTo>
                  <a:cubicBezTo>
                    <a:pt x="25" y="18"/>
                    <a:pt x="25" y="18"/>
                    <a:pt x="25" y="18"/>
                  </a:cubicBezTo>
                  <a:cubicBezTo>
                    <a:pt x="10" y="18"/>
                    <a:pt x="10" y="18"/>
                    <a:pt x="10" y="18"/>
                  </a:cubicBezTo>
                  <a:lnTo>
                    <a:pt x="10" y="22"/>
                  </a:lnTo>
                  <a:close/>
                  <a:moveTo>
                    <a:pt x="10" y="26"/>
                  </a:moveTo>
                  <a:cubicBezTo>
                    <a:pt x="25" y="26"/>
                    <a:pt x="25" y="26"/>
                    <a:pt x="25" y="26"/>
                  </a:cubicBezTo>
                  <a:cubicBezTo>
                    <a:pt x="25" y="23"/>
                    <a:pt x="25" y="23"/>
                    <a:pt x="25" y="23"/>
                  </a:cubicBezTo>
                  <a:cubicBezTo>
                    <a:pt x="10" y="23"/>
                    <a:pt x="10" y="23"/>
                    <a:pt x="10" y="23"/>
                  </a:cubicBezTo>
                  <a:lnTo>
                    <a:pt x="10"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2"/>
            <p:cNvSpPr>
              <a:spLocks noEditPoints="1"/>
            </p:cNvSpPr>
            <p:nvPr/>
          </p:nvSpPr>
          <p:spPr bwMode="auto">
            <a:xfrm>
              <a:off x="2973388" y="3861071"/>
              <a:ext cx="92075" cy="88900"/>
            </a:xfrm>
            <a:custGeom>
              <a:gdLst>
                <a:gd fmla="*/ 5 w 35" name="T0"/>
                <a:gd fmla="*/ 28 h 34" name="T1"/>
                <a:gd fmla="*/ 3 w 35" name="T2"/>
                <a:gd fmla="*/ 32 h 34" name="T3"/>
                <a:gd fmla="*/ 3 w 35" name="T4"/>
                <a:gd fmla="*/ 25 h 34" name="T5"/>
                <a:gd fmla="*/ 0 w 35" name="T6"/>
                <a:gd fmla="*/ 23 h 34" name="T7"/>
                <a:gd fmla="*/ 4 w 35" name="T8"/>
                <a:gd fmla="*/ 22 h 34" name="T9"/>
                <a:gd fmla="*/ 10 w 35" name="T10"/>
                <a:gd fmla="*/ 8 h 34" name="T11"/>
                <a:gd fmla="*/ 5 w 35" name="T12"/>
                <a:gd fmla="*/ 12 h 34" name="T13"/>
                <a:gd fmla="*/ 2 w 35" name="T14"/>
                <a:gd fmla="*/ 13 h 34" name="T15"/>
                <a:gd fmla="*/ 0 w 35" name="T16"/>
                <a:gd fmla="*/ 9 h 34" name="T17"/>
                <a:gd fmla="*/ 7 w 35" name="T18"/>
                <a:gd fmla="*/ 4 h 34" name="T19"/>
                <a:gd fmla="*/ 5 w 35" name="T20"/>
                <a:gd fmla="*/ 6 h 34" name="T21"/>
                <a:gd fmla="*/ 3 w 35" name="T22"/>
                <a:gd fmla="*/ 1 h 34" name="T23"/>
                <a:gd fmla="*/ 12 w 35" name="T24"/>
                <a:gd fmla="*/ 18 h 34" name="T25"/>
                <a:gd fmla="*/ 9 w 35" name="T26"/>
                <a:gd fmla="*/ 19 h 34" name="T27"/>
                <a:gd fmla="*/ 12 w 35" name="T28"/>
                <a:gd fmla="*/ 18 h 34" name="T29"/>
                <a:gd fmla="*/ 15 w 35" name="T30"/>
                <a:gd fmla="*/ 10 h 34" name="T31"/>
                <a:gd fmla="*/ 28 w 35" name="T32"/>
                <a:gd fmla="*/ 8 h 34" name="T33"/>
                <a:gd fmla="*/ 29 w 35" name="T34"/>
                <a:gd fmla="*/ 11 h 34" name="T35"/>
                <a:gd fmla="*/ 31 w 35" name="T36"/>
                <a:gd fmla="*/ 18 h 34" name="T37"/>
                <a:gd fmla="*/ 35 w 35" name="T38"/>
                <a:gd fmla="*/ 18 h 34" name="T39"/>
                <a:gd fmla="*/ 28 w 35" name="T40"/>
                <a:gd fmla="*/ 26 h 34" name="T41"/>
                <a:gd fmla="*/ 32 w 35" name="T42"/>
                <a:gd fmla="*/ 25 h 34" name="T43"/>
                <a:gd fmla="*/ 28 w 35" name="T44"/>
                <a:gd fmla="*/ 27 h 34" name="T45"/>
                <a:gd fmla="*/ 23 w 35" name="T46"/>
                <a:gd fmla="*/ 34 h 34" name="T47"/>
                <a:gd fmla="*/ 19 w 35" name="T48"/>
                <a:gd fmla="*/ 30 h 34" name="T49"/>
                <a:gd fmla="*/ 25 w 35" name="T50"/>
                <a:gd fmla="*/ 30 h 34" name="T51"/>
                <a:gd fmla="*/ 12 w 35" name="T52"/>
                <a:gd fmla="*/ 27 h 34" name="T53"/>
                <a:gd fmla="*/ 9 w 35" name="T54"/>
                <a:gd fmla="*/ 26 h 34" name="T55"/>
                <a:gd fmla="*/ 12 w 35" name="T56"/>
                <a:gd fmla="*/ 18 h 34" name="T57"/>
                <a:gd fmla="*/ 15 w 35" name="T58"/>
                <a:gd fmla="*/ 5 h 34" name="T59"/>
                <a:gd fmla="*/ 30 w 35" name="T60"/>
                <a:gd fmla="*/ 3 h 34" name="T61"/>
                <a:gd fmla="*/ 15 w 35" name="T62"/>
                <a:gd fmla="*/ 6 h 34" name="T63"/>
                <a:gd fmla="*/ 9 w 35" name="T64"/>
                <a:gd fmla="*/ 13 h 34" name="T65"/>
                <a:gd fmla="*/ 15 w 35" name="T66"/>
                <a:gd fmla="*/ 0 h 34" name="T67"/>
                <a:gd fmla="*/ 17 w 35" name="T68"/>
                <a:gd fmla="*/ 2 h 34" name="T69"/>
                <a:gd fmla="*/ 14 w 35" name="T70"/>
                <a:gd fmla="*/ 18 h 34" name="T71"/>
                <a:gd fmla="*/ 26 w 35" name="T72"/>
                <a:gd fmla="*/ 26 h 34" name="T73"/>
                <a:gd fmla="*/ 27 w 35" name="T74"/>
                <a:gd fmla="*/ 11 h 34" name="T75"/>
                <a:gd fmla="*/ 14 w 35" name="T76"/>
                <a:gd fmla="*/ 18 h 34" name="T77"/>
                <a:gd fmla="*/ 27 w 35" name="T78"/>
                <a:gd fmla="*/ 11 h 34" name="T79"/>
                <a:gd fmla="*/ 21 w 35" name="T80"/>
                <a:gd fmla="*/ 22 h 34" name="T81"/>
                <a:gd fmla="*/ 19 w 35" name="T82"/>
                <a:gd fmla="*/ 24 h 34" name="T83"/>
                <a:gd fmla="*/ 18 w 35" name="T84"/>
                <a:gd fmla="*/ 19 h 34" name="T85"/>
                <a:gd fmla="*/ 22 w 35" name="T86"/>
                <a:gd fmla="*/ 14 h 34" name="T87"/>
                <a:gd fmla="*/ 20 w 35" name="T88"/>
                <a:gd fmla="*/ 15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5">
                  <a:moveTo>
                    <a:pt x="5" y="24"/>
                  </a:moveTo>
                  <a:cubicBezTo>
                    <a:pt x="5" y="25"/>
                    <a:pt x="5" y="27"/>
                    <a:pt x="5" y="28"/>
                  </a:cubicBezTo>
                  <a:cubicBezTo>
                    <a:pt x="5" y="30"/>
                    <a:pt x="5" y="31"/>
                    <a:pt x="5" y="32"/>
                  </a:cubicBezTo>
                  <a:cubicBezTo>
                    <a:pt x="5" y="33"/>
                    <a:pt x="5" y="33"/>
                    <a:pt x="3" y="32"/>
                  </a:cubicBezTo>
                  <a:cubicBezTo>
                    <a:pt x="2" y="32"/>
                    <a:pt x="2" y="31"/>
                    <a:pt x="3" y="29"/>
                  </a:cubicBezTo>
                  <a:cubicBezTo>
                    <a:pt x="3" y="27"/>
                    <a:pt x="3" y="26"/>
                    <a:pt x="3" y="25"/>
                  </a:cubicBezTo>
                  <a:cubicBezTo>
                    <a:pt x="2" y="24"/>
                    <a:pt x="1" y="24"/>
                    <a:pt x="0" y="24"/>
                  </a:cubicBezTo>
                  <a:cubicBezTo>
                    <a:pt x="0" y="23"/>
                    <a:pt x="0" y="23"/>
                    <a:pt x="0" y="23"/>
                  </a:cubicBezTo>
                  <a:cubicBezTo>
                    <a:pt x="1" y="23"/>
                    <a:pt x="2" y="23"/>
                    <a:pt x="3" y="23"/>
                  </a:cubicBezTo>
                  <a:cubicBezTo>
                    <a:pt x="3" y="23"/>
                    <a:pt x="4" y="23"/>
                    <a:pt x="4" y="22"/>
                  </a:cubicBezTo>
                  <a:cubicBezTo>
                    <a:pt x="5" y="21"/>
                    <a:pt x="6" y="16"/>
                    <a:pt x="9" y="7"/>
                  </a:cubicBezTo>
                  <a:cubicBezTo>
                    <a:pt x="10" y="8"/>
                    <a:pt x="10" y="8"/>
                    <a:pt x="10" y="8"/>
                  </a:cubicBezTo>
                  <a:cubicBezTo>
                    <a:pt x="7" y="17"/>
                    <a:pt x="6" y="23"/>
                    <a:pt x="5" y="24"/>
                  </a:cubicBezTo>
                  <a:close/>
                  <a:moveTo>
                    <a:pt x="5" y="12"/>
                  </a:moveTo>
                  <a:cubicBezTo>
                    <a:pt x="5" y="13"/>
                    <a:pt x="4" y="14"/>
                    <a:pt x="4" y="14"/>
                  </a:cubicBezTo>
                  <a:cubicBezTo>
                    <a:pt x="3" y="15"/>
                    <a:pt x="3" y="14"/>
                    <a:pt x="2" y="13"/>
                  </a:cubicBezTo>
                  <a:cubicBezTo>
                    <a:pt x="2" y="12"/>
                    <a:pt x="1" y="10"/>
                    <a:pt x="0" y="9"/>
                  </a:cubicBezTo>
                  <a:cubicBezTo>
                    <a:pt x="0" y="9"/>
                    <a:pt x="0" y="9"/>
                    <a:pt x="0" y="9"/>
                  </a:cubicBezTo>
                  <a:cubicBezTo>
                    <a:pt x="3" y="10"/>
                    <a:pt x="4" y="11"/>
                    <a:pt x="5" y="12"/>
                  </a:cubicBezTo>
                  <a:close/>
                  <a:moveTo>
                    <a:pt x="7" y="4"/>
                  </a:moveTo>
                  <a:cubicBezTo>
                    <a:pt x="8" y="5"/>
                    <a:pt x="8" y="6"/>
                    <a:pt x="7" y="7"/>
                  </a:cubicBezTo>
                  <a:cubicBezTo>
                    <a:pt x="6" y="7"/>
                    <a:pt x="6" y="7"/>
                    <a:pt x="5" y="6"/>
                  </a:cubicBezTo>
                  <a:cubicBezTo>
                    <a:pt x="5" y="4"/>
                    <a:pt x="4" y="3"/>
                    <a:pt x="3" y="1"/>
                  </a:cubicBezTo>
                  <a:cubicBezTo>
                    <a:pt x="3" y="1"/>
                    <a:pt x="3" y="1"/>
                    <a:pt x="3" y="1"/>
                  </a:cubicBezTo>
                  <a:cubicBezTo>
                    <a:pt x="6" y="2"/>
                    <a:pt x="7" y="4"/>
                    <a:pt x="7" y="4"/>
                  </a:cubicBezTo>
                  <a:close/>
                  <a:moveTo>
                    <a:pt x="12" y="18"/>
                  </a:moveTo>
                  <a:cubicBezTo>
                    <a:pt x="10" y="18"/>
                    <a:pt x="10" y="18"/>
                    <a:pt x="10" y="18"/>
                  </a:cubicBezTo>
                  <a:cubicBezTo>
                    <a:pt x="9" y="19"/>
                    <a:pt x="9" y="19"/>
                    <a:pt x="9" y="19"/>
                  </a:cubicBezTo>
                  <a:cubicBezTo>
                    <a:pt x="7" y="18"/>
                    <a:pt x="7" y="18"/>
                    <a:pt x="7" y="18"/>
                  </a:cubicBezTo>
                  <a:cubicBezTo>
                    <a:pt x="12" y="18"/>
                    <a:pt x="12" y="18"/>
                    <a:pt x="12" y="18"/>
                  </a:cubicBezTo>
                  <a:cubicBezTo>
                    <a:pt x="13" y="8"/>
                    <a:pt x="13" y="8"/>
                    <a:pt x="13" y="8"/>
                  </a:cubicBezTo>
                  <a:cubicBezTo>
                    <a:pt x="15" y="10"/>
                    <a:pt x="15" y="10"/>
                    <a:pt x="15" y="10"/>
                  </a:cubicBezTo>
                  <a:cubicBezTo>
                    <a:pt x="26" y="10"/>
                    <a:pt x="26" y="10"/>
                    <a:pt x="26" y="10"/>
                  </a:cubicBezTo>
                  <a:cubicBezTo>
                    <a:pt x="28" y="8"/>
                    <a:pt x="28" y="8"/>
                    <a:pt x="28" y="8"/>
                  </a:cubicBezTo>
                  <a:cubicBezTo>
                    <a:pt x="30" y="10"/>
                    <a:pt x="30" y="10"/>
                    <a:pt x="30" y="10"/>
                  </a:cubicBezTo>
                  <a:cubicBezTo>
                    <a:pt x="29" y="11"/>
                    <a:pt x="29" y="11"/>
                    <a:pt x="29" y="11"/>
                  </a:cubicBezTo>
                  <a:cubicBezTo>
                    <a:pt x="28" y="18"/>
                    <a:pt x="28" y="18"/>
                    <a:pt x="28" y="18"/>
                  </a:cubicBezTo>
                  <a:cubicBezTo>
                    <a:pt x="31" y="18"/>
                    <a:pt x="31" y="18"/>
                    <a:pt x="31" y="18"/>
                  </a:cubicBezTo>
                  <a:cubicBezTo>
                    <a:pt x="32" y="16"/>
                    <a:pt x="32" y="16"/>
                    <a:pt x="32" y="16"/>
                  </a:cubicBezTo>
                  <a:cubicBezTo>
                    <a:pt x="35" y="18"/>
                    <a:pt x="35" y="18"/>
                    <a:pt x="35" y="18"/>
                  </a:cubicBezTo>
                  <a:cubicBezTo>
                    <a:pt x="28" y="18"/>
                    <a:pt x="28" y="18"/>
                    <a:pt x="28" y="18"/>
                  </a:cubicBezTo>
                  <a:cubicBezTo>
                    <a:pt x="28" y="26"/>
                    <a:pt x="28" y="26"/>
                    <a:pt x="28" y="26"/>
                  </a:cubicBezTo>
                  <a:cubicBezTo>
                    <a:pt x="30" y="26"/>
                    <a:pt x="30" y="26"/>
                    <a:pt x="30" y="26"/>
                  </a:cubicBezTo>
                  <a:cubicBezTo>
                    <a:pt x="32" y="25"/>
                    <a:pt x="32" y="25"/>
                    <a:pt x="32" y="25"/>
                  </a:cubicBezTo>
                  <a:cubicBezTo>
                    <a:pt x="34" y="27"/>
                    <a:pt x="34" y="27"/>
                    <a:pt x="34" y="27"/>
                  </a:cubicBezTo>
                  <a:cubicBezTo>
                    <a:pt x="28" y="27"/>
                    <a:pt x="28" y="27"/>
                    <a:pt x="28" y="27"/>
                  </a:cubicBezTo>
                  <a:cubicBezTo>
                    <a:pt x="27" y="29"/>
                    <a:pt x="27" y="30"/>
                    <a:pt x="27" y="31"/>
                  </a:cubicBezTo>
                  <a:cubicBezTo>
                    <a:pt x="27" y="32"/>
                    <a:pt x="26" y="33"/>
                    <a:pt x="23" y="34"/>
                  </a:cubicBezTo>
                  <a:cubicBezTo>
                    <a:pt x="23" y="33"/>
                    <a:pt x="22" y="31"/>
                    <a:pt x="19" y="30"/>
                  </a:cubicBezTo>
                  <a:cubicBezTo>
                    <a:pt x="19" y="30"/>
                    <a:pt x="19" y="30"/>
                    <a:pt x="19" y="30"/>
                  </a:cubicBezTo>
                  <a:cubicBezTo>
                    <a:pt x="22" y="30"/>
                    <a:pt x="23" y="31"/>
                    <a:pt x="24" y="31"/>
                  </a:cubicBezTo>
                  <a:cubicBezTo>
                    <a:pt x="25" y="31"/>
                    <a:pt x="25" y="30"/>
                    <a:pt x="25" y="30"/>
                  </a:cubicBezTo>
                  <a:cubicBezTo>
                    <a:pt x="25" y="29"/>
                    <a:pt x="26" y="28"/>
                    <a:pt x="26" y="27"/>
                  </a:cubicBezTo>
                  <a:cubicBezTo>
                    <a:pt x="12" y="27"/>
                    <a:pt x="12" y="27"/>
                    <a:pt x="12" y="27"/>
                  </a:cubicBezTo>
                  <a:cubicBezTo>
                    <a:pt x="11" y="28"/>
                    <a:pt x="11" y="28"/>
                    <a:pt x="11" y="28"/>
                  </a:cubicBezTo>
                  <a:cubicBezTo>
                    <a:pt x="9" y="26"/>
                    <a:pt x="9" y="26"/>
                    <a:pt x="9" y="26"/>
                  </a:cubicBezTo>
                  <a:cubicBezTo>
                    <a:pt x="11" y="25"/>
                    <a:pt x="11" y="25"/>
                    <a:pt x="11" y="25"/>
                  </a:cubicBezTo>
                  <a:lnTo>
                    <a:pt x="12" y="18"/>
                  </a:lnTo>
                  <a:close/>
                  <a:moveTo>
                    <a:pt x="17" y="2"/>
                  </a:moveTo>
                  <a:cubicBezTo>
                    <a:pt x="16" y="3"/>
                    <a:pt x="16" y="4"/>
                    <a:pt x="15" y="5"/>
                  </a:cubicBezTo>
                  <a:cubicBezTo>
                    <a:pt x="28" y="5"/>
                    <a:pt x="28" y="5"/>
                    <a:pt x="28" y="5"/>
                  </a:cubicBezTo>
                  <a:cubicBezTo>
                    <a:pt x="30" y="3"/>
                    <a:pt x="30" y="3"/>
                    <a:pt x="30" y="3"/>
                  </a:cubicBezTo>
                  <a:cubicBezTo>
                    <a:pt x="33" y="6"/>
                    <a:pt x="33" y="6"/>
                    <a:pt x="33" y="6"/>
                  </a:cubicBezTo>
                  <a:cubicBezTo>
                    <a:pt x="15" y="6"/>
                    <a:pt x="15" y="6"/>
                    <a:pt x="15" y="6"/>
                  </a:cubicBezTo>
                  <a:cubicBezTo>
                    <a:pt x="13" y="9"/>
                    <a:pt x="11" y="11"/>
                    <a:pt x="9" y="13"/>
                  </a:cubicBezTo>
                  <a:cubicBezTo>
                    <a:pt x="9" y="13"/>
                    <a:pt x="9" y="13"/>
                    <a:pt x="9" y="13"/>
                  </a:cubicBezTo>
                  <a:cubicBezTo>
                    <a:pt x="10" y="11"/>
                    <a:pt x="12" y="9"/>
                    <a:pt x="13" y="6"/>
                  </a:cubicBezTo>
                  <a:cubicBezTo>
                    <a:pt x="14" y="4"/>
                    <a:pt x="14" y="1"/>
                    <a:pt x="15" y="0"/>
                  </a:cubicBezTo>
                  <a:cubicBezTo>
                    <a:pt x="18" y="1"/>
                    <a:pt x="18" y="1"/>
                    <a:pt x="18" y="1"/>
                  </a:cubicBezTo>
                  <a:lnTo>
                    <a:pt x="17" y="2"/>
                  </a:lnTo>
                  <a:close/>
                  <a:moveTo>
                    <a:pt x="26" y="18"/>
                  </a:moveTo>
                  <a:cubicBezTo>
                    <a:pt x="14" y="18"/>
                    <a:pt x="14" y="18"/>
                    <a:pt x="14" y="18"/>
                  </a:cubicBezTo>
                  <a:cubicBezTo>
                    <a:pt x="13" y="26"/>
                    <a:pt x="13" y="26"/>
                    <a:pt x="13" y="26"/>
                  </a:cubicBezTo>
                  <a:cubicBezTo>
                    <a:pt x="26" y="26"/>
                    <a:pt x="26" y="26"/>
                    <a:pt x="26" y="26"/>
                  </a:cubicBezTo>
                  <a:lnTo>
                    <a:pt x="26" y="18"/>
                  </a:lnTo>
                  <a:close/>
                  <a:moveTo>
                    <a:pt x="27" y="11"/>
                  </a:moveTo>
                  <a:cubicBezTo>
                    <a:pt x="15" y="11"/>
                    <a:pt x="15" y="11"/>
                    <a:pt x="15" y="11"/>
                  </a:cubicBezTo>
                  <a:cubicBezTo>
                    <a:pt x="14" y="18"/>
                    <a:pt x="14" y="18"/>
                    <a:pt x="14" y="18"/>
                  </a:cubicBezTo>
                  <a:cubicBezTo>
                    <a:pt x="26" y="18"/>
                    <a:pt x="26" y="18"/>
                    <a:pt x="26" y="18"/>
                  </a:cubicBezTo>
                  <a:lnTo>
                    <a:pt x="27" y="11"/>
                  </a:lnTo>
                  <a:close/>
                  <a:moveTo>
                    <a:pt x="18" y="19"/>
                  </a:moveTo>
                  <a:cubicBezTo>
                    <a:pt x="20" y="20"/>
                    <a:pt x="21" y="21"/>
                    <a:pt x="21" y="22"/>
                  </a:cubicBezTo>
                  <a:cubicBezTo>
                    <a:pt x="22" y="23"/>
                    <a:pt x="21" y="24"/>
                    <a:pt x="21" y="25"/>
                  </a:cubicBezTo>
                  <a:cubicBezTo>
                    <a:pt x="20" y="26"/>
                    <a:pt x="20" y="25"/>
                    <a:pt x="19" y="24"/>
                  </a:cubicBezTo>
                  <a:cubicBezTo>
                    <a:pt x="19" y="23"/>
                    <a:pt x="19" y="21"/>
                    <a:pt x="18" y="20"/>
                  </a:cubicBezTo>
                  <a:lnTo>
                    <a:pt x="18" y="19"/>
                  </a:lnTo>
                  <a:close/>
                  <a:moveTo>
                    <a:pt x="18" y="12"/>
                  </a:moveTo>
                  <a:cubicBezTo>
                    <a:pt x="20" y="12"/>
                    <a:pt x="21" y="13"/>
                    <a:pt x="22" y="14"/>
                  </a:cubicBezTo>
                  <a:cubicBezTo>
                    <a:pt x="22" y="15"/>
                    <a:pt x="22" y="16"/>
                    <a:pt x="21" y="16"/>
                  </a:cubicBezTo>
                  <a:cubicBezTo>
                    <a:pt x="21" y="17"/>
                    <a:pt x="20" y="17"/>
                    <a:pt x="20" y="15"/>
                  </a:cubicBezTo>
                  <a:cubicBezTo>
                    <a:pt x="19" y="14"/>
                    <a:pt x="19" y="13"/>
                    <a:pt x="18" y="12"/>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13"/>
            <p:cNvSpPr>
              <a:spLocks noEditPoints="1"/>
            </p:cNvSpPr>
            <p:nvPr/>
          </p:nvSpPr>
          <p:spPr bwMode="auto">
            <a:xfrm>
              <a:off x="3725863" y="4707208"/>
              <a:ext cx="76200" cy="87313"/>
            </a:xfrm>
            <a:custGeom>
              <a:gdLst>
                <a:gd fmla="*/ 28 w 29" name="T0"/>
                <a:gd fmla="*/ 32 h 33" name="T1"/>
                <a:gd fmla="*/ 26 w 29" name="T2"/>
                <a:gd fmla="*/ 33 h 33" name="T3"/>
                <a:gd fmla="*/ 26 w 29" name="T4"/>
                <a:gd fmla="*/ 29 h 33" name="T5"/>
                <a:gd fmla="*/ 2 w 29" name="T6"/>
                <a:gd fmla="*/ 29 h 33" name="T7"/>
                <a:gd fmla="*/ 2 w 29" name="T8"/>
                <a:gd fmla="*/ 32 h 33" name="T9"/>
                <a:gd fmla="*/ 0 w 29" name="T10"/>
                <a:gd fmla="*/ 33 h 33" name="T11"/>
                <a:gd fmla="*/ 0 w 29" name="T12"/>
                <a:gd fmla="*/ 16 h 33" name="T13"/>
                <a:gd fmla="*/ 0 w 29" name="T14"/>
                <a:gd fmla="*/ 0 h 33" name="T15"/>
                <a:gd fmla="*/ 3 w 29" name="T16"/>
                <a:gd fmla="*/ 2 h 33" name="T17"/>
                <a:gd fmla="*/ 25 w 29" name="T18"/>
                <a:gd fmla="*/ 2 h 33" name="T19"/>
                <a:gd fmla="*/ 26 w 29" name="T20"/>
                <a:gd fmla="*/ 0 h 33" name="T21"/>
                <a:gd fmla="*/ 29 w 29" name="T22"/>
                <a:gd fmla="*/ 2 h 33" name="T23"/>
                <a:gd fmla="*/ 28 w 29" name="T24"/>
                <a:gd fmla="*/ 3 h 33" name="T25"/>
                <a:gd fmla="*/ 28 w 29" name="T26"/>
                <a:gd fmla="*/ 26 h 33" name="T27"/>
                <a:gd fmla="*/ 28 w 29" name="T28"/>
                <a:gd fmla="*/ 32 h 33" name="T29"/>
                <a:gd fmla="*/ 10 w 29" name="T30"/>
                <a:gd fmla="*/ 16 h 33" name="T31"/>
                <a:gd fmla="*/ 2 w 29" name="T32"/>
                <a:gd fmla="*/ 26 h 33" name="T33"/>
                <a:gd fmla="*/ 2 w 29" name="T34"/>
                <a:gd fmla="*/ 28 h 33" name="T35"/>
                <a:gd fmla="*/ 26 w 29" name="T36"/>
                <a:gd fmla="*/ 28 h 33" name="T37"/>
                <a:gd fmla="*/ 26 w 29" name="T38"/>
                <a:gd fmla="*/ 2 h 33" name="T39"/>
                <a:gd fmla="*/ 19 w 29" name="T40"/>
                <a:gd fmla="*/ 2 h 33" name="T41"/>
                <a:gd fmla="*/ 19 w 29" name="T42"/>
                <a:gd fmla="*/ 18 h 33" name="T43"/>
                <a:gd fmla="*/ 20 w 29" name="T44"/>
                <a:gd fmla="*/ 20 h 33" name="T45"/>
                <a:gd fmla="*/ 22 w 29" name="T46"/>
                <a:gd fmla="*/ 20 h 33" name="T47"/>
                <a:gd fmla="*/ 24 w 29" name="T48"/>
                <a:gd fmla="*/ 20 h 33" name="T49"/>
                <a:gd fmla="*/ 25 w 29" name="T50"/>
                <a:gd fmla="*/ 22 h 33" name="T51"/>
                <a:gd fmla="*/ 23 w 29" name="T52"/>
                <a:gd fmla="*/ 22 h 33" name="T53"/>
                <a:gd fmla="*/ 19 w 29" name="T54"/>
                <a:gd fmla="*/ 22 h 33" name="T55"/>
                <a:gd fmla="*/ 17 w 29" name="T56"/>
                <a:gd fmla="*/ 19 h 33" name="T57"/>
                <a:gd fmla="*/ 17 w 29" name="T58"/>
                <a:gd fmla="*/ 2 h 33" name="T59"/>
                <a:gd fmla="*/ 11 w 29" name="T60"/>
                <a:gd fmla="*/ 2 h 33" name="T61"/>
                <a:gd fmla="*/ 10 w 29" name="T62"/>
                <a:gd fmla="*/ 16 h 33" name="T63"/>
                <a:gd fmla="*/ 2 w 29" name="T64"/>
                <a:gd fmla="*/ 25 h 33" name="T65"/>
                <a:gd fmla="*/ 8 w 29" name="T66"/>
                <a:gd fmla="*/ 16 h 33" name="T67"/>
                <a:gd fmla="*/ 9 w 29" name="T68"/>
                <a:gd fmla="*/ 2 h 33" name="T69"/>
                <a:gd fmla="*/ 2 w 29" name="T70"/>
                <a:gd fmla="*/ 2 h 33" name="T71"/>
                <a:gd fmla="*/ 2 w 29" name="T72"/>
                <a:gd fmla="*/ 25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28">
                  <a:moveTo>
                    <a:pt x="28" y="32"/>
                  </a:moveTo>
                  <a:cubicBezTo>
                    <a:pt x="26" y="33"/>
                    <a:pt x="26" y="33"/>
                    <a:pt x="26" y="33"/>
                  </a:cubicBezTo>
                  <a:cubicBezTo>
                    <a:pt x="26" y="29"/>
                    <a:pt x="26" y="29"/>
                    <a:pt x="26" y="29"/>
                  </a:cubicBezTo>
                  <a:cubicBezTo>
                    <a:pt x="2" y="29"/>
                    <a:pt x="2" y="29"/>
                    <a:pt x="2" y="29"/>
                  </a:cubicBezTo>
                  <a:cubicBezTo>
                    <a:pt x="2" y="32"/>
                    <a:pt x="2" y="32"/>
                    <a:pt x="2" y="32"/>
                  </a:cubicBezTo>
                  <a:cubicBezTo>
                    <a:pt x="0" y="33"/>
                    <a:pt x="0" y="33"/>
                    <a:pt x="0" y="33"/>
                  </a:cubicBezTo>
                  <a:cubicBezTo>
                    <a:pt x="0" y="30"/>
                    <a:pt x="0" y="24"/>
                    <a:pt x="0" y="16"/>
                  </a:cubicBezTo>
                  <a:cubicBezTo>
                    <a:pt x="0" y="8"/>
                    <a:pt x="0" y="3"/>
                    <a:pt x="0" y="0"/>
                  </a:cubicBezTo>
                  <a:cubicBezTo>
                    <a:pt x="3" y="2"/>
                    <a:pt x="3" y="2"/>
                    <a:pt x="3" y="2"/>
                  </a:cubicBezTo>
                  <a:cubicBezTo>
                    <a:pt x="25" y="2"/>
                    <a:pt x="25" y="2"/>
                    <a:pt x="25" y="2"/>
                  </a:cubicBezTo>
                  <a:cubicBezTo>
                    <a:pt x="26" y="0"/>
                    <a:pt x="26" y="0"/>
                    <a:pt x="26" y="0"/>
                  </a:cubicBezTo>
                  <a:cubicBezTo>
                    <a:pt x="29" y="2"/>
                    <a:pt x="29" y="2"/>
                    <a:pt x="29" y="2"/>
                  </a:cubicBezTo>
                  <a:cubicBezTo>
                    <a:pt x="28" y="3"/>
                    <a:pt x="28" y="3"/>
                    <a:pt x="28" y="3"/>
                  </a:cubicBezTo>
                  <a:cubicBezTo>
                    <a:pt x="28" y="26"/>
                    <a:pt x="28" y="26"/>
                    <a:pt x="28" y="26"/>
                  </a:cubicBezTo>
                  <a:cubicBezTo>
                    <a:pt x="28" y="27"/>
                    <a:pt x="28" y="29"/>
                    <a:pt x="28" y="32"/>
                  </a:cubicBezTo>
                  <a:close/>
                  <a:moveTo>
                    <a:pt x="10" y="16"/>
                  </a:moveTo>
                  <a:cubicBezTo>
                    <a:pt x="10" y="20"/>
                    <a:pt x="7" y="23"/>
                    <a:pt x="2" y="26"/>
                  </a:cubicBezTo>
                  <a:cubicBezTo>
                    <a:pt x="2" y="28"/>
                    <a:pt x="2" y="28"/>
                    <a:pt x="2" y="28"/>
                  </a:cubicBezTo>
                  <a:cubicBezTo>
                    <a:pt x="26" y="28"/>
                    <a:pt x="26" y="28"/>
                    <a:pt x="26" y="28"/>
                  </a:cubicBezTo>
                  <a:cubicBezTo>
                    <a:pt x="26" y="2"/>
                    <a:pt x="26" y="2"/>
                    <a:pt x="26" y="2"/>
                  </a:cubicBezTo>
                  <a:cubicBezTo>
                    <a:pt x="19" y="2"/>
                    <a:pt x="19" y="2"/>
                    <a:pt x="19" y="2"/>
                  </a:cubicBezTo>
                  <a:cubicBezTo>
                    <a:pt x="19" y="18"/>
                    <a:pt x="19" y="18"/>
                    <a:pt x="19" y="18"/>
                  </a:cubicBezTo>
                  <a:cubicBezTo>
                    <a:pt x="19" y="20"/>
                    <a:pt x="19" y="20"/>
                    <a:pt x="20" y="20"/>
                  </a:cubicBezTo>
                  <a:cubicBezTo>
                    <a:pt x="22" y="20"/>
                    <a:pt x="22" y="20"/>
                    <a:pt x="22" y="20"/>
                  </a:cubicBezTo>
                  <a:cubicBezTo>
                    <a:pt x="23" y="20"/>
                    <a:pt x="23" y="20"/>
                    <a:pt x="24" y="20"/>
                  </a:cubicBezTo>
                  <a:cubicBezTo>
                    <a:pt x="25" y="20"/>
                    <a:pt x="25" y="21"/>
                    <a:pt x="25" y="22"/>
                  </a:cubicBezTo>
                  <a:cubicBezTo>
                    <a:pt x="25" y="22"/>
                    <a:pt x="24" y="22"/>
                    <a:pt x="23" y="22"/>
                  </a:cubicBezTo>
                  <a:cubicBezTo>
                    <a:pt x="19" y="22"/>
                    <a:pt x="19" y="22"/>
                    <a:pt x="19" y="22"/>
                  </a:cubicBezTo>
                  <a:cubicBezTo>
                    <a:pt x="17" y="22"/>
                    <a:pt x="17" y="21"/>
                    <a:pt x="17" y="19"/>
                  </a:cubicBezTo>
                  <a:cubicBezTo>
                    <a:pt x="17" y="2"/>
                    <a:pt x="17" y="2"/>
                    <a:pt x="17" y="2"/>
                  </a:cubicBezTo>
                  <a:cubicBezTo>
                    <a:pt x="11" y="2"/>
                    <a:pt x="11" y="2"/>
                    <a:pt x="11" y="2"/>
                  </a:cubicBezTo>
                  <a:cubicBezTo>
                    <a:pt x="11" y="8"/>
                    <a:pt x="11" y="13"/>
                    <a:pt x="10" y="16"/>
                  </a:cubicBezTo>
                  <a:close/>
                  <a:moveTo>
                    <a:pt x="2" y="25"/>
                  </a:moveTo>
                  <a:cubicBezTo>
                    <a:pt x="6" y="23"/>
                    <a:pt x="8" y="20"/>
                    <a:pt x="8" y="16"/>
                  </a:cubicBezTo>
                  <a:cubicBezTo>
                    <a:pt x="9" y="13"/>
                    <a:pt x="9" y="8"/>
                    <a:pt x="9" y="2"/>
                  </a:cubicBezTo>
                  <a:cubicBezTo>
                    <a:pt x="2" y="2"/>
                    <a:pt x="2" y="2"/>
                    <a:pt x="2" y="2"/>
                  </a:cubicBezTo>
                  <a:lnTo>
                    <a:pt x="2" y="2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4"/>
            <p:cNvSpPr>
              <a:spLocks noEditPoints="1"/>
            </p:cNvSpPr>
            <p:nvPr/>
          </p:nvSpPr>
          <p:spPr bwMode="auto">
            <a:xfrm>
              <a:off x="3810000" y="4707208"/>
              <a:ext cx="77787" cy="88900"/>
            </a:xfrm>
            <a:custGeom>
              <a:gdLst>
                <a:gd fmla="*/ 6 w 30" name="T0"/>
                <a:gd fmla="*/ 24 h 34" name="T1"/>
                <a:gd fmla="*/ 0 w 30" name="T2"/>
                <a:gd fmla="*/ 34 h 34" name="T3"/>
                <a:gd fmla="*/ 0 w 30" name="T4"/>
                <a:gd fmla="*/ 33 h 34" name="T5"/>
                <a:gd fmla="*/ 6 w 30" name="T6"/>
                <a:gd fmla="*/ 15 h 34" name="T7"/>
                <a:gd fmla="*/ 6 w 30" name="T8"/>
                <a:gd fmla="*/ 0 h 34" name="T9"/>
                <a:gd fmla="*/ 9 w 30" name="T10"/>
                <a:gd fmla="*/ 2 h 34" name="T11"/>
                <a:gd fmla="*/ 8 w 30" name="T12"/>
                <a:gd fmla="*/ 2 h 34" name="T13"/>
                <a:gd fmla="*/ 6 w 30" name="T14"/>
                <a:gd fmla="*/ 24 h 34" name="T15"/>
                <a:gd fmla="*/ 18 w 30" name="T16"/>
                <a:gd fmla="*/ 21 h 34" name="T17"/>
                <a:gd fmla="*/ 19 w 30" name="T18"/>
                <a:gd fmla="*/ 26 h 34" name="T19"/>
                <a:gd fmla="*/ 16 w 30" name="T20"/>
                <a:gd fmla="*/ 27 h 34" name="T21"/>
                <a:gd fmla="*/ 16 w 30" name="T22"/>
                <a:gd fmla="*/ 21 h 34" name="T23"/>
                <a:gd fmla="*/ 16 w 30" name="T24"/>
                <a:gd fmla="*/ 12 h 34" name="T25"/>
                <a:gd fmla="*/ 16 w 30" name="T26"/>
                <a:gd fmla="*/ 3 h 34" name="T27"/>
                <a:gd fmla="*/ 20 w 30" name="T28"/>
                <a:gd fmla="*/ 4 h 34" name="T29"/>
                <a:gd fmla="*/ 18 w 30" name="T30"/>
                <a:gd fmla="*/ 5 h 34" name="T31"/>
                <a:gd fmla="*/ 18 w 30" name="T32"/>
                <a:gd fmla="*/ 21 h 34" name="T33"/>
                <a:gd fmla="*/ 29 w 30" name="T34"/>
                <a:gd fmla="*/ 26 h 34" name="T35"/>
                <a:gd fmla="*/ 29 w 30" name="T36"/>
                <a:gd fmla="*/ 32 h 34" name="T37"/>
                <a:gd fmla="*/ 27 w 30" name="T38"/>
                <a:gd fmla="*/ 33 h 34" name="T39"/>
                <a:gd fmla="*/ 27 w 30" name="T40"/>
                <a:gd fmla="*/ 24 h 34" name="T41"/>
                <a:gd fmla="*/ 27 w 30" name="T42"/>
                <a:gd fmla="*/ 0 h 34" name="T43"/>
                <a:gd fmla="*/ 30 w 30" name="T44"/>
                <a:gd fmla="*/ 1 h 34" name="T45"/>
                <a:gd fmla="*/ 29 w 30" name="T46"/>
                <a:gd fmla="*/ 2 h 34" name="T47"/>
                <a:gd fmla="*/ 29 w 30" name="T48"/>
                <a:gd fmla="*/ 26 h 3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4" w="30">
                  <a:moveTo>
                    <a:pt x="6" y="24"/>
                  </a:moveTo>
                  <a:cubicBezTo>
                    <a:pt x="5" y="28"/>
                    <a:pt x="3" y="31"/>
                    <a:pt x="0" y="34"/>
                  </a:cubicBezTo>
                  <a:cubicBezTo>
                    <a:pt x="0" y="33"/>
                    <a:pt x="0" y="33"/>
                    <a:pt x="0" y="33"/>
                  </a:cubicBezTo>
                  <a:cubicBezTo>
                    <a:pt x="4" y="28"/>
                    <a:pt x="6" y="22"/>
                    <a:pt x="6" y="15"/>
                  </a:cubicBezTo>
                  <a:cubicBezTo>
                    <a:pt x="6" y="7"/>
                    <a:pt x="6" y="2"/>
                    <a:pt x="6" y="0"/>
                  </a:cubicBezTo>
                  <a:cubicBezTo>
                    <a:pt x="9" y="2"/>
                    <a:pt x="9" y="2"/>
                    <a:pt x="9" y="2"/>
                  </a:cubicBezTo>
                  <a:cubicBezTo>
                    <a:pt x="8" y="2"/>
                    <a:pt x="8" y="2"/>
                    <a:pt x="8" y="2"/>
                  </a:cubicBezTo>
                  <a:cubicBezTo>
                    <a:pt x="8" y="13"/>
                    <a:pt x="8" y="20"/>
                    <a:pt x="6" y="24"/>
                  </a:cubicBezTo>
                  <a:close/>
                  <a:moveTo>
                    <a:pt x="18" y="21"/>
                  </a:moveTo>
                  <a:cubicBezTo>
                    <a:pt x="18" y="23"/>
                    <a:pt x="19" y="24"/>
                    <a:pt x="19" y="26"/>
                  </a:cubicBezTo>
                  <a:cubicBezTo>
                    <a:pt x="16" y="27"/>
                    <a:pt x="16" y="27"/>
                    <a:pt x="16" y="27"/>
                  </a:cubicBezTo>
                  <a:cubicBezTo>
                    <a:pt x="16" y="24"/>
                    <a:pt x="16" y="22"/>
                    <a:pt x="16" y="21"/>
                  </a:cubicBezTo>
                  <a:cubicBezTo>
                    <a:pt x="16" y="20"/>
                    <a:pt x="16" y="17"/>
                    <a:pt x="16" y="12"/>
                  </a:cubicBezTo>
                  <a:cubicBezTo>
                    <a:pt x="16" y="7"/>
                    <a:pt x="16" y="4"/>
                    <a:pt x="16" y="3"/>
                  </a:cubicBezTo>
                  <a:cubicBezTo>
                    <a:pt x="20" y="4"/>
                    <a:pt x="20" y="4"/>
                    <a:pt x="20" y="4"/>
                  </a:cubicBezTo>
                  <a:cubicBezTo>
                    <a:pt x="18" y="5"/>
                    <a:pt x="18" y="5"/>
                    <a:pt x="18" y="5"/>
                  </a:cubicBezTo>
                  <a:lnTo>
                    <a:pt x="18" y="21"/>
                  </a:lnTo>
                  <a:close/>
                  <a:moveTo>
                    <a:pt x="29" y="26"/>
                  </a:moveTo>
                  <a:cubicBezTo>
                    <a:pt x="29" y="28"/>
                    <a:pt x="29" y="30"/>
                    <a:pt x="29" y="32"/>
                  </a:cubicBezTo>
                  <a:cubicBezTo>
                    <a:pt x="27" y="33"/>
                    <a:pt x="27" y="33"/>
                    <a:pt x="27" y="33"/>
                  </a:cubicBezTo>
                  <a:cubicBezTo>
                    <a:pt x="27" y="29"/>
                    <a:pt x="27" y="26"/>
                    <a:pt x="27" y="24"/>
                  </a:cubicBezTo>
                  <a:cubicBezTo>
                    <a:pt x="27" y="10"/>
                    <a:pt x="27" y="2"/>
                    <a:pt x="27" y="0"/>
                  </a:cubicBezTo>
                  <a:cubicBezTo>
                    <a:pt x="30" y="1"/>
                    <a:pt x="30" y="1"/>
                    <a:pt x="30" y="1"/>
                  </a:cubicBezTo>
                  <a:cubicBezTo>
                    <a:pt x="29" y="2"/>
                    <a:pt x="29" y="2"/>
                    <a:pt x="29" y="2"/>
                  </a:cubicBezTo>
                  <a:lnTo>
                    <a:pt x="29"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Freeform 15"/>
            <p:cNvSpPr>
              <a:spLocks noEditPoints="1"/>
            </p:cNvSpPr>
            <p:nvPr/>
          </p:nvSpPr>
          <p:spPr bwMode="auto">
            <a:xfrm>
              <a:off x="3086100" y="3230833"/>
              <a:ext cx="88900" cy="88900"/>
            </a:xfrm>
            <a:custGeom>
              <a:gdLst>
                <a:gd fmla="*/ 9 w 34" name="T0"/>
                <a:gd fmla="*/ 0 h 34" name="T1"/>
                <a:gd fmla="*/ 12 w 34" name="T2"/>
                <a:gd fmla="*/ 1 h 34" name="T3"/>
                <a:gd fmla="*/ 11 w 34" name="T4"/>
                <a:gd fmla="*/ 3 h 34" name="T5"/>
                <a:gd fmla="*/ 11 w 34" name="T6"/>
                <a:gd fmla="*/ 9 h 34" name="T7"/>
                <a:gd fmla="*/ 23 w 34" name="T8"/>
                <a:gd fmla="*/ 9 h 34" name="T9"/>
                <a:gd fmla="*/ 23 w 34" name="T10"/>
                <a:gd fmla="*/ 0 h 34" name="T11"/>
                <a:gd fmla="*/ 27 w 34" name="T12"/>
                <a:gd fmla="*/ 1 h 34" name="T13"/>
                <a:gd fmla="*/ 25 w 34" name="T14"/>
                <a:gd fmla="*/ 3 h 34" name="T15"/>
                <a:gd fmla="*/ 25 w 34" name="T16"/>
                <a:gd fmla="*/ 9 h 34" name="T17"/>
                <a:gd fmla="*/ 30 w 34" name="T18"/>
                <a:gd fmla="*/ 9 h 34" name="T19"/>
                <a:gd fmla="*/ 32 w 34" name="T20"/>
                <a:gd fmla="*/ 7 h 34" name="T21"/>
                <a:gd fmla="*/ 34 w 34" name="T22"/>
                <a:gd fmla="*/ 10 h 34" name="T23"/>
                <a:gd fmla="*/ 25 w 34" name="T24"/>
                <a:gd fmla="*/ 10 h 34" name="T25"/>
                <a:gd fmla="*/ 26 w 34" name="T26"/>
                <a:gd fmla="*/ 33 h 34" name="T27"/>
                <a:gd fmla="*/ 23 w 34" name="T28"/>
                <a:gd fmla="*/ 34 h 34" name="T29"/>
                <a:gd fmla="*/ 23 w 34" name="T30"/>
                <a:gd fmla="*/ 31 h 34" name="T31"/>
                <a:gd fmla="*/ 11 w 34" name="T32"/>
                <a:gd fmla="*/ 31 h 34" name="T33"/>
                <a:gd fmla="*/ 11 w 34" name="T34"/>
                <a:gd fmla="*/ 34 h 34" name="T35"/>
                <a:gd fmla="*/ 9 w 34" name="T36"/>
                <a:gd fmla="*/ 34 h 34" name="T37"/>
                <a:gd fmla="*/ 9 w 34" name="T38"/>
                <a:gd fmla="*/ 10 h 34" name="T39"/>
                <a:gd fmla="*/ 2 w 34" name="T40"/>
                <a:gd fmla="*/ 10 h 34" name="T41"/>
                <a:gd fmla="*/ 1 w 34" name="T42"/>
                <a:gd fmla="*/ 10 h 34" name="T43"/>
                <a:gd fmla="*/ 0 w 34" name="T44"/>
                <a:gd fmla="*/ 9 h 34" name="T45"/>
                <a:gd fmla="*/ 9 w 34" name="T46"/>
                <a:gd fmla="*/ 9 h 34" name="T47"/>
                <a:gd fmla="*/ 9 w 34" name="T48"/>
                <a:gd fmla="*/ 0 h 34" name="T49"/>
                <a:gd fmla="*/ 11 w 34" name="T50"/>
                <a:gd fmla="*/ 19 h 34" name="T51"/>
                <a:gd fmla="*/ 23 w 34" name="T52"/>
                <a:gd fmla="*/ 19 h 34" name="T53"/>
                <a:gd fmla="*/ 23 w 34" name="T54"/>
                <a:gd fmla="*/ 10 h 34" name="T55"/>
                <a:gd fmla="*/ 11 w 34" name="T56"/>
                <a:gd fmla="*/ 10 h 34" name="T57"/>
                <a:gd fmla="*/ 11 w 34" name="T58"/>
                <a:gd fmla="*/ 19 h 34" name="T59"/>
                <a:gd fmla="*/ 11 w 34" name="T60"/>
                <a:gd fmla="*/ 30 h 34" name="T61"/>
                <a:gd fmla="*/ 23 w 34" name="T62"/>
                <a:gd fmla="*/ 30 h 34" name="T63"/>
                <a:gd fmla="*/ 23 w 34" name="T64"/>
                <a:gd fmla="*/ 20 h 34" name="T65"/>
                <a:gd fmla="*/ 11 w 34" name="T66"/>
                <a:gd fmla="*/ 20 h 34" name="T67"/>
                <a:gd fmla="*/ 11 w 34" name="T68"/>
                <a:gd fmla="*/ 3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4">
                  <a:moveTo>
                    <a:pt x="9" y="0"/>
                  </a:moveTo>
                  <a:cubicBezTo>
                    <a:pt x="12" y="1"/>
                    <a:pt x="12" y="1"/>
                    <a:pt x="12" y="1"/>
                  </a:cubicBezTo>
                  <a:cubicBezTo>
                    <a:pt x="11" y="3"/>
                    <a:pt x="11" y="3"/>
                    <a:pt x="11" y="3"/>
                  </a:cubicBezTo>
                  <a:cubicBezTo>
                    <a:pt x="11" y="9"/>
                    <a:pt x="11" y="9"/>
                    <a:pt x="11" y="9"/>
                  </a:cubicBezTo>
                  <a:cubicBezTo>
                    <a:pt x="23" y="9"/>
                    <a:pt x="23" y="9"/>
                    <a:pt x="23" y="9"/>
                  </a:cubicBezTo>
                  <a:cubicBezTo>
                    <a:pt x="23" y="5"/>
                    <a:pt x="23" y="2"/>
                    <a:pt x="23" y="0"/>
                  </a:cubicBezTo>
                  <a:cubicBezTo>
                    <a:pt x="27" y="1"/>
                    <a:pt x="27" y="1"/>
                    <a:pt x="27" y="1"/>
                  </a:cubicBezTo>
                  <a:cubicBezTo>
                    <a:pt x="25" y="3"/>
                    <a:pt x="25" y="3"/>
                    <a:pt x="25" y="3"/>
                  </a:cubicBezTo>
                  <a:cubicBezTo>
                    <a:pt x="25" y="9"/>
                    <a:pt x="25" y="9"/>
                    <a:pt x="25" y="9"/>
                  </a:cubicBezTo>
                  <a:cubicBezTo>
                    <a:pt x="30" y="9"/>
                    <a:pt x="30" y="9"/>
                    <a:pt x="30" y="9"/>
                  </a:cubicBezTo>
                  <a:cubicBezTo>
                    <a:pt x="32" y="7"/>
                    <a:pt x="32" y="7"/>
                    <a:pt x="32" y="7"/>
                  </a:cubicBezTo>
                  <a:cubicBezTo>
                    <a:pt x="34" y="10"/>
                    <a:pt x="34" y="10"/>
                    <a:pt x="34" y="10"/>
                  </a:cubicBezTo>
                  <a:cubicBezTo>
                    <a:pt x="25" y="10"/>
                    <a:pt x="25" y="10"/>
                    <a:pt x="25" y="10"/>
                  </a:cubicBezTo>
                  <a:cubicBezTo>
                    <a:pt x="25" y="22"/>
                    <a:pt x="25" y="30"/>
                    <a:pt x="26" y="33"/>
                  </a:cubicBezTo>
                  <a:cubicBezTo>
                    <a:pt x="23" y="34"/>
                    <a:pt x="23" y="34"/>
                    <a:pt x="23" y="34"/>
                  </a:cubicBezTo>
                  <a:cubicBezTo>
                    <a:pt x="23" y="31"/>
                    <a:pt x="23" y="31"/>
                    <a:pt x="23" y="31"/>
                  </a:cubicBezTo>
                  <a:cubicBezTo>
                    <a:pt x="11" y="31"/>
                    <a:pt x="11" y="31"/>
                    <a:pt x="11" y="31"/>
                  </a:cubicBezTo>
                  <a:cubicBezTo>
                    <a:pt x="11" y="34"/>
                    <a:pt x="11" y="34"/>
                    <a:pt x="11" y="34"/>
                  </a:cubicBezTo>
                  <a:cubicBezTo>
                    <a:pt x="9" y="34"/>
                    <a:pt x="9" y="34"/>
                    <a:pt x="9" y="34"/>
                  </a:cubicBezTo>
                  <a:cubicBezTo>
                    <a:pt x="9" y="29"/>
                    <a:pt x="9" y="21"/>
                    <a:pt x="9" y="10"/>
                  </a:cubicBezTo>
                  <a:cubicBezTo>
                    <a:pt x="2" y="10"/>
                    <a:pt x="2" y="10"/>
                    <a:pt x="2" y="10"/>
                  </a:cubicBezTo>
                  <a:cubicBezTo>
                    <a:pt x="1" y="10"/>
                    <a:pt x="1" y="10"/>
                    <a:pt x="1" y="10"/>
                  </a:cubicBezTo>
                  <a:cubicBezTo>
                    <a:pt x="0" y="9"/>
                    <a:pt x="0" y="9"/>
                    <a:pt x="0" y="9"/>
                  </a:cubicBezTo>
                  <a:cubicBezTo>
                    <a:pt x="9" y="9"/>
                    <a:pt x="9" y="9"/>
                    <a:pt x="9" y="9"/>
                  </a:cubicBezTo>
                  <a:cubicBezTo>
                    <a:pt x="9" y="7"/>
                    <a:pt x="9" y="3"/>
                    <a:pt x="9" y="0"/>
                  </a:cubicBezTo>
                  <a:close/>
                  <a:moveTo>
                    <a:pt x="11" y="19"/>
                  </a:moveTo>
                  <a:cubicBezTo>
                    <a:pt x="23" y="19"/>
                    <a:pt x="23" y="19"/>
                    <a:pt x="23" y="19"/>
                  </a:cubicBezTo>
                  <a:cubicBezTo>
                    <a:pt x="23" y="10"/>
                    <a:pt x="23" y="10"/>
                    <a:pt x="23" y="10"/>
                  </a:cubicBezTo>
                  <a:cubicBezTo>
                    <a:pt x="11" y="10"/>
                    <a:pt x="11" y="10"/>
                    <a:pt x="11" y="10"/>
                  </a:cubicBezTo>
                  <a:lnTo>
                    <a:pt x="11" y="19"/>
                  </a:lnTo>
                  <a:close/>
                  <a:moveTo>
                    <a:pt x="11" y="30"/>
                  </a:moveTo>
                  <a:cubicBezTo>
                    <a:pt x="23" y="30"/>
                    <a:pt x="23" y="30"/>
                    <a:pt x="23" y="30"/>
                  </a:cubicBezTo>
                  <a:cubicBezTo>
                    <a:pt x="23" y="20"/>
                    <a:pt x="23" y="20"/>
                    <a:pt x="23" y="20"/>
                  </a:cubicBezTo>
                  <a:cubicBezTo>
                    <a:pt x="11" y="20"/>
                    <a:pt x="11" y="20"/>
                    <a:pt x="11" y="20"/>
                  </a:cubicBezTo>
                  <a:lnTo>
                    <a:pt x="11" y="3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6"/>
            <p:cNvSpPr>
              <a:spLocks noEditPoints="1"/>
            </p:cNvSpPr>
            <p:nvPr/>
          </p:nvSpPr>
          <p:spPr bwMode="auto">
            <a:xfrm>
              <a:off x="3175000" y="3230833"/>
              <a:ext cx="90487" cy="92075"/>
            </a:xfrm>
            <a:custGeom>
              <a:gdLst>
                <a:gd fmla="*/ 5 w 35" name="T0"/>
                <a:gd fmla="*/ 22 h 35" name="T1"/>
                <a:gd fmla="*/ 8 w 35" name="T2"/>
                <a:gd fmla="*/ 17 h 35" name="T3"/>
                <a:gd fmla="*/ 6 w 35" name="T4"/>
                <a:gd fmla="*/ 27 h 35" name="T5"/>
                <a:gd fmla="*/ 0 w 35" name="T6"/>
                <a:gd fmla="*/ 34 h 35" name="T7"/>
                <a:gd fmla="*/ 16 w 35" name="T8"/>
                <a:gd fmla="*/ 15 h 35" name="T9"/>
                <a:gd fmla="*/ 5 w 35" name="T10"/>
                <a:gd fmla="*/ 15 h 35" name="T11"/>
                <a:gd fmla="*/ 16 w 35" name="T12"/>
                <a:gd fmla="*/ 14 h 35" name="T13"/>
                <a:gd fmla="*/ 4 w 35" name="T14"/>
                <a:gd fmla="*/ 10 h 35" name="T15"/>
                <a:gd fmla="*/ 0 w 35" name="T16"/>
                <a:gd fmla="*/ 9 h 35" name="T17"/>
                <a:gd fmla="*/ 16 w 35" name="T18"/>
                <a:gd fmla="*/ 5 h 35" name="T19"/>
                <a:gd fmla="*/ 6 w 35" name="T20"/>
                <a:gd fmla="*/ 6 h 35" name="T21"/>
                <a:gd fmla="*/ 16 w 35" name="T22"/>
                <a:gd fmla="*/ 5 h 35" name="T23"/>
                <a:gd fmla="*/ 19 w 35" name="T24"/>
                <a:gd fmla="*/ 1 h 35" name="T25"/>
                <a:gd fmla="*/ 18 w 35" name="T26"/>
                <a:gd fmla="*/ 5 h 35" name="T27"/>
                <a:gd fmla="*/ 27 w 35" name="T28"/>
                <a:gd fmla="*/ 3 h 35" name="T29"/>
                <a:gd fmla="*/ 28 w 35" name="T30"/>
                <a:gd fmla="*/ 6 h 35" name="T31"/>
                <a:gd fmla="*/ 30 w 35" name="T32"/>
                <a:gd fmla="*/ 9 h 35" name="T33"/>
                <a:gd fmla="*/ 35 w 35" name="T34"/>
                <a:gd fmla="*/ 10 h 35" name="T35"/>
                <a:gd fmla="*/ 28 w 35" name="T36"/>
                <a:gd fmla="*/ 15 h 35" name="T37"/>
                <a:gd fmla="*/ 26 w 35" name="T38"/>
                <a:gd fmla="*/ 15 h 35" name="T39"/>
                <a:gd fmla="*/ 18 w 35" name="T40"/>
                <a:gd fmla="*/ 30 h 35" name="T41"/>
                <a:gd fmla="*/ 16 w 35" name="T42"/>
                <a:gd fmla="*/ 34 h 35" name="T43"/>
                <a:gd fmla="*/ 14 w 35" name="T44"/>
                <a:gd fmla="*/ 20 h 35" name="T45"/>
                <a:gd fmla="*/ 7 w 35" name="T46"/>
                <a:gd fmla="*/ 32 h 35" name="T47"/>
                <a:gd fmla="*/ 10 w 35" name="T48"/>
                <a:gd fmla="*/ 25 h 35" name="T49"/>
                <a:gd fmla="*/ 14 w 35" name="T50"/>
                <a:gd fmla="*/ 20 h 35" name="T51"/>
                <a:gd fmla="*/ 26 w 35" name="T52"/>
                <a:gd fmla="*/ 9 h 35" name="T53"/>
                <a:gd fmla="*/ 18 w 35" name="T54"/>
                <a:gd fmla="*/ 5 h 35" name="T55"/>
                <a:gd fmla="*/ 18 w 35" name="T56"/>
                <a:gd fmla="*/ 14 h 35" name="T57"/>
                <a:gd fmla="*/ 26 w 35" name="T58"/>
                <a:gd fmla="*/ 10 h 35" name="T59"/>
                <a:gd fmla="*/ 18 w 35" name="T60"/>
                <a:gd fmla="*/ 14 h 35" name="T61"/>
                <a:gd fmla="*/ 25 w 35" name="T62"/>
                <a:gd fmla="*/ 28 h 35" name="T63"/>
                <a:gd fmla="*/ 23 w 35" name="T64"/>
                <a:gd fmla="*/ 27 h 35" name="T65"/>
                <a:gd fmla="*/ 19 w 35" name="T66"/>
                <a:gd fmla="*/ 19 h 35" name="T67"/>
                <a:gd fmla="*/ 30 w 35" name="T68"/>
                <a:gd fmla="*/ 18 h 35" name="T69"/>
                <a:gd fmla="*/ 29 w 35" name="T70"/>
                <a:gd fmla="*/ 28 h 35" name="T71"/>
                <a:gd fmla="*/ 27 w 35" name="T72"/>
                <a:gd fmla="*/ 35 h 35" name="T73"/>
                <a:gd fmla="*/ 27 w 35" name="T74"/>
                <a:gd fmla="*/ 16 h 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5" w="35">
                  <a:moveTo>
                    <a:pt x="4" y="28"/>
                  </a:moveTo>
                  <a:cubicBezTo>
                    <a:pt x="4" y="27"/>
                    <a:pt x="5" y="24"/>
                    <a:pt x="5" y="22"/>
                  </a:cubicBezTo>
                  <a:cubicBezTo>
                    <a:pt x="5" y="20"/>
                    <a:pt x="5" y="17"/>
                    <a:pt x="5" y="15"/>
                  </a:cubicBezTo>
                  <a:cubicBezTo>
                    <a:pt x="8" y="17"/>
                    <a:pt x="8" y="17"/>
                    <a:pt x="8" y="17"/>
                  </a:cubicBezTo>
                  <a:cubicBezTo>
                    <a:pt x="7" y="18"/>
                    <a:pt x="7" y="18"/>
                    <a:pt x="7" y="18"/>
                  </a:cubicBezTo>
                  <a:cubicBezTo>
                    <a:pt x="7" y="22"/>
                    <a:pt x="7" y="25"/>
                    <a:pt x="6" y="27"/>
                  </a:cubicBezTo>
                  <a:cubicBezTo>
                    <a:pt x="5" y="29"/>
                    <a:pt x="3" y="32"/>
                    <a:pt x="0" y="34"/>
                  </a:cubicBezTo>
                  <a:cubicBezTo>
                    <a:pt x="0" y="34"/>
                    <a:pt x="0" y="34"/>
                    <a:pt x="0" y="34"/>
                  </a:cubicBezTo>
                  <a:cubicBezTo>
                    <a:pt x="2" y="32"/>
                    <a:pt x="3" y="30"/>
                    <a:pt x="4" y="28"/>
                  </a:cubicBezTo>
                  <a:close/>
                  <a:moveTo>
                    <a:pt x="16" y="15"/>
                  </a:moveTo>
                  <a:cubicBezTo>
                    <a:pt x="8" y="15"/>
                    <a:pt x="8" y="15"/>
                    <a:pt x="8" y="15"/>
                  </a:cubicBezTo>
                  <a:cubicBezTo>
                    <a:pt x="7" y="15"/>
                    <a:pt x="6" y="15"/>
                    <a:pt x="5" y="15"/>
                  </a:cubicBezTo>
                  <a:cubicBezTo>
                    <a:pt x="4" y="14"/>
                    <a:pt x="4" y="14"/>
                    <a:pt x="4" y="14"/>
                  </a:cubicBezTo>
                  <a:cubicBezTo>
                    <a:pt x="16" y="14"/>
                    <a:pt x="16" y="14"/>
                    <a:pt x="16" y="14"/>
                  </a:cubicBezTo>
                  <a:cubicBezTo>
                    <a:pt x="16" y="10"/>
                    <a:pt x="16" y="10"/>
                    <a:pt x="16" y="10"/>
                  </a:cubicBezTo>
                  <a:cubicBezTo>
                    <a:pt x="4" y="10"/>
                    <a:pt x="4" y="10"/>
                    <a:pt x="4" y="10"/>
                  </a:cubicBezTo>
                  <a:cubicBezTo>
                    <a:pt x="3" y="10"/>
                    <a:pt x="2" y="10"/>
                    <a:pt x="1" y="10"/>
                  </a:cubicBezTo>
                  <a:cubicBezTo>
                    <a:pt x="0" y="9"/>
                    <a:pt x="0" y="9"/>
                    <a:pt x="0" y="9"/>
                  </a:cubicBezTo>
                  <a:cubicBezTo>
                    <a:pt x="16" y="9"/>
                    <a:pt x="16" y="9"/>
                    <a:pt x="16" y="9"/>
                  </a:cubicBezTo>
                  <a:cubicBezTo>
                    <a:pt x="16" y="5"/>
                    <a:pt x="16" y="5"/>
                    <a:pt x="16" y="5"/>
                  </a:cubicBezTo>
                  <a:cubicBezTo>
                    <a:pt x="9" y="5"/>
                    <a:pt x="9" y="5"/>
                    <a:pt x="9" y="5"/>
                  </a:cubicBezTo>
                  <a:cubicBezTo>
                    <a:pt x="8" y="5"/>
                    <a:pt x="7" y="6"/>
                    <a:pt x="6" y="6"/>
                  </a:cubicBezTo>
                  <a:cubicBezTo>
                    <a:pt x="5" y="5"/>
                    <a:pt x="5" y="5"/>
                    <a:pt x="5" y="5"/>
                  </a:cubicBezTo>
                  <a:cubicBezTo>
                    <a:pt x="16" y="5"/>
                    <a:pt x="16" y="5"/>
                    <a:pt x="16" y="5"/>
                  </a:cubicBezTo>
                  <a:cubicBezTo>
                    <a:pt x="16" y="2"/>
                    <a:pt x="16" y="1"/>
                    <a:pt x="16" y="0"/>
                  </a:cubicBezTo>
                  <a:cubicBezTo>
                    <a:pt x="19" y="1"/>
                    <a:pt x="19" y="1"/>
                    <a:pt x="19" y="1"/>
                  </a:cubicBezTo>
                  <a:cubicBezTo>
                    <a:pt x="18" y="2"/>
                    <a:pt x="18" y="2"/>
                    <a:pt x="18" y="2"/>
                  </a:cubicBezTo>
                  <a:cubicBezTo>
                    <a:pt x="18" y="5"/>
                    <a:pt x="18" y="5"/>
                    <a:pt x="18" y="5"/>
                  </a:cubicBezTo>
                  <a:cubicBezTo>
                    <a:pt x="26" y="5"/>
                    <a:pt x="26" y="5"/>
                    <a:pt x="26" y="5"/>
                  </a:cubicBezTo>
                  <a:cubicBezTo>
                    <a:pt x="27" y="3"/>
                    <a:pt x="27" y="3"/>
                    <a:pt x="27" y="3"/>
                  </a:cubicBezTo>
                  <a:cubicBezTo>
                    <a:pt x="30" y="5"/>
                    <a:pt x="30" y="5"/>
                    <a:pt x="30" y="5"/>
                  </a:cubicBezTo>
                  <a:cubicBezTo>
                    <a:pt x="28" y="6"/>
                    <a:pt x="28" y="6"/>
                    <a:pt x="28" y="6"/>
                  </a:cubicBezTo>
                  <a:cubicBezTo>
                    <a:pt x="28" y="9"/>
                    <a:pt x="28" y="9"/>
                    <a:pt x="28" y="9"/>
                  </a:cubicBezTo>
                  <a:cubicBezTo>
                    <a:pt x="30" y="9"/>
                    <a:pt x="30" y="9"/>
                    <a:pt x="30" y="9"/>
                  </a:cubicBezTo>
                  <a:cubicBezTo>
                    <a:pt x="32" y="7"/>
                    <a:pt x="32" y="7"/>
                    <a:pt x="32" y="7"/>
                  </a:cubicBezTo>
                  <a:cubicBezTo>
                    <a:pt x="35" y="10"/>
                    <a:pt x="35" y="10"/>
                    <a:pt x="35" y="10"/>
                  </a:cubicBezTo>
                  <a:cubicBezTo>
                    <a:pt x="28" y="10"/>
                    <a:pt x="28" y="10"/>
                    <a:pt x="28" y="10"/>
                  </a:cubicBezTo>
                  <a:cubicBezTo>
                    <a:pt x="28" y="12"/>
                    <a:pt x="28" y="14"/>
                    <a:pt x="28" y="15"/>
                  </a:cubicBezTo>
                  <a:cubicBezTo>
                    <a:pt x="26" y="16"/>
                    <a:pt x="26" y="16"/>
                    <a:pt x="26" y="16"/>
                  </a:cubicBezTo>
                  <a:cubicBezTo>
                    <a:pt x="26" y="15"/>
                    <a:pt x="26" y="15"/>
                    <a:pt x="26" y="15"/>
                  </a:cubicBezTo>
                  <a:cubicBezTo>
                    <a:pt x="18" y="15"/>
                    <a:pt x="18" y="15"/>
                    <a:pt x="18" y="15"/>
                  </a:cubicBezTo>
                  <a:cubicBezTo>
                    <a:pt x="18" y="30"/>
                    <a:pt x="18" y="30"/>
                    <a:pt x="18" y="30"/>
                  </a:cubicBezTo>
                  <a:cubicBezTo>
                    <a:pt x="18" y="31"/>
                    <a:pt x="18" y="33"/>
                    <a:pt x="18" y="34"/>
                  </a:cubicBezTo>
                  <a:cubicBezTo>
                    <a:pt x="16" y="34"/>
                    <a:pt x="16" y="34"/>
                    <a:pt x="16" y="34"/>
                  </a:cubicBezTo>
                  <a:cubicBezTo>
                    <a:pt x="16" y="33"/>
                    <a:pt x="16" y="27"/>
                    <a:pt x="16" y="15"/>
                  </a:cubicBezTo>
                  <a:close/>
                  <a:moveTo>
                    <a:pt x="14" y="20"/>
                  </a:moveTo>
                  <a:cubicBezTo>
                    <a:pt x="13" y="21"/>
                    <a:pt x="12" y="23"/>
                    <a:pt x="11" y="25"/>
                  </a:cubicBezTo>
                  <a:cubicBezTo>
                    <a:pt x="10" y="28"/>
                    <a:pt x="9" y="30"/>
                    <a:pt x="7" y="32"/>
                  </a:cubicBezTo>
                  <a:cubicBezTo>
                    <a:pt x="7" y="32"/>
                    <a:pt x="7" y="32"/>
                    <a:pt x="7" y="32"/>
                  </a:cubicBezTo>
                  <a:cubicBezTo>
                    <a:pt x="8" y="30"/>
                    <a:pt x="9" y="28"/>
                    <a:pt x="10" y="25"/>
                  </a:cubicBezTo>
                  <a:cubicBezTo>
                    <a:pt x="10" y="23"/>
                    <a:pt x="11" y="20"/>
                    <a:pt x="11" y="18"/>
                  </a:cubicBezTo>
                  <a:lnTo>
                    <a:pt x="14" y="20"/>
                  </a:lnTo>
                  <a:close/>
                  <a:moveTo>
                    <a:pt x="18" y="9"/>
                  </a:moveTo>
                  <a:cubicBezTo>
                    <a:pt x="26" y="9"/>
                    <a:pt x="26" y="9"/>
                    <a:pt x="26" y="9"/>
                  </a:cubicBezTo>
                  <a:cubicBezTo>
                    <a:pt x="26" y="5"/>
                    <a:pt x="26" y="5"/>
                    <a:pt x="26" y="5"/>
                  </a:cubicBezTo>
                  <a:cubicBezTo>
                    <a:pt x="18" y="5"/>
                    <a:pt x="18" y="5"/>
                    <a:pt x="18" y="5"/>
                  </a:cubicBezTo>
                  <a:lnTo>
                    <a:pt x="18" y="9"/>
                  </a:lnTo>
                  <a:close/>
                  <a:moveTo>
                    <a:pt x="18" y="14"/>
                  </a:moveTo>
                  <a:cubicBezTo>
                    <a:pt x="26" y="14"/>
                    <a:pt x="26" y="14"/>
                    <a:pt x="26" y="14"/>
                  </a:cubicBezTo>
                  <a:cubicBezTo>
                    <a:pt x="26" y="10"/>
                    <a:pt x="26" y="10"/>
                    <a:pt x="26" y="10"/>
                  </a:cubicBezTo>
                  <a:cubicBezTo>
                    <a:pt x="18" y="10"/>
                    <a:pt x="18" y="10"/>
                    <a:pt x="18" y="10"/>
                  </a:cubicBezTo>
                  <a:lnTo>
                    <a:pt x="18" y="14"/>
                  </a:lnTo>
                  <a:close/>
                  <a:moveTo>
                    <a:pt x="24" y="25"/>
                  </a:moveTo>
                  <a:cubicBezTo>
                    <a:pt x="25" y="27"/>
                    <a:pt x="25" y="28"/>
                    <a:pt x="25" y="28"/>
                  </a:cubicBezTo>
                  <a:cubicBezTo>
                    <a:pt x="25" y="29"/>
                    <a:pt x="25" y="30"/>
                    <a:pt x="24" y="30"/>
                  </a:cubicBezTo>
                  <a:cubicBezTo>
                    <a:pt x="23" y="30"/>
                    <a:pt x="23" y="29"/>
                    <a:pt x="23" y="27"/>
                  </a:cubicBezTo>
                  <a:cubicBezTo>
                    <a:pt x="22" y="26"/>
                    <a:pt x="21" y="23"/>
                    <a:pt x="19" y="19"/>
                  </a:cubicBezTo>
                  <a:cubicBezTo>
                    <a:pt x="19" y="19"/>
                    <a:pt x="19" y="19"/>
                    <a:pt x="19" y="19"/>
                  </a:cubicBezTo>
                  <a:cubicBezTo>
                    <a:pt x="22" y="22"/>
                    <a:pt x="24" y="24"/>
                    <a:pt x="24" y="25"/>
                  </a:cubicBezTo>
                  <a:close/>
                  <a:moveTo>
                    <a:pt x="30" y="18"/>
                  </a:moveTo>
                  <a:cubicBezTo>
                    <a:pt x="29" y="19"/>
                    <a:pt x="29" y="19"/>
                    <a:pt x="29" y="19"/>
                  </a:cubicBezTo>
                  <a:cubicBezTo>
                    <a:pt x="29" y="28"/>
                    <a:pt x="29" y="28"/>
                    <a:pt x="29" y="28"/>
                  </a:cubicBezTo>
                  <a:cubicBezTo>
                    <a:pt x="29" y="30"/>
                    <a:pt x="29" y="32"/>
                    <a:pt x="29" y="34"/>
                  </a:cubicBezTo>
                  <a:cubicBezTo>
                    <a:pt x="27" y="35"/>
                    <a:pt x="27" y="35"/>
                    <a:pt x="27" y="35"/>
                  </a:cubicBezTo>
                  <a:cubicBezTo>
                    <a:pt x="27" y="33"/>
                    <a:pt x="27" y="30"/>
                    <a:pt x="27" y="25"/>
                  </a:cubicBezTo>
                  <a:cubicBezTo>
                    <a:pt x="27" y="21"/>
                    <a:pt x="27" y="18"/>
                    <a:pt x="27" y="16"/>
                  </a:cubicBezTo>
                  <a:lnTo>
                    <a:pt x="30" y="1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Freeform 17"/>
            <p:cNvSpPr>
              <a:spLocks noEditPoints="1"/>
            </p:cNvSpPr>
            <p:nvPr/>
          </p:nvSpPr>
          <p:spPr bwMode="auto">
            <a:xfrm>
              <a:off x="4156075" y="3684858"/>
              <a:ext cx="80962" cy="88900"/>
            </a:xfrm>
            <a:custGeom>
              <a:gdLst>
                <a:gd fmla="*/ 27 w 31" name="T0"/>
                <a:gd fmla="*/ 7 h 34" name="T1"/>
                <a:gd fmla="*/ 3 w 31" name="T2"/>
                <a:gd fmla="*/ 7 h 34" name="T3"/>
                <a:gd fmla="*/ 3 w 31" name="T4"/>
                <a:gd fmla="*/ 12 h 34" name="T5"/>
                <a:gd fmla="*/ 1 w 31" name="T6"/>
                <a:gd fmla="*/ 12 h 34" name="T7"/>
                <a:gd fmla="*/ 0 w 31" name="T8"/>
                <a:gd fmla="*/ 11 h 34" name="T9"/>
                <a:gd fmla="*/ 2 w 31" name="T10"/>
                <a:gd fmla="*/ 8 h 34" name="T11"/>
                <a:gd fmla="*/ 3 w 31" name="T12"/>
                <a:gd fmla="*/ 5 h 34" name="T13"/>
                <a:gd fmla="*/ 3 w 31" name="T14"/>
                <a:gd fmla="*/ 5 h 34" name="T15"/>
                <a:gd fmla="*/ 3 w 31" name="T16"/>
                <a:gd fmla="*/ 7 h 34" name="T17"/>
                <a:gd fmla="*/ 27 w 31" name="T18"/>
                <a:gd fmla="*/ 7 h 34" name="T19"/>
                <a:gd fmla="*/ 29 w 31" name="T20"/>
                <a:gd fmla="*/ 5 h 34" name="T21"/>
                <a:gd fmla="*/ 31 w 31" name="T22"/>
                <a:gd fmla="*/ 8 h 34" name="T23"/>
                <a:gd fmla="*/ 25 w 31" name="T24"/>
                <a:gd fmla="*/ 12 h 34" name="T25"/>
                <a:gd fmla="*/ 25 w 31" name="T26"/>
                <a:gd fmla="*/ 12 h 34" name="T27"/>
                <a:gd fmla="*/ 27 w 31" name="T28"/>
                <a:gd fmla="*/ 7 h 34" name="T29"/>
                <a:gd fmla="*/ 26 w 31" name="T30"/>
                <a:gd fmla="*/ 14 h 34" name="T31"/>
                <a:gd fmla="*/ 28 w 31" name="T32"/>
                <a:gd fmla="*/ 12 h 34" name="T33"/>
                <a:gd fmla="*/ 31 w 31" name="T34"/>
                <a:gd fmla="*/ 15 h 34" name="T35"/>
                <a:gd fmla="*/ 16 w 31" name="T36"/>
                <a:gd fmla="*/ 15 h 34" name="T37"/>
                <a:gd fmla="*/ 16 w 31" name="T38"/>
                <a:gd fmla="*/ 29 h 34" name="T39"/>
                <a:gd fmla="*/ 12 w 31" name="T40"/>
                <a:gd fmla="*/ 34 h 34" name="T41"/>
                <a:gd fmla="*/ 8 w 31" name="T42"/>
                <a:gd fmla="*/ 30 h 34" name="T43"/>
                <a:gd fmla="*/ 8 w 31" name="T44"/>
                <a:gd fmla="*/ 30 h 34" name="T45"/>
                <a:gd fmla="*/ 13 w 31" name="T46"/>
                <a:gd fmla="*/ 30 h 34" name="T47"/>
                <a:gd fmla="*/ 14 w 31" name="T48"/>
                <a:gd fmla="*/ 29 h 34" name="T49"/>
                <a:gd fmla="*/ 14 w 31" name="T50"/>
                <a:gd fmla="*/ 15 h 34" name="T51"/>
                <a:gd fmla="*/ 4 w 31" name="T52"/>
                <a:gd fmla="*/ 15 h 34" name="T53"/>
                <a:gd fmla="*/ 1 w 31" name="T54"/>
                <a:gd fmla="*/ 16 h 34" name="T55"/>
                <a:gd fmla="*/ 0 w 31" name="T56"/>
                <a:gd fmla="*/ 14 h 34" name="T57"/>
                <a:gd fmla="*/ 26 w 31" name="T58"/>
                <a:gd fmla="*/ 14 h 34" name="T59"/>
                <a:gd fmla="*/ 12 w 31" name="T60"/>
                <a:gd fmla="*/ 0 h 34" name="T61"/>
                <a:gd fmla="*/ 16 w 31" name="T62"/>
                <a:gd fmla="*/ 2 h 34" name="T63"/>
                <a:gd fmla="*/ 16 w 31" name="T64"/>
                <a:gd fmla="*/ 5 h 34" name="T65"/>
                <a:gd fmla="*/ 14 w 31" name="T66"/>
                <a:gd fmla="*/ 5 h 34" name="T67"/>
                <a:gd fmla="*/ 12 w 31" name="T68"/>
                <a:gd fmla="*/ 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1">
                  <a:moveTo>
                    <a:pt x="27" y="7"/>
                  </a:moveTo>
                  <a:cubicBezTo>
                    <a:pt x="3" y="7"/>
                    <a:pt x="3" y="7"/>
                    <a:pt x="3" y="7"/>
                  </a:cubicBezTo>
                  <a:cubicBezTo>
                    <a:pt x="3" y="10"/>
                    <a:pt x="3" y="11"/>
                    <a:pt x="3" y="12"/>
                  </a:cubicBezTo>
                  <a:cubicBezTo>
                    <a:pt x="2" y="12"/>
                    <a:pt x="1" y="12"/>
                    <a:pt x="1" y="12"/>
                  </a:cubicBezTo>
                  <a:cubicBezTo>
                    <a:pt x="0" y="12"/>
                    <a:pt x="0" y="12"/>
                    <a:pt x="0" y="11"/>
                  </a:cubicBezTo>
                  <a:cubicBezTo>
                    <a:pt x="1" y="10"/>
                    <a:pt x="1" y="9"/>
                    <a:pt x="2" y="8"/>
                  </a:cubicBezTo>
                  <a:cubicBezTo>
                    <a:pt x="2" y="8"/>
                    <a:pt x="2" y="6"/>
                    <a:pt x="3" y="5"/>
                  </a:cubicBezTo>
                  <a:cubicBezTo>
                    <a:pt x="3" y="5"/>
                    <a:pt x="3" y="5"/>
                    <a:pt x="3" y="5"/>
                  </a:cubicBezTo>
                  <a:cubicBezTo>
                    <a:pt x="3" y="7"/>
                    <a:pt x="3" y="7"/>
                    <a:pt x="3" y="7"/>
                  </a:cubicBezTo>
                  <a:cubicBezTo>
                    <a:pt x="27" y="7"/>
                    <a:pt x="27" y="7"/>
                    <a:pt x="27" y="7"/>
                  </a:cubicBezTo>
                  <a:cubicBezTo>
                    <a:pt x="29" y="5"/>
                    <a:pt x="29" y="5"/>
                    <a:pt x="29" y="5"/>
                  </a:cubicBezTo>
                  <a:cubicBezTo>
                    <a:pt x="31" y="8"/>
                    <a:pt x="31" y="8"/>
                    <a:pt x="31" y="8"/>
                  </a:cubicBezTo>
                  <a:cubicBezTo>
                    <a:pt x="30" y="8"/>
                    <a:pt x="27" y="10"/>
                    <a:pt x="25" y="12"/>
                  </a:cubicBezTo>
                  <a:cubicBezTo>
                    <a:pt x="25" y="12"/>
                    <a:pt x="25" y="12"/>
                    <a:pt x="25" y="12"/>
                  </a:cubicBezTo>
                  <a:lnTo>
                    <a:pt x="27" y="7"/>
                  </a:lnTo>
                  <a:close/>
                  <a:moveTo>
                    <a:pt x="26" y="14"/>
                  </a:moveTo>
                  <a:cubicBezTo>
                    <a:pt x="28" y="12"/>
                    <a:pt x="28" y="12"/>
                    <a:pt x="28" y="12"/>
                  </a:cubicBezTo>
                  <a:cubicBezTo>
                    <a:pt x="31" y="15"/>
                    <a:pt x="31" y="15"/>
                    <a:pt x="31" y="15"/>
                  </a:cubicBezTo>
                  <a:cubicBezTo>
                    <a:pt x="16" y="15"/>
                    <a:pt x="16" y="15"/>
                    <a:pt x="16" y="15"/>
                  </a:cubicBezTo>
                  <a:cubicBezTo>
                    <a:pt x="16" y="29"/>
                    <a:pt x="16" y="29"/>
                    <a:pt x="16" y="29"/>
                  </a:cubicBezTo>
                  <a:cubicBezTo>
                    <a:pt x="17" y="32"/>
                    <a:pt x="15" y="33"/>
                    <a:pt x="12" y="34"/>
                  </a:cubicBezTo>
                  <a:cubicBezTo>
                    <a:pt x="12" y="33"/>
                    <a:pt x="11" y="31"/>
                    <a:pt x="8" y="30"/>
                  </a:cubicBezTo>
                  <a:cubicBezTo>
                    <a:pt x="8" y="30"/>
                    <a:pt x="8" y="30"/>
                    <a:pt x="8" y="30"/>
                  </a:cubicBezTo>
                  <a:cubicBezTo>
                    <a:pt x="10" y="30"/>
                    <a:pt x="12" y="30"/>
                    <a:pt x="13" y="30"/>
                  </a:cubicBezTo>
                  <a:cubicBezTo>
                    <a:pt x="14" y="30"/>
                    <a:pt x="14" y="30"/>
                    <a:pt x="14" y="29"/>
                  </a:cubicBezTo>
                  <a:cubicBezTo>
                    <a:pt x="14" y="15"/>
                    <a:pt x="14" y="15"/>
                    <a:pt x="14" y="15"/>
                  </a:cubicBezTo>
                  <a:cubicBezTo>
                    <a:pt x="4" y="15"/>
                    <a:pt x="4" y="15"/>
                    <a:pt x="4" y="15"/>
                  </a:cubicBezTo>
                  <a:cubicBezTo>
                    <a:pt x="3" y="15"/>
                    <a:pt x="2" y="15"/>
                    <a:pt x="1" y="16"/>
                  </a:cubicBezTo>
                  <a:cubicBezTo>
                    <a:pt x="0" y="14"/>
                    <a:pt x="0" y="14"/>
                    <a:pt x="0" y="14"/>
                  </a:cubicBezTo>
                  <a:lnTo>
                    <a:pt x="26" y="14"/>
                  </a:lnTo>
                  <a:close/>
                  <a:moveTo>
                    <a:pt x="12" y="0"/>
                  </a:moveTo>
                  <a:cubicBezTo>
                    <a:pt x="14" y="1"/>
                    <a:pt x="16" y="1"/>
                    <a:pt x="16" y="2"/>
                  </a:cubicBezTo>
                  <a:cubicBezTo>
                    <a:pt x="17" y="3"/>
                    <a:pt x="17" y="4"/>
                    <a:pt x="16" y="5"/>
                  </a:cubicBezTo>
                  <a:cubicBezTo>
                    <a:pt x="15" y="7"/>
                    <a:pt x="15" y="6"/>
                    <a:pt x="14" y="5"/>
                  </a:cubicBezTo>
                  <a:cubicBezTo>
                    <a:pt x="14" y="3"/>
                    <a:pt x="13" y="2"/>
                    <a:pt x="12" y="0"/>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8"/>
            <p:cNvSpPr>
              <a:spLocks noEditPoints="1"/>
            </p:cNvSpPr>
            <p:nvPr/>
          </p:nvSpPr>
          <p:spPr bwMode="auto">
            <a:xfrm>
              <a:off x="4240213" y="3684858"/>
              <a:ext cx="88900" cy="88900"/>
            </a:xfrm>
            <a:custGeom>
              <a:gdLst>
                <a:gd fmla="*/ 5 w 34" name="T0"/>
                <a:gd fmla="*/ 3 h 34" name="T1"/>
                <a:gd fmla="*/ 1 w 34" name="T2"/>
                <a:gd fmla="*/ 2 h 34" name="T3"/>
                <a:gd fmla="*/ 30 w 34" name="T4"/>
                <a:gd fmla="*/ 0 h 34" name="T5"/>
                <a:gd fmla="*/ 17 w 34" name="T6"/>
                <a:gd fmla="*/ 3 h 34" name="T7"/>
                <a:gd fmla="*/ 25 w 34" name="T8"/>
                <a:gd fmla="*/ 6 h 34" name="T9"/>
                <a:gd fmla="*/ 28 w 34" name="T10"/>
                <a:gd fmla="*/ 6 h 34" name="T11"/>
                <a:gd fmla="*/ 27 w 34" name="T12"/>
                <a:gd fmla="*/ 14 h 34" name="T13"/>
                <a:gd fmla="*/ 25 w 34" name="T14"/>
                <a:gd fmla="*/ 19 h 34" name="T15"/>
                <a:gd fmla="*/ 13 w 34" name="T16"/>
                <a:gd fmla="*/ 18 h 34" name="T17"/>
                <a:gd fmla="*/ 14 w 34" name="T18"/>
                <a:gd fmla="*/ 20 h 34" name="T19"/>
                <a:gd fmla="*/ 23 w 34" name="T20"/>
                <a:gd fmla="*/ 21 h 34" name="T21"/>
                <a:gd fmla="*/ 27 w 34" name="T22"/>
                <a:gd fmla="*/ 22 h 34" name="T23"/>
                <a:gd fmla="*/ 19 w 34" name="T24"/>
                <a:gd fmla="*/ 28 h 34" name="T25"/>
                <a:gd fmla="*/ 34 w 34" name="T26"/>
                <a:gd fmla="*/ 31 h 34" name="T27"/>
                <a:gd fmla="*/ 18 w 34" name="T28"/>
                <a:gd fmla="*/ 29 h 34" name="T29"/>
                <a:gd fmla="*/ 0 w 34" name="T30"/>
                <a:gd fmla="*/ 33 h 34" name="T31"/>
                <a:gd fmla="*/ 12 w 34" name="T32"/>
                <a:gd fmla="*/ 22 h 34" name="T33"/>
                <a:gd fmla="*/ 2 w 34" name="T34"/>
                <a:gd fmla="*/ 30 h 34" name="T35"/>
                <a:gd fmla="*/ 8 w 34" name="T36"/>
                <a:gd fmla="*/ 24 h 34" name="T37"/>
                <a:gd fmla="*/ 8 w 34" name="T38"/>
                <a:gd fmla="*/ 18 h 34" name="T39"/>
                <a:gd fmla="*/ 6 w 34" name="T40"/>
                <a:gd fmla="*/ 20 h 34" name="T41"/>
                <a:gd fmla="*/ 6 w 34" name="T42"/>
                <a:gd fmla="*/ 5 h 34" name="T43"/>
                <a:gd fmla="*/ 14 w 34" name="T44"/>
                <a:gd fmla="*/ 6 h 34" name="T45"/>
                <a:gd fmla="*/ 8 w 34" name="T46"/>
                <a:gd fmla="*/ 10 h 34" name="T47"/>
                <a:gd fmla="*/ 25 w 34" name="T48"/>
                <a:gd fmla="*/ 6 h 34" name="T49"/>
                <a:gd fmla="*/ 8 w 34" name="T50"/>
                <a:gd fmla="*/ 10 h 34" name="T51"/>
                <a:gd fmla="*/ 25 w 34" name="T52"/>
                <a:gd fmla="*/ 14 h 34" name="T53"/>
                <a:gd fmla="*/ 8 w 34" name="T54"/>
                <a:gd fmla="*/ 10 h 34" name="T55"/>
                <a:gd fmla="*/ 8 w 34" name="T56"/>
                <a:gd fmla="*/ 17 h 34" name="T57"/>
                <a:gd fmla="*/ 25 w 34" name="T58"/>
                <a:gd fmla="*/ 14 h 34" name="T59"/>
                <a:gd fmla="*/ 8 w 34" name="T60"/>
                <a:gd fmla="*/ 17 h 34" name="T61"/>
                <a:gd fmla="*/ 22 w 34" name="T62"/>
                <a:gd fmla="*/ 22 h 34" name="T63"/>
                <a:gd fmla="*/ 18 w 34" name="T64"/>
                <a:gd fmla="*/ 27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14" y="3"/>
                  </a:moveTo>
                  <a:cubicBezTo>
                    <a:pt x="5" y="3"/>
                    <a:pt x="5" y="3"/>
                    <a:pt x="5" y="3"/>
                  </a:cubicBezTo>
                  <a:cubicBezTo>
                    <a:pt x="4" y="3"/>
                    <a:pt x="3" y="3"/>
                    <a:pt x="2" y="3"/>
                  </a:cubicBezTo>
                  <a:cubicBezTo>
                    <a:pt x="1" y="2"/>
                    <a:pt x="1" y="2"/>
                    <a:pt x="1" y="2"/>
                  </a:cubicBezTo>
                  <a:cubicBezTo>
                    <a:pt x="28" y="2"/>
                    <a:pt x="28" y="2"/>
                    <a:pt x="28" y="2"/>
                  </a:cubicBezTo>
                  <a:cubicBezTo>
                    <a:pt x="30" y="0"/>
                    <a:pt x="30" y="0"/>
                    <a:pt x="30" y="0"/>
                  </a:cubicBezTo>
                  <a:cubicBezTo>
                    <a:pt x="32" y="3"/>
                    <a:pt x="32" y="3"/>
                    <a:pt x="32" y="3"/>
                  </a:cubicBezTo>
                  <a:cubicBezTo>
                    <a:pt x="17" y="3"/>
                    <a:pt x="17" y="3"/>
                    <a:pt x="17" y="3"/>
                  </a:cubicBezTo>
                  <a:cubicBezTo>
                    <a:pt x="16" y="3"/>
                    <a:pt x="16" y="4"/>
                    <a:pt x="14" y="6"/>
                  </a:cubicBezTo>
                  <a:cubicBezTo>
                    <a:pt x="25" y="6"/>
                    <a:pt x="25" y="6"/>
                    <a:pt x="25" y="6"/>
                  </a:cubicBezTo>
                  <a:cubicBezTo>
                    <a:pt x="26" y="5"/>
                    <a:pt x="26" y="5"/>
                    <a:pt x="26" y="5"/>
                  </a:cubicBezTo>
                  <a:cubicBezTo>
                    <a:pt x="28" y="6"/>
                    <a:pt x="28" y="6"/>
                    <a:pt x="28" y="6"/>
                  </a:cubicBezTo>
                  <a:cubicBezTo>
                    <a:pt x="27" y="7"/>
                    <a:pt x="27" y="7"/>
                    <a:pt x="27" y="7"/>
                  </a:cubicBezTo>
                  <a:cubicBezTo>
                    <a:pt x="27" y="14"/>
                    <a:pt x="27" y="14"/>
                    <a:pt x="27" y="14"/>
                  </a:cubicBezTo>
                  <a:cubicBezTo>
                    <a:pt x="27" y="15"/>
                    <a:pt x="27" y="17"/>
                    <a:pt x="27" y="18"/>
                  </a:cubicBezTo>
                  <a:cubicBezTo>
                    <a:pt x="25" y="19"/>
                    <a:pt x="25" y="19"/>
                    <a:pt x="25" y="19"/>
                  </a:cubicBezTo>
                  <a:cubicBezTo>
                    <a:pt x="25" y="18"/>
                    <a:pt x="25" y="18"/>
                    <a:pt x="25" y="18"/>
                  </a:cubicBezTo>
                  <a:cubicBezTo>
                    <a:pt x="13" y="18"/>
                    <a:pt x="13" y="18"/>
                    <a:pt x="13" y="18"/>
                  </a:cubicBezTo>
                  <a:cubicBezTo>
                    <a:pt x="15" y="20"/>
                    <a:pt x="15" y="20"/>
                    <a:pt x="15" y="20"/>
                  </a:cubicBezTo>
                  <a:cubicBezTo>
                    <a:pt x="14" y="20"/>
                    <a:pt x="14" y="20"/>
                    <a:pt x="14" y="20"/>
                  </a:cubicBezTo>
                  <a:cubicBezTo>
                    <a:pt x="13" y="20"/>
                    <a:pt x="13" y="21"/>
                    <a:pt x="12" y="21"/>
                  </a:cubicBezTo>
                  <a:cubicBezTo>
                    <a:pt x="23" y="21"/>
                    <a:pt x="23" y="21"/>
                    <a:pt x="23" y="21"/>
                  </a:cubicBezTo>
                  <a:cubicBezTo>
                    <a:pt x="24" y="19"/>
                    <a:pt x="24" y="19"/>
                    <a:pt x="24" y="19"/>
                  </a:cubicBezTo>
                  <a:cubicBezTo>
                    <a:pt x="27" y="22"/>
                    <a:pt x="27" y="22"/>
                    <a:pt x="27" y="22"/>
                  </a:cubicBezTo>
                  <a:cubicBezTo>
                    <a:pt x="26" y="22"/>
                    <a:pt x="25" y="23"/>
                    <a:pt x="24" y="24"/>
                  </a:cubicBezTo>
                  <a:cubicBezTo>
                    <a:pt x="22" y="25"/>
                    <a:pt x="21" y="26"/>
                    <a:pt x="19" y="28"/>
                  </a:cubicBezTo>
                  <a:cubicBezTo>
                    <a:pt x="24" y="30"/>
                    <a:pt x="29" y="31"/>
                    <a:pt x="34" y="31"/>
                  </a:cubicBezTo>
                  <a:cubicBezTo>
                    <a:pt x="34" y="31"/>
                    <a:pt x="34" y="31"/>
                    <a:pt x="34" y="31"/>
                  </a:cubicBezTo>
                  <a:cubicBezTo>
                    <a:pt x="32" y="32"/>
                    <a:pt x="31" y="33"/>
                    <a:pt x="31" y="34"/>
                  </a:cubicBezTo>
                  <a:cubicBezTo>
                    <a:pt x="26" y="33"/>
                    <a:pt x="22" y="31"/>
                    <a:pt x="18" y="29"/>
                  </a:cubicBezTo>
                  <a:cubicBezTo>
                    <a:pt x="14" y="31"/>
                    <a:pt x="8" y="33"/>
                    <a:pt x="0" y="34"/>
                  </a:cubicBezTo>
                  <a:cubicBezTo>
                    <a:pt x="0" y="33"/>
                    <a:pt x="0" y="33"/>
                    <a:pt x="0" y="33"/>
                  </a:cubicBezTo>
                  <a:cubicBezTo>
                    <a:pt x="8" y="32"/>
                    <a:pt x="13" y="30"/>
                    <a:pt x="16" y="28"/>
                  </a:cubicBezTo>
                  <a:cubicBezTo>
                    <a:pt x="14" y="26"/>
                    <a:pt x="13" y="24"/>
                    <a:pt x="12" y="22"/>
                  </a:cubicBezTo>
                  <a:cubicBezTo>
                    <a:pt x="10" y="24"/>
                    <a:pt x="9" y="25"/>
                    <a:pt x="7" y="26"/>
                  </a:cubicBezTo>
                  <a:cubicBezTo>
                    <a:pt x="5" y="28"/>
                    <a:pt x="3" y="29"/>
                    <a:pt x="2" y="30"/>
                  </a:cubicBezTo>
                  <a:cubicBezTo>
                    <a:pt x="2" y="29"/>
                    <a:pt x="2" y="29"/>
                    <a:pt x="2" y="29"/>
                  </a:cubicBezTo>
                  <a:cubicBezTo>
                    <a:pt x="4" y="28"/>
                    <a:pt x="6" y="26"/>
                    <a:pt x="8" y="24"/>
                  </a:cubicBezTo>
                  <a:cubicBezTo>
                    <a:pt x="10" y="22"/>
                    <a:pt x="11" y="20"/>
                    <a:pt x="12" y="18"/>
                  </a:cubicBezTo>
                  <a:cubicBezTo>
                    <a:pt x="8" y="18"/>
                    <a:pt x="8" y="18"/>
                    <a:pt x="8" y="18"/>
                  </a:cubicBezTo>
                  <a:cubicBezTo>
                    <a:pt x="8" y="19"/>
                    <a:pt x="8" y="19"/>
                    <a:pt x="8" y="19"/>
                  </a:cubicBezTo>
                  <a:cubicBezTo>
                    <a:pt x="6" y="20"/>
                    <a:pt x="6" y="20"/>
                    <a:pt x="6" y="20"/>
                  </a:cubicBezTo>
                  <a:cubicBezTo>
                    <a:pt x="6" y="18"/>
                    <a:pt x="6" y="16"/>
                    <a:pt x="6" y="12"/>
                  </a:cubicBezTo>
                  <a:cubicBezTo>
                    <a:pt x="6" y="8"/>
                    <a:pt x="6" y="6"/>
                    <a:pt x="6" y="5"/>
                  </a:cubicBezTo>
                  <a:cubicBezTo>
                    <a:pt x="8" y="6"/>
                    <a:pt x="8" y="6"/>
                    <a:pt x="8" y="6"/>
                  </a:cubicBezTo>
                  <a:cubicBezTo>
                    <a:pt x="14" y="6"/>
                    <a:pt x="14" y="6"/>
                    <a:pt x="14" y="6"/>
                  </a:cubicBezTo>
                  <a:cubicBezTo>
                    <a:pt x="14" y="4"/>
                    <a:pt x="14" y="3"/>
                    <a:pt x="14" y="3"/>
                  </a:cubicBezTo>
                  <a:close/>
                  <a:moveTo>
                    <a:pt x="8" y="10"/>
                  </a:moveTo>
                  <a:cubicBezTo>
                    <a:pt x="25" y="10"/>
                    <a:pt x="25" y="10"/>
                    <a:pt x="25" y="10"/>
                  </a:cubicBezTo>
                  <a:cubicBezTo>
                    <a:pt x="25" y="6"/>
                    <a:pt x="25" y="6"/>
                    <a:pt x="25" y="6"/>
                  </a:cubicBezTo>
                  <a:cubicBezTo>
                    <a:pt x="8" y="6"/>
                    <a:pt x="8" y="6"/>
                    <a:pt x="8" y="6"/>
                  </a:cubicBezTo>
                  <a:lnTo>
                    <a:pt x="8" y="10"/>
                  </a:lnTo>
                  <a:close/>
                  <a:moveTo>
                    <a:pt x="8" y="14"/>
                  </a:moveTo>
                  <a:cubicBezTo>
                    <a:pt x="25" y="14"/>
                    <a:pt x="25" y="14"/>
                    <a:pt x="25" y="14"/>
                  </a:cubicBezTo>
                  <a:cubicBezTo>
                    <a:pt x="25" y="10"/>
                    <a:pt x="25" y="10"/>
                    <a:pt x="25" y="10"/>
                  </a:cubicBezTo>
                  <a:cubicBezTo>
                    <a:pt x="8" y="10"/>
                    <a:pt x="8" y="10"/>
                    <a:pt x="8" y="10"/>
                  </a:cubicBezTo>
                  <a:lnTo>
                    <a:pt x="8" y="14"/>
                  </a:lnTo>
                  <a:close/>
                  <a:moveTo>
                    <a:pt x="8" y="17"/>
                  </a:moveTo>
                  <a:cubicBezTo>
                    <a:pt x="25" y="17"/>
                    <a:pt x="25" y="17"/>
                    <a:pt x="25" y="17"/>
                  </a:cubicBezTo>
                  <a:cubicBezTo>
                    <a:pt x="25" y="14"/>
                    <a:pt x="25" y="14"/>
                    <a:pt x="25" y="14"/>
                  </a:cubicBezTo>
                  <a:cubicBezTo>
                    <a:pt x="8" y="14"/>
                    <a:pt x="8" y="14"/>
                    <a:pt x="8" y="14"/>
                  </a:cubicBezTo>
                  <a:lnTo>
                    <a:pt x="8" y="17"/>
                  </a:lnTo>
                  <a:close/>
                  <a:moveTo>
                    <a:pt x="18" y="27"/>
                  </a:moveTo>
                  <a:cubicBezTo>
                    <a:pt x="19" y="25"/>
                    <a:pt x="21" y="24"/>
                    <a:pt x="22" y="22"/>
                  </a:cubicBezTo>
                  <a:cubicBezTo>
                    <a:pt x="12" y="22"/>
                    <a:pt x="12" y="22"/>
                    <a:pt x="12" y="22"/>
                  </a:cubicBezTo>
                  <a:cubicBezTo>
                    <a:pt x="14" y="24"/>
                    <a:pt x="15" y="25"/>
                    <a:pt x="18"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19"/>
            <p:cNvSpPr>
              <a:spLocks noEditPoints="1"/>
            </p:cNvSpPr>
            <p:nvPr/>
          </p:nvSpPr>
          <p:spPr bwMode="auto">
            <a:xfrm>
              <a:off x="4486275" y="4161108"/>
              <a:ext cx="82550" cy="88900"/>
            </a:xfrm>
            <a:custGeom>
              <a:gdLst>
                <a:gd fmla="*/ 6 w 32" name="T0"/>
                <a:gd fmla="*/ 12 h 34" name="T1"/>
                <a:gd fmla="*/ 11 w 32" name="T2"/>
                <a:gd fmla="*/ 19 h 34" name="T3"/>
                <a:gd fmla="*/ 6 w 32" name="T4"/>
                <a:gd fmla="*/ 26 h 34" name="T5"/>
                <a:gd fmla="*/ 3 w 32" name="T6"/>
                <a:gd fmla="*/ 33 h 34" name="T7"/>
                <a:gd fmla="*/ 1 w 32" name="T8"/>
                <a:gd fmla="*/ 17 h 34" name="T9"/>
                <a:gd fmla="*/ 2 w 32" name="T10"/>
                <a:gd fmla="*/ 3 h 34" name="T11"/>
                <a:gd fmla="*/ 9 w 32" name="T12"/>
                <a:gd fmla="*/ 1 h 34" name="T13"/>
                <a:gd fmla="*/ 10 w 32" name="T14"/>
                <a:gd fmla="*/ 4 h 34" name="T15"/>
                <a:gd fmla="*/ 3 w 32" name="T16"/>
                <a:gd fmla="*/ 22 h 34" name="T17"/>
                <a:gd fmla="*/ 9 w 32" name="T18"/>
                <a:gd fmla="*/ 21 h 34" name="T19"/>
                <a:gd fmla="*/ 5 w 32" name="T20"/>
                <a:gd fmla="*/ 12 h 34" name="T21"/>
                <a:gd fmla="*/ 3 w 32" name="T22"/>
                <a:gd fmla="*/ 4 h 34" name="T23"/>
                <a:gd fmla="*/ 18 w 32" name="T24"/>
                <a:gd fmla="*/ 0 h 34" name="T25"/>
                <a:gd fmla="*/ 21 w 32" name="T26"/>
                <a:gd fmla="*/ 2 h 34" name="T27"/>
                <a:gd fmla="*/ 26 w 32" name="T28"/>
                <a:gd fmla="*/ 7 h 34" name="T29"/>
                <a:gd fmla="*/ 30 w 32" name="T30"/>
                <a:gd fmla="*/ 8 h 34" name="T31"/>
                <a:gd fmla="*/ 20 w 32" name="T32"/>
                <a:gd fmla="*/ 19 h 34" name="T33"/>
                <a:gd fmla="*/ 29 w 32" name="T34"/>
                <a:gd fmla="*/ 18 h 34" name="T35"/>
                <a:gd fmla="*/ 22 w 32" name="T36"/>
                <a:gd fmla="*/ 20 h 34" name="T37"/>
                <a:gd fmla="*/ 32 w 32" name="T38"/>
                <a:gd fmla="*/ 31 h 34" name="T39"/>
                <a:gd fmla="*/ 29 w 32" name="T40"/>
                <a:gd fmla="*/ 33 h 34" name="T41"/>
                <a:gd fmla="*/ 21 w 32" name="T42"/>
                <a:gd fmla="*/ 20 h 34" name="T43"/>
                <a:gd fmla="*/ 15 w 32" name="T44"/>
                <a:gd fmla="*/ 30 h 34" name="T45"/>
                <a:gd fmla="*/ 6 w 32" name="T46"/>
                <a:gd fmla="*/ 34 h 34" name="T47"/>
                <a:gd fmla="*/ 18 w 32" name="T48"/>
                <a:gd fmla="*/ 20 h 34" name="T49"/>
                <a:gd fmla="*/ 12 w 32" name="T50"/>
                <a:gd fmla="*/ 21 h 34" name="T51"/>
                <a:gd fmla="*/ 18 w 32" name="T52"/>
                <a:gd fmla="*/ 19 h 34" name="T53"/>
                <a:gd fmla="*/ 15 w 32" name="T54"/>
                <a:gd fmla="*/ 8 h 34" name="T55"/>
                <a:gd fmla="*/ 11 w 32" name="T56"/>
                <a:gd fmla="*/ 7 h 34" name="T57"/>
                <a:gd fmla="*/ 16 w 32" name="T58"/>
                <a:gd fmla="*/ 15 h 34" name="T59"/>
                <a:gd fmla="*/ 14 w 32" name="T60"/>
                <a:gd fmla="*/ 16 h 34" name="T61"/>
                <a:gd fmla="*/ 12 w 32" name="T62"/>
                <a:gd fmla="*/ 10 h 34" name="T63"/>
                <a:gd fmla="*/ 28 w 32" name="T64"/>
                <a:gd fmla="*/ 12 h 34" name="T65"/>
                <a:gd fmla="*/ 22 w 32" name="T66"/>
                <a:gd fmla="*/ 18 h 34" name="T67"/>
                <a:gd fmla="*/ 25 w 32" name="T68"/>
                <a:gd fmla="*/ 10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2">
                  <a:moveTo>
                    <a:pt x="10" y="4"/>
                  </a:moveTo>
                  <a:cubicBezTo>
                    <a:pt x="6" y="12"/>
                    <a:pt x="6" y="12"/>
                    <a:pt x="6" y="12"/>
                  </a:cubicBezTo>
                  <a:cubicBezTo>
                    <a:pt x="7" y="14"/>
                    <a:pt x="8" y="15"/>
                    <a:pt x="9" y="16"/>
                  </a:cubicBezTo>
                  <a:cubicBezTo>
                    <a:pt x="10" y="17"/>
                    <a:pt x="11" y="18"/>
                    <a:pt x="11" y="19"/>
                  </a:cubicBezTo>
                  <a:cubicBezTo>
                    <a:pt x="11" y="20"/>
                    <a:pt x="11" y="21"/>
                    <a:pt x="11" y="23"/>
                  </a:cubicBezTo>
                  <a:cubicBezTo>
                    <a:pt x="10" y="24"/>
                    <a:pt x="9" y="25"/>
                    <a:pt x="6" y="26"/>
                  </a:cubicBezTo>
                  <a:cubicBezTo>
                    <a:pt x="6" y="25"/>
                    <a:pt x="5" y="24"/>
                    <a:pt x="3" y="23"/>
                  </a:cubicBezTo>
                  <a:cubicBezTo>
                    <a:pt x="3" y="33"/>
                    <a:pt x="3" y="33"/>
                    <a:pt x="3" y="33"/>
                  </a:cubicBezTo>
                  <a:cubicBezTo>
                    <a:pt x="0" y="34"/>
                    <a:pt x="0" y="34"/>
                    <a:pt x="0" y="34"/>
                  </a:cubicBezTo>
                  <a:cubicBezTo>
                    <a:pt x="0" y="31"/>
                    <a:pt x="1" y="26"/>
                    <a:pt x="1" y="17"/>
                  </a:cubicBezTo>
                  <a:cubicBezTo>
                    <a:pt x="1" y="8"/>
                    <a:pt x="0" y="3"/>
                    <a:pt x="0" y="2"/>
                  </a:cubicBezTo>
                  <a:cubicBezTo>
                    <a:pt x="2" y="3"/>
                    <a:pt x="2" y="3"/>
                    <a:pt x="2" y="3"/>
                  </a:cubicBezTo>
                  <a:cubicBezTo>
                    <a:pt x="8" y="3"/>
                    <a:pt x="8" y="3"/>
                    <a:pt x="8" y="3"/>
                  </a:cubicBezTo>
                  <a:cubicBezTo>
                    <a:pt x="9" y="1"/>
                    <a:pt x="9" y="1"/>
                    <a:pt x="9" y="1"/>
                  </a:cubicBezTo>
                  <a:cubicBezTo>
                    <a:pt x="11" y="3"/>
                    <a:pt x="11" y="3"/>
                    <a:pt x="11" y="3"/>
                  </a:cubicBezTo>
                  <a:lnTo>
                    <a:pt x="10" y="4"/>
                  </a:lnTo>
                  <a:close/>
                  <a:moveTo>
                    <a:pt x="3" y="4"/>
                  </a:moveTo>
                  <a:cubicBezTo>
                    <a:pt x="3" y="22"/>
                    <a:pt x="3" y="22"/>
                    <a:pt x="3" y="22"/>
                  </a:cubicBezTo>
                  <a:cubicBezTo>
                    <a:pt x="5" y="23"/>
                    <a:pt x="7" y="23"/>
                    <a:pt x="7" y="23"/>
                  </a:cubicBezTo>
                  <a:cubicBezTo>
                    <a:pt x="8" y="22"/>
                    <a:pt x="9" y="22"/>
                    <a:pt x="9" y="21"/>
                  </a:cubicBezTo>
                  <a:cubicBezTo>
                    <a:pt x="9" y="19"/>
                    <a:pt x="9" y="18"/>
                    <a:pt x="8" y="17"/>
                  </a:cubicBezTo>
                  <a:cubicBezTo>
                    <a:pt x="7" y="16"/>
                    <a:pt x="6" y="14"/>
                    <a:pt x="5" y="12"/>
                  </a:cubicBezTo>
                  <a:cubicBezTo>
                    <a:pt x="8" y="4"/>
                    <a:pt x="8" y="4"/>
                    <a:pt x="8" y="4"/>
                  </a:cubicBezTo>
                  <a:lnTo>
                    <a:pt x="3" y="4"/>
                  </a:lnTo>
                  <a:close/>
                  <a:moveTo>
                    <a:pt x="19" y="7"/>
                  </a:moveTo>
                  <a:cubicBezTo>
                    <a:pt x="19" y="5"/>
                    <a:pt x="19" y="2"/>
                    <a:pt x="18" y="0"/>
                  </a:cubicBezTo>
                  <a:cubicBezTo>
                    <a:pt x="22" y="1"/>
                    <a:pt x="22" y="1"/>
                    <a:pt x="22" y="1"/>
                  </a:cubicBezTo>
                  <a:cubicBezTo>
                    <a:pt x="21" y="2"/>
                    <a:pt x="21" y="2"/>
                    <a:pt x="21" y="2"/>
                  </a:cubicBezTo>
                  <a:cubicBezTo>
                    <a:pt x="21" y="7"/>
                    <a:pt x="21" y="7"/>
                    <a:pt x="21" y="7"/>
                  </a:cubicBezTo>
                  <a:cubicBezTo>
                    <a:pt x="26" y="7"/>
                    <a:pt x="26" y="7"/>
                    <a:pt x="26" y="7"/>
                  </a:cubicBezTo>
                  <a:cubicBezTo>
                    <a:pt x="28" y="5"/>
                    <a:pt x="28" y="5"/>
                    <a:pt x="28" y="5"/>
                  </a:cubicBezTo>
                  <a:cubicBezTo>
                    <a:pt x="30" y="8"/>
                    <a:pt x="30" y="8"/>
                    <a:pt x="30" y="8"/>
                  </a:cubicBezTo>
                  <a:cubicBezTo>
                    <a:pt x="21" y="8"/>
                    <a:pt x="21" y="8"/>
                    <a:pt x="21" y="8"/>
                  </a:cubicBezTo>
                  <a:cubicBezTo>
                    <a:pt x="21" y="13"/>
                    <a:pt x="20" y="17"/>
                    <a:pt x="20" y="19"/>
                  </a:cubicBezTo>
                  <a:cubicBezTo>
                    <a:pt x="28" y="19"/>
                    <a:pt x="28" y="19"/>
                    <a:pt x="28" y="19"/>
                  </a:cubicBezTo>
                  <a:cubicBezTo>
                    <a:pt x="29" y="18"/>
                    <a:pt x="29" y="18"/>
                    <a:pt x="29" y="18"/>
                  </a:cubicBezTo>
                  <a:cubicBezTo>
                    <a:pt x="32" y="20"/>
                    <a:pt x="32" y="20"/>
                    <a:pt x="32" y="20"/>
                  </a:cubicBezTo>
                  <a:cubicBezTo>
                    <a:pt x="22" y="20"/>
                    <a:pt x="22" y="20"/>
                    <a:pt x="22" y="20"/>
                  </a:cubicBezTo>
                  <a:cubicBezTo>
                    <a:pt x="23" y="23"/>
                    <a:pt x="24" y="26"/>
                    <a:pt x="26" y="28"/>
                  </a:cubicBezTo>
                  <a:cubicBezTo>
                    <a:pt x="28" y="30"/>
                    <a:pt x="30" y="31"/>
                    <a:pt x="32" y="31"/>
                  </a:cubicBezTo>
                  <a:cubicBezTo>
                    <a:pt x="32" y="32"/>
                    <a:pt x="32" y="32"/>
                    <a:pt x="32" y="32"/>
                  </a:cubicBezTo>
                  <a:cubicBezTo>
                    <a:pt x="31" y="32"/>
                    <a:pt x="30" y="32"/>
                    <a:pt x="29" y="33"/>
                  </a:cubicBezTo>
                  <a:cubicBezTo>
                    <a:pt x="27" y="32"/>
                    <a:pt x="26" y="30"/>
                    <a:pt x="24" y="28"/>
                  </a:cubicBezTo>
                  <a:cubicBezTo>
                    <a:pt x="23" y="26"/>
                    <a:pt x="22" y="24"/>
                    <a:pt x="21" y="20"/>
                  </a:cubicBezTo>
                  <a:cubicBezTo>
                    <a:pt x="20" y="20"/>
                    <a:pt x="20" y="20"/>
                    <a:pt x="20" y="20"/>
                  </a:cubicBezTo>
                  <a:cubicBezTo>
                    <a:pt x="19" y="25"/>
                    <a:pt x="17" y="28"/>
                    <a:pt x="15" y="30"/>
                  </a:cubicBezTo>
                  <a:cubicBezTo>
                    <a:pt x="12" y="32"/>
                    <a:pt x="9" y="33"/>
                    <a:pt x="6" y="34"/>
                  </a:cubicBezTo>
                  <a:cubicBezTo>
                    <a:pt x="6" y="34"/>
                    <a:pt x="6" y="34"/>
                    <a:pt x="6" y="34"/>
                  </a:cubicBezTo>
                  <a:cubicBezTo>
                    <a:pt x="9" y="32"/>
                    <a:pt x="11" y="31"/>
                    <a:pt x="14" y="29"/>
                  </a:cubicBezTo>
                  <a:cubicBezTo>
                    <a:pt x="16" y="27"/>
                    <a:pt x="17" y="24"/>
                    <a:pt x="18" y="20"/>
                  </a:cubicBezTo>
                  <a:cubicBezTo>
                    <a:pt x="15" y="20"/>
                    <a:pt x="15" y="20"/>
                    <a:pt x="15" y="20"/>
                  </a:cubicBezTo>
                  <a:cubicBezTo>
                    <a:pt x="14" y="20"/>
                    <a:pt x="13" y="20"/>
                    <a:pt x="12" y="21"/>
                  </a:cubicBezTo>
                  <a:cubicBezTo>
                    <a:pt x="11" y="19"/>
                    <a:pt x="11" y="19"/>
                    <a:pt x="11" y="19"/>
                  </a:cubicBezTo>
                  <a:cubicBezTo>
                    <a:pt x="18" y="19"/>
                    <a:pt x="18" y="19"/>
                    <a:pt x="18" y="19"/>
                  </a:cubicBezTo>
                  <a:cubicBezTo>
                    <a:pt x="18" y="17"/>
                    <a:pt x="19" y="13"/>
                    <a:pt x="19" y="8"/>
                  </a:cubicBezTo>
                  <a:cubicBezTo>
                    <a:pt x="15" y="8"/>
                    <a:pt x="15" y="8"/>
                    <a:pt x="15" y="8"/>
                  </a:cubicBezTo>
                  <a:cubicBezTo>
                    <a:pt x="14" y="8"/>
                    <a:pt x="13" y="8"/>
                    <a:pt x="12" y="8"/>
                  </a:cubicBezTo>
                  <a:cubicBezTo>
                    <a:pt x="11" y="7"/>
                    <a:pt x="11" y="7"/>
                    <a:pt x="11" y="7"/>
                  </a:cubicBezTo>
                  <a:lnTo>
                    <a:pt x="19" y="7"/>
                  </a:lnTo>
                  <a:close/>
                  <a:moveTo>
                    <a:pt x="16" y="15"/>
                  </a:moveTo>
                  <a:cubicBezTo>
                    <a:pt x="16" y="16"/>
                    <a:pt x="16" y="16"/>
                    <a:pt x="15" y="17"/>
                  </a:cubicBezTo>
                  <a:cubicBezTo>
                    <a:pt x="15" y="18"/>
                    <a:pt x="14" y="18"/>
                    <a:pt x="14" y="16"/>
                  </a:cubicBezTo>
                  <a:cubicBezTo>
                    <a:pt x="14" y="15"/>
                    <a:pt x="13" y="13"/>
                    <a:pt x="12" y="10"/>
                  </a:cubicBezTo>
                  <a:cubicBezTo>
                    <a:pt x="12" y="10"/>
                    <a:pt x="12" y="10"/>
                    <a:pt x="12" y="10"/>
                  </a:cubicBezTo>
                  <a:cubicBezTo>
                    <a:pt x="14" y="12"/>
                    <a:pt x="16" y="14"/>
                    <a:pt x="16" y="15"/>
                  </a:cubicBezTo>
                  <a:close/>
                  <a:moveTo>
                    <a:pt x="28" y="12"/>
                  </a:moveTo>
                  <a:cubicBezTo>
                    <a:pt x="27" y="12"/>
                    <a:pt x="27" y="12"/>
                    <a:pt x="27" y="12"/>
                  </a:cubicBezTo>
                  <a:cubicBezTo>
                    <a:pt x="25" y="15"/>
                    <a:pt x="23" y="17"/>
                    <a:pt x="22" y="18"/>
                  </a:cubicBezTo>
                  <a:cubicBezTo>
                    <a:pt x="22" y="18"/>
                    <a:pt x="22" y="18"/>
                    <a:pt x="22" y="18"/>
                  </a:cubicBezTo>
                  <a:cubicBezTo>
                    <a:pt x="23" y="15"/>
                    <a:pt x="25" y="13"/>
                    <a:pt x="25" y="10"/>
                  </a:cubicBezTo>
                  <a:lnTo>
                    <a:pt x="28" y="1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0"/>
            <p:cNvSpPr>
              <a:spLocks noEditPoints="1"/>
            </p:cNvSpPr>
            <p:nvPr/>
          </p:nvSpPr>
          <p:spPr bwMode="auto">
            <a:xfrm>
              <a:off x="4568825" y="4164283"/>
              <a:ext cx="88900" cy="85725"/>
            </a:xfrm>
            <a:custGeom>
              <a:gdLst>
                <a:gd fmla="*/ 30 w 34" name="T0"/>
                <a:gd fmla="*/ 12 h 33" name="T1"/>
                <a:gd fmla="*/ 30 w 34" name="T2"/>
                <a:gd fmla="*/ 32 h 33" name="T3"/>
                <a:gd fmla="*/ 28 w 34" name="T4"/>
                <a:gd fmla="*/ 33 h 33" name="T5"/>
                <a:gd fmla="*/ 28 w 34" name="T6"/>
                <a:gd fmla="*/ 29 h 33" name="T7"/>
                <a:gd fmla="*/ 5 w 34" name="T8"/>
                <a:gd fmla="*/ 29 h 33" name="T9"/>
                <a:gd fmla="*/ 5 w 34" name="T10"/>
                <a:gd fmla="*/ 32 h 33" name="T11"/>
                <a:gd fmla="*/ 3 w 34" name="T12"/>
                <a:gd fmla="*/ 33 h 33" name="T13"/>
                <a:gd fmla="*/ 4 w 34" name="T14"/>
                <a:gd fmla="*/ 21 h 33" name="T15"/>
                <a:gd fmla="*/ 3 w 34" name="T16"/>
                <a:gd fmla="*/ 9 h 33" name="T17"/>
                <a:gd fmla="*/ 6 w 34" name="T18"/>
                <a:gd fmla="*/ 10 h 33" name="T19"/>
                <a:gd fmla="*/ 12 w 34" name="T20"/>
                <a:gd fmla="*/ 10 h 33" name="T21"/>
                <a:gd fmla="*/ 12 w 34" name="T22"/>
                <a:gd fmla="*/ 3 h 33" name="T23"/>
                <a:gd fmla="*/ 4 w 34" name="T24"/>
                <a:gd fmla="*/ 3 h 33" name="T25"/>
                <a:gd fmla="*/ 1 w 34" name="T26"/>
                <a:gd fmla="*/ 4 h 33" name="T27"/>
                <a:gd fmla="*/ 0 w 34" name="T28"/>
                <a:gd fmla="*/ 2 h 33" name="T29"/>
                <a:gd fmla="*/ 28 w 34" name="T30"/>
                <a:gd fmla="*/ 2 h 33" name="T31"/>
                <a:gd fmla="*/ 31 w 34" name="T32"/>
                <a:gd fmla="*/ 0 h 33" name="T33"/>
                <a:gd fmla="*/ 34 w 34" name="T34"/>
                <a:gd fmla="*/ 3 h 33" name="T35"/>
                <a:gd fmla="*/ 21 w 34" name="T36"/>
                <a:gd fmla="*/ 3 h 33" name="T37"/>
                <a:gd fmla="*/ 21 w 34" name="T38"/>
                <a:gd fmla="*/ 10 h 33" name="T39"/>
                <a:gd fmla="*/ 28 w 34" name="T40"/>
                <a:gd fmla="*/ 10 h 33" name="T41"/>
                <a:gd fmla="*/ 29 w 34" name="T42"/>
                <a:gd fmla="*/ 9 h 33" name="T43"/>
                <a:gd fmla="*/ 32 w 34" name="T44"/>
                <a:gd fmla="*/ 11 h 33" name="T45"/>
                <a:gd fmla="*/ 30 w 34" name="T46"/>
                <a:gd fmla="*/ 12 h 33" name="T47"/>
                <a:gd fmla="*/ 21 w 34" name="T48"/>
                <a:gd fmla="*/ 20 h 33" name="T49"/>
                <a:gd fmla="*/ 22 w 34" name="T50"/>
                <a:gd fmla="*/ 21 h 33" name="T51"/>
                <a:gd fmla="*/ 24 w 34" name="T52"/>
                <a:gd fmla="*/ 21 h 33" name="T53"/>
                <a:gd fmla="*/ 26 w 34" name="T54"/>
                <a:gd fmla="*/ 21 h 33" name="T55"/>
                <a:gd fmla="*/ 27 w 34" name="T56"/>
                <a:gd fmla="*/ 21 h 33" name="T57"/>
                <a:gd fmla="*/ 27 w 34" name="T58"/>
                <a:gd fmla="*/ 22 h 33" name="T59"/>
                <a:gd fmla="*/ 27 w 34" name="T60"/>
                <a:gd fmla="*/ 23 h 33" name="T61"/>
                <a:gd fmla="*/ 25 w 34" name="T62"/>
                <a:gd fmla="*/ 23 h 33" name="T63"/>
                <a:gd fmla="*/ 22 w 34" name="T64"/>
                <a:gd fmla="*/ 23 h 33" name="T65"/>
                <a:gd fmla="*/ 20 w 34" name="T66"/>
                <a:gd fmla="*/ 21 h 33" name="T67"/>
                <a:gd fmla="*/ 20 w 34" name="T68"/>
                <a:gd fmla="*/ 11 h 33" name="T69"/>
                <a:gd fmla="*/ 14 w 34" name="T70"/>
                <a:gd fmla="*/ 11 h 33" name="T71"/>
                <a:gd fmla="*/ 12 w 34" name="T72"/>
                <a:gd fmla="*/ 20 h 33" name="T73"/>
                <a:gd fmla="*/ 6 w 34" name="T74"/>
                <a:gd fmla="*/ 26 h 33" name="T75"/>
                <a:gd fmla="*/ 6 w 34" name="T76"/>
                <a:gd fmla="*/ 25 h 33" name="T77"/>
                <a:gd fmla="*/ 11 w 34" name="T78"/>
                <a:gd fmla="*/ 20 h 33" name="T79"/>
                <a:gd fmla="*/ 12 w 34" name="T80"/>
                <a:gd fmla="*/ 11 h 33" name="T81"/>
                <a:gd fmla="*/ 5 w 34" name="T82"/>
                <a:gd fmla="*/ 11 h 33" name="T83"/>
                <a:gd fmla="*/ 5 w 34" name="T84"/>
                <a:gd fmla="*/ 28 h 33" name="T85"/>
                <a:gd fmla="*/ 28 w 34" name="T86"/>
                <a:gd fmla="*/ 28 h 33" name="T87"/>
                <a:gd fmla="*/ 28 w 34" name="T88"/>
                <a:gd fmla="*/ 11 h 33" name="T89"/>
                <a:gd fmla="*/ 21 w 34" name="T90"/>
                <a:gd fmla="*/ 11 h 33" name="T91"/>
                <a:gd fmla="*/ 21 w 34" name="T92"/>
                <a:gd fmla="*/ 20 h 33" name="T93"/>
                <a:gd fmla="*/ 14 w 34" name="T94"/>
                <a:gd fmla="*/ 10 h 33" name="T95"/>
                <a:gd fmla="*/ 20 w 34" name="T96"/>
                <a:gd fmla="*/ 10 h 33" name="T97"/>
                <a:gd fmla="*/ 20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2"/>
                  </a:moveTo>
                  <a:cubicBezTo>
                    <a:pt x="30" y="23"/>
                    <a:pt x="30" y="30"/>
                    <a:pt x="30" y="32"/>
                  </a:cubicBezTo>
                  <a:cubicBezTo>
                    <a:pt x="28" y="33"/>
                    <a:pt x="28" y="33"/>
                    <a:pt x="28" y="33"/>
                  </a:cubicBezTo>
                  <a:cubicBezTo>
                    <a:pt x="28" y="29"/>
                    <a:pt x="28" y="29"/>
                    <a:pt x="28" y="29"/>
                  </a:cubicBezTo>
                  <a:cubicBezTo>
                    <a:pt x="5" y="29"/>
                    <a:pt x="5" y="29"/>
                    <a:pt x="5" y="29"/>
                  </a:cubicBezTo>
                  <a:cubicBezTo>
                    <a:pt x="5" y="32"/>
                    <a:pt x="5" y="32"/>
                    <a:pt x="5" y="32"/>
                  </a:cubicBezTo>
                  <a:cubicBezTo>
                    <a:pt x="3" y="33"/>
                    <a:pt x="3" y="33"/>
                    <a:pt x="3" y="33"/>
                  </a:cubicBezTo>
                  <a:cubicBezTo>
                    <a:pt x="4" y="31"/>
                    <a:pt x="4" y="27"/>
                    <a:pt x="4" y="21"/>
                  </a:cubicBezTo>
                  <a:cubicBezTo>
                    <a:pt x="4" y="15"/>
                    <a:pt x="4" y="11"/>
                    <a:pt x="3"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4"/>
                  </a:cubicBezTo>
                  <a:cubicBezTo>
                    <a:pt x="0" y="2"/>
                    <a:pt x="0" y="2"/>
                    <a:pt x="0" y="2"/>
                  </a:cubicBezTo>
                  <a:cubicBezTo>
                    <a:pt x="28" y="2"/>
                    <a:pt x="28" y="2"/>
                    <a:pt x="28" y="2"/>
                  </a:cubicBezTo>
                  <a:cubicBezTo>
                    <a:pt x="31" y="0"/>
                    <a:pt x="31" y="0"/>
                    <a:pt x="31" y="0"/>
                  </a:cubicBezTo>
                  <a:cubicBezTo>
                    <a:pt x="34" y="3"/>
                    <a:pt x="34" y="3"/>
                    <a:pt x="34" y="3"/>
                  </a:cubicBezTo>
                  <a:cubicBezTo>
                    <a:pt x="21" y="3"/>
                    <a:pt x="21" y="3"/>
                    <a:pt x="21" y="3"/>
                  </a:cubicBezTo>
                  <a:cubicBezTo>
                    <a:pt x="21" y="10"/>
                    <a:pt x="21" y="10"/>
                    <a:pt x="21" y="10"/>
                  </a:cubicBezTo>
                  <a:cubicBezTo>
                    <a:pt x="28" y="10"/>
                    <a:pt x="28" y="10"/>
                    <a:pt x="28" y="10"/>
                  </a:cubicBezTo>
                  <a:cubicBezTo>
                    <a:pt x="29" y="9"/>
                    <a:pt x="29" y="9"/>
                    <a:pt x="29" y="9"/>
                  </a:cubicBezTo>
                  <a:cubicBezTo>
                    <a:pt x="32" y="11"/>
                    <a:pt x="32" y="11"/>
                    <a:pt x="32" y="11"/>
                  </a:cubicBezTo>
                  <a:lnTo>
                    <a:pt x="30" y="12"/>
                  </a:lnTo>
                  <a:close/>
                  <a:moveTo>
                    <a:pt x="21" y="20"/>
                  </a:moveTo>
                  <a:cubicBezTo>
                    <a:pt x="21" y="21"/>
                    <a:pt x="22" y="21"/>
                    <a:pt x="22" y="21"/>
                  </a:cubicBezTo>
                  <a:cubicBezTo>
                    <a:pt x="23" y="21"/>
                    <a:pt x="24" y="21"/>
                    <a:pt x="24" y="21"/>
                  </a:cubicBezTo>
                  <a:cubicBezTo>
                    <a:pt x="25" y="21"/>
                    <a:pt x="25" y="21"/>
                    <a:pt x="26" y="21"/>
                  </a:cubicBezTo>
                  <a:cubicBezTo>
                    <a:pt x="26" y="21"/>
                    <a:pt x="26" y="21"/>
                    <a:pt x="27" y="21"/>
                  </a:cubicBezTo>
                  <a:cubicBezTo>
                    <a:pt x="27" y="21"/>
                    <a:pt x="27" y="22"/>
                    <a:pt x="27" y="22"/>
                  </a:cubicBezTo>
                  <a:cubicBezTo>
                    <a:pt x="27" y="22"/>
                    <a:pt x="27" y="23"/>
                    <a:pt x="27" y="23"/>
                  </a:cubicBezTo>
                  <a:cubicBezTo>
                    <a:pt x="27" y="23"/>
                    <a:pt x="26" y="23"/>
                    <a:pt x="25" y="23"/>
                  </a:cubicBezTo>
                  <a:cubicBezTo>
                    <a:pt x="22" y="23"/>
                    <a:pt x="22" y="23"/>
                    <a:pt x="22" y="23"/>
                  </a:cubicBezTo>
                  <a:cubicBezTo>
                    <a:pt x="20" y="23"/>
                    <a:pt x="20" y="22"/>
                    <a:pt x="20" y="21"/>
                  </a:cubicBezTo>
                  <a:cubicBezTo>
                    <a:pt x="20" y="11"/>
                    <a:pt x="20" y="11"/>
                    <a:pt x="20" y="11"/>
                  </a:cubicBezTo>
                  <a:cubicBezTo>
                    <a:pt x="14" y="11"/>
                    <a:pt x="14" y="11"/>
                    <a:pt x="14" y="11"/>
                  </a:cubicBezTo>
                  <a:cubicBezTo>
                    <a:pt x="14" y="15"/>
                    <a:pt x="13" y="18"/>
                    <a:pt x="12" y="20"/>
                  </a:cubicBezTo>
                  <a:cubicBezTo>
                    <a:pt x="11" y="23"/>
                    <a:pt x="9" y="24"/>
                    <a:pt x="6" y="26"/>
                  </a:cubicBezTo>
                  <a:cubicBezTo>
                    <a:pt x="6" y="25"/>
                    <a:pt x="6" y="25"/>
                    <a:pt x="6" y="25"/>
                  </a:cubicBezTo>
                  <a:cubicBezTo>
                    <a:pt x="8" y="24"/>
                    <a:pt x="10" y="22"/>
                    <a:pt x="11" y="20"/>
                  </a:cubicBezTo>
                  <a:cubicBezTo>
                    <a:pt x="11" y="18"/>
                    <a:pt x="12" y="15"/>
                    <a:pt x="12" y="11"/>
                  </a:cubicBezTo>
                  <a:cubicBezTo>
                    <a:pt x="5" y="11"/>
                    <a:pt x="5" y="11"/>
                    <a:pt x="5" y="11"/>
                  </a:cubicBezTo>
                  <a:cubicBezTo>
                    <a:pt x="5" y="28"/>
                    <a:pt x="5" y="28"/>
                    <a:pt x="5" y="28"/>
                  </a:cubicBezTo>
                  <a:cubicBezTo>
                    <a:pt x="28" y="28"/>
                    <a:pt x="28" y="28"/>
                    <a:pt x="28" y="28"/>
                  </a:cubicBezTo>
                  <a:cubicBezTo>
                    <a:pt x="28" y="11"/>
                    <a:pt x="28" y="11"/>
                    <a:pt x="28" y="11"/>
                  </a:cubicBezTo>
                  <a:cubicBezTo>
                    <a:pt x="21" y="11"/>
                    <a:pt x="21" y="11"/>
                    <a:pt x="21" y="11"/>
                  </a:cubicBezTo>
                  <a:lnTo>
                    <a:pt x="21" y="20"/>
                  </a:lnTo>
                  <a:close/>
                  <a:moveTo>
                    <a:pt x="14" y="10"/>
                  </a:moveTo>
                  <a:cubicBezTo>
                    <a:pt x="20" y="10"/>
                    <a:pt x="20" y="10"/>
                    <a:pt x="20" y="10"/>
                  </a:cubicBezTo>
                  <a:cubicBezTo>
                    <a:pt x="20" y="3"/>
                    <a:pt x="20" y="3"/>
                    <a:pt x="20"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1"/>
            <p:cNvSpPr>
              <a:spLocks noEditPoints="1"/>
            </p:cNvSpPr>
            <p:nvPr/>
          </p:nvSpPr>
          <p:spPr bwMode="auto">
            <a:xfrm>
              <a:off x="3595688" y="5604146"/>
              <a:ext cx="85725" cy="80963"/>
            </a:xfrm>
            <a:custGeom>
              <a:gdLst>
                <a:gd fmla="*/ 26 w 33" name="T0"/>
                <a:gd fmla="*/ 26 h 31" name="T1"/>
                <a:gd fmla="*/ 21 w 33" name="T2"/>
                <a:gd fmla="*/ 19 h 31" name="T3"/>
                <a:gd fmla="*/ 21 w 33" name="T4"/>
                <a:gd fmla="*/ 18 h 31" name="T5"/>
                <a:gd fmla="*/ 30 w 33" name="T6"/>
                <a:gd fmla="*/ 27 h 31" name="T7"/>
                <a:gd fmla="*/ 29 w 33" name="T8"/>
                <a:gd fmla="*/ 30 h 31" name="T9"/>
                <a:gd fmla="*/ 28 w 33" name="T10"/>
                <a:gd fmla="*/ 30 h 31" name="T11"/>
                <a:gd fmla="*/ 26 w 33" name="T12"/>
                <a:gd fmla="*/ 27 h 31" name="T13"/>
                <a:gd fmla="*/ 6 w 33" name="T14"/>
                <a:gd fmla="*/ 30 h 31" name="T15"/>
                <a:gd fmla="*/ 4 w 33" name="T16"/>
                <a:gd fmla="*/ 27 h 31" name="T17"/>
                <a:gd fmla="*/ 7 w 33" name="T18"/>
                <a:gd fmla="*/ 26 h 31" name="T19"/>
                <a:gd fmla="*/ 11 w 33" name="T20"/>
                <a:gd fmla="*/ 20 h 31" name="T21"/>
                <a:gd fmla="*/ 15 w 33" name="T22"/>
                <a:gd fmla="*/ 13 h 31" name="T23"/>
                <a:gd fmla="*/ 4 w 33" name="T24"/>
                <a:gd fmla="*/ 13 h 31" name="T25"/>
                <a:gd fmla="*/ 2 w 33" name="T26"/>
                <a:gd fmla="*/ 14 h 31" name="T27"/>
                <a:gd fmla="*/ 0 w 33" name="T28"/>
                <a:gd fmla="*/ 13 h 31" name="T29"/>
                <a:gd fmla="*/ 28 w 33" name="T30"/>
                <a:gd fmla="*/ 13 h 31" name="T31"/>
                <a:gd fmla="*/ 30 w 33" name="T32"/>
                <a:gd fmla="*/ 10 h 31" name="T33"/>
                <a:gd fmla="*/ 33 w 33" name="T34"/>
                <a:gd fmla="*/ 13 h 31" name="T35"/>
                <a:gd fmla="*/ 15 w 33" name="T36"/>
                <a:gd fmla="*/ 13 h 31" name="T37"/>
                <a:gd fmla="*/ 18 w 33" name="T38"/>
                <a:gd fmla="*/ 16 h 31" name="T39"/>
                <a:gd fmla="*/ 13 w 33" name="T40"/>
                <a:gd fmla="*/ 21 h 31" name="T41"/>
                <a:gd fmla="*/ 8 w 33" name="T42"/>
                <a:gd fmla="*/ 27 h 31" name="T43"/>
                <a:gd fmla="*/ 26 w 33" name="T44"/>
                <a:gd fmla="*/ 26 h 31" name="T45"/>
                <a:gd fmla="*/ 24 w 33" name="T46"/>
                <a:gd fmla="*/ 3 h 31" name="T47"/>
                <a:gd fmla="*/ 26 w 33" name="T48"/>
                <a:gd fmla="*/ 0 h 31" name="T49"/>
                <a:gd fmla="*/ 29 w 33" name="T50"/>
                <a:gd fmla="*/ 3 h 31" name="T51"/>
                <a:gd fmla="*/ 9 w 33" name="T52"/>
                <a:gd fmla="*/ 3 h 31" name="T53"/>
                <a:gd fmla="*/ 6 w 33" name="T54"/>
                <a:gd fmla="*/ 4 h 31" name="T55"/>
                <a:gd fmla="*/ 4 w 33" name="T56"/>
                <a:gd fmla="*/ 3 h 31" name="T57"/>
                <a:gd fmla="*/ 24 w 33" name="T58"/>
                <a:gd fmla="*/ 3 h 3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 w="33">
                  <a:moveTo>
                    <a:pt x="26" y="26"/>
                  </a:moveTo>
                  <a:cubicBezTo>
                    <a:pt x="25" y="24"/>
                    <a:pt x="23" y="21"/>
                    <a:pt x="21" y="19"/>
                  </a:cubicBezTo>
                  <a:cubicBezTo>
                    <a:pt x="21" y="18"/>
                    <a:pt x="21" y="18"/>
                    <a:pt x="21" y="18"/>
                  </a:cubicBezTo>
                  <a:cubicBezTo>
                    <a:pt x="27" y="23"/>
                    <a:pt x="30" y="26"/>
                    <a:pt x="30" y="27"/>
                  </a:cubicBezTo>
                  <a:cubicBezTo>
                    <a:pt x="30" y="29"/>
                    <a:pt x="30" y="30"/>
                    <a:pt x="29" y="30"/>
                  </a:cubicBezTo>
                  <a:cubicBezTo>
                    <a:pt x="28" y="31"/>
                    <a:pt x="28" y="31"/>
                    <a:pt x="28" y="30"/>
                  </a:cubicBezTo>
                  <a:cubicBezTo>
                    <a:pt x="27" y="30"/>
                    <a:pt x="27" y="29"/>
                    <a:pt x="26" y="27"/>
                  </a:cubicBezTo>
                  <a:cubicBezTo>
                    <a:pt x="14" y="28"/>
                    <a:pt x="7" y="29"/>
                    <a:pt x="6" y="30"/>
                  </a:cubicBezTo>
                  <a:cubicBezTo>
                    <a:pt x="4" y="27"/>
                    <a:pt x="4" y="27"/>
                    <a:pt x="4" y="27"/>
                  </a:cubicBezTo>
                  <a:cubicBezTo>
                    <a:pt x="5" y="27"/>
                    <a:pt x="6" y="27"/>
                    <a:pt x="7" y="26"/>
                  </a:cubicBezTo>
                  <a:cubicBezTo>
                    <a:pt x="8" y="25"/>
                    <a:pt x="9" y="23"/>
                    <a:pt x="11" y="20"/>
                  </a:cubicBezTo>
                  <a:cubicBezTo>
                    <a:pt x="13" y="17"/>
                    <a:pt x="14" y="15"/>
                    <a:pt x="15" y="13"/>
                  </a:cubicBezTo>
                  <a:cubicBezTo>
                    <a:pt x="4" y="13"/>
                    <a:pt x="4" y="13"/>
                    <a:pt x="4" y="13"/>
                  </a:cubicBezTo>
                  <a:cubicBezTo>
                    <a:pt x="3" y="13"/>
                    <a:pt x="2" y="14"/>
                    <a:pt x="2" y="14"/>
                  </a:cubicBezTo>
                  <a:cubicBezTo>
                    <a:pt x="0" y="13"/>
                    <a:pt x="0" y="13"/>
                    <a:pt x="0" y="13"/>
                  </a:cubicBezTo>
                  <a:cubicBezTo>
                    <a:pt x="28" y="13"/>
                    <a:pt x="28" y="13"/>
                    <a:pt x="28" y="13"/>
                  </a:cubicBezTo>
                  <a:cubicBezTo>
                    <a:pt x="30" y="10"/>
                    <a:pt x="30" y="10"/>
                    <a:pt x="30" y="10"/>
                  </a:cubicBezTo>
                  <a:cubicBezTo>
                    <a:pt x="33" y="13"/>
                    <a:pt x="33" y="13"/>
                    <a:pt x="33" y="13"/>
                  </a:cubicBezTo>
                  <a:cubicBezTo>
                    <a:pt x="15" y="13"/>
                    <a:pt x="15" y="13"/>
                    <a:pt x="15" y="13"/>
                  </a:cubicBezTo>
                  <a:cubicBezTo>
                    <a:pt x="18" y="16"/>
                    <a:pt x="18" y="16"/>
                    <a:pt x="18" y="16"/>
                  </a:cubicBezTo>
                  <a:cubicBezTo>
                    <a:pt x="17" y="16"/>
                    <a:pt x="15" y="18"/>
                    <a:pt x="13" y="21"/>
                  </a:cubicBezTo>
                  <a:cubicBezTo>
                    <a:pt x="11" y="23"/>
                    <a:pt x="9" y="26"/>
                    <a:pt x="8" y="27"/>
                  </a:cubicBezTo>
                  <a:cubicBezTo>
                    <a:pt x="11" y="27"/>
                    <a:pt x="17" y="27"/>
                    <a:pt x="26" y="26"/>
                  </a:cubicBezTo>
                  <a:close/>
                  <a:moveTo>
                    <a:pt x="24" y="3"/>
                  </a:moveTo>
                  <a:cubicBezTo>
                    <a:pt x="26" y="0"/>
                    <a:pt x="26" y="0"/>
                    <a:pt x="26" y="0"/>
                  </a:cubicBezTo>
                  <a:cubicBezTo>
                    <a:pt x="29" y="3"/>
                    <a:pt x="29" y="3"/>
                    <a:pt x="29" y="3"/>
                  </a:cubicBezTo>
                  <a:cubicBezTo>
                    <a:pt x="9" y="3"/>
                    <a:pt x="9" y="3"/>
                    <a:pt x="9" y="3"/>
                  </a:cubicBezTo>
                  <a:cubicBezTo>
                    <a:pt x="7" y="3"/>
                    <a:pt x="6" y="4"/>
                    <a:pt x="6" y="4"/>
                  </a:cubicBezTo>
                  <a:cubicBezTo>
                    <a:pt x="4" y="3"/>
                    <a:pt x="4" y="3"/>
                    <a:pt x="4" y="3"/>
                  </a:cubicBezTo>
                  <a:lnTo>
                    <a:pt x="24" y="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2"/>
            <p:cNvSpPr>
              <a:spLocks noEditPoints="1"/>
            </p:cNvSpPr>
            <p:nvPr/>
          </p:nvSpPr>
          <p:spPr bwMode="auto">
            <a:xfrm>
              <a:off x="3684588" y="5599383"/>
              <a:ext cx="88900" cy="88900"/>
            </a:xfrm>
            <a:custGeom>
              <a:gdLst>
                <a:gd fmla="*/ 4 w 34" name="T0"/>
                <a:gd fmla="*/ 34 h 34" name="T1"/>
                <a:gd fmla="*/ 4 w 34" name="T2"/>
                <a:gd fmla="*/ 10 h 34" name="T3"/>
                <a:gd fmla="*/ 15 w 34" name="T4"/>
                <a:gd fmla="*/ 12 h 34" name="T5"/>
                <a:gd fmla="*/ 4 w 34" name="T6"/>
                <a:gd fmla="*/ 7 h 34" name="T7"/>
                <a:gd fmla="*/ 0 w 34" name="T8"/>
                <a:gd fmla="*/ 6 h 34" name="T9"/>
                <a:gd fmla="*/ 15 w 34" name="T10"/>
                <a:gd fmla="*/ 0 h 34" name="T11"/>
                <a:gd fmla="*/ 18 w 34" name="T12"/>
                <a:gd fmla="*/ 3 h 34" name="T13"/>
                <a:gd fmla="*/ 29 w 34" name="T14"/>
                <a:gd fmla="*/ 6 h 34" name="T15"/>
                <a:gd fmla="*/ 34 w 34" name="T16"/>
                <a:gd fmla="*/ 7 h 34" name="T17"/>
                <a:gd fmla="*/ 17 w 34" name="T18"/>
                <a:gd fmla="*/ 12 h 34" name="T19"/>
                <a:gd fmla="*/ 29 w 34" name="T20"/>
                <a:gd fmla="*/ 10 h 34" name="T21"/>
                <a:gd fmla="*/ 30 w 34" name="T22"/>
                <a:gd fmla="*/ 13 h 34" name="T23"/>
                <a:gd fmla="*/ 26 w 34" name="T24"/>
                <a:gd fmla="*/ 34 h 34" name="T25"/>
                <a:gd fmla="*/ 21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7 w 34" name="T40"/>
                <a:gd fmla="*/ 24 h 34" name="T41"/>
                <a:gd fmla="*/ 24 w 34" name="T42"/>
                <a:gd fmla="*/ 22 h 34" name="T43"/>
                <a:gd fmla="*/ 17 w 34" name="T44"/>
                <a:gd fmla="*/ 25 h 34" name="T45"/>
                <a:gd fmla="*/ 15 w 34" name="T46"/>
                <a:gd fmla="*/ 33 h 34" name="T47"/>
                <a:gd fmla="*/ 11 w 34" name="T48"/>
                <a:gd fmla="*/ 25 h 34" name="T49"/>
                <a:gd fmla="*/ 6 w 34" name="T50"/>
                <a:gd fmla="*/ 24 h 34" name="T51"/>
                <a:gd fmla="*/ 15 w 34" name="T52"/>
                <a:gd fmla="*/ 20 h 34" name="T53"/>
                <a:gd fmla="*/ 9 w 34" name="T54"/>
                <a:gd fmla="*/ 21 h 34" name="T55"/>
                <a:gd fmla="*/ 17 w 34" name="T56"/>
                <a:gd fmla="*/ 19 h 34" name="T57"/>
                <a:gd fmla="*/ 23 w 34" name="T58"/>
                <a:gd fmla="*/ 15 h 34" name="T59"/>
                <a:gd fmla="*/ 14 w 34" name="T60"/>
                <a:gd fmla="*/ 18 h 34" name="T61"/>
                <a:gd fmla="*/ 10 w 34" name="T62"/>
                <a:gd fmla="*/ 13 h 34" name="T63"/>
                <a:gd fmla="*/ 14 w 34" name="T64"/>
                <a:gd fmla="*/ 16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6"/>
                    <a:pt x="4" y="21"/>
                  </a:cubicBezTo>
                  <a:cubicBezTo>
                    <a:pt x="4" y="16"/>
                    <a:pt x="4" y="12"/>
                    <a:pt x="4" y="10"/>
                  </a:cubicBezTo>
                  <a:cubicBezTo>
                    <a:pt x="6" y="12"/>
                    <a:pt x="6" y="12"/>
                    <a:pt x="6" y="12"/>
                  </a:cubicBezTo>
                  <a:cubicBezTo>
                    <a:pt x="15" y="12"/>
                    <a:pt x="15" y="12"/>
                    <a:pt x="15" y="12"/>
                  </a:cubicBezTo>
                  <a:cubicBezTo>
                    <a:pt x="15" y="7"/>
                    <a:pt x="15" y="7"/>
                    <a:pt x="15" y="7"/>
                  </a:cubicBezTo>
                  <a:cubicBezTo>
                    <a:pt x="4" y="7"/>
                    <a:pt x="4" y="7"/>
                    <a:pt x="4" y="7"/>
                  </a:cubicBezTo>
                  <a:cubicBezTo>
                    <a:pt x="3" y="7"/>
                    <a:pt x="2" y="7"/>
                    <a:pt x="1" y="7"/>
                  </a:cubicBezTo>
                  <a:cubicBezTo>
                    <a:pt x="0" y="6"/>
                    <a:pt x="0" y="6"/>
                    <a:pt x="0" y="6"/>
                  </a:cubicBezTo>
                  <a:cubicBezTo>
                    <a:pt x="15" y="6"/>
                    <a:pt x="15" y="6"/>
                    <a:pt x="15" y="6"/>
                  </a:cubicBezTo>
                  <a:cubicBezTo>
                    <a:pt x="15" y="4"/>
                    <a:pt x="15" y="2"/>
                    <a:pt x="15" y="0"/>
                  </a:cubicBezTo>
                  <a:cubicBezTo>
                    <a:pt x="19" y="2"/>
                    <a:pt x="19" y="2"/>
                    <a:pt x="19" y="2"/>
                  </a:cubicBezTo>
                  <a:cubicBezTo>
                    <a:pt x="18" y="3"/>
                    <a:pt x="18" y="3"/>
                    <a:pt x="18" y="3"/>
                  </a:cubicBezTo>
                  <a:cubicBezTo>
                    <a:pt x="17" y="6"/>
                    <a:pt x="17" y="6"/>
                    <a:pt x="17" y="6"/>
                  </a:cubicBezTo>
                  <a:cubicBezTo>
                    <a:pt x="29" y="6"/>
                    <a:pt x="29" y="6"/>
                    <a:pt x="29" y="6"/>
                  </a:cubicBezTo>
                  <a:cubicBezTo>
                    <a:pt x="31" y="4"/>
                    <a:pt x="31" y="4"/>
                    <a:pt x="31" y="4"/>
                  </a:cubicBezTo>
                  <a:cubicBezTo>
                    <a:pt x="34" y="7"/>
                    <a:pt x="34" y="7"/>
                    <a:pt x="34" y="7"/>
                  </a:cubicBezTo>
                  <a:cubicBezTo>
                    <a:pt x="17" y="7"/>
                    <a:pt x="17" y="7"/>
                    <a:pt x="17" y="7"/>
                  </a:cubicBezTo>
                  <a:cubicBezTo>
                    <a:pt x="17" y="12"/>
                    <a:pt x="17" y="12"/>
                    <a:pt x="17" y="12"/>
                  </a:cubicBezTo>
                  <a:cubicBezTo>
                    <a:pt x="27" y="12"/>
                    <a:pt x="27" y="12"/>
                    <a:pt x="27" y="12"/>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4"/>
                    <a:pt x="26" y="34"/>
                  </a:cubicBezTo>
                  <a:cubicBezTo>
                    <a:pt x="26" y="33"/>
                    <a:pt x="24" y="32"/>
                    <a:pt x="21" y="31"/>
                  </a:cubicBezTo>
                  <a:cubicBezTo>
                    <a:pt x="21" y="30"/>
                    <a:pt x="21" y="30"/>
                    <a:pt x="21" y="30"/>
                  </a:cubicBezTo>
                  <a:cubicBezTo>
                    <a:pt x="23" y="30"/>
                    <a:pt x="24" y="30"/>
                    <a:pt x="26" y="31"/>
                  </a:cubicBezTo>
                  <a:cubicBezTo>
                    <a:pt x="27" y="31"/>
                    <a:pt x="28" y="30"/>
                    <a:pt x="28" y="29"/>
                  </a:cubicBezTo>
                  <a:cubicBezTo>
                    <a:pt x="28" y="12"/>
                    <a:pt x="28" y="12"/>
                    <a:pt x="28" y="12"/>
                  </a:cubicBezTo>
                  <a:cubicBezTo>
                    <a:pt x="6" y="12"/>
                    <a:pt x="6" y="12"/>
                    <a:pt x="6" y="12"/>
                  </a:cubicBezTo>
                  <a:cubicBezTo>
                    <a:pt x="6" y="28"/>
                    <a:pt x="6" y="28"/>
                    <a:pt x="6" y="28"/>
                  </a:cubicBezTo>
                  <a:cubicBezTo>
                    <a:pt x="6" y="29"/>
                    <a:pt x="6" y="31"/>
                    <a:pt x="6" y="33"/>
                  </a:cubicBezTo>
                  <a:close/>
                  <a:moveTo>
                    <a:pt x="23" y="15"/>
                  </a:moveTo>
                  <a:cubicBezTo>
                    <a:pt x="22" y="15"/>
                    <a:pt x="22" y="15"/>
                    <a:pt x="22" y="15"/>
                  </a:cubicBezTo>
                  <a:cubicBezTo>
                    <a:pt x="21" y="17"/>
                    <a:pt x="19" y="18"/>
                    <a:pt x="18" y="19"/>
                  </a:cubicBezTo>
                  <a:cubicBezTo>
                    <a:pt x="22" y="19"/>
                    <a:pt x="22" y="19"/>
                    <a:pt x="22" y="19"/>
                  </a:cubicBezTo>
                  <a:cubicBezTo>
                    <a:pt x="23" y="18"/>
                    <a:pt x="23" y="18"/>
                    <a:pt x="23" y="18"/>
                  </a:cubicBezTo>
                  <a:cubicBezTo>
                    <a:pt x="26" y="20"/>
                    <a:pt x="26" y="20"/>
                    <a:pt x="26" y="20"/>
                  </a:cubicBezTo>
                  <a:cubicBezTo>
                    <a:pt x="17" y="20"/>
                    <a:pt x="17" y="20"/>
                    <a:pt x="17" y="20"/>
                  </a:cubicBezTo>
                  <a:cubicBezTo>
                    <a:pt x="17" y="24"/>
                    <a:pt x="17" y="24"/>
                    <a:pt x="17" y="24"/>
                  </a:cubicBezTo>
                  <a:cubicBezTo>
                    <a:pt x="23" y="24"/>
                    <a:pt x="23" y="24"/>
                    <a:pt x="23" y="24"/>
                  </a:cubicBezTo>
                  <a:cubicBezTo>
                    <a:pt x="24" y="22"/>
                    <a:pt x="24" y="22"/>
                    <a:pt x="24" y="22"/>
                  </a:cubicBezTo>
                  <a:cubicBezTo>
                    <a:pt x="27" y="25"/>
                    <a:pt x="27" y="25"/>
                    <a:pt x="27" y="25"/>
                  </a:cubicBezTo>
                  <a:cubicBezTo>
                    <a:pt x="17" y="25"/>
                    <a:pt x="17" y="25"/>
                    <a:pt x="17" y="25"/>
                  </a:cubicBezTo>
                  <a:cubicBezTo>
                    <a:pt x="17" y="32"/>
                    <a:pt x="17" y="32"/>
                    <a:pt x="17" y="32"/>
                  </a:cubicBezTo>
                  <a:cubicBezTo>
                    <a:pt x="15" y="33"/>
                    <a:pt x="15" y="33"/>
                    <a:pt x="15" y="33"/>
                  </a:cubicBezTo>
                  <a:cubicBezTo>
                    <a:pt x="15" y="25"/>
                    <a:pt x="15" y="25"/>
                    <a:pt x="15" y="25"/>
                  </a:cubicBezTo>
                  <a:cubicBezTo>
                    <a:pt x="11" y="25"/>
                    <a:pt x="11" y="25"/>
                    <a:pt x="11" y="25"/>
                  </a:cubicBezTo>
                  <a:cubicBezTo>
                    <a:pt x="10" y="25"/>
                    <a:pt x="9" y="25"/>
                    <a:pt x="8" y="25"/>
                  </a:cubicBezTo>
                  <a:cubicBezTo>
                    <a:pt x="6" y="24"/>
                    <a:pt x="6" y="24"/>
                    <a:pt x="6" y="24"/>
                  </a:cubicBezTo>
                  <a:cubicBezTo>
                    <a:pt x="15" y="24"/>
                    <a:pt x="15" y="24"/>
                    <a:pt x="15" y="24"/>
                  </a:cubicBezTo>
                  <a:cubicBezTo>
                    <a:pt x="15" y="20"/>
                    <a:pt x="15" y="20"/>
                    <a:pt x="15" y="20"/>
                  </a:cubicBezTo>
                  <a:cubicBezTo>
                    <a:pt x="12" y="20"/>
                    <a:pt x="12" y="20"/>
                    <a:pt x="12" y="20"/>
                  </a:cubicBezTo>
                  <a:cubicBezTo>
                    <a:pt x="11" y="20"/>
                    <a:pt x="10" y="20"/>
                    <a:pt x="9" y="21"/>
                  </a:cubicBezTo>
                  <a:cubicBezTo>
                    <a:pt x="8" y="19"/>
                    <a:pt x="8" y="19"/>
                    <a:pt x="8" y="19"/>
                  </a:cubicBezTo>
                  <a:cubicBezTo>
                    <a:pt x="17" y="19"/>
                    <a:pt x="17" y="19"/>
                    <a:pt x="17" y="19"/>
                  </a:cubicBezTo>
                  <a:cubicBezTo>
                    <a:pt x="19" y="17"/>
                    <a:pt x="20" y="15"/>
                    <a:pt x="20" y="13"/>
                  </a:cubicBezTo>
                  <a:lnTo>
                    <a:pt x="23" y="15"/>
                  </a:lnTo>
                  <a:close/>
                  <a:moveTo>
                    <a:pt x="14" y="16"/>
                  </a:moveTo>
                  <a:cubicBezTo>
                    <a:pt x="15" y="16"/>
                    <a:pt x="15" y="17"/>
                    <a:pt x="14" y="18"/>
                  </a:cubicBezTo>
                  <a:cubicBezTo>
                    <a:pt x="13" y="19"/>
                    <a:pt x="13" y="19"/>
                    <a:pt x="13" y="18"/>
                  </a:cubicBezTo>
                  <a:cubicBezTo>
                    <a:pt x="12" y="16"/>
                    <a:pt x="11" y="15"/>
                    <a:pt x="10" y="13"/>
                  </a:cubicBezTo>
                  <a:cubicBezTo>
                    <a:pt x="10" y="13"/>
                    <a:pt x="10" y="13"/>
                    <a:pt x="10" y="13"/>
                  </a:cubicBezTo>
                  <a:cubicBezTo>
                    <a:pt x="12" y="14"/>
                    <a:pt x="13" y="15"/>
                    <a:pt x="14"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3"/>
            <p:cNvSpPr>
              <a:spLocks noEditPoints="1"/>
            </p:cNvSpPr>
            <p:nvPr/>
          </p:nvSpPr>
          <p:spPr bwMode="auto">
            <a:xfrm>
              <a:off x="4267200" y="5261246"/>
              <a:ext cx="87312" cy="92075"/>
            </a:xfrm>
            <a:custGeom>
              <a:gdLst>
                <a:gd fmla="*/ 5 w 34" name="T0"/>
                <a:gd fmla="*/ 3 h 35" name="T1"/>
                <a:gd fmla="*/ 15 w 34" name="T2"/>
                <a:gd fmla="*/ 4 h 35" name="T3"/>
                <a:gd fmla="*/ 18 w 34" name="T4"/>
                <a:gd fmla="*/ 2 h 35" name="T5"/>
                <a:gd fmla="*/ 17 w 34" name="T6"/>
                <a:gd fmla="*/ 4 h 35" name="T7"/>
                <a:gd fmla="*/ 27 w 34" name="T8"/>
                <a:gd fmla="*/ 3 h 35" name="T9"/>
                <a:gd fmla="*/ 27 w 34" name="T10"/>
                <a:gd fmla="*/ 6 h 35" name="T11"/>
                <a:gd fmla="*/ 25 w 34" name="T12"/>
                <a:gd fmla="*/ 12 h 35" name="T13"/>
                <a:gd fmla="*/ 17 w 34" name="T14"/>
                <a:gd fmla="*/ 10 h 35" name="T15"/>
                <a:gd fmla="*/ 29 w 34" name="T16"/>
                <a:gd fmla="*/ 14 h 35" name="T17"/>
                <a:gd fmla="*/ 34 w 34" name="T18"/>
                <a:gd fmla="*/ 15 h 35" name="T19"/>
                <a:gd fmla="*/ 1 w 34" name="T20"/>
                <a:gd fmla="*/ 15 h 35" name="T21"/>
                <a:gd fmla="*/ 15 w 34" name="T22"/>
                <a:gd fmla="*/ 14 h 35" name="T23"/>
                <a:gd fmla="*/ 7 w 34" name="T24"/>
                <a:gd fmla="*/ 10 h 35" name="T25"/>
                <a:gd fmla="*/ 5 w 34" name="T26"/>
                <a:gd fmla="*/ 12 h 35" name="T27"/>
                <a:gd fmla="*/ 18 w 34" name="T28"/>
                <a:gd fmla="*/ 22 h 35" name="T29"/>
                <a:gd fmla="*/ 15 w 34" name="T30"/>
                <a:gd fmla="*/ 29 h 35" name="T31"/>
                <a:gd fmla="*/ 1 w 34" name="T32"/>
                <a:gd fmla="*/ 35 h 35" name="T33"/>
                <a:gd fmla="*/ 10 w 34" name="T34"/>
                <a:gd fmla="*/ 31 h 35" name="T35"/>
                <a:gd fmla="*/ 15 w 34" name="T36"/>
                <a:gd fmla="*/ 20 h 35" name="T37"/>
                <a:gd fmla="*/ 6 w 34" name="T38"/>
                <a:gd fmla="*/ 23 h 35" name="T39"/>
                <a:gd fmla="*/ 8 w 34" name="T40"/>
                <a:gd fmla="*/ 18 h 35" name="T41"/>
                <a:gd fmla="*/ 26 w 34" name="T42"/>
                <a:gd fmla="*/ 16 h 35" name="T43"/>
                <a:gd fmla="*/ 27 w 34" name="T44"/>
                <a:gd fmla="*/ 19 h 35" name="T45"/>
                <a:gd fmla="*/ 25 w 34" name="T46"/>
                <a:gd fmla="*/ 28 h 35" name="T47"/>
                <a:gd fmla="*/ 8 w 34" name="T48"/>
                <a:gd fmla="*/ 18 h 35" name="T49"/>
                <a:gd fmla="*/ 6 w 34" name="T50"/>
                <a:gd fmla="*/ 29 h 35" name="T51"/>
                <a:gd fmla="*/ 7 w 34" name="T52"/>
                <a:gd fmla="*/ 9 h 35" name="T53"/>
                <a:gd fmla="*/ 15 w 34" name="T54"/>
                <a:gd fmla="*/ 5 h 35" name="T55"/>
                <a:gd fmla="*/ 7 w 34" name="T56"/>
                <a:gd fmla="*/ 9 h 35" name="T57"/>
                <a:gd fmla="*/ 25 w 34" name="T58"/>
                <a:gd fmla="*/ 30 h 35" name="T59"/>
                <a:gd fmla="*/ 30 w 34" name="T60"/>
                <a:gd fmla="*/ 34 h 35" name="T61"/>
                <a:gd fmla="*/ 25 w 34" name="T62"/>
                <a:gd fmla="*/ 32 h 35" name="T63"/>
                <a:gd fmla="*/ 17 w 34" name="T64"/>
                <a:gd fmla="*/ 28 h 35" name="T65"/>
                <a:gd fmla="*/ 25 w 34" name="T66"/>
                <a:gd fmla="*/ 9 h 35" name="T67"/>
                <a:gd fmla="*/ 17 w 34" name="T68"/>
                <a:gd fmla="*/ 5 h 3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5" w="34">
                  <a:moveTo>
                    <a:pt x="5" y="8"/>
                  </a:moveTo>
                  <a:cubicBezTo>
                    <a:pt x="5" y="6"/>
                    <a:pt x="5" y="5"/>
                    <a:pt x="5" y="3"/>
                  </a:cubicBezTo>
                  <a:cubicBezTo>
                    <a:pt x="7" y="4"/>
                    <a:pt x="7" y="4"/>
                    <a:pt x="7" y="4"/>
                  </a:cubicBezTo>
                  <a:cubicBezTo>
                    <a:pt x="15" y="4"/>
                    <a:pt x="15" y="4"/>
                    <a:pt x="15" y="4"/>
                  </a:cubicBezTo>
                  <a:cubicBezTo>
                    <a:pt x="15" y="3"/>
                    <a:pt x="15" y="1"/>
                    <a:pt x="15" y="0"/>
                  </a:cubicBezTo>
                  <a:cubicBezTo>
                    <a:pt x="18" y="2"/>
                    <a:pt x="18" y="2"/>
                    <a:pt x="18" y="2"/>
                  </a:cubicBezTo>
                  <a:cubicBezTo>
                    <a:pt x="17" y="3"/>
                    <a:pt x="17" y="3"/>
                    <a:pt x="17" y="3"/>
                  </a:cubicBezTo>
                  <a:cubicBezTo>
                    <a:pt x="17" y="4"/>
                    <a:pt x="17" y="4"/>
                    <a:pt x="17" y="4"/>
                  </a:cubicBezTo>
                  <a:cubicBezTo>
                    <a:pt x="25" y="4"/>
                    <a:pt x="25" y="4"/>
                    <a:pt x="25" y="4"/>
                  </a:cubicBezTo>
                  <a:cubicBezTo>
                    <a:pt x="27" y="3"/>
                    <a:pt x="27" y="3"/>
                    <a:pt x="27" y="3"/>
                  </a:cubicBezTo>
                  <a:cubicBezTo>
                    <a:pt x="29" y="5"/>
                    <a:pt x="29" y="5"/>
                    <a:pt x="29" y="5"/>
                  </a:cubicBezTo>
                  <a:cubicBezTo>
                    <a:pt x="27" y="6"/>
                    <a:pt x="27" y="6"/>
                    <a:pt x="27" y="6"/>
                  </a:cubicBezTo>
                  <a:cubicBezTo>
                    <a:pt x="27" y="8"/>
                    <a:pt x="27" y="10"/>
                    <a:pt x="27" y="11"/>
                  </a:cubicBezTo>
                  <a:cubicBezTo>
                    <a:pt x="25" y="12"/>
                    <a:pt x="25" y="12"/>
                    <a:pt x="25" y="12"/>
                  </a:cubicBezTo>
                  <a:cubicBezTo>
                    <a:pt x="25" y="10"/>
                    <a:pt x="25" y="10"/>
                    <a:pt x="25" y="10"/>
                  </a:cubicBezTo>
                  <a:cubicBezTo>
                    <a:pt x="17" y="10"/>
                    <a:pt x="17" y="10"/>
                    <a:pt x="17" y="10"/>
                  </a:cubicBezTo>
                  <a:cubicBezTo>
                    <a:pt x="17" y="14"/>
                    <a:pt x="17" y="14"/>
                    <a:pt x="17" y="14"/>
                  </a:cubicBezTo>
                  <a:cubicBezTo>
                    <a:pt x="29" y="14"/>
                    <a:pt x="29" y="14"/>
                    <a:pt x="29" y="14"/>
                  </a:cubicBezTo>
                  <a:cubicBezTo>
                    <a:pt x="31" y="12"/>
                    <a:pt x="31" y="12"/>
                    <a:pt x="31" y="12"/>
                  </a:cubicBezTo>
                  <a:cubicBezTo>
                    <a:pt x="34" y="15"/>
                    <a:pt x="34" y="15"/>
                    <a:pt x="34" y="15"/>
                  </a:cubicBezTo>
                  <a:cubicBezTo>
                    <a:pt x="4" y="15"/>
                    <a:pt x="4" y="15"/>
                    <a:pt x="4" y="15"/>
                  </a:cubicBezTo>
                  <a:cubicBezTo>
                    <a:pt x="3" y="15"/>
                    <a:pt x="2" y="15"/>
                    <a:pt x="1" y="15"/>
                  </a:cubicBezTo>
                  <a:cubicBezTo>
                    <a:pt x="0" y="14"/>
                    <a:pt x="0" y="14"/>
                    <a:pt x="0" y="14"/>
                  </a:cubicBezTo>
                  <a:cubicBezTo>
                    <a:pt x="15" y="14"/>
                    <a:pt x="15" y="14"/>
                    <a:pt x="15" y="14"/>
                  </a:cubicBezTo>
                  <a:cubicBezTo>
                    <a:pt x="15" y="10"/>
                    <a:pt x="15" y="10"/>
                    <a:pt x="15" y="10"/>
                  </a:cubicBezTo>
                  <a:cubicBezTo>
                    <a:pt x="7" y="10"/>
                    <a:pt x="7" y="10"/>
                    <a:pt x="7" y="10"/>
                  </a:cubicBezTo>
                  <a:cubicBezTo>
                    <a:pt x="7" y="11"/>
                    <a:pt x="7" y="11"/>
                    <a:pt x="7" y="11"/>
                  </a:cubicBezTo>
                  <a:cubicBezTo>
                    <a:pt x="5" y="12"/>
                    <a:pt x="5" y="12"/>
                    <a:pt x="5" y="12"/>
                  </a:cubicBezTo>
                  <a:cubicBezTo>
                    <a:pt x="5" y="10"/>
                    <a:pt x="5" y="9"/>
                    <a:pt x="5" y="8"/>
                  </a:cubicBezTo>
                  <a:close/>
                  <a:moveTo>
                    <a:pt x="18" y="22"/>
                  </a:moveTo>
                  <a:cubicBezTo>
                    <a:pt x="17" y="23"/>
                    <a:pt x="17" y="23"/>
                    <a:pt x="17" y="23"/>
                  </a:cubicBezTo>
                  <a:cubicBezTo>
                    <a:pt x="17" y="25"/>
                    <a:pt x="16" y="27"/>
                    <a:pt x="15" y="29"/>
                  </a:cubicBezTo>
                  <a:cubicBezTo>
                    <a:pt x="14" y="30"/>
                    <a:pt x="12" y="32"/>
                    <a:pt x="10" y="33"/>
                  </a:cubicBezTo>
                  <a:cubicBezTo>
                    <a:pt x="8" y="34"/>
                    <a:pt x="5" y="34"/>
                    <a:pt x="1" y="35"/>
                  </a:cubicBezTo>
                  <a:cubicBezTo>
                    <a:pt x="1" y="34"/>
                    <a:pt x="1" y="34"/>
                    <a:pt x="1" y="34"/>
                  </a:cubicBezTo>
                  <a:cubicBezTo>
                    <a:pt x="5" y="33"/>
                    <a:pt x="8" y="32"/>
                    <a:pt x="10" y="31"/>
                  </a:cubicBezTo>
                  <a:cubicBezTo>
                    <a:pt x="12" y="30"/>
                    <a:pt x="13" y="28"/>
                    <a:pt x="14" y="27"/>
                  </a:cubicBezTo>
                  <a:cubicBezTo>
                    <a:pt x="14" y="25"/>
                    <a:pt x="15" y="23"/>
                    <a:pt x="15" y="20"/>
                  </a:cubicBezTo>
                  <a:lnTo>
                    <a:pt x="18" y="22"/>
                  </a:lnTo>
                  <a:close/>
                  <a:moveTo>
                    <a:pt x="6" y="23"/>
                  </a:moveTo>
                  <a:cubicBezTo>
                    <a:pt x="6" y="21"/>
                    <a:pt x="6" y="19"/>
                    <a:pt x="6" y="17"/>
                  </a:cubicBezTo>
                  <a:cubicBezTo>
                    <a:pt x="8" y="18"/>
                    <a:pt x="8" y="18"/>
                    <a:pt x="8" y="18"/>
                  </a:cubicBezTo>
                  <a:cubicBezTo>
                    <a:pt x="24" y="18"/>
                    <a:pt x="24" y="18"/>
                    <a:pt x="24" y="18"/>
                  </a:cubicBezTo>
                  <a:cubicBezTo>
                    <a:pt x="26" y="16"/>
                    <a:pt x="26" y="16"/>
                    <a:pt x="26" y="16"/>
                  </a:cubicBezTo>
                  <a:cubicBezTo>
                    <a:pt x="28" y="18"/>
                    <a:pt x="28" y="18"/>
                    <a:pt x="28" y="18"/>
                  </a:cubicBezTo>
                  <a:cubicBezTo>
                    <a:pt x="27" y="19"/>
                    <a:pt x="27" y="19"/>
                    <a:pt x="27" y="19"/>
                  </a:cubicBezTo>
                  <a:cubicBezTo>
                    <a:pt x="27" y="23"/>
                    <a:pt x="27" y="26"/>
                    <a:pt x="27" y="27"/>
                  </a:cubicBezTo>
                  <a:cubicBezTo>
                    <a:pt x="25" y="28"/>
                    <a:pt x="25" y="28"/>
                    <a:pt x="25" y="28"/>
                  </a:cubicBezTo>
                  <a:cubicBezTo>
                    <a:pt x="25" y="18"/>
                    <a:pt x="25" y="18"/>
                    <a:pt x="25" y="18"/>
                  </a:cubicBezTo>
                  <a:cubicBezTo>
                    <a:pt x="8" y="18"/>
                    <a:pt x="8" y="18"/>
                    <a:pt x="8" y="18"/>
                  </a:cubicBezTo>
                  <a:cubicBezTo>
                    <a:pt x="8" y="28"/>
                    <a:pt x="8" y="28"/>
                    <a:pt x="8" y="28"/>
                  </a:cubicBezTo>
                  <a:cubicBezTo>
                    <a:pt x="6" y="29"/>
                    <a:pt x="6" y="29"/>
                    <a:pt x="6" y="29"/>
                  </a:cubicBezTo>
                  <a:cubicBezTo>
                    <a:pt x="6" y="27"/>
                    <a:pt x="6" y="25"/>
                    <a:pt x="6" y="23"/>
                  </a:cubicBezTo>
                  <a:close/>
                  <a:moveTo>
                    <a:pt x="7" y="9"/>
                  </a:moveTo>
                  <a:cubicBezTo>
                    <a:pt x="15" y="9"/>
                    <a:pt x="15" y="9"/>
                    <a:pt x="15" y="9"/>
                  </a:cubicBezTo>
                  <a:cubicBezTo>
                    <a:pt x="15" y="5"/>
                    <a:pt x="15" y="5"/>
                    <a:pt x="15" y="5"/>
                  </a:cubicBezTo>
                  <a:cubicBezTo>
                    <a:pt x="7" y="5"/>
                    <a:pt x="7" y="5"/>
                    <a:pt x="7" y="5"/>
                  </a:cubicBezTo>
                  <a:lnTo>
                    <a:pt x="7" y="9"/>
                  </a:lnTo>
                  <a:close/>
                  <a:moveTo>
                    <a:pt x="17" y="28"/>
                  </a:moveTo>
                  <a:cubicBezTo>
                    <a:pt x="20" y="28"/>
                    <a:pt x="23" y="29"/>
                    <a:pt x="25" y="30"/>
                  </a:cubicBezTo>
                  <a:cubicBezTo>
                    <a:pt x="28" y="30"/>
                    <a:pt x="29" y="31"/>
                    <a:pt x="30" y="32"/>
                  </a:cubicBezTo>
                  <a:cubicBezTo>
                    <a:pt x="30" y="33"/>
                    <a:pt x="31" y="33"/>
                    <a:pt x="30" y="34"/>
                  </a:cubicBezTo>
                  <a:cubicBezTo>
                    <a:pt x="30" y="35"/>
                    <a:pt x="29" y="35"/>
                    <a:pt x="28" y="34"/>
                  </a:cubicBezTo>
                  <a:cubicBezTo>
                    <a:pt x="27" y="33"/>
                    <a:pt x="26" y="32"/>
                    <a:pt x="25" y="32"/>
                  </a:cubicBezTo>
                  <a:cubicBezTo>
                    <a:pt x="23" y="31"/>
                    <a:pt x="21" y="30"/>
                    <a:pt x="17" y="29"/>
                  </a:cubicBezTo>
                  <a:lnTo>
                    <a:pt x="17" y="28"/>
                  </a:lnTo>
                  <a:close/>
                  <a:moveTo>
                    <a:pt x="17" y="9"/>
                  </a:moveTo>
                  <a:cubicBezTo>
                    <a:pt x="25" y="9"/>
                    <a:pt x="25" y="9"/>
                    <a:pt x="25" y="9"/>
                  </a:cubicBezTo>
                  <a:cubicBezTo>
                    <a:pt x="25" y="5"/>
                    <a:pt x="25" y="5"/>
                    <a:pt x="25" y="5"/>
                  </a:cubicBezTo>
                  <a:cubicBezTo>
                    <a:pt x="17" y="5"/>
                    <a:pt x="17" y="5"/>
                    <a:pt x="17" y="5"/>
                  </a:cubicBezTo>
                  <a:lnTo>
                    <a:pt x="17"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24"/>
            <p:cNvSpPr>
              <a:spLocks noEditPoints="1"/>
            </p:cNvSpPr>
            <p:nvPr/>
          </p:nvSpPr>
          <p:spPr bwMode="auto">
            <a:xfrm>
              <a:off x="4354513" y="5264421"/>
              <a:ext cx="84137" cy="88900"/>
            </a:xfrm>
            <a:custGeom>
              <a:gdLst>
                <a:gd fmla="*/ 12 w 32" name="T0"/>
                <a:gd fmla="*/ 1 h 34" name="T1"/>
                <a:gd fmla="*/ 10 w 32" name="T2"/>
                <a:gd fmla="*/ 3 h 34" name="T3"/>
                <a:gd fmla="*/ 7 w 32" name="T4"/>
                <a:gd fmla="*/ 27 h 34" name="T5"/>
                <a:gd fmla="*/ 0 w 32" name="T6"/>
                <a:gd fmla="*/ 34 h 34" name="T7"/>
                <a:gd fmla="*/ 0 w 32" name="T8"/>
                <a:gd fmla="*/ 34 h 34" name="T9"/>
                <a:gd fmla="*/ 8 w 32" name="T10"/>
                <a:gd fmla="*/ 17 h 34" name="T11"/>
                <a:gd fmla="*/ 8 w 32" name="T12"/>
                <a:gd fmla="*/ 0 h 34" name="T13"/>
                <a:gd fmla="*/ 12 w 32" name="T14"/>
                <a:gd fmla="*/ 1 h 34" name="T15"/>
                <a:gd fmla="*/ 5 w 32" name="T16"/>
                <a:gd fmla="*/ 16 h 34" name="T17"/>
                <a:gd fmla="*/ 3 w 32" name="T18"/>
                <a:gd fmla="*/ 19 h 34" name="T19"/>
                <a:gd fmla="*/ 2 w 32" name="T20"/>
                <a:gd fmla="*/ 18 h 34" name="T21"/>
                <a:gd fmla="*/ 3 w 32" name="T22"/>
                <a:gd fmla="*/ 16 h 34" name="T23"/>
                <a:gd fmla="*/ 4 w 32" name="T24"/>
                <a:gd fmla="*/ 10 h 34" name="T25"/>
                <a:gd fmla="*/ 5 w 32" name="T26"/>
                <a:gd fmla="*/ 10 h 34" name="T27"/>
                <a:gd fmla="*/ 5 w 32" name="T28"/>
                <a:gd fmla="*/ 16 h 34" name="T29"/>
                <a:gd fmla="*/ 16 w 32" name="T30"/>
                <a:gd fmla="*/ 15 h 34" name="T31"/>
                <a:gd fmla="*/ 16 w 32" name="T32"/>
                <a:gd fmla="*/ 18 h 34" name="T33"/>
                <a:gd fmla="*/ 14 w 32" name="T34"/>
                <a:gd fmla="*/ 18 h 34" name="T35"/>
                <a:gd fmla="*/ 14 w 32" name="T36"/>
                <a:gd fmla="*/ 16 h 34" name="T37"/>
                <a:gd fmla="*/ 12 w 32" name="T38"/>
                <a:gd fmla="*/ 11 h 34" name="T39"/>
                <a:gd fmla="*/ 13 w 32" name="T40"/>
                <a:gd fmla="*/ 10 h 34" name="T41"/>
                <a:gd fmla="*/ 16 w 32" name="T42"/>
                <a:gd fmla="*/ 15 h 34" name="T43"/>
                <a:gd fmla="*/ 18 w 32" name="T44"/>
                <a:gd fmla="*/ 22 h 34" name="T45"/>
                <a:gd fmla="*/ 18 w 32" name="T46"/>
                <a:gd fmla="*/ 1 h 34" name="T47"/>
                <a:gd fmla="*/ 22 w 32" name="T48"/>
                <a:gd fmla="*/ 3 h 34" name="T49"/>
                <a:gd fmla="*/ 20 w 32" name="T50"/>
                <a:gd fmla="*/ 4 h 34" name="T51"/>
                <a:gd fmla="*/ 20 w 32" name="T52"/>
                <a:gd fmla="*/ 23 h 34" name="T53"/>
                <a:gd fmla="*/ 20 w 32" name="T54"/>
                <a:gd fmla="*/ 29 h 34" name="T55"/>
                <a:gd fmla="*/ 18 w 32" name="T56"/>
                <a:gd fmla="*/ 30 h 34" name="T57"/>
                <a:gd fmla="*/ 18 w 32" name="T58"/>
                <a:gd fmla="*/ 22 h 34" name="T59"/>
                <a:gd fmla="*/ 26 w 32" name="T60"/>
                <a:gd fmla="*/ 15 h 34" name="T61"/>
                <a:gd fmla="*/ 26 w 32" name="T62"/>
                <a:gd fmla="*/ 17 h 34" name="T63"/>
                <a:gd fmla="*/ 25 w 32" name="T64"/>
                <a:gd fmla="*/ 18 h 34" name="T65"/>
                <a:gd fmla="*/ 24 w 32" name="T66"/>
                <a:gd fmla="*/ 16 h 34" name="T67"/>
                <a:gd fmla="*/ 22 w 32" name="T68"/>
                <a:gd fmla="*/ 11 h 34" name="T69"/>
                <a:gd fmla="*/ 23 w 32" name="T70"/>
                <a:gd fmla="*/ 10 h 34" name="T71"/>
                <a:gd fmla="*/ 26 w 32" name="T72"/>
                <a:gd fmla="*/ 15 h 34" name="T73"/>
                <a:gd fmla="*/ 30 w 32" name="T74"/>
                <a:gd fmla="*/ 26 h 34" name="T75"/>
                <a:gd fmla="*/ 30 w 32" name="T76"/>
                <a:gd fmla="*/ 33 h 34" name="T77"/>
                <a:gd fmla="*/ 28 w 32" name="T78"/>
                <a:gd fmla="*/ 33 h 34" name="T79"/>
                <a:gd fmla="*/ 28 w 32" name="T80"/>
                <a:gd fmla="*/ 25 h 34" name="T81"/>
                <a:gd fmla="*/ 28 w 32" name="T82"/>
                <a:gd fmla="*/ 0 h 34" name="T83"/>
                <a:gd fmla="*/ 32 w 32" name="T84"/>
                <a:gd fmla="*/ 2 h 34" name="T85"/>
                <a:gd fmla="*/ 30 w 32" name="T86"/>
                <a:gd fmla="*/ 3 h 34" name="T87"/>
                <a:gd fmla="*/ 30 w 32" name="T88"/>
                <a:gd fmla="*/ 26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2">
                  <a:moveTo>
                    <a:pt x="12" y="1"/>
                  </a:moveTo>
                  <a:cubicBezTo>
                    <a:pt x="10" y="3"/>
                    <a:pt x="10" y="3"/>
                    <a:pt x="10" y="3"/>
                  </a:cubicBezTo>
                  <a:cubicBezTo>
                    <a:pt x="10" y="15"/>
                    <a:pt x="9" y="23"/>
                    <a:pt x="7" y="27"/>
                  </a:cubicBezTo>
                  <a:cubicBezTo>
                    <a:pt x="5" y="30"/>
                    <a:pt x="3" y="33"/>
                    <a:pt x="0" y="34"/>
                  </a:cubicBezTo>
                  <a:cubicBezTo>
                    <a:pt x="0" y="34"/>
                    <a:pt x="0" y="34"/>
                    <a:pt x="0" y="34"/>
                  </a:cubicBezTo>
                  <a:cubicBezTo>
                    <a:pt x="5" y="30"/>
                    <a:pt x="7" y="25"/>
                    <a:pt x="8" y="17"/>
                  </a:cubicBezTo>
                  <a:cubicBezTo>
                    <a:pt x="8" y="9"/>
                    <a:pt x="8" y="3"/>
                    <a:pt x="8" y="0"/>
                  </a:cubicBezTo>
                  <a:lnTo>
                    <a:pt x="12" y="1"/>
                  </a:lnTo>
                  <a:close/>
                  <a:moveTo>
                    <a:pt x="5" y="16"/>
                  </a:moveTo>
                  <a:cubicBezTo>
                    <a:pt x="5" y="18"/>
                    <a:pt x="4" y="18"/>
                    <a:pt x="3" y="19"/>
                  </a:cubicBezTo>
                  <a:cubicBezTo>
                    <a:pt x="2" y="19"/>
                    <a:pt x="2" y="19"/>
                    <a:pt x="2" y="18"/>
                  </a:cubicBezTo>
                  <a:cubicBezTo>
                    <a:pt x="1" y="18"/>
                    <a:pt x="2" y="17"/>
                    <a:pt x="3" y="16"/>
                  </a:cubicBezTo>
                  <a:cubicBezTo>
                    <a:pt x="4" y="14"/>
                    <a:pt x="4" y="13"/>
                    <a:pt x="4" y="10"/>
                  </a:cubicBezTo>
                  <a:cubicBezTo>
                    <a:pt x="5" y="10"/>
                    <a:pt x="5" y="10"/>
                    <a:pt x="5" y="10"/>
                  </a:cubicBezTo>
                  <a:cubicBezTo>
                    <a:pt x="5" y="13"/>
                    <a:pt x="5" y="15"/>
                    <a:pt x="5" y="16"/>
                  </a:cubicBezTo>
                  <a:close/>
                  <a:moveTo>
                    <a:pt x="16" y="15"/>
                  </a:moveTo>
                  <a:cubicBezTo>
                    <a:pt x="16" y="16"/>
                    <a:pt x="16" y="17"/>
                    <a:pt x="16" y="18"/>
                  </a:cubicBezTo>
                  <a:cubicBezTo>
                    <a:pt x="15" y="18"/>
                    <a:pt x="15" y="18"/>
                    <a:pt x="14" y="18"/>
                  </a:cubicBezTo>
                  <a:cubicBezTo>
                    <a:pt x="14" y="18"/>
                    <a:pt x="14" y="17"/>
                    <a:pt x="14" y="16"/>
                  </a:cubicBezTo>
                  <a:cubicBezTo>
                    <a:pt x="13" y="14"/>
                    <a:pt x="13" y="13"/>
                    <a:pt x="12" y="11"/>
                  </a:cubicBezTo>
                  <a:cubicBezTo>
                    <a:pt x="13" y="10"/>
                    <a:pt x="13" y="10"/>
                    <a:pt x="13" y="10"/>
                  </a:cubicBezTo>
                  <a:cubicBezTo>
                    <a:pt x="14" y="12"/>
                    <a:pt x="16" y="14"/>
                    <a:pt x="16" y="15"/>
                  </a:cubicBezTo>
                  <a:close/>
                  <a:moveTo>
                    <a:pt x="18" y="22"/>
                  </a:moveTo>
                  <a:cubicBezTo>
                    <a:pt x="18" y="10"/>
                    <a:pt x="18" y="3"/>
                    <a:pt x="18" y="1"/>
                  </a:cubicBezTo>
                  <a:cubicBezTo>
                    <a:pt x="22" y="3"/>
                    <a:pt x="22" y="3"/>
                    <a:pt x="22" y="3"/>
                  </a:cubicBezTo>
                  <a:cubicBezTo>
                    <a:pt x="20" y="4"/>
                    <a:pt x="20" y="4"/>
                    <a:pt x="20" y="4"/>
                  </a:cubicBezTo>
                  <a:cubicBezTo>
                    <a:pt x="20" y="23"/>
                    <a:pt x="20" y="23"/>
                    <a:pt x="20" y="23"/>
                  </a:cubicBezTo>
                  <a:cubicBezTo>
                    <a:pt x="20" y="25"/>
                    <a:pt x="20" y="27"/>
                    <a:pt x="20" y="29"/>
                  </a:cubicBezTo>
                  <a:cubicBezTo>
                    <a:pt x="18" y="30"/>
                    <a:pt x="18" y="30"/>
                    <a:pt x="18" y="30"/>
                  </a:cubicBezTo>
                  <a:cubicBezTo>
                    <a:pt x="18" y="27"/>
                    <a:pt x="18" y="24"/>
                    <a:pt x="18" y="22"/>
                  </a:cubicBezTo>
                  <a:close/>
                  <a:moveTo>
                    <a:pt x="26" y="15"/>
                  </a:moveTo>
                  <a:cubicBezTo>
                    <a:pt x="26" y="16"/>
                    <a:pt x="26" y="17"/>
                    <a:pt x="26" y="17"/>
                  </a:cubicBezTo>
                  <a:cubicBezTo>
                    <a:pt x="25" y="18"/>
                    <a:pt x="25" y="18"/>
                    <a:pt x="25" y="18"/>
                  </a:cubicBezTo>
                  <a:cubicBezTo>
                    <a:pt x="24" y="18"/>
                    <a:pt x="24" y="17"/>
                    <a:pt x="24" y="16"/>
                  </a:cubicBezTo>
                  <a:cubicBezTo>
                    <a:pt x="24" y="14"/>
                    <a:pt x="23" y="13"/>
                    <a:pt x="22" y="11"/>
                  </a:cubicBezTo>
                  <a:cubicBezTo>
                    <a:pt x="23" y="10"/>
                    <a:pt x="23" y="10"/>
                    <a:pt x="23" y="10"/>
                  </a:cubicBezTo>
                  <a:cubicBezTo>
                    <a:pt x="25" y="13"/>
                    <a:pt x="26" y="14"/>
                    <a:pt x="26" y="15"/>
                  </a:cubicBezTo>
                  <a:close/>
                  <a:moveTo>
                    <a:pt x="30" y="26"/>
                  </a:moveTo>
                  <a:cubicBezTo>
                    <a:pt x="30" y="28"/>
                    <a:pt x="30" y="30"/>
                    <a:pt x="30" y="33"/>
                  </a:cubicBezTo>
                  <a:cubicBezTo>
                    <a:pt x="28" y="33"/>
                    <a:pt x="28" y="33"/>
                    <a:pt x="28" y="33"/>
                  </a:cubicBezTo>
                  <a:cubicBezTo>
                    <a:pt x="28" y="30"/>
                    <a:pt x="28" y="27"/>
                    <a:pt x="28" y="25"/>
                  </a:cubicBezTo>
                  <a:cubicBezTo>
                    <a:pt x="28" y="10"/>
                    <a:pt x="28" y="2"/>
                    <a:pt x="28" y="0"/>
                  </a:cubicBezTo>
                  <a:cubicBezTo>
                    <a:pt x="32" y="2"/>
                    <a:pt x="32" y="2"/>
                    <a:pt x="32" y="2"/>
                  </a:cubicBezTo>
                  <a:cubicBezTo>
                    <a:pt x="30" y="3"/>
                    <a:pt x="30" y="3"/>
                    <a:pt x="30" y="3"/>
                  </a:cubicBezTo>
                  <a:lnTo>
                    <a:pt x="30" y="2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5"/>
            <p:cNvSpPr>
              <a:spLocks noEditPoints="1"/>
            </p:cNvSpPr>
            <p:nvPr/>
          </p:nvSpPr>
          <p:spPr bwMode="auto">
            <a:xfrm>
              <a:off x="4859338" y="5016771"/>
              <a:ext cx="88900" cy="88900"/>
            </a:xfrm>
            <a:custGeom>
              <a:gdLst>
                <a:gd fmla="*/ 5 w 34" name="T0"/>
                <a:gd fmla="*/ 15 h 34" name="T1"/>
                <a:gd fmla="*/ 0 w 34" name="T2"/>
                <a:gd fmla="*/ 9 h 34" name="T3"/>
                <a:gd fmla="*/ 5 w 34" name="T4"/>
                <a:gd fmla="*/ 13 h 34" name="T5"/>
                <a:gd fmla="*/ 6 w 34" name="T6"/>
                <a:gd fmla="*/ 28 h 34" name="T7"/>
                <a:gd fmla="*/ 5 w 34" name="T8"/>
                <a:gd fmla="*/ 32 h 34" name="T9"/>
                <a:gd fmla="*/ 4 w 34" name="T10"/>
                <a:gd fmla="*/ 24 h 34" name="T11"/>
                <a:gd fmla="*/ 1 w 34" name="T12"/>
                <a:gd fmla="*/ 22 h 34" name="T13"/>
                <a:gd fmla="*/ 5 w 34" name="T14"/>
                <a:gd fmla="*/ 21 h 34" name="T15"/>
                <a:gd fmla="*/ 11 w 34" name="T16"/>
                <a:gd fmla="*/ 5 h 34" name="T17"/>
                <a:gd fmla="*/ 8 w 34" name="T18"/>
                <a:gd fmla="*/ 4 h 34" name="T19"/>
                <a:gd fmla="*/ 6 w 34" name="T20"/>
                <a:gd fmla="*/ 5 h 34" name="T21"/>
                <a:gd fmla="*/ 4 w 34" name="T22"/>
                <a:gd fmla="*/ 1 h 34" name="T23"/>
                <a:gd fmla="*/ 15 w 34" name="T24"/>
                <a:gd fmla="*/ 0 h 34" name="T25"/>
                <a:gd fmla="*/ 17 w 34" name="T26"/>
                <a:gd fmla="*/ 2 h 34" name="T27"/>
                <a:gd fmla="*/ 19 w 34" name="T28"/>
                <a:gd fmla="*/ 8 h 34" name="T29"/>
                <a:gd fmla="*/ 22 w 34" name="T30"/>
                <a:gd fmla="*/ 9 h 34" name="T31"/>
                <a:gd fmla="*/ 17 w 34" name="T32"/>
                <a:gd fmla="*/ 16 h 34" name="T33"/>
                <a:gd fmla="*/ 19 w 34" name="T34"/>
                <a:gd fmla="*/ 15 h 34" name="T35"/>
                <a:gd fmla="*/ 20 w 34" name="T36"/>
                <a:gd fmla="*/ 17 h 34" name="T37"/>
                <a:gd fmla="*/ 18 w 34" name="T38"/>
                <a:gd fmla="*/ 28 h 34" name="T39"/>
                <a:gd fmla="*/ 13 w 34" name="T40"/>
                <a:gd fmla="*/ 26 h 34" name="T41"/>
                <a:gd fmla="*/ 11 w 34" name="T42"/>
                <a:gd fmla="*/ 30 h 34" name="T43"/>
                <a:gd fmla="*/ 11 w 34" name="T44"/>
                <a:gd fmla="*/ 15 h 34" name="T45"/>
                <a:gd fmla="*/ 15 w 34" name="T46"/>
                <a:gd fmla="*/ 16 h 34" name="T47"/>
                <a:gd fmla="*/ 13 w 34" name="T48"/>
                <a:gd fmla="*/ 9 h 34" name="T49"/>
                <a:gd fmla="*/ 10 w 34" name="T50"/>
                <a:gd fmla="*/ 8 h 34" name="T51"/>
                <a:gd fmla="*/ 15 w 34" name="T52"/>
                <a:gd fmla="*/ 0 h 34" name="T53"/>
                <a:gd fmla="*/ 18 w 34" name="T54"/>
                <a:gd fmla="*/ 25 h 34" name="T55"/>
                <a:gd fmla="*/ 13 w 34" name="T56"/>
                <a:gd fmla="*/ 17 h 34" name="T57"/>
                <a:gd fmla="*/ 15 w 34" name="T58"/>
                <a:gd fmla="*/ 34 h 34" name="T59"/>
                <a:gd fmla="*/ 22 w 34" name="T60"/>
                <a:gd fmla="*/ 25 h 34" name="T61"/>
                <a:gd fmla="*/ 23 w 34" name="T62"/>
                <a:gd fmla="*/ 2 h 34" name="T63"/>
                <a:gd fmla="*/ 31 w 34" name="T64"/>
                <a:gd fmla="*/ 3 h 34" name="T65"/>
                <a:gd fmla="*/ 34 w 34" name="T66"/>
                <a:gd fmla="*/ 3 h 34" name="T67"/>
                <a:gd fmla="*/ 33 w 34" name="T68"/>
                <a:gd fmla="*/ 30 h 34" name="T69"/>
                <a:gd fmla="*/ 30 w 34" name="T70"/>
                <a:gd fmla="*/ 33 h 34" name="T71"/>
                <a:gd fmla="*/ 25 w 34" name="T72"/>
                <a:gd fmla="*/ 30 h 34" name="T73"/>
                <a:gd fmla="*/ 31 w 34" name="T74"/>
                <a:gd fmla="*/ 29 h 34" name="T75"/>
                <a:gd fmla="*/ 26 w 34" name="T76"/>
                <a:gd fmla="*/ 19 h 34" name="T77"/>
                <a:gd fmla="*/ 26 w 34" name="T78"/>
                <a:gd fmla="*/ 10 h 34" name="T79"/>
                <a:gd fmla="*/ 31 w 34" name="T80"/>
                <a:gd fmla="*/ 4 h 34" name="T81"/>
                <a:gd fmla="*/ 26 w 34" name="T82"/>
                <a:gd fmla="*/ 10 h 34" name="T83"/>
                <a:gd fmla="*/ 31 w 34" name="T84"/>
                <a:gd fmla="*/ 18 h 34" name="T85"/>
                <a:gd fmla="*/ 26 w 34" name="T86"/>
                <a:gd fmla="*/ 11 h 3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4" w="34">
                  <a:moveTo>
                    <a:pt x="5" y="13"/>
                  </a:moveTo>
                  <a:cubicBezTo>
                    <a:pt x="5" y="14"/>
                    <a:pt x="5" y="15"/>
                    <a:pt x="5" y="15"/>
                  </a:cubicBezTo>
                  <a:cubicBezTo>
                    <a:pt x="4" y="16"/>
                    <a:pt x="4" y="15"/>
                    <a:pt x="3" y="14"/>
                  </a:cubicBezTo>
                  <a:cubicBezTo>
                    <a:pt x="3" y="12"/>
                    <a:pt x="2" y="11"/>
                    <a:pt x="0" y="9"/>
                  </a:cubicBezTo>
                  <a:cubicBezTo>
                    <a:pt x="1" y="9"/>
                    <a:pt x="1" y="9"/>
                    <a:pt x="1" y="9"/>
                  </a:cubicBezTo>
                  <a:cubicBezTo>
                    <a:pt x="4" y="11"/>
                    <a:pt x="5" y="12"/>
                    <a:pt x="5" y="13"/>
                  </a:cubicBezTo>
                  <a:close/>
                  <a:moveTo>
                    <a:pt x="7" y="23"/>
                  </a:moveTo>
                  <a:cubicBezTo>
                    <a:pt x="6" y="25"/>
                    <a:pt x="6" y="26"/>
                    <a:pt x="6" y="28"/>
                  </a:cubicBezTo>
                  <a:cubicBezTo>
                    <a:pt x="6" y="30"/>
                    <a:pt x="6" y="31"/>
                    <a:pt x="6" y="31"/>
                  </a:cubicBezTo>
                  <a:cubicBezTo>
                    <a:pt x="6" y="32"/>
                    <a:pt x="6" y="32"/>
                    <a:pt x="5" y="32"/>
                  </a:cubicBezTo>
                  <a:cubicBezTo>
                    <a:pt x="4" y="32"/>
                    <a:pt x="3" y="30"/>
                    <a:pt x="4" y="28"/>
                  </a:cubicBezTo>
                  <a:cubicBezTo>
                    <a:pt x="4" y="26"/>
                    <a:pt x="4" y="25"/>
                    <a:pt x="4" y="24"/>
                  </a:cubicBezTo>
                  <a:cubicBezTo>
                    <a:pt x="3" y="24"/>
                    <a:pt x="2" y="23"/>
                    <a:pt x="1" y="23"/>
                  </a:cubicBezTo>
                  <a:cubicBezTo>
                    <a:pt x="1" y="22"/>
                    <a:pt x="1" y="22"/>
                    <a:pt x="1" y="22"/>
                  </a:cubicBezTo>
                  <a:cubicBezTo>
                    <a:pt x="2" y="23"/>
                    <a:pt x="4" y="23"/>
                    <a:pt x="4" y="23"/>
                  </a:cubicBezTo>
                  <a:cubicBezTo>
                    <a:pt x="4" y="23"/>
                    <a:pt x="5" y="22"/>
                    <a:pt x="5" y="21"/>
                  </a:cubicBezTo>
                  <a:cubicBezTo>
                    <a:pt x="6" y="21"/>
                    <a:pt x="8" y="15"/>
                    <a:pt x="11" y="5"/>
                  </a:cubicBezTo>
                  <a:cubicBezTo>
                    <a:pt x="11" y="5"/>
                    <a:pt x="11" y="5"/>
                    <a:pt x="11" y="5"/>
                  </a:cubicBezTo>
                  <a:cubicBezTo>
                    <a:pt x="8" y="16"/>
                    <a:pt x="7" y="22"/>
                    <a:pt x="7" y="23"/>
                  </a:cubicBezTo>
                  <a:close/>
                  <a:moveTo>
                    <a:pt x="8" y="4"/>
                  </a:moveTo>
                  <a:cubicBezTo>
                    <a:pt x="8" y="5"/>
                    <a:pt x="8" y="5"/>
                    <a:pt x="7" y="6"/>
                  </a:cubicBezTo>
                  <a:cubicBezTo>
                    <a:pt x="7" y="7"/>
                    <a:pt x="6" y="7"/>
                    <a:pt x="6" y="5"/>
                  </a:cubicBezTo>
                  <a:cubicBezTo>
                    <a:pt x="5" y="4"/>
                    <a:pt x="5" y="3"/>
                    <a:pt x="3" y="1"/>
                  </a:cubicBezTo>
                  <a:cubicBezTo>
                    <a:pt x="4" y="1"/>
                    <a:pt x="4" y="1"/>
                    <a:pt x="4" y="1"/>
                  </a:cubicBezTo>
                  <a:cubicBezTo>
                    <a:pt x="6" y="2"/>
                    <a:pt x="8" y="3"/>
                    <a:pt x="8" y="4"/>
                  </a:cubicBezTo>
                  <a:close/>
                  <a:moveTo>
                    <a:pt x="15" y="0"/>
                  </a:moveTo>
                  <a:cubicBezTo>
                    <a:pt x="18" y="1"/>
                    <a:pt x="18" y="1"/>
                    <a:pt x="18" y="1"/>
                  </a:cubicBezTo>
                  <a:cubicBezTo>
                    <a:pt x="17" y="2"/>
                    <a:pt x="17" y="2"/>
                    <a:pt x="17" y="2"/>
                  </a:cubicBezTo>
                  <a:cubicBezTo>
                    <a:pt x="17" y="8"/>
                    <a:pt x="17" y="8"/>
                    <a:pt x="17" y="8"/>
                  </a:cubicBezTo>
                  <a:cubicBezTo>
                    <a:pt x="19" y="8"/>
                    <a:pt x="19" y="8"/>
                    <a:pt x="19" y="8"/>
                  </a:cubicBezTo>
                  <a:cubicBezTo>
                    <a:pt x="20" y="7"/>
                    <a:pt x="20" y="7"/>
                    <a:pt x="20" y="7"/>
                  </a:cubicBezTo>
                  <a:cubicBezTo>
                    <a:pt x="22" y="9"/>
                    <a:pt x="22" y="9"/>
                    <a:pt x="22" y="9"/>
                  </a:cubicBezTo>
                  <a:cubicBezTo>
                    <a:pt x="17" y="9"/>
                    <a:pt x="17" y="9"/>
                    <a:pt x="17" y="9"/>
                  </a:cubicBezTo>
                  <a:cubicBezTo>
                    <a:pt x="17" y="16"/>
                    <a:pt x="17" y="16"/>
                    <a:pt x="17" y="16"/>
                  </a:cubicBezTo>
                  <a:cubicBezTo>
                    <a:pt x="18" y="16"/>
                    <a:pt x="18" y="16"/>
                    <a:pt x="18" y="16"/>
                  </a:cubicBezTo>
                  <a:cubicBezTo>
                    <a:pt x="19" y="15"/>
                    <a:pt x="19" y="15"/>
                    <a:pt x="19" y="15"/>
                  </a:cubicBezTo>
                  <a:cubicBezTo>
                    <a:pt x="21" y="16"/>
                    <a:pt x="21" y="16"/>
                    <a:pt x="21" y="16"/>
                  </a:cubicBezTo>
                  <a:cubicBezTo>
                    <a:pt x="20" y="17"/>
                    <a:pt x="20" y="17"/>
                    <a:pt x="20" y="17"/>
                  </a:cubicBezTo>
                  <a:cubicBezTo>
                    <a:pt x="20" y="22"/>
                    <a:pt x="20" y="25"/>
                    <a:pt x="20" y="27"/>
                  </a:cubicBezTo>
                  <a:cubicBezTo>
                    <a:pt x="18" y="28"/>
                    <a:pt x="18" y="28"/>
                    <a:pt x="18" y="28"/>
                  </a:cubicBezTo>
                  <a:cubicBezTo>
                    <a:pt x="18" y="26"/>
                    <a:pt x="18" y="26"/>
                    <a:pt x="18" y="26"/>
                  </a:cubicBezTo>
                  <a:cubicBezTo>
                    <a:pt x="13" y="26"/>
                    <a:pt x="13" y="26"/>
                    <a:pt x="13" y="26"/>
                  </a:cubicBezTo>
                  <a:cubicBezTo>
                    <a:pt x="13" y="29"/>
                    <a:pt x="13" y="29"/>
                    <a:pt x="13" y="29"/>
                  </a:cubicBezTo>
                  <a:cubicBezTo>
                    <a:pt x="11" y="30"/>
                    <a:pt x="11" y="30"/>
                    <a:pt x="11" y="30"/>
                  </a:cubicBezTo>
                  <a:cubicBezTo>
                    <a:pt x="11" y="28"/>
                    <a:pt x="11" y="25"/>
                    <a:pt x="11" y="23"/>
                  </a:cubicBezTo>
                  <a:cubicBezTo>
                    <a:pt x="11" y="20"/>
                    <a:pt x="11" y="18"/>
                    <a:pt x="11" y="15"/>
                  </a:cubicBezTo>
                  <a:cubicBezTo>
                    <a:pt x="13" y="16"/>
                    <a:pt x="13" y="16"/>
                    <a:pt x="13" y="16"/>
                  </a:cubicBezTo>
                  <a:cubicBezTo>
                    <a:pt x="15" y="16"/>
                    <a:pt x="15" y="16"/>
                    <a:pt x="15" y="16"/>
                  </a:cubicBezTo>
                  <a:cubicBezTo>
                    <a:pt x="15" y="9"/>
                    <a:pt x="15" y="9"/>
                    <a:pt x="15" y="9"/>
                  </a:cubicBezTo>
                  <a:cubicBezTo>
                    <a:pt x="13" y="9"/>
                    <a:pt x="13" y="9"/>
                    <a:pt x="13" y="9"/>
                  </a:cubicBezTo>
                  <a:cubicBezTo>
                    <a:pt x="12" y="9"/>
                    <a:pt x="12" y="9"/>
                    <a:pt x="12" y="9"/>
                  </a:cubicBezTo>
                  <a:cubicBezTo>
                    <a:pt x="10" y="8"/>
                    <a:pt x="10" y="8"/>
                    <a:pt x="10" y="8"/>
                  </a:cubicBezTo>
                  <a:cubicBezTo>
                    <a:pt x="15" y="8"/>
                    <a:pt x="15" y="8"/>
                    <a:pt x="15" y="8"/>
                  </a:cubicBezTo>
                  <a:cubicBezTo>
                    <a:pt x="15" y="4"/>
                    <a:pt x="15" y="1"/>
                    <a:pt x="15" y="0"/>
                  </a:cubicBezTo>
                  <a:close/>
                  <a:moveTo>
                    <a:pt x="13" y="25"/>
                  </a:moveTo>
                  <a:cubicBezTo>
                    <a:pt x="18" y="25"/>
                    <a:pt x="18" y="25"/>
                    <a:pt x="18" y="25"/>
                  </a:cubicBezTo>
                  <a:cubicBezTo>
                    <a:pt x="18" y="17"/>
                    <a:pt x="18" y="17"/>
                    <a:pt x="18" y="17"/>
                  </a:cubicBezTo>
                  <a:cubicBezTo>
                    <a:pt x="13" y="17"/>
                    <a:pt x="13" y="17"/>
                    <a:pt x="13" y="17"/>
                  </a:cubicBezTo>
                  <a:lnTo>
                    <a:pt x="13" y="25"/>
                  </a:lnTo>
                  <a:close/>
                  <a:moveTo>
                    <a:pt x="15" y="34"/>
                  </a:moveTo>
                  <a:cubicBezTo>
                    <a:pt x="15" y="33"/>
                    <a:pt x="15" y="33"/>
                    <a:pt x="15" y="33"/>
                  </a:cubicBezTo>
                  <a:cubicBezTo>
                    <a:pt x="18" y="31"/>
                    <a:pt x="21" y="28"/>
                    <a:pt x="22" y="25"/>
                  </a:cubicBezTo>
                  <a:cubicBezTo>
                    <a:pt x="23" y="22"/>
                    <a:pt x="24" y="18"/>
                    <a:pt x="24" y="13"/>
                  </a:cubicBezTo>
                  <a:cubicBezTo>
                    <a:pt x="24" y="8"/>
                    <a:pt x="24" y="4"/>
                    <a:pt x="23" y="2"/>
                  </a:cubicBezTo>
                  <a:cubicBezTo>
                    <a:pt x="26" y="3"/>
                    <a:pt x="26" y="3"/>
                    <a:pt x="26" y="3"/>
                  </a:cubicBezTo>
                  <a:cubicBezTo>
                    <a:pt x="31" y="3"/>
                    <a:pt x="31" y="3"/>
                    <a:pt x="31" y="3"/>
                  </a:cubicBezTo>
                  <a:cubicBezTo>
                    <a:pt x="32" y="2"/>
                    <a:pt x="32" y="2"/>
                    <a:pt x="32" y="2"/>
                  </a:cubicBezTo>
                  <a:cubicBezTo>
                    <a:pt x="34" y="3"/>
                    <a:pt x="34" y="3"/>
                    <a:pt x="34" y="3"/>
                  </a:cubicBezTo>
                  <a:cubicBezTo>
                    <a:pt x="33" y="4"/>
                    <a:pt x="33" y="4"/>
                    <a:pt x="33" y="4"/>
                  </a:cubicBezTo>
                  <a:cubicBezTo>
                    <a:pt x="33" y="30"/>
                    <a:pt x="33" y="30"/>
                    <a:pt x="33" y="30"/>
                  </a:cubicBezTo>
                  <a:cubicBezTo>
                    <a:pt x="33" y="31"/>
                    <a:pt x="32" y="31"/>
                    <a:pt x="32" y="32"/>
                  </a:cubicBezTo>
                  <a:cubicBezTo>
                    <a:pt x="32" y="32"/>
                    <a:pt x="31" y="33"/>
                    <a:pt x="30" y="33"/>
                  </a:cubicBezTo>
                  <a:cubicBezTo>
                    <a:pt x="29" y="32"/>
                    <a:pt x="28" y="31"/>
                    <a:pt x="25" y="30"/>
                  </a:cubicBezTo>
                  <a:cubicBezTo>
                    <a:pt x="25" y="30"/>
                    <a:pt x="25" y="30"/>
                    <a:pt x="25" y="30"/>
                  </a:cubicBezTo>
                  <a:cubicBezTo>
                    <a:pt x="27" y="30"/>
                    <a:pt x="29" y="30"/>
                    <a:pt x="30" y="30"/>
                  </a:cubicBezTo>
                  <a:cubicBezTo>
                    <a:pt x="30" y="30"/>
                    <a:pt x="31" y="30"/>
                    <a:pt x="31" y="29"/>
                  </a:cubicBezTo>
                  <a:cubicBezTo>
                    <a:pt x="31" y="19"/>
                    <a:pt x="31" y="19"/>
                    <a:pt x="31" y="19"/>
                  </a:cubicBezTo>
                  <a:cubicBezTo>
                    <a:pt x="26" y="19"/>
                    <a:pt x="26" y="19"/>
                    <a:pt x="26" y="19"/>
                  </a:cubicBezTo>
                  <a:cubicBezTo>
                    <a:pt x="25" y="26"/>
                    <a:pt x="21" y="31"/>
                    <a:pt x="15" y="34"/>
                  </a:cubicBezTo>
                  <a:close/>
                  <a:moveTo>
                    <a:pt x="26" y="10"/>
                  </a:moveTo>
                  <a:cubicBezTo>
                    <a:pt x="31" y="10"/>
                    <a:pt x="31" y="10"/>
                    <a:pt x="31" y="10"/>
                  </a:cubicBezTo>
                  <a:cubicBezTo>
                    <a:pt x="31" y="4"/>
                    <a:pt x="31" y="4"/>
                    <a:pt x="31" y="4"/>
                  </a:cubicBezTo>
                  <a:cubicBezTo>
                    <a:pt x="26" y="4"/>
                    <a:pt x="26" y="4"/>
                    <a:pt x="26" y="4"/>
                  </a:cubicBezTo>
                  <a:lnTo>
                    <a:pt x="26" y="10"/>
                  </a:lnTo>
                  <a:close/>
                  <a:moveTo>
                    <a:pt x="26" y="18"/>
                  </a:moveTo>
                  <a:cubicBezTo>
                    <a:pt x="31" y="18"/>
                    <a:pt x="31" y="18"/>
                    <a:pt x="31" y="18"/>
                  </a:cubicBezTo>
                  <a:cubicBezTo>
                    <a:pt x="31" y="11"/>
                    <a:pt x="31" y="11"/>
                    <a:pt x="31" y="11"/>
                  </a:cubicBezTo>
                  <a:cubicBezTo>
                    <a:pt x="26" y="11"/>
                    <a:pt x="26" y="11"/>
                    <a:pt x="26" y="11"/>
                  </a:cubicBezTo>
                  <a:lnTo>
                    <a:pt x="26" y="1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6"/>
            <p:cNvSpPr>
              <a:spLocks noEditPoints="1"/>
            </p:cNvSpPr>
            <p:nvPr/>
          </p:nvSpPr>
          <p:spPr bwMode="auto">
            <a:xfrm>
              <a:off x="4951413" y="5013596"/>
              <a:ext cx="88900" cy="92075"/>
            </a:xfrm>
            <a:custGeom>
              <a:gdLst>
                <a:gd fmla="*/ 4 w 34" name="T0"/>
                <a:gd fmla="*/ 34 h 35" name="T1"/>
                <a:gd fmla="*/ 4 w 34" name="T2"/>
                <a:gd fmla="*/ 10 h 35" name="T3"/>
                <a:gd fmla="*/ 15 w 34" name="T4"/>
                <a:gd fmla="*/ 12 h 35" name="T5"/>
                <a:gd fmla="*/ 4 w 34" name="T6"/>
                <a:gd fmla="*/ 7 h 35" name="T7"/>
                <a:gd fmla="*/ 0 w 34" name="T8"/>
                <a:gd fmla="*/ 6 h 35" name="T9"/>
                <a:gd fmla="*/ 15 w 34" name="T10"/>
                <a:gd fmla="*/ 0 h 35" name="T11"/>
                <a:gd fmla="*/ 18 w 34" name="T12"/>
                <a:gd fmla="*/ 3 h 35" name="T13"/>
                <a:gd fmla="*/ 29 w 34" name="T14"/>
                <a:gd fmla="*/ 6 h 35" name="T15"/>
                <a:gd fmla="*/ 34 w 34" name="T16"/>
                <a:gd fmla="*/ 7 h 35" name="T17"/>
                <a:gd fmla="*/ 17 w 34" name="T18"/>
                <a:gd fmla="*/ 12 h 35" name="T19"/>
                <a:gd fmla="*/ 29 w 34" name="T20"/>
                <a:gd fmla="*/ 10 h 35" name="T21"/>
                <a:gd fmla="*/ 30 w 34" name="T22"/>
                <a:gd fmla="*/ 13 h 35" name="T23"/>
                <a:gd fmla="*/ 26 w 34" name="T24"/>
                <a:gd fmla="*/ 35 h 35" name="T25"/>
                <a:gd fmla="*/ 21 w 34" name="T26"/>
                <a:gd fmla="*/ 30 h 35" name="T27"/>
                <a:gd fmla="*/ 28 w 34" name="T28"/>
                <a:gd fmla="*/ 29 h 35" name="T29"/>
                <a:gd fmla="*/ 6 w 34" name="T30"/>
                <a:gd fmla="*/ 12 h 35" name="T31"/>
                <a:gd fmla="*/ 6 w 34" name="T32"/>
                <a:gd fmla="*/ 33 h 35" name="T33"/>
                <a:gd fmla="*/ 22 w 34" name="T34"/>
                <a:gd fmla="*/ 15 h 35" name="T35"/>
                <a:gd fmla="*/ 22 w 34" name="T36"/>
                <a:gd fmla="*/ 20 h 35" name="T37"/>
                <a:gd fmla="*/ 26 w 34" name="T38"/>
                <a:gd fmla="*/ 20 h 35" name="T39"/>
                <a:gd fmla="*/ 17 w 34" name="T40"/>
                <a:gd fmla="*/ 24 h 35" name="T41"/>
                <a:gd fmla="*/ 25 w 34" name="T42"/>
                <a:gd fmla="*/ 22 h 35" name="T43"/>
                <a:gd fmla="*/ 17 w 34" name="T44"/>
                <a:gd fmla="*/ 25 h 35" name="T45"/>
                <a:gd fmla="*/ 15 w 34" name="T46"/>
                <a:gd fmla="*/ 33 h 35" name="T47"/>
                <a:gd fmla="*/ 11 w 34" name="T48"/>
                <a:gd fmla="*/ 25 h 35" name="T49"/>
                <a:gd fmla="*/ 7 w 34" name="T50"/>
                <a:gd fmla="*/ 24 h 35" name="T51"/>
                <a:gd fmla="*/ 15 w 34" name="T52"/>
                <a:gd fmla="*/ 20 h 35" name="T53"/>
                <a:gd fmla="*/ 9 w 34" name="T54"/>
                <a:gd fmla="*/ 21 h 35" name="T55"/>
                <a:gd fmla="*/ 17 w 34" name="T56"/>
                <a:gd fmla="*/ 20 h 35" name="T57"/>
                <a:gd fmla="*/ 23 w 34" name="T58"/>
                <a:gd fmla="*/ 15 h 35" name="T59"/>
                <a:gd fmla="*/ 14 w 34" name="T60"/>
                <a:gd fmla="*/ 18 h 35" name="T61"/>
                <a:gd fmla="*/ 10 w 34" name="T62"/>
                <a:gd fmla="*/ 14 h 35" name="T63"/>
                <a:gd fmla="*/ 14 w 34" name="T64"/>
                <a:gd fmla="*/ 16 h 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 w="34">
                  <a:moveTo>
                    <a:pt x="6" y="33"/>
                  </a:moveTo>
                  <a:cubicBezTo>
                    <a:pt x="4" y="34"/>
                    <a:pt x="4" y="34"/>
                    <a:pt x="4" y="34"/>
                  </a:cubicBezTo>
                  <a:cubicBezTo>
                    <a:pt x="4" y="31"/>
                    <a:pt x="4" y="27"/>
                    <a:pt x="4" y="21"/>
                  </a:cubicBezTo>
                  <a:cubicBezTo>
                    <a:pt x="4" y="16"/>
                    <a:pt x="4" y="12"/>
                    <a:pt x="4" y="10"/>
                  </a:cubicBezTo>
                  <a:cubicBezTo>
                    <a:pt x="6" y="12"/>
                    <a:pt x="6" y="12"/>
                    <a:pt x="6" y="12"/>
                  </a:cubicBezTo>
                  <a:cubicBezTo>
                    <a:pt x="15" y="12"/>
                    <a:pt x="15" y="12"/>
                    <a:pt x="15" y="12"/>
                  </a:cubicBezTo>
                  <a:cubicBezTo>
                    <a:pt x="15" y="7"/>
                    <a:pt x="15" y="7"/>
                    <a:pt x="15" y="7"/>
                  </a:cubicBezTo>
                  <a:cubicBezTo>
                    <a:pt x="4" y="7"/>
                    <a:pt x="4" y="7"/>
                    <a:pt x="4" y="7"/>
                  </a:cubicBezTo>
                  <a:cubicBezTo>
                    <a:pt x="3" y="7"/>
                    <a:pt x="2" y="7"/>
                    <a:pt x="1" y="7"/>
                  </a:cubicBezTo>
                  <a:cubicBezTo>
                    <a:pt x="0" y="6"/>
                    <a:pt x="0" y="6"/>
                    <a:pt x="0" y="6"/>
                  </a:cubicBezTo>
                  <a:cubicBezTo>
                    <a:pt x="15" y="6"/>
                    <a:pt x="15" y="6"/>
                    <a:pt x="15" y="6"/>
                  </a:cubicBezTo>
                  <a:cubicBezTo>
                    <a:pt x="15" y="4"/>
                    <a:pt x="15" y="2"/>
                    <a:pt x="15" y="0"/>
                  </a:cubicBezTo>
                  <a:cubicBezTo>
                    <a:pt x="19" y="2"/>
                    <a:pt x="19" y="2"/>
                    <a:pt x="19" y="2"/>
                  </a:cubicBezTo>
                  <a:cubicBezTo>
                    <a:pt x="18" y="3"/>
                    <a:pt x="18" y="3"/>
                    <a:pt x="18" y="3"/>
                  </a:cubicBezTo>
                  <a:cubicBezTo>
                    <a:pt x="17" y="6"/>
                    <a:pt x="17" y="6"/>
                    <a:pt x="17" y="6"/>
                  </a:cubicBezTo>
                  <a:cubicBezTo>
                    <a:pt x="29" y="6"/>
                    <a:pt x="29" y="6"/>
                    <a:pt x="29" y="6"/>
                  </a:cubicBezTo>
                  <a:cubicBezTo>
                    <a:pt x="31" y="4"/>
                    <a:pt x="31" y="4"/>
                    <a:pt x="31" y="4"/>
                  </a:cubicBezTo>
                  <a:cubicBezTo>
                    <a:pt x="34" y="7"/>
                    <a:pt x="34" y="7"/>
                    <a:pt x="34" y="7"/>
                  </a:cubicBezTo>
                  <a:cubicBezTo>
                    <a:pt x="17" y="7"/>
                    <a:pt x="17" y="7"/>
                    <a:pt x="17" y="7"/>
                  </a:cubicBezTo>
                  <a:cubicBezTo>
                    <a:pt x="17" y="12"/>
                    <a:pt x="17" y="12"/>
                    <a:pt x="17" y="12"/>
                  </a:cubicBezTo>
                  <a:cubicBezTo>
                    <a:pt x="28" y="12"/>
                    <a:pt x="28" y="12"/>
                    <a:pt x="28" y="12"/>
                  </a:cubicBezTo>
                  <a:cubicBezTo>
                    <a:pt x="29" y="10"/>
                    <a:pt x="29" y="10"/>
                    <a:pt x="29" y="10"/>
                  </a:cubicBezTo>
                  <a:cubicBezTo>
                    <a:pt x="31" y="12"/>
                    <a:pt x="31" y="12"/>
                    <a:pt x="31" y="12"/>
                  </a:cubicBezTo>
                  <a:cubicBezTo>
                    <a:pt x="30" y="13"/>
                    <a:pt x="30" y="13"/>
                    <a:pt x="30" y="13"/>
                  </a:cubicBezTo>
                  <a:cubicBezTo>
                    <a:pt x="30" y="30"/>
                    <a:pt x="30" y="30"/>
                    <a:pt x="30" y="30"/>
                  </a:cubicBezTo>
                  <a:cubicBezTo>
                    <a:pt x="30" y="32"/>
                    <a:pt x="29" y="34"/>
                    <a:pt x="26" y="35"/>
                  </a:cubicBezTo>
                  <a:cubicBezTo>
                    <a:pt x="26" y="33"/>
                    <a:pt x="24" y="32"/>
                    <a:pt x="21" y="31"/>
                  </a:cubicBezTo>
                  <a:cubicBezTo>
                    <a:pt x="21" y="30"/>
                    <a:pt x="21" y="30"/>
                    <a:pt x="21" y="30"/>
                  </a:cubicBezTo>
                  <a:cubicBezTo>
                    <a:pt x="23" y="31"/>
                    <a:pt x="25" y="31"/>
                    <a:pt x="26" y="31"/>
                  </a:cubicBezTo>
                  <a:cubicBezTo>
                    <a:pt x="27" y="31"/>
                    <a:pt x="28" y="30"/>
                    <a:pt x="28" y="29"/>
                  </a:cubicBezTo>
                  <a:cubicBezTo>
                    <a:pt x="28" y="12"/>
                    <a:pt x="28" y="12"/>
                    <a:pt x="28" y="12"/>
                  </a:cubicBezTo>
                  <a:cubicBezTo>
                    <a:pt x="6" y="12"/>
                    <a:pt x="6" y="12"/>
                    <a:pt x="6" y="12"/>
                  </a:cubicBezTo>
                  <a:cubicBezTo>
                    <a:pt x="6" y="28"/>
                    <a:pt x="6" y="28"/>
                    <a:pt x="6" y="28"/>
                  </a:cubicBezTo>
                  <a:cubicBezTo>
                    <a:pt x="6" y="30"/>
                    <a:pt x="6" y="31"/>
                    <a:pt x="6" y="33"/>
                  </a:cubicBezTo>
                  <a:close/>
                  <a:moveTo>
                    <a:pt x="23" y="15"/>
                  </a:moveTo>
                  <a:cubicBezTo>
                    <a:pt x="22" y="15"/>
                    <a:pt x="22" y="15"/>
                    <a:pt x="22" y="15"/>
                  </a:cubicBezTo>
                  <a:cubicBezTo>
                    <a:pt x="21" y="17"/>
                    <a:pt x="19" y="18"/>
                    <a:pt x="18" y="20"/>
                  </a:cubicBezTo>
                  <a:cubicBezTo>
                    <a:pt x="22" y="20"/>
                    <a:pt x="22" y="20"/>
                    <a:pt x="22" y="20"/>
                  </a:cubicBezTo>
                  <a:cubicBezTo>
                    <a:pt x="23" y="18"/>
                    <a:pt x="23" y="18"/>
                    <a:pt x="23" y="18"/>
                  </a:cubicBezTo>
                  <a:cubicBezTo>
                    <a:pt x="26" y="20"/>
                    <a:pt x="26" y="20"/>
                    <a:pt x="26" y="20"/>
                  </a:cubicBezTo>
                  <a:cubicBezTo>
                    <a:pt x="17" y="20"/>
                    <a:pt x="17" y="20"/>
                    <a:pt x="17" y="20"/>
                  </a:cubicBezTo>
                  <a:cubicBezTo>
                    <a:pt x="17" y="24"/>
                    <a:pt x="17" y="24"/>
                    <a:pt x="17" y="24"/>
                  </a:cubicBezTo>
                  <a:cubicBezTo>
                    <a:pt x="23" y="24"/>
                    <a:pt x="23" y="24"/>
                    <a:pt x="23" y="24"/>
                  </a:cubicBezTo>
                  <a:cubicBezTo>
                    <a:pt x="25" y="22"/>
                    <a:pt x="25" y="22"/>
                    <a:pt x="25" y="22"/>
                  </a:cubicBezTo>
                  <a:cubicBezTo>
                    <a:pt x="27" y="25"/>
                    <a:pt x="27" y="25"/>
                    <a:pt x="27" y="25"/>
                  </a:cubicBezTo>
                  <a:cubicBezTo>
                    <a:pt x="17" y="25"/>
                    <a:pt x="17" y="25"/>
                    <a:pt x="17" y="25"/>
                  </a:cubicBezTo>
                  <a:cubicBezTo>
                    <a:pt x="17" y="33"/>
                    <a:pt x="17" y="33"/>
                    <a:pt x="17" y="33"/>
                  </a:cubicBezTo>
                  <a:cubicBezTo>
                    <a:pt x="15" y="33"/>
                    <a:pt x="15" y="33"/>
                    <a:pt x="15" y="33"/>
                  </a:cubicBezTo>
                  <a:cubicBezTo>
                    <a:pt x="15" y="25"/>
                    <a:pt x="15" y="25"/>
                    <a:pt x="15" y="25"/>
                  </a:cubicBezTo>
                  <a:cubicBezTo>
                    <a:pt x="11" y="25"/>
                    <a:pt x="11" y="25"/>
                    <a:pt x="11" y="25"/>
                  </a:cubicBezTo>
                  <a:cubicBezTo>
                    <a:pt x="10" y="25"/>
                    <a:pt x="9" y="25"/>
                    <a:pt x="8" y="25"/>
                  </a:cubicBezTo>
                  <a:cubicBezTo>
                    <a:pt x="7" y="24"/>
                    <a:pt x="7" y="24"/>
                    <a:pt x="7" y="24"/>
                  </a:cubicBezTo>
                  <a:cubicBezTo>
                    <a:pt x="15" y="24"/>
                    <a:pt x="15" y="24"/>
                    <a:pt x="15" y="24"/>
                  </a:cubicBezTo>
                  <a:cubicBezTo>
                    <a:pt x="15" y="20"/>
                    <a:pt x="15" y="20"/>
                    <a:pt x="15" y="20"/>
                  </a:cubicBezTo>
                  <a:cubicBezTo>
                    <a:pt x="12" y="20"/>
                    <a:pt x="12" y="20"/>
                    <a:pt x="12" y="20"/>
                  </a:cubicBezTo>
                  <a:cubicBezTo>
                    <a:pt x="11" y="20"/>
                    <a:pt x="10" y="20"/>
                    <a:pt x="9" y="21"/>
                  </a:cubicBezTo>
                  <a:cubicBezTo>
                    <a:pt x="8" y="20"/>
                    <a:pt x="8" y="20"/>
                    <a:pt x="8" y="20"/>
                  </a:cubicBezTo>
                  <a:cubicBezTo>
                    <a:pt x="17" y="20"/>
                    <a:pt x="17" y="20"/>
                    <a:pt x="17" y="20"/>
                  </a:cubicBezTo>
                  <a:cubicBezTo>
                    <a:pt x="19" y="17"/>
                    <a:pt x="20" y="15"/>
                    <a:pt x="21" y="13"/>
                  </a:cubicBezTo>
                  <a:lnTo>
                    <a:pt x="23" y="15"/>
                  </a:lnTo>
                  <a:close/>
                  <a:moveTo>
                    <a:pt x="14" y="16"/>
                  </a:moveTo>
                  <a:cubicBezTo>
                    <a:pt x="15" y="16"/>
                    <a:pt x="15" y="17"/>
                    <a:pt x="14" y="18"/>
                  </a:cubicBezTo>
                  <a:cubicBezTo>
                    <a:pt x="14" y="19"/>
                    <a:pt x="13" y="19"/>
                    <a:pt x="13" y="18"/>
                  </a:cubicBezTo>
                  <a:cubicBezTo>
                    <a:pt x="12" y="17"/>
                    <a:pt x="11" y="15"/>
                    <a:pt x="10" y="14"/>
                  </a:cubicBezTo>
                  <a:cubicBezTo>
                    <a:pt x="10" y="13"/>
                    <a:pt x="10" y="13"/>
                    <a:pt x="10" y="13"/>
                  </a:cubicBezTo>
                  <a:cubicBezTo>
                    <a:pt x="12" y="14"/>
                    <a:pt x="13" y="15"/>
                    <a:pt x="14"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7"/>
            <p:cNvSpPr>
              <a:spLocks noEditPoints="1"/>
            </p:cNvSpPr>
            <p:nvPr/>
          </p:nvSpPr>
          <p:spPr bwMode="auto">
            <a:xfrm>
              <a:off x="4519613" y="5735908"/>
              <a:ext cx="88900" cy="87313"/>
            </a:xfrm>
            <a:custGeom>
              <a:gdLst>
                <a:gd fmla="*/ 7 w 34" name="T0"/>
                <a:gd fmla="*/ 6 h 34" name="T1"/>
                <a:gd fmla="*/ 30 w 34" name="T2"/>
                <a:gd fmla="*/ 6 h 34" name="T3"/>
                <a:gd fmla="*/ 31 w 34" name="T4"/>
                <a:gd fmla="*/ 4 h 34" name="T5"/>
                <a:gd fmla="*/ 34 w 34" name="T6"/>
                <a:gd fmla="*/ 7 h 34" name="T7"/>
                <a:gd fmla="*/ 7 w 34" name="T8"/>
                <a:gd fmla="*/ 7 h 34" name="T9"/>
                <a:gd fmla="*/ 6 w 34" name="T10"/>
                <a:gd fmla="*/ 24 h 34" name="T11"/>
                <a:gd fmla="*/ 1 w 34" name="T12"/>
                <a:gd fmla="*/ 34 h 34" name="T13"/>
                <a:gd fmla="*/ 0 w 34" name="T14"/>
                <a:gd fmla="*/ 34 h 34" name="T15"/>
                <a:gd fmla="*/ 5 w 34" name="T16"/>
                <a:gd fmla="*/ 17 h 34" name="T17"/>
                <a:gd fmla="*/ 5 w 34" name="T18"/>
                <a:gd fmla="*/ 5 h 34" name="T19"/>
                <a:gd fmla="*/ 7 w 34" name="T20"/>
                <a:gd fmla="*/ 6 h 34" name="T21"/>
                <a:gd fmla="*/ 20 w 34" name="T22"/>
                <a:gd fmla="*/ 3 h 34" name="T23"/>
                <a:gd fmla="*/ 20 w 34" name="T24"/>
                <a:gd fmla="*/ 4 h 34" name="T25"/>
                <a:gd fmla="*/ 19 w 34" name="T26"/>
                <a:gd fmla="*/ 6 h 34" name="T27"/>
                <a:gd fmla="*/ 18 w 34" name="T28"/>
                <a:gd fmla="*/ 4 h 34" name="T29"/>
                <a:gd fmla="*/ 16 w 34" name="T30"/>
                <a:gd fmla="*/ 0 h 34" name="T31"/>
                <a:gd fmla="*/ 16 w 34" name="T32"/>
                <a:gd fmla="*/ 0 h 34" name="T33"/>
                <a:gd fmla="*/ 20 w 34" name="T34"/>
                <a:gd fmla="*/ 3 h 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4" w="34">
                  <a:moveTo>
                    <a:pt x="7" y="6"/>
                  </a:moveTo>
                  <a:cubicBezTo>
                    <a:pt x="30" y="6"/>
                    <a:pt x="30" y="6"/>
                    <a:pt x="30" y="6"/>
                  </a:cubicBezTo>
                  <a:cubicBezTo>
                    <a:pt x="31" y="4"/>
                    <a:pt x="31" y="4"/>
                    <a:pt x="31" y="4"/>
                  </a:cubicBezTo>
                  <a:cubicBezTo>
                    <a:pt x="34" y="7"/>
                    <a:pt x="34" y="7"/>
                    <a:pt x="34" y="7"/>
                  </a:cubicBezTo>
                  <a:cubicBezTo>
                    <a:pt x="7" y="7"/>
                    <a:pt x="7" y="7"/>
                    <a:pt x="7" y="7"/>
                  </a:cubicBezTo>
                  <a:cubicBezTo>
                    <a:pt x="7" y="15"/>
                    <a:pt x="7" y="21"/>
                    <a:pt x="6" y="24"/>
                  </a:cubicBezTo>
                  <a:cubicBezTo>
                    <a:pt x="5" y="28"/>
                    <a:pt x="3" y="32"/>
                    <a:pt x="1" y="34"/>
                  </a:cubicBezTo>
                  <a:cubicBezTo>
                    <a:pt x="0" y="34"/>
                    <a:pt x="0" y="34"/>
                    <a:pt x="0" y="34"/>
                  </a:cubicBezTo>
                  <a:cubicBezTo>
                    <a:pt x="3" y="29"/>
                    <a:pt x="5" y="23"/>
                    <a:pt x="5" y="17"/>
                  </a:cubicBezTo>
                  <a:cubicBezTo>
                    <a:pt x="5" y="10"/>
                    <a:pt x="5" y="6"/>
                    <a:pt x="5" y="5"/>
                  </a:cubicBezTo>
                  <a:lnTo>
                    <a:pt x="7" y="6"/>
                  </a:lnTo>
                  <a:close/>
                  <a:moveTo>
                    <a:pt x="20" y="3"/>
                  </a:moveTo>
                  <a:cubicBezTo>
                    <a:pt x="20" y="3"/>
                    <a:pt x="20" y="4"/>
                    <a:pt x="20" y="4"/>
                  </a:cubicBezTo>
                  <a:cubicBezTo>
                    <a:pt x="20" y="5"/>
                    <a:pt x="20" y="5"/>
                    <a:pt x="19" y="6"/>
                  </a:cubicBezTo>
                  <a:cubicBezTo>
                    <a:pt x="19" y="6"/>
                    <a:pt x="18" y="5"/>
                    <a:pt x="18" y="4"/>
                  </a:cubicBezTo>
                  <a:cubicBezTo>
                    <a:pt x="18" y="3"/>
                    <a:pt x="17" y="1"/>
                    <a:pt x="16" y="0"/>
                  </a:cubicBezTo>
                  <a:cubicBezTo>
                    <a:pt x="16" y="0"/>
                    <a:pt x="16" y="0"/>
                    <a:pt x="16" y="0"/>
                  </a:cubicBezTo>
                  <a:cubicBezTo>
                    <a:pt x="18" y="1"/>
                    <a:pt x="20" y="2"/>
                    <a:pt x="20" y="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8"/>
            <p:cNvSpPr>
              <a:spLocks noEditPoints="1"/>
            </p:cNvSpPr>
            <p:nvPr/>
          </p:nvSpPr>
          <p:spPr bwMode="auto">
            <a:xfrm>
              <a:off x="4611688" y="5737496"/>
              <a:ext cx="85725" cy="85725"/>
            </a:xfrm>
            <a:custGeom>
              <a:gdLst>
                <a:gd fmla="*/ 30 w 33" name="T0"/>
                <a:gd fmla="*/ 12 h 33" name="T1"/>
                <a:gd fmla="*/ 30 w 33" name="T2"/>
                <a:gd fmla="*/ 32 h 33" name="T3"/>
                <a:gd fmla="*/ 28 w 33" name="T4"/>
                <a:gd fmla="*/ 33 h 33" name="T5"/>
                <a:gd fmla="*/ 28 w 33" name="T6"/>
                <a:gd fmla="*/ 29 h 33" name="T7"/>
                <a:gd fmla="*/ 5 w 33" name="T8"/>
                <a:gd fmla="*/ 29 h 33" name="T9"/>
                <a:gd fmla="*/ 5 w 33" name="T10"/>
                <a:gd fmla="*/ 32 h 33" name="T11"/>
                <a:gd fmla="*/ 3 w 33" name="T12"/>
                <a:gd fmla="*/ 33 h 33" name="T13"/>
                <a:gd fmla="*/ 3 w 33" name="T14"/>
                <a:gd fmla="*/ 21 h 33" name="T15"/>
                <a:gd fmla="*/ 3 w 33" name="T16"/>
                <a:gd fmla="*/ 9 h 33" name="T17"/>
                <a:gd fmla="*/ 5 w 33" name="T18"/>
                <a:gd fmla="*/ 10 h 33" name="T19"/>
                <a:gd fmla="*/ 12 w 33" name="T20"/>
                <a:gd fmla="*/ 10 h 33" name="T21"/>
                <a:gd fmla="*/ 12 w 33" name="T22"/>
                <a:gd fmla="*/ 3 h 33" name="T23"/>
                <a:gd fmla="*/ 4 w 33" name="T24"/>
                <a:gd fmla="*/ 3 h 33" name="T25"/>
                <a:gd fmla="*/ 1 w 33" name="T26"/>
                <a:gd fmla="*/ 4 h 33" name="T27"/>
                <a:gd fmla="*/ 0 w 33" name="T28"/>
                <a:gd fmla="*/ 3 h 33" name="T29"/>
                <a:gd fmla="*/ 28 w 33" name="T30"/>
                <a:gd fmla="*/ 3 h 33" name="T31"/>
                <a:gd fmla="*/ 30 w 33" name="T32"/>
                <a:gd fmla="*/ 0 h 33" name="T33"/>
                <a:gd fmla="*/ 33 w 33" name="T34"/>
                <a:gd fmla="*/ 3 h 33" name="T35"/>
                <a:gd fmla="*/ 21 w 33" name="T36"/>
                <a:gd fmla="*/ 3 h 33" name="T37"/>
                <a:gd fmla="*/ 21 w 33" name="T38"/>
                <a:gd fmla="*/ 10 h 33" name="T39"/>
                <a:gd fmla="*/ 27 w 33" name="T40"/>
                <a:gd fmla="*/ 10 h 33" name="T41"/>
                <a:gd fmla="*/ 29 w 33" name="T42"/>
                <a:gd fmla="*/ 9 h 33" name="T43"/>
                <a:gd fmla="*/ 31 w 33" name="T44"/>
                <a:gd fmla="*/ 11 h 33" name="T45"/>
                <a:gd fmla="*/ 30 w 33" name="T46"/>
                <a:gd fmla="*/ 12 h 33" name="T47"/>
                <a:gd fmla="*/ 21 w 33" name="T48"/>
                <a:gd fmla="*/ 20 h 33" name="T49"/>
                <a:gd fmla="*/ 22 w 33" name="T50"/>
                <a:gd fmla="*/ 21 h 33" name="T51"/>
                <a:gd fmla="*/ 24 w 33" name="T52"/>
                <a:gd fmla="*/ 21 h 33" name="T53"/>
                <a:gd fmla="*/ 25 w 33" name="T54"/>
                <a:gd fmla="*/ 21 h 33" name="T55"/>
                <a:gd fmla="*/ 26 w 33" name="T56"/>
                <a:gd fmla="*/ 21 h 33" name="T57"/>
                <a:gd fmla="*/ 27 w 33" name="T58"/>
                <a:gd fmla="*/ 22 h 33" name="T59"/>
                <a:gd fmla="*/ 27 w 33" name="T60"/>
                <a:gd fmla="*/ 23 h 33" name="T61"/>
                <a:gd fmla="*/ 25 w 33" name="T62"/>
                <a:gd fmla="*/ 23 h 33" name="T63"/>
                <a:gd fmla="*/ 22 w 33" name="T64"/>
                <a:gd fmla="*/ 23 h 33" name="T65"/>
                <a:gd fmla="*/ 19 w 33" name="T66"/>
                <a:gd fmla="*/ 21 h 33" name="T67"/>
                <a:gd fmla="*/ 19 w 33" name="T68"/>
                <a:gd fmla="*/ 11 h 33" name="T69"/>
                <a:gd fmla="*/ 14 w 33" name="T70"/>
                <a:gd fmla="*/ 11 h 33" name="T71"/>
                <a:gd fmla="*/ 12 w 33" name="T72"/>
                <a:gd fmla="*/ 21 h 33" name="T73"/>
                <a:gd fmla="*/ 6 w 33" name="T74"/>
                <a:gd fmla="*/ 26 h 33" name="T75"/>
                <a:gd fmla="*/ 6 w 33" name="T76"/>
                <a:gd fmla="*/ 26 h 33" name="T77"/>
                <a:gd fmla="*/ 10 w 33" name="T78"/>
                <a:gd fmla="*/ 20 h 33" name="T79"/>
                <a:gd fmla="*/ 12 w 33" name="T80"/>
                <a:gd fmla="*/ 11 h 33" name="T81"/>
                <a:gd fmla="*/ 5 w 33" name="T82"/>
                <a:gd fmla="*/ 11 h 33" name="T83"/>
                <a:gd fmla="*/ 5 w 33" name="T84"/>
                <a:gd fmla="*/ 29 h 33" name="T85"/>
                <a:gd fmla="*/ 28 w 33" name="T86"/>
                <a:gd fmla="*/ 29 h 33" name="T87"/>
                <a:gd fmla="*/ 28 w 33" name="T88"/>
                <a:gd fmla="*/ 11 h 33" name="T89"/>
                <a:gd fmla="*/ 21 w 33" name="T90"/>
                <a:gd fmla="*/ 11 h 33" name="T91"/>
                <a:gd fmla="*/ 21 w 33" name="T92"/>
                <a:gd fmla="*/ 20 h 33" name="T93"/>
                <a:gd fmla="*/ 14 w 33" name="T94"/>
                <a:gd fmla="*/ 10 h 33" name="T95"/>
                <a:gd fmla="*/ 19 w 33" name="T96"/>
                <a:gd fmla="*/ 10 h 33" name="T97"/>
                <a:gd fmla="*/ 19 w 33" name="T98"/>
                <a:gd fmla="*/ 3 h 33" name="T99"/>
                <a:gd fmla="*/ 14 w 33" name="T100"/>
                <a:gd fmla="*/ 3 h 33" name="T101"/>
                <a:gd fmla="*/ 14 w 33"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3">
                  <a:moveTo>
                    <a:pt x="30" y="12"/>
                  </a:moveTo>
                  <a:cubicBezTo>
                    <a:pt x="30" y="23"/>
                    <a:pt x="30" y="30"/>
                    <a:pt x="30" y="32"/>
                  </a:cubicBezTo>
                  <a:cubicBezTo>
                    <a:pt x="28" y="33"/>
                    <a:pt x="28" y="33"/>
                    <a:pt x="28" y="33"/>
                  </a:cubicBezTo>
                  <a:cubicBezTo>
                    <a:pt x="28" y="29"/>
                    <a:pt x="28" y="29"/>
                    <a:pt x="28" y="29"/>
                  </a:cubicBezTo>
                  <a:cubicBezTo>
                    <a:pt x="5" y="29"/>
                    <a:pt x="5" y="29"/>
                    <a:pt x="5" y="29"/>
                  </a:cubicBezTo>
                  <a:cubicBezTo>
                    <a:pt x="5" y="32"/>
                    <a:pt x="5" y="32"/>
                    <a:pt x="5" y="32"/>
                  </a:cubicBezTo>
                  <a:cubicBezTo>
                    <a:pt x="3" y="33"/>
                    <a:pt x="3" y="33"/>
                    <a:pt x="3" y="33"/>
                  </a:cubicBezTo>
                  <a:cubicBezTo>
                    <a:pt x="3" y="31"/>
                    <a:pt x="3" y="27"/>
                    <a:pt x="3" y="21"/>
                  </a:cubicBezTo>
                  <a:cubicBezTo>
                    <a:pt x="3" y="15"/>
                    <a:pt x="3" y="11"/>
                    <a:pt x="3" y="9"/>
                  </a:cubicBezTo>
                  <a:cubicBezTo>
                    <a:pt x="5" y="10"/>
                    <a:pt x="5" y="10"/>
                    <a:pt x="5" y="10"/>
                  </a:cubicBezTo>
                  <a:cubicBezTo>
                    <a:pt x="12" y="10"/>
                    <a:pt x="12" y="10"/>
                    <a:pt x="12" y="10"/>
                  </a:cubicBezTo>
                  <a:cubicBezTo>
                    <a:pt x="12" y="3"/>
                    <a:pt x="12" y="3"/>
                    <a:pt x="12" y="3"/>
                  </a:cubicBezTo>
                  <a:cubicBezTo>
                    <a:pt x="4" y="3"/>
                    <a:pt x="4" y="3"/>
                    <a:pt x="4" y="3"/>
                  </a:cubicBezTo>
                  <a:cubicBezTo>
                    <a:pt x="3" y="3"/>
                    <a:pt x="2" y="3"/>
                    <a:pt x="1" y="4"/>
                  </a:cubicBezTo>
                  <a:cubicBezTo>
                    <a:pt x="0" y="3"/>
                    <a:pt x="0" y="3"/>
                    <a:pt x="0" y="3"/>
                  </a:cubicBezTo>
                  <a:cubicBezTo>
                    <a:pt x="28" y="3"/>
                    <a:pt x="28" y="3"/>
                    <a:pt x="28" y="3"/>
                  </a:cubicBezTo>
                  <a:cubicBezTo>
                    <a:pt x="30" y="0"/>
                    <a:pt x="30" y="0"/>
                    <a:pt x="30" y="0"/>
                  </a:cubicBezTo>
                  <a:cubicBezTo>
                    <a:pt x="33" y="3"/>
                    <a:pt x="33" y="3"/>
                    <a:pt x="33" y="3"/>
                  </a:cubicBezTo>
                  <a:cubicBezTo>
                    <a:pt x="21" y="3"/>
                    <a:pt x="21" y="3"/>
                    <a:pt x="21" y="3"/>
                  </a:cubicBezTo>
                  <a:cubicBezTo>
                    <a:pt x="21" y="10"/>
                    <a:pt x="21" y="10"/>
                    <a:pt x="21" y="10"/>
                  </a:cubicBezTo>
                  <a:cubicBezTo>
                    <a:pt x="27" y="10"/>
                    <a:pt x="27" y="10"/>
                    <a:pt x="27" y="10"/>
                  </a:cubicBezTo>
                  <a:cubicBezTo>
                    <a:pt x="29" y="9"/>
                    <a:pt x="29" y="9"/>
                    <a:pt x="29" y="9"/>
                  </a:cubicBezTo>
                  <a:cubicBezTo>
                    <a:pt x="31" y="11"/>
                    <a:pt x="31" y="11"/>
                    <a:pt x="31" y="11"/>
                  </a:cubicBezTo>
                  <a:lnTo>
                    <a:pt x="30" y="12"/>
                  </a:lnTo>
                  <a:close/>
                  <a:moveTo>
                    <a:pt x="21" y="20"/>
                  </a:moveTo>
                  <a:cubicBezTo>
                    <a:pt x="21" y="21"/>
                    <a:pt x="21" y="21"/>
                    <a:pt x="22" y="21"/>
                  </a:cubicBezTo>
                  <a:cubicBezTo>
                    <a:pt x="23" y="21"/>
                    <a:pt x="23" y="21"/>
                    <a:pt x="24" y="21"/>
                  </a:cubicBezTo>
                  <a:cubicBezTo>
                    <a:pt x="25" y="21"/>
                    <a:pt x="25" y="21"/>
                    <a:pt x="25" y="21"/>
                  </a:cubicBezTo>
                  <a:cubicBezTo>
                    <a:pt x="26" y="21"/>
                    <a:pt x="26" y="21"/>
                    <a:pt x="26" y="21"/>
                  </a:cubicBezTo>
                  <a:cubicBezTo>
                    <a:pt x="27" y="22"/>
                    <a:pt x="27" y="22"/>
                    <a:pt x="27" y="22"/>
                  </a:cubicBezTo>
                  <a:cubicBezTo>
                    <a:pt x="27" y="23"/>
                    <a:pt x="27" y="23"/>
                    <a:pt x="27" y="23"/>
                  </a:cubicBezTo>
                  <a:cubicBezTo>
                    <a:pt x="26" y="23"/>
                    <a:pt x="26" y="23"/>
                    <a:pt x="25" y="23"/>
                  </a:cubicBezTo>
                  <a:cubicBezTo>
                    <a:pt x="22" y="23"/>
                    <a:pt x="22" y="23"/>
                    <a:pt x="22" y="23"/>
                  </a:cubicBezTo>
                  <a:cubicBezTo>
                    <a:pt x="20" y="23"/>
                    <a:pt x="19" y="22"/>
                    <a:pt x="19" y="21"/>
                  </a:cubicBezTo>
                  <a:cubicBezTo>
                    <a:pt x="19" y="11"/>
                    <a:pt x="19" y="11"/>
                    <a:pt x="19" y="11"/>
                  </a:cubicBezTo>
                  <a:cubicBezTo>
                    <a:pt x="14" y="11"/>
                    <a:pt x="14" y="11"/>
                    <a:pt x="14" y="11"/>
                  </a:cubicBezTo>
                  <a:cubicBezTo>
                    <a:pt x="14" y="15"/>
                    <a:pt x="13" y="19"/>
                    <a:pt x="12" y="21"/>
                  </a:cubicBezTo>
                  <a:cubicBezTo>
                    <a:pt x="10" y="23"/>
                    <a:pt x="9" y="25"/>
                    <a:pt x="6" y="26"/>
                  </a:cubicBezTo>
                  <a:cubicBezTo>
                    <a:pt x="6" y="26"/>
                    <a:pt x="6" y="26"/>
                    <a:pt x="6" y="26"/>
                  </a:cubicBezTo>
                  <a:cubicBezTo>
                    <a:pt x="8" y="24"/>
                    <a:pt x="9" y="22"/>
                    <a:pt x="10" y="20"/>
                  </a:cubicBezTo>
                  <a:cubicBezTo>
                    <a:pt x="11" y="18"/>
                    <a:pt x="12" y="15"/>
                    <a:pt x="12" y="11"/>
                  </a:cubicBezTo>
                  <a:cubicBezTo>
                    <a:pt x="5" y="11"/>
                    <a:pt x="5" y="11"/>
                    <a:pt x="5" y="11"/>
                  </a:cubicBezTo>
                  <a:cubicBezTo>
                    <a:pt x="5" y="29"/>
                    <a:pt x="5" y="29"/>
                    <a:pt x="5" y="29"/>
                  </a:cubicBezTo>
                  <a:cubicBezTo>
                    <a:pt x="28" y="29"/>
                    <a:pt x="28" y="29"/>
                    <a:pt x="28" y="29"/>
                  </a:cubicBezTo>
                  <a:cubicBezTo>
                    <a:pt x="28" y="11"/>
                    <a:pt x="28" y="11"/>
                    <a:pt x="28" y="11"/>
                  </a:cubicBezTo>
                  <a:cubicBezTo>
                    <a:pt x="21" y="11"/>
                    <a:pt x="21" y="11"/>
                    <a:pt x="21" y="11"/>
                  </a:cubicBezTo>
                  <a:lnTo>
                    <a:pt x="21" y="20"/>
                  </a:lnTo>
                  <a:close/>
                  <a:moveTo>
                    <a:pt x="14" y="10"/>
                  </a:moveTo>
                  <a:cubicBezTo>
                    <a:pt x="19" y="10"/>
                    <a:pt x="19" y="10"/>
                    <a:pt x="19" y="10"/>
                  </a:cubicBezTo>
                  <a:cubicBezTo>
                    <a:pt x="19" y="3"/>
                    <a:pt x="19" y="3"/>
                    <a:pt x="19"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9"/>
            <p:cNvSpPr>
              <a:spLocks noEditPoints="1"/>
            </p:cNvSpPr>
            <p:nvPr/>
          </p:nvSpPr>
          <p:spPr bwMode="auto">
            <a:xfrm>
              <a:off x="5170488" y="5647008"/>
              <a:ext cx="88900" cy="90488"/>
            </a:xfrm>
            <a:custGeom>
              <a:gdLst>
                <a:gd fmla="*/ 7 w 34" name="T0"/>
                <a:gd fmla="*/ 6 h 35" name="T1"/>
                <a:gd fmla="*/ 29 w 34" name="T2"/>
                <a:gd fmla="*/ 6 h 35" name="T3"/>
                <a:gd fmla="*/ 31 w 34" name="T4"/>
                <a:gd fmla="*/ 4 h 35" name="T5"/>
                <a:gd fmla="*/ 34 w 34" name="T6"/>
                <a:gd fmla="*/ 7 h 35" name="T7"/>
                <a:gd fmla="*/ 7 w 34" name="T8"/>
                <a:gd fmla="*/ 7 h 35" name="T9"/>
                <a:gd fmla="*/ 6 w 34" name="T10"/>
                <a:gd fmla="*/ 25 h 35" name="T11"/>
                <a:gd fmla="*/ 0 w 34" name="T12"/>
                <a:gd fmla="*/ 35 h 35" name="T13"/>
                <a:gd fmla="*/ 0 w 34" name="T14"/>
                <a:gd fmla="*/ 34 h 35" name="T15"/>
                <a:gd fmla="*/ 5 w 34" name="T16"/>
                <a:gd fmla="*/ 17 h 35" name="T17"/>
                <a:gd fmla="*/ 5 w 34" name="T18"/>
                <a:gd fmla="*/ 5 h 35" name="T19"/>
                <a:gd fmla="*/ 7 w 34" name="T20"/>
                <a:gd fmla="*/ 6 h 35" name="T21"/>
                <a:gd fmla="*/ 20 w 34" name="T22"/>
                <a:gd fmla="*/ 3 h 35" name="T23"/>
                <a:gd fmla="*/ 20 w 34" name="T24"/>
                <a:gd fmla="*/ 5 h 35" name="T25"/>
                <a:gd fmla="*/ 19 w 34" name="T26"/>
                <a:gd fmla="*/ 6 h 35" name="T27"/>
                <a:gd fmla="*/ 18 w 34" name="T28"/>
                <a:gd fmla="*/ 4 h 35" name="T29"/>
                <a:gd fmla="*/ 16 w 34" name="T30"/>
                <a:gd fmla="*/ 1 h 35" name="T31"/>
                <a:gd fmla="*/ 16 w 34" name="T32"/>
                <a:gd fmla="*/ 0 h 35" name="T33"/>
                <a:gd fmla="*/ 20 w 34" name="T34"/>
                <a:gd fmla="*/ 3 h 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 w="34">
                  <a:moveTo>
                    <a:pt x="7" y="6"/>
                  </a:moveTo>
                  <a:cubicBezTo>
                    <a:pt x="29" y="6"/>
                    <a:pt x="29" y="6"/>
                    <a:pt x="29" y="6"/>
                  </a:cubicBezTo>
                  <a:cubicBezTo>
                    <a:pt x="31" y="4"/>
                    <a:pt x="31" y="4"/>
                    <a:pt x="31" y="4"/>
                  </a:cubicBezTo>
                  <a:cubicBezTo>
                    <a:pt x="34" y="7"/>
                    <a:pt x="34" y="7"/>
                    <a:pt x="34" y="7"/>
                  </a:cubicBezTo>
                  <a:cubicBezTo>
                    <a:pt x="7" y="7"/>
                    <a:pt x="7" y="7"/>
                    <a:pt x="7" y="7"/>
                  </a:cubicBezTo>
                  <a:cubicBezTo>
                    <a:pt x="7" y="15"/>
                    <a:pt x="7" y="21"/>
                    <a:pt x="6" y="25"/>
                  </a:cubicBezTo>
                  <a:cubicBezTo>
                    <a:pt x="5" y="28"/>
                    <a:pt x="3" y="32"/>
                    <a:pt x="0" y="35"/>
                  </a:cubicBezTo>
                  <a:cubicBezTo>
                    <a:pt x="0" y="34"/>
                    <a:pt x="0" y="34"/>
                    <a:pt x="0" y="34"/>
                  </a:cubicBezTo>
                  <a:cubicBezTo>
                    <a:pt x="3" y="29"/>
                    <a:pt x="5" y="23"/>
                    <a:pt x="5" y="17"/>
                  </a:cubicBezTo>
                  <a:cubicBezTo>
                    <a:pt x="5" y="10"/>
                    <a:pt x="5" y="6"/>
                    <a:pt x="5" y="5"/>
                  </a:cubicBezTo>
                  <a:lnTo>
                    <a:pt x="7" y="6"/>
                  </a:lnTo>
                  <a:close/>
                  <a:moveTo>
                    <a:pt x="20" y="3"/>
                  </a:moveTo>
                  <a:cubicBezTo>
                    <a:pt x="20" y="3"/>
                    <a:pt x="20" y="4"/>
                    <a:pt x="20" y="5"/>
                  </a:cubicBezTo>
                  <a:cubicBezTo>
                    <a:pt x="20" y="5"/>
                    <a:pt x="19" y="6"/>
                    <a:pt x="19" y="6"/>
                  </a:cubicBezTo>
                  <a:cubicBezTo>
                    <a:pt x="19" y="6"/>
                    <a:pt x="18" y="5"/>
                    <a:pt x="18" y="4"/>
                  </a:cubicBezTo>
                  <a:cubicBezTo>
                    <a:pt x="18" y="3"/>
                    <a:pt x="17" y="2"/>
                    <a:pt x="16" y="1"/>
                  </a:cubicBezTo>
                  <a:cubicBezTo>
                    <a:pt x="16" y="0"/>
                    <a:pt x="16" y="0"/>
                    <a:pt x="16" y="0"/>
                  </a:cubicBezTo>
                  <a:cubicBezTo>
                    <a:pt x="18" y="1"/>
                    <a:pt x="19" y="2"/>
                    <a:pt x="20" y="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30"/>
            <p:cNvSpPr>
              <a:spLocks noEditPoints="1"/>
            </p:cNvSpPr>
            <p:nvPr/>
          </p:nvSpPr>
          <p:spPr bwMode="auto">
            <a:xfrm>
              <a:off x="5260975" y="5647008"/>
              <a:ext cx="84137" cy="90488"/>
            </a:xfrm>
            <a:custGeom>
              <a:gdLst>
                <a:gd fmla="*/ 14 w 32" name="T0"/>
                <a:gd fmla="*/ 22 h 35" name="T1"/>
                <a:gd fmla="*/ 9 w 32" name="T2"/>
                <a:gd fmla="*/ 26 h 35" name="T3"/>
                <a:gd fmla="*/ 1 w 32" name="T4"/>
                <a:gd fmla="*/ 32 h 35" name="T5"/>
                <a:gd fmla="*/ 0 w 32" name="T6"/>
                <a:gd fmla="*/ 31 h 35" name="T7"/>
                <a:gd fmla="*/ 11 w 32" name="T8"/>
                <a:gd fmla="*/ 20 h 35" name="T9"/>
                <a:gd fmla="*/ 14 w 32" name="T10"/>
                <a:gd fmla="*/ 22 h 35" name="T11"/>
                <a:gd fmla="*/ 15 w 32" name="T12"/>
                <a:gd fmla="*/ 31 h 35" name="T13"/>
                <a:gd fmla="*/ 16 w 32" name="T14"/>
                <a:gd fmla="*/ 30 h 35" name="T15"/>
                <a:gd fmla="*/ 16 w 32" name="T16"/>
                <a:gd fmla="*/ 18 h 35" name="T17"/>
                <a:gd fmla="*/ 8 w 32" name="T18"/>
                <a:gd fmla="*/ 18 h 35" name="T19"/>
                <a:gd fmla="*/ 6 w 32" name="T20"/>
                <a:gd fmla="*/ 19 h 35" name="T21"/>
                <a:gd fmla="*/ 4 w 32" name="T22"/>
                <a:gd fmla="*/ 17 h 35" name="T23"/>
                <a:gd fmla="*/ 7 w 32" name="T24"/>
                <a:gd fmla="*/ 14 h 35" name="T25"/>
                <a:gd fmla="*/ 12 w 32" name="T26"/>
                <a:gd fmla="*/ 7 h 35" name="T27"/>
                <a:gd fmla="*/ 3 w 32" name="T28"/>
                <a:gd fmla="*/ 7 h 35" name="T29"/>
                <a:gd fmla="*/ 2 w 32" name="T30"/>
                <a:gd fmla="*/ 7 h 35" name="T31"/>
                <a:gd fmla="*/ 1 w 32" name="T32"/>
                <a:gd fmla="*/ 6 h 35" name="T33"/>
                <a:gd fmla="*/ 12 w 32" name="T34"/>
                <a:gd fmla="*/ 6 h 35" name="T35"/>
                <a:gd fmla="*/ 14 w 32" name="T36"/>
                <a:gd fmla="*/ 0 h 35" name="T37"/>
                <a:gd fmla="*/ 17 w 32" name="T38"/>
                <a:gd fmla="*/ 2 h 35" name="T39"/>
                <a:gd fmla="*/ 14 w 32" name="T40"/>
                <a:gd fmla="*/ 6 h 35" name="T41"/>
                <a:gd fmla="*/ 27 w 32" name="T42"/>
                <a:gd fmla="*/ 6 h 35" name="T43"/>
                <a:gd fmla="*/ 29 w 32" name="T44"/>
                <a:gd fmla="*/ 4 h 35" name="T45"/>
                <a:gd fmla="*/ 32 w 32" name="T46"/>
                <a:gd fmla="*/ 7 h 35" name="T47"/>
                <a:gd fmla="*/ 14 w 32" name="T48"/>
                <a:gd fmla="*/ 7 h 35" name="T49"/>
                <a:gd fmla="*/ 8 w 32" name="T50"/>
                <a:gd fmla="*/ 17 h 35" name="T51"/>
                <a:gd fmla="*/ 16 w 32" name="T52"/>
                <a:gd fmla="*/ 17 h 35" name="T53"/>
                <a:gd fmla="*/ 16 w 32" name="T54"/>
                <a:gd fmla="*/ 11 h 35" name="T55"/>
                <a:gd fmla="*/ 20 w 32" name="T56"/>
                <a:gd fmla="*/ 12 h 35" name="T57"/>
                <a:gd fmla="*/ 18 w 32" name="T58"/>
                <a:gd fmla="*/ 13 h 35" name="T59"/>
                <a:gd fmla="*/ 18 w 32" name="T60"/>
                <a:gd fmla="*/ 17 h 35" name="T61"/>
                <a:gd fmla="*/ 25 w 32" name="T62"/>
                <a:gd fmla="*/ 17 h 35" name="T63"/>
                <a:gd fmla="*/ 27 w 32" name="T64"/>
                <a:gd fmla="*/ 15 h 35" name="T65"/>
                <a:gd fmla="*/ 30 w 32" name="T66"/>
                <a:gd fmla="*/ 18 h 35" name="T67"/>
                <a:gd fmla="*/ 18 w 32" name="T68"/>
                <a:gd fmla="*/ 18 h 35" name="T69"/>
                <a:gd fmla="*/ 18 w 32" name="T70"/>
                <a:gd fmla="*/ 31 h 35" name="T71"/>
                <a:gd fmla="*/ 18 w 32" name="T72"/>
                <a:gd fmla="*/ 33 h 35" name="T73"/>
                <a:gd fmla="*/ 15 w 32" name="T74"/>
                <a:gd fmla="*/ 35 h 35" name="T75"/>
                <a:gd fmla="*/ 10 w 32" name="T76"/>
                <a:gd fmla="*/ 31 h 35" name="T77"/>
                <a:gd fmla="*/ 10 w 32" name="T78"/>
                <a:gd fmla="*/ 31 h 35" name="T79"/>
                <a:gd fmla="*/ 15 w 32" name="T80"/>
                <a:gd fmla="*/ 31 h 35" name="T81"/>
                <a:gd fmla="*/ 31 w 32" name="T82"/>
                <a:gd fmla="*/ 27 h 35" name="T83"/>
                <a:gd fmla="*/ 31 w 32" name="T84"/>
                <a:gd fmla="*/ 31 h 35" name="T85"/>
                <a:gd fmla="*/ 29 w 32" name="T86"/>
                <a:gd fmla="*/ 29 h 35" name="T87"/>
                <a:gd fmla="*/ 21 w 32" name="T88"/>
                <a:gd fmla="*/ 21 h 35" name="T89"/>
                <a:gd fmla="*/ 21 w 32" name="T90"/>
                <a:gd fmla="*/ 20 h 35" name="T91"/>
                <a:gd fmla="*/ 31 w 32" name="T92"/>
                <a:gd fmla="*/ 27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32">
                  <a:moveTo>
                    <a:pt x="14" y="22"/>
                  </a:moveTo>
                  <a:cubicBezTo>
                    <a:pt x="13" y="22"/>
                    <a:pt x="11" y="24"/>
                    <a:pt x="9" y="26"/>
                  </a:cubicBezTo>
                  <a:cubicBezTo>
                    <a:pt x="6" y="28"/>
                    <a:pt x="4" y="30"/>
                    <a:pt x="1" y="32"/>
                  </a:cubicBezTo>
                  <a:cubicBezTo>
                    <a:pt x="0" y="31"/>
                    <a:pt x="0" y="31"/>
                    <a:pt x="0" y="31"/>
                  </a:cubicBezTo>
                  <a:cubicBezTo>
                    <a:pt x="6" y="27"/>
                    <a:pt x="9" y="23"/>
                    <a:pt x="11" y="20"/>
                  </a:cubicBezTo>
                  <a:lnTo>
                    <a:pt x="14" y="22"/>
                  </a:lnTo>
                  <a:close/>
                  <a:moveTo>
                    <a:pt x="15" y="31"/>
                  </a:moveTo>
                  <a:cubicBezTo>
                    <a:pt x="16" y="31"/>
                    <a:pt x="16" y="31"/>
                    <a:pt x="16" y="30"/>
                  </a:cubicBezTo>
                  <a:cubicBezTo>
                    <a:pt x="16" y="18"/>
                    <a:pt x="16" y="18"/>
                    <a:pt x="16" y="18"/>
                  </a:cubicBezTo>
                  <a:cubicBezTo>
                    <a:pt x="8" y="18"/>
                    <a:pt x="8" y="18"/>
                    <a:pt x="8" y="18"/>
                  </a:cubicBezTo>
                  <a:cubicBezTo>
                    <a:pt x="6" y="19"/>
                    <a:pt x="6" y="19"/>
                    <a:pt x="6" y="19"/>
                  </a:cubicBezTo>
                  <a:cubicBezTo>
                    <a:pt x="4" y="17"/>
                    <a:pt x="4" y="17"/>
                    <a:pt x="4" y="17"/>
                  </a:cubicBezTo>
                  <a:cubicBezTo>
                    <a:pt x="5" y="17"/>
                    <a:pt x="6" y="16"/>
                    <a:pt x="7" y="14"/>
                  </a:cubicBezTo>
                  <a:cubicBezTo>
                    <a:pt x="8" y="13"/>
                    <a:pt x="10" y="11"/>
                    <a:pt x="12" y="7"/>
                  </a:cubicBezTo>
                  <a:cubicBezTo>
                    <a:pt x="3" y="7"/>
                    <a:pt x="3" y="7"/>
                    <a:pt x="3" y="7"/>
                  </a:cubicBezTo>
                  <a:cubicBezTo>
                    <a:pt x="2" y="7"/>
                    <a:pt x="2" y="7"/>
                    <a:pt x="2" y="7"/>
                  </a:cubicBezTo>
                  <a:cubicBezTo>
                    <a:pt x="1" y="6"/>
                    <a:pt x="1" y="6"/>
                    <a:pt x="1" y="6"/>
                  </a:cubicBezTo>
                  <a:cubicBezTo>
                    <a:pt x="12" y="6"/>
                    <a:pt x="12" y="6"/>
                    <a:pt x="12" y="6"/>
                  </a:cubicBezTo>
                  <a:cubicBezTo>
                    <a:pt x="13" y="3"/>
                    <a:pt x="14" y="1"/>
                    <a:pt x="14" y="0"/>
                  </a:cubicBezTo>
                  <a:cubicBezTo>
                    <a:pt x="17" y="2"/>
                    <a:pt x="17" y="2"/>
                    <a:pt x="17" y="2"/>
                  </a:cubicBezTo>
                  <a:cubicBezTo>
                    <a:pt x="16" y="2"/>
                    <a:pt x="15" y="4"/>
                    <a:pt x="14" y="6"/>
                  </a:cubicBezTo>
                  <a:cubicBezTo>
                    <a:pt x="27" y="6"/>
                    <a:pt x="27" y="6"/>
                    <a:pt x="27" y="6"/>
                  </a:cubicBezTo>
                  <a:cubicBezTo>
                    <a:pt x="29" y="4"/>
                    <a:pt x="29" y="4"/>
                    <a:pt x="29" y="4"/>
                  </a:cubicBezTo>
                  <a:cubicBezTo>
                    <a:pt x="32" y="7"/>
                    <a:pt x="32" y="7"/>
                    <a:pt x="32" y="7"/>
                  </a:cubicBezTo>
                  <a:cubicBezTo>
                    <a:pt x="14" y="7"/>
                    <a:pt x="14" y="7"/>
                    <a:pt x="14" y="7"/>
                  </a:cubicBezTo>
                  <a:cubicBezTo>
                    <a:pt x="12" y="11"/>
                    <a:pt x="10" y="14"/>
                    <a:pt x="8" y="17"/>
                  </a:cubicBezTo>
                  <a:cubicBezTo>
                    <a:pt x="16" y="17"/>
                    <a:pt x="16" y="17"/>
                    <a:pt x="16" y="17"/>
                  </a:cubicBezTo>
                  <a:cubicBezTo>
                    <a:pt x="16" y="14"/>
                    <a:pt x="16" y="12"/>
                    <a:pt x="16" y="11"/>
                  </a:cubicBezTo>
                  <a:cubicBezTo>
                    <a:pt x="20" y="12"/>
                    <a:pt x="20" y="12"/>
                    <a:pt x="20" y="12"/>
                  </a:cubicBezTo>
                  <a:cubicBezTo>
                    <a:pt x="18" y="13"/>
                    <a:pt x="18" y="13"/>
                    <a:pt x="18" y="13"/>
                  </a:cubicBezTo>
                  <a:cubicBezTo>
                    <a:pt x="18" y="17"/>
                    <a:pt x="18" y="17"/>
                    <a:pt x="18" y="17"/>
                  </a:cubicBezTo>
                  <a:cubicBezTo>
                    <a:pt x="25" y="17"/>
                    <a:pt x="25" y="17"/>
                    <a:pt x="25" y="17"/>
                  </a:cubicBezTo>
                  <a:cubicBezTo>
                    <a:pt x="27" y="15"/>
                    <a:pt x="27" y="15"/>
                    <a:pt x="27" y="15"/>
                  </a:cubicBezTo>
                  <a:cubicBezTo>
                    <a:pt x="30" y="18"/>
                    <a:pt x="30" y="18"/>
                    <a:pt x="30" y="18"/>
                  </a:cubicBezTo>
                  <a:cubicBezTo>
                    <a:pt x="18" y="18"/>
                    <a:pt x="18" y="18"/>
                    <a:pt x="18" y="18"/>
                  </a:cubicBezTo>
                  <a:cubicBezTo>
                    <a:pt x="18" y="31"/>
                    <a:pt x="18" y="31"/>
                    <a:pt x="18" y="31"/>
                  </a:cubicBezTo>
                  <a:cubicBezTo>
                    <a:pt x="18" y="32"/>
                    <a:pt x="18" y="33"/>
                    <a:pt x="18" y="33"/>
                  </a:cubicBezTo>
                  <a:cubicBezTo>
                    <a:pt x="17" y="34"/>
                    <a:pt x="16" y="34"/>
                    <a:pt x="15" y="35"/>
                  </a:cubicBezTo>
                  <a:cubicBezTo>
                    <a:pt x="15" y="33"/>
                    <a:pt x="13" y="32"/>
                    <a:pt x="10" y="31"/>
                  </a:cubicBezTo>
                  <a:cubicBezTo>
                    <a:pt x="10" y="31"/>
                    <a:pt x="10" y="31"/>
                    <a:pt x="10" y="31"/>
                  </a:cubicBezTo>
                  <a:cubicBezTo>
                    <a:pt x="13" y="31"/>
                    <a:pt x="15" y="31"/>
                    <a:pt x="15" y="31"/>
                  </a:cubicBezTo>
                  <a:close/>
                  <a:moveTo>
                    <a:pt x="31" y="27"/>
                  </a:moveTo>
                  <a:cubicBezTo>
                    <a:pt x="32" y="28"/>
                    <a:pt x="32" y="30"/>
                    <a:pt x="31" y="31"/>
                  </a:cubicBezTo>
                  <a:cubicBezTo>
                    <a:pt x="31" y="32"/>
                    <a:pt x="30" y="31"/>
                    <a:pt x="29" y="29"/>
                  </a:cubicBezTo>
                  <a:cubicBezTo>
                    <a:pt x="27" y="27"/>
                    <a:pt x="25" y="24"/>
                    <a:pt x="21" y="21"/>
                  </a:cubicBezTo>
                  <a:cubicBezTo>
                    <a:pt x="21" y="20"/>
                    <a:pt x="21" y="20"/>
                    <a:pt x="21" y="20"/>
                  </a:cubicBezTo>
                  <a:cubicBezTo>
                    <a:pt x="27" y="24"/>
                    <a:pt x="30" y="26"/>
                    <a:pt x="31"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31"/>
            <p:cNvSpPr>
              <a:spLocks noEditPoints="1"/>
            </p:cNvSpPr>
            <p:nvPr/>
          </p:nvSpPr>
          <p:spPr bwMode="auto">
            <a:xfrm>
              <a:off x="4668838" y="6286771"/>
              <a:ext cx="92075" cy="88900"/>
            </a:xfrm>
            <a:custGeom>
              <a:gdLst>
                <a:gd fmla="*/ 5 w 35" name="T0"/>
                <a:gd fmla="*/ 29 h 34" name="T1"/>
                <a:gd fmla="*/ 3 w 35" name="T2"/>
                <a:gd fmla="*/ 33 h 34" name="T3"/>
                <a:gd fmla="*/ 3 w 35" name="T4"/>
                <a:gd fmla="*/ 25 h 34" name="T5"/>
                <a:gd fmla="*/ 0 w 35" name="T6"/>
                <a:gd fmla="*/ 23 h 34" name="T7"/>
                <a:gd fmla="*/ 4 w 35" name="T8"/>
                <a:gd fmla="*/ 22 h 34" name="T9"/>
                <a:gd fmla="*/ 10 w 35" name="T10"/>
                <a:gd fmla="*/ 8 h 34" name="T11"/>
                <a:gd fmla="*/ 5 w 35" name="T12"/>
                <a:gd fmla="*/ 13 h 34" name="T13"/>
                <a:gd fmla="*/ 2 w 35" name="T14"/>
                <a:gd fmla="*/ 13 h 34" name="T15"/>
                <a:gd fmla="*/ 0 w 35" name="T16"/>
                <a:gd fmla="*/ 9 h 34" name="T17"/>
                <a:gd fmla="*/ 7 w 35" name="T18"/>
                <a:gd fmla="*/ 5 h 34" name="T19"/>
                <a:gd fmla="*/ 5 w 35" name="T20"/>
                <a:gd fmla="*/ 6 h 34" name="T21"/>
                <a:gd fmla="*/ 3 w 35" name="T22"/>
                <a:gd fmla="*/ 1 h 34" name="T23"/>
                <a:gd fmla="*/ 12 w 35" name="T24"/>
                <a:gd fmla="*/ 19 h 34" name="T25"/>
                <a:gd fmla="*/ 9 w 35" name="T26"/>
                <a:gd fmla="*/ 19 h 34" name="T27"/>
                <a:gd fmla="*/ 12 w 35" name="T28"/>
                <a:gd fmla="*/ 18 h 34" name="T29"/>
                <a:gd fmla="*/ 15 w 35" name="T30"/>
                <a:gd fmla="*/ 10 h 34" name="T31"/>
                <a:gd fmla="*/ 28 w 35" name="T32"/>
                <a:gd fmla="*/ 9 h 34" name="T33"/>
                <a:gd fmla="*/ 29 w 35" name="T34"/>
                <a:gd fmla="*/ 12 h 34" name="T35"/>
                <a:gd fmla="*/ 31 w 35" name="T36"/>
                <a:gd fmla="*/ 18 h 34" name="T37"/>
                <a:gd fmla="*/ 35 w 35" name="T38"/>
                <a:gd fmla="*/ 19 h 34" name="T39"/>
                <a:gd fmla="*/ 28 w 35" name="T40"/>
                <a:gd fmla="*/ 27 h 34" name="T41"/>
                <a:gd fmla="*/ 32 w 35" name="T42"/>
                <a:gd fmla="*/ 25 h 34" name="T43"/>
                <a:gd fmla="*/ 28 w 35" name="T44"/>
                <a:gd fmla="*/ 27 h 34" name="T45"/>
                <a:gd fmla="*/ 23 w 35" name="T46"/>
                <a:gd fmla="*/ 34 h 34" name="T47"/>
                <a:gd fmla="*/ 19 w 35" name="T48"/>
                <a:gd fmla="*/ 30 h 34" name="T49"/>
                <a:gd fmla="*/ 25 w 35" name="T50"/>
                <a:gd fmla="*/ 30 h 34" name="T51"/>
                <a:gd fmla="*/ 12 w 35" name="T52"/>
                <a:gd fmla="*/ 27 h 34" name="T53"/>
                <a:gd fmla="*/ 9 w 35" name="T54"/>
                <a:gd fmla="*/ 27 h 34" name="T55"/>
                <a:gd fmla="*/ 12 w 35" name="T56"/>
                <a:gd fmla="*/ 19 h 34" name="T57"/>
                <a:gd fmla="*/ 15 w 35" name="T58"/>
                <a:gd fmla="*/ 5 h 34" name="T59"/>
                <a:gd fmla="*/ 30 w 35" name="T60"/>
                <a:gd fmla="*/ 4 h 34" name="T61"/>
                <a:gd fmla="*/ 15 w 35" name="T62"/>
                <a:gd fmla="*/ 6 h 34" name="T63"/>
                <a:gd fmla="*/ 9 w 35" name="T64"/>
                <a:gd fmla="*/ 13 h 34" name="T65"/>
                <a:gd fmla="*/ 15 w 35" name="T66"/>
                <a:gd fmla="*/ 0 h 34" name="T67"/>
                <a:gd fmla="*/ 17 w 35" name="T68"/>
                <a:gd fmla="*/ 2 h 34" name="T69"/>
                <a:gd fmla="*/ 14 w 35" name="T70"/>
                <a:gd fmla="*/ 19 h 34" name="T71"/>
                <a:gd fmla="*/ 26 w 35" name="T72"/>
                <a:gd fmla="*/ 27 h 34" name="T73"/>
                <a:gd fmla="*/ 27 w 35" name="T74"/>
                <a:gd fmla="*/ 11 h 34" name="T75"/>
                <a:gd fmla="*/ 14 w 35" name="T76"/>
                <a:gd fmla="*/ 18 h 34" name="T77"/>
                <a:gd fmla="*/ 27 w 35" name="T78"/>
                <a:gd fmla="*/ 11 h 34" name="T79"/>
                <a:gd fmla="*/ 21 w 35" name="T80"/>
                <a:gd fmla="*/ 23 h 34" name="T81"/>
                <a:gd fmla="*/ 19 w 35" name="T82"/>
                <a:gd fmla="*/ 24 h 34" name="T83"/>
                <a:gd fmla="*/ 18 w 35" name="T84"/>
                <a:gd fmla="*/ 12 h 34" name="T85"/>
                <a:gd fmla="*/ 21 w 35" name="T86"/>
                <a:gd fmla="*/ 17 h 34" name="T87"/>
                <a:gd fmla="*/ 18 w 35" name="T88"/>
                <a:gd fmla="*/ 12 h 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4" w="35">
                  <a:moveTo>
                    <a:pt x="5" y="24"/>
                  </a:moveTo>
                  <a:cubicBezTo>
                    <a:pt x="5" y="25"/>
                    <a:pt x="5" y="27"/>
                    <a:pt x="5" y="29"/>
                  </a:cubicBezTo>
                  <a:cubicBezTo>
                    <a:pt x="5" y="30"/>
                    <a:pt x="5" y="32"/>
                    <a:pt x="5" y="32"/>
                  </a:cubicBezTo>
                  <a:cubicBezTo>
                    <a:pt x="5" y="33"/>
                    <a:pt x="5" y="33"/>
                    <a:pt x="3" y="33"/>
                  </a:cubicBezTo>
                  <a:cubicBezTo>
                    <a:pt x="2" y="32"/>
                    <a:pt x="2" y="31"/>
                    <a:pt x="3" y="29"/>
                  </a:cubicBezTo>
                  <a:cubicBezTo>
                    <a:pt x="3" y="27"/>
                    <a:pt x="3" y="26"/>
                    <a:pt x="3" y="25"/>
                  </a:cubicBezTo>
                  <a:cubicBezTo>
                    <a:pt x="2" y="25"/>
                    <a:pt x="1" y="24"/>
                    <a:pt x="0" y="24"/>
                  </a:cubicBezTo>
                  <a:cubicBezTo>
                    <a:pt x="0" y="23"/>
                    <a:pt x="0" y="23"/>
                    <a:pt x="0" y="23"/>
                  </a:cubicBezTo>
                  <a:cubicBezTo>
                    <a:pt x="1" y="23"/>
                    <a:pt x="2" y="24"/>
                    <a:pt x="3" y="24"/>
                  </a:cubicBezTo>
                  <a:cubicBezTo>
                    <a:pt x="3" y="23"/>
                    <a:pt x="4" y="23"/>
                    <a:pt x="4" y="22"/>
                  </a:cubicBezTo>
                  <a:cubicBezTo>
                    <a:pt x="5" y="21"/>
                    <a:pt x="6" y="17"/>
                    <a:pt x="9" y="8"/>
                  </a:cubicBezTo>
                  <a:cubicBezTo>
                    <a:pt x="10" y="8"/>
                    <a:pt x="10" y="8"/>
                    <a:pt x="10" y="8"/>
                  </a:cubicBezTo>
                  <a:cubicBezTo>
                    <a:pt x="7" y="17"/>
                    <a:pt x="6" y="23"/>
                    <a:pt x="5" y="24"/>
                  </a:cubicBezTo>
                  <a:close/>
                  <a:moveTo>
                    <a:pt x="5" y="13"/>
                  </a:moveTo>
                  <a:cubicBezTo>
                    <a:pt x="5" y="14"/>
                    <a:pt x="4" y="14"/>
                    <a:pt x="4" y="15"/>
                  </a:cubicBezTo>
                  <a:cubicBezTo>
                    <a:pt x="3" y="15"/>
                    <a:pt x="3" y="15"/>
                    <a:pt x="2" y="13"/>
                  </a:cubicBezTo>
                  <a:cubicBezTo>
                    <a:pt x="2" y="12"/>
                    <a:pt x="1" y="11"/>
                    <a:pt x="0" y="9"/>
                  </a:cubicBezTo>
                  <a:cubicBezTo>
                    <a:pt x="0" y="9"/>
                    <a:pt x="0" y="9"/>
                    <a:pt x="0" y="9"/>
                  </a:cubicBezTo>
                  <a:cubicBezTo>
                    <a:pt x="3" y="10"/>
                    <a:pt x="4" y="12"/>
                    <a:pt x="5" y="13"/>
                  </a:cubicBezTo>
                  <a:close/>
                  <a:moveTo>
                    <a:pt x="7" y="5"/>
                  </a:moveTo>
                  <a:cubicBezTo>
                    <a:pt x="8" y="5"/>
                    <a:pt x="8" y="6"/>
                    <a:pt x="7" y="7"/>
                  </a:cubicBezTo>
                  <a:cubicBezTo>
                    <a:pt x="6" y="8"/>
                    <a:pt x="6" y="7"/>
                    <a:pt x="5" y="6"/>
                  </a:cubicBezTo>
                  <a:cubicBezTo>
                    <a:pt x="5" y="5"/>
                    <a:pt x="4" y="3"/>
                    <a:pt x="3" y="2"/>
                  </a:cubicBezTo>
                  <a:cubicBezTo>
                    <a:pt x="3" y="1"/>
                    <a:pt x="3" y="1"/>
                    <a:pt x="3" y="1"/>
                  </a:cubicBezTo>
                  <a:cubicBezTo>
                    <a:pt x="6" y="3"/>
                    <a:pt x="7" y="4"/>
                    <a:pt x="7" y="5"/>
                  </a:cubicBezTo>
                  <a:close/>
                  <a:moveTo>
                    <a:pt x="12" y="19"/>
                  </a:moveTo>
                  <a:cubicBezTo>
                    <a:pt x="10" y="19"/>
                    <a:pt x="10" y="19"/>
                    <a:pt x="10" y="19"/>
                  </a:cubicBezTo>
                  <a:cubicBezTo>
                    <a:pt x="9" y="19"/>
                    <a:pt x="9" y="19"/>
                    <a:pt x="9" y="19"/>
                  </a:cubicBezTo>
                  <a:cubicBezTo>
                    <a:pt x="7" y="18"/>
                    <a:pt x="7" y="18"/>
                    <a:pt x="7" y="18"/>
                  </a:cubicBezTo>
                  <a:cubicBezTo>
                    <a:pt x="12" y="18"/>
                    <a:pt x="12" y="18"/>
                    <a:pt x="12" y="18"/>
                  </a:cubicBezTo>
                  <a:cubicBezTo>
                    <a:pt x="13" y="9"/>
                    <a:pt x="13" y="9"/>
                    <a:pt x="13" y="9"/>
                  </a:cubicBezTo>
                  <a:cubicBezTo>
                    <a:pt x="15" y="10"/>
                    <a:pt x="15" y="10"/>
                    <a:pt x="15" y="10"/>
                  </a:cubicBezTo>
                  <a:cubicBezTo>
                    <a:pt x="26" y="10"/>
                    <a:pt x="26" y="10"/>
                    <a:pt x="26" y="10"/>
                  </a:cubicBezTo>
                  <a:cubicBezTo>
                    <a:pt x="28" y="9"/>
                    <a:pt x="28" y="9"/>
                    <a:pt x="28" y="9"/>
                  </a:cubicBezTo>
                  <a:cubicBezTo>
                    <a:pt x="30" y="11"/>
                    <a:pt x="30" y="11"/>
                    <a:pt x="30" y="11"/>
                  </a:cubicBezTo>
                  <a:cubicBezTo>
                    <a:pt x="29" y="12"/>
                    <a:pt x="29" y="12"/>
                    <a:pt x="29" y="12"/>
                  </a:cubicBezTo>
                  <a:cubicBezTo>
                    <a:pt x="28" y="18"/>
                    <a:pt x="28" y="18"/>
                    <a:pt x="28" y="18"/>
                  </a:cubicBezTo>
                  <a:cubicBezTo>
                    <a:pt x="31" y="18"/>
                    <a:pt x="31" y="18"/>
                    <a:pt x="31" y="18"/>
                  </a:cubicBezTo>
                  <a:cubicBezTo>
                    <a:pt x="32" y="16"/>
                    <a:pt x="32" y="16"/>
                    <a:pt x="32" y="16"/>
                  </a:cubicBezTo>
                  <a:cubicBezTo>
                    <a:pt x="35" y="19"/>
                    <a:pt x="35" y="19"/>
                    <a:pt x="35" y="19"/>
                  </a:cubicBezTo>
                  <a:cubicBezTo>
                    <a:pt x="28" y="19"/>
                    <a:pt x="28" y="19"/>
                    <a:pt x="28" y="19"/>
                  </a:cubicBezTo>
                  <a:cubicBezTo>
                    <a:pt x="28" y="27"/>
                    <a:pt x="28" y="27"/>
                    <a:pt x="28" y="27"/>
                  </a:cubicBezTo>
                  <a:cubicBezTo>
                    <a:pt x="30" y="27"/>
                    <a:pt x="30" y="27"/>
                    <a:pt x="30" y="27"/>
                  </a:cubicBezTo>
                  <a:cubicBezTo>
                    <a:pt x="32" y="25"/>
                    <a:pt x="32" y="25"/>
                    <a:pt x="32" y="25"/>
                  </a:cubicBezTo>
                  <a:cubicBezTo>
                    <a:pt x="34" y="27"/>
                    <a:pt x="34" y="27"/>
                    <a:pt x="34" y="27"/>
                  </a:cubicBezTo>
                  <a:cubicBezTo>
                    <a:pt x="28" y="27"/>
                    <a:pt x="28" y="27"/>
                    <a:pt x="28" y="27"/>
                  </a:cubicBezTo>
                  <a:cubicBezTo>
                    <a:pt x="27" y="29"/>
                    <a:pt x="27" y="30"/>
                    <a:pt x="27" y="32"/>
                  </a:cubicBezTo>
                  <a:cubicBezTo>
                    <a:pt x="27" y="33"/>
                    <a:pt x="26" y="34"/>
                    <a:pt x="23" y="34"/>
                  </a:cubicBezTo>
                  <a:cubicBezTo>
                    <a:pt x="23" y="33"/>
                    <a:pt x="22" y="32"/>
                    <a:pt x="19" y="31"/>
                  </a:cubicBezTo>
                  <a:cubicBezTo>
                    <a:pt x="19" y="30"/>
                    <a:pt x="19" y="30"/>
                    <a:pt x="19" y="30"/>
                  </a:cubicBezTo>
                  <a:cubicBezTo>
                    <a:pt x="22" y="31"/>
                    <a:pt x="23" y="31"/>
                    <a:pt x="24" y="31"/>
                  </a:cubicBezTo>
                  <a:cubicBezTo>
                    <a:pt x="25" y="31"/>
                    <a:pt x="25" y="31"/>
                    <a:pt x="25" y="30"/>
                  </a:cubicBezTo>
                  <a:cubicBezTo>
                    <a:pt x="25" y="30"/>
                    <a:pt x="25" y="29"/>
                    <a:pt x="26" y="27"/>
                  </a:cubicBezTo>
                  <a:cubicBezTo>
                    <a:pt x="12" y="27"/>
                    <a:pt x="12" y="27"/>
                    <a:pt x="12" y="27"/>
                  </a:cubicBezTo>
                  <a:cubicBezTo>
                    <a:pt x="11" y="29"/>
                    <a:pt x="11" y="29"/>
                    <a:pt x="11" y="29"/>
                  </a:cubicBezTo>
                  <a:cubicBezTo>
                    <a:pt x="9" y="27"/>
                    <a:pt x="9" y="27"/>
                    <a:pt x="9" y="27"/>
                  </a:cubicBezTo>
                  <a:cubicBezTo>
                    <a:pt x="11" y="26"/>
                    <a:pt x="11" y="26"/>
                    <a:pt x="11" y="26"/>
                  </a:cubicBezTo>
                  <a:lnTo>
                    <a:pt x="12" y="19"/>
                  </a:lnTo>
                  <a:close/>
                  <a:moveTo>
                    <a:pt x="17" y="2"/>
                  </a:moveTo>
                  <a:cubicBezTo>
                    <a:pt x="16" y="3"/>
                    <a:pt x="16" y="4"/>
                    <a:pt x="15" y="5"/>
                  </a:cubicBezTo>
                  <a:cubicBezTo>
                    <a:pt x="28" y="5"/>
                    <a:pt x="28" y="5"/>
                    <a:pt x="28" y="5"/>
                  </a:cubicBezTo>
                  <a:cubicBezTo>
                    <a:pt x="30" y="4"/>
                    <a:pt x="30" y="4"/>
                    <a:pt x="30" y="4"/>
                  </a:cubicBezTo>
                  <a:cubicBezTo>
                    <a:pt x="33" y="6"/>
                    <a:pt x="33" y="6"/>
                    <a:pt x="33" y="6"/>
                  </a:cubicBezTo>
                  <a:cubicBezTo>
                    <a:pt x="15" y="6"/>
                    <a:pt x="15" y="6"/>
                    <a:pt x="15" y="6"/>
                  </a:cubicBezTo>
                  <a:cubicBezTo>
                    <a:pt x="13" y="9"/>
                    <a:pt x="11" y="12"/>
                    <a:pt x="9" y="14"/>
                  </a:cubicBezTo>
                  <a:cubicBezTo>
                    <a:pt x="9" y="13"/>
                    <a:pt x="9" y="13"/>
                    <a:pt x="9" y="13"/>
                  </a:cubicBezTo>
                  <a:cubicBezTo>
                    <a:pt x="10" y="11"/>
                    <a:pt x="12" y="9"/>
                    <a:pt x="13" y="6"/>
                  </a:cubicBezTo>
                  <a:cubicBezTo>
                    <a:pt x="14" y="4"/>
                    <a:pt x="14" y="2"/>
                    <a:pt x="15" y="0"/>
                  </a:cubicBezTo>
                  <a:cubicBezTo>
                    <a:pt x="18" y="2"/>
                    <a:pt x="18" y="2"/>
                    <a:pt x="18" y="2"/>
                  </a:cubicBezTo>
                  <a:lnTo>
                    <a:pt x="17" y="2"/>
                  </a:lnTo>
                  <a:close/>
                  <a:moveTo>
                    <a:pt x="26" y="19"/>
                  </a:moveTo>
                  <a:cubicBezTo>
                    <a:pt x="14" y="19"/>
                    <a:pt x="14" y="19"/>
                    <a:pt x="14" y="19"/>
                  </a:cubicBezTo>
                  <a:cubicBezTo>
                    <a:pt x="13" y="27"/>
                    <a:pt x="13" y="27"/>
                    <a:pt x="13" y="27"/>
                  </a:cubicBezTo>
                  <a:cubicBezTo>
                    <a:pt x="26" y="27"/>
                    <a:pt x="26" y="27"/>
                    <a:pt x="26" y="27"/>
                  </a:cubicBezTo>
                  <a:lnTo>
                    <a:pt x="26" y="19"/>
                  </a:lnTo>
                  <a:close/>
                  <a:moveTo>
                    <a:pt x="27" y="11"/>
                  </a:moveTo>
                  <a:cubicBezTo>
                    <a:pt x="15" y="11"/>
                    <a:pt x="15" y="11"/>
                    <a:pt x="15" y="11"/>
                  </a:cubicBezTo>
                  <a:cubicBezTo>
                    <a:pt x="14" y="18"/>
                    <a:pt x="14" y="18"/>
                    <a:pt x="14" y="18"/>
                  </a:cubicBezTo>
                  <a:cubicBezTo>
                    <a:pt x="26" y="18"/>
                    <a:pt x="26" y="18"/>
                    <a:pt x="26" y="18"/>
                  </a:cubicBezTo>
                  <a:lnTo>
                    <a:pt x="27" y="11"/>
                  </a:lnTo>
                  <a:close/>
                  <a:moveTo>
                    <a:pt x="18" y="20"/>
                  </a:moveTo>
                  <a:cubicBezTo>
                    <a:pt x="20" y="21"/>
                    <a:pt x="21" y="22"/>
                    <a:pt x="21" y="23"/>
                  </a:cubicBezTo>
                  <a:cubicBezTo>
                    <a:pt x="22" y="23"/>
                    <a:pt x="21" y="24"/>
                    <a:pt x="21" y="25"/>
                  </a:cubicBezTo>
                  <a:cubicBezTo>
                    <a:pt x="20" y="26"/>
                    <a:pt x="20" y="26"/>
                    <a:pt x="19" y="24"/>
                  </a:cubicBezTo>
                  <a:cubicBezTo>
                    <a:pt x="19" y="23"/>
                    <a:pt x="19" y="21"/>
                    <a:pt x="18" y="20"/>
                  </a:cubicBezTo>
                  <a:close/>
                  <a:moveTo>
                    <a:pt x="18" y="12"/>
                  </a:moveTo>
                  <a:cubicBezTo>
                    <a:pt x="20" y="13"/>
                    <a:pt x="21" y="14"/>
                    <a:pt x="22" y="14"/>
                  </a:cubicBezTo>
                  <a:cubicBezTo>
                    <a:pt x="22" y="15"/>
                    <a:pt x="22" y="16"/>
                    <a:pt x="21" y="17"/>
                  </a:cubicBezTo>
                  <a:cubicBezTo>
                    <a:pt x="21" y="17"/>
                    <a:pt x="20" y="17"/>
                    <a:pt x="20" y="16"/>
                  </a:cubicBezTo>
                  <a:cubicBezTo>
                    <a:pt x="19" y="14"/>
                    <a:pt x="19" y="13"/>
                    <a:pt x="18" y="12"/>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32"/>
            <p:cNvSpPr>
              <a:spLocks noEditPoints="1"/>
            </p:cNvSpPr>
            <p:nvPr/>
          </p:nvSpPr>
          <p:spPr bwMode="auto">
            <a:xfrm>
              <a:off x="4757738" y="6286771"/>
              <a:ext cx="88900" cy="88900"/>
            </a:xfrm>
            <a:custGeom>
              <a:gdLst>
                <a:gd fmla="*/ 4 w 34" name="T0"/>
                <a:gd fmla="*/ 34 h 34" name="T1"/>
                <a:gd fmla="*/ 4 w 34" name="T2"/>
                <a:gd fmla="*/ 10 h 34" name="T3"/>
                <a:gd fmla="*/ 15 w 34" name="T4"/>
                <a:gd fmla="*/ 11 h 34" name="T5"/>
                <a:gd fmla="*/ 4 w 34" name="T6"/>
                <a:gd fmla="*/ 7 h 34" name="T7"/>
                <a:gd fmla="*/ 0 w 34" name="T8"/>
                <a:gd fmla="*/ 6 h 34" name="T9"/>
                <a:gd fmla="*/ 16 w 34" name="T10"/>
                <a:gd fmla="*/ 0 h 34" name="T11"/>
                <a:gd fmla="*/ 18 w 34" name="T12"/>
                <a:gd fmla="*/ 3 h 34" name="T13"/>
                <a:gd fmla="*/ 29 w 34" name="T14"/>
                <a:gd fmla="*/ 6 h 34" name="T15"/>
                <a:gd fmla="*/ 34 w 34" name="T16"/>
                <a:gd fmla="*/ 7 h 34" name="T17"/>
                <a:gd fmla="*/ 17 w 34" name="T18"/>
                <a:gd fmla="*/ 11 h 34" name="T19"/>
                <a:gd fmla="*/ 29 w 34" name="T20"/>
                <a:gd fmla="*/ 10 h 34" name="T21"/>
                <a:gd fmla="*/ 30 w 34" name="T22"/>
                <a:gd fmla="*/ 13 h 34" name="T23"/>
                <a:gd fmla="*/ 27 w 34" name="T24"/>
                <a:gd fmla="*/ 34 h 34" name="T25"/>
                <a:gd fmla="*/ 22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8 w 34" name="T40"/>
                <a:gd fmla="*/ 24 h 34" name="T41"/>
                <a:gd fmla="*/ 25 w 34" name="T42"/>
                <a:gd fmla="*/ 22 h 34" name="T43"/>
                <a:gd fmla="*/ 18 w 34" name="T44"/>
                <a:gd fmla="*/ 25 h 34" name="T45"/>
                <a:gd fmla="*/ 16 w 34" name="T46"/>
                <a:gd fmla="*/ 33 h 34" name="T47"/>
                <a:gd fmla="*/ 11 w 34" name="T48"/>
                <a:gd fmla="*/ 25 h 34" name="T49"/>
                <a:gd fmla="*/ 7 w 34" name="T50"/>
                <a:gd fmla="*/ 24 h 34" name="T51"/>
                <a:gd fmla="*/ 16 w 34" name="T52"/>
                <a:gd fmla="*/ 20 h 34" name="T53"/>
                <a:gd fmla="*/ 10 w 34" name="T54"/>
                <a:gd fmla="*/ 20 h 34" name="T55"/>
                <a:gd fmla="*/ 18 w 34" name="T56"/>
                <a:gd fmla="*/ 19 h 34" name="T57"/>
                <a:gd fmla="*/ 24 w 34" name="T58"/>
                <a:gd fmla="*/ 15 h 34" name="T59"/>
                <a:gd fmla="*/ 15 w 34" name="T60"/>
                <a:gd fmla="*/ 18 h 34" name="T61"/>
                <a:gd fmla="*/ 10 w 34" name="T62"/>
                <a:gd fmla="*/ 13 h 34" name="T63"/>
                <a:gd fmla="*/ 15 w 34" name="T64"/>
                <a:gd fmla="*/ 15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6"/>
                    <a:pt x="4" y="21"/>
                  </a:cubicBezTo>
                  <a:cubicBezTo>
                    <a:pt x="4" y="16"/>
                    <a:pt x="4" y="12"/>
                    <a:pt x="4" y="10"/>
                  </a:cubicBezTo>
                  <a:cubicBezTo>
                    <a:pt x="6" y="11"/>
                    <a:pt x="6" y="11"/>
                    <a:pt x="6" y="11"/>
                  </a:cubicBezTo>
                  <a:cubicBezTo>
                    <a:pt x="15" y="11"/>
                    <a:pt x="15" y="11"/>
                    <a:pt x="15" y="11"/>
                  </a:cubicBezTo>
                  <a:cubicBezTo>
                    <a:pt x="16" y="7"/>
                    <a:pt x="16" y="7"/>
                    <a:pt x="16" y="7"/>
                  </a:cubicBezTo>
                  <a:cubicBezTo>
                    <a:pt x="4" y="7"/>
                    <a:pt x="4" y="7"/>
                    <a:pt x="4" y="7"/>
                  </a:cubicBezTo>
                  <a:cubicBezTo>
                    <a:pt x="3" y="7"/>
                    <a:pt x="2" y="7"/>
                    <a:pt x="1" y="7"/>
                  </a:cubicBezTo>
                  <a:cubicBezTo>
                    <a:pt x="0" y="6"/>
                    <a:pt x="0" y="6"/>
                    <a:pt x="0" y="6"/>
                  </a:cubicBezTo>
                  <a:cubicBezTo>
                    <a:pt x="16" y="6"/>
                    <a:pt x="16" y="6"/>
                    <a:pt x="16" y="6"/>
                  </a:cubicBezTo>
                  <a:cubicBezTo>
                    <a:pt x="16" y="4"/>
                    <a:pt x="16" y="2"/>
                    <a:pt x="16" y="0"/>
                  </a:cubicBezTo>
                  <a:cubicBezTo>
                    <a:pt x="19" y="1"/>
                    <a:pt x="19" y="1"/>
                    <a:pt x="19" y="1"/>
                  </a:cubicBezTo>
                  <a:cubicBezTo>
                    <a:pt x="18" y="3"/>
                    <a:pt x="18" y="3"/>
                    <a:pt x="18" y="3"/>
                  </a:cubicBezTo>
                  <a:cubicBezTo>
                    <a:pt x="18" y="6"/>
                    <a:pt x="18" y="6"/>
                    <a:pt x="18" y="6"/>
                  </a:cubicBezTo>
                  <a:cubicBezTo>
                    <a:pt x="29" y="6"/>
                    <a:pt x="29" y="6"/>
                    <a:pt x="29" y="6"/>
                  </a:cubicBezTo>
                  <a:cubicBezTo>
                    <a:pt x="31" y="4"/>
                    <a:pt x="31" y="4"/>
                    <a:pt x="31" y="4"/>
                  </a:cubicBezTo>
                  <a:cubicBezTo>
                    <a:pt x="34" y="7"/>
                    <a:pt x="34" y="7"/>
                    <a:pt x="34" y="7"/>
                  </a:cubicBezTo>
                  <a:cubicBezTo>
                    <a:pt x="18" y="7"/>
                    <a:pt x="18" y="7"/>
                    <a:pt x="18" y="7"/>
                  </a:cubicBezTo>
                  <a:cubicBezTo>
                    <a:pt x="17" y="11"/>
                    <a:pt x="17" y="11"/>
                    <a:pt x="17" y="11"/>
                  </a:cubicBezTo>
                  <a:cubicBezTo>
                    <a:pt x="28" y="11"/>
                    <a:pt x="28" y="11"/>
                    <a:pt x="28" y="11"/>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3"/>
                    <a:pt x="27" y="34"/>
                  </a:cubicBezTo>
                  <a:cubicBezTo>
                    <a:pt x="27" y="33"/>
                    <a:pt x="25" y="31"/>
                    <a:pt x="22" y="31"/>
                  </a:cubicBezTo>
                  <a:cubicBezTo>
                    <a:pt x="22" y="30"/>
                    <a:pt x="22" y="30"/>
                    <a:pt x="22" y="30"/>
                  </a:cubicBezTo>
                  <a:cubicBezTo>
                    <a:pt x="24" y="30"/>
                    <a:pt x="25" y="30"/>
                    <a:pt x="26" y="30"/>
                  </a:cubicBezTo>
                  <a:cubicBezTo>
                    <a:pt x="28" y="30"/>
                    <a:pt x="28" y="30"/>
                    <a:pt x="28" y="29"/>
                  </a:cubicBezTo>
                  <a:cubicBezTo>
                    <a:pt x="28" y="12"/>
                    <a:pt x="28" y="12"/>
                    <a:pt x="28" y="12"/>
                  </a:cubicBezTo>
                  <a:cubicBezTo>
                    <a:pt x="6" y="12"/>
                    <a:pt x="6" y="12"/>
                    <a:pt x="6" y="12"/>
                  </a:cubicBezTo>
                  <a:cubicBezTo>
                    <a:pt x="6" y="28"/>
                    <a:pt x="6" y="28"/>
                    <a:pt x="6" y="28"/>
                  </a:cubicBezTo>
                  <a:cubicBezTo>
                    <a:pt x="6" y="29"/>
                    <a:pt x="6" y="31"/>
                    <a:pt x="6" y="33"/>
                  </a:cubicBezTo>
                  <a:close/>
                  <a:moveTo>
                    <a:pt x="24" y="15"/>
                  </a:moveTo>
                  <a:cubicBezTo>
                    <a:pt x="22" y="15"/>
                    <a:pt x="22" y="15"/>
                    <a:pt x="22" y="15"/>
                  </a:cubicBezTo>
                  <a:cubicBezTo>
                    <a:pt x="21" y="16"/>
                    <a:pt x="20" y="18"/>
                    <a:pt x="19" y="19"/>
                  </a:cubicBezTo>
                  <a:cubicBezTo>
                    <a:pt x="22" y="19"/>
                    <a:pt x="22" y="19"/>
                    <a:pt x="22" y="19"/>
                  </a:cubicBezTo>
                  <a:cubicBezTo>
                    <a:pt x="24" y="18"/>
                    <a:pt x="24" y="18"/>
                    <a:pt x="24" y="18"/>
                  </a:cubicBezTo>
                  <a:cubicBezTo>
                    <a:pt x="26" y="20"/>
                    <a:pt x="26" y="20"/>
                    <a:pt x="26" y="20"/>
                  </a:cubicBezTo>
                  <a:cubicBezTo>
                    <a:pt x="18" y="20"/>
                    <a:pt x="18" y="20"/>
                    <a:pt x="18" y="20"/>
                  </a:cubicBezTo>
                  <a:cubicBezTo>
                    <a:pt x="18" y="24"/>
                    <a:pt x="18" y="24"/>
                    <a:pt x="18" y="24"/>
                  </a:cubicBezTo>
                  <a:cubicBezTo>
                    <a:pt x="23" y="24"/>
                    <a:pt x="23" y="24"/>
                    <a:pt x="23" y="24"/>
                  </a:cubicBezTo>
                  <a:cubicBezTo>
                    <a:pt x="25" y="22"/>
                    <a:pt x="25" y="22"/>
                    <a:pt x="25" y="22"/>
                  </a:cubicBezTo>
                  <a:cubicBezTo>
                    <a:pt x="27" y="25"/>
                    <a:pt x="27" y="25"/>
                    <a:pt x="27" y="25"/>
                  </a:cubicBezTo>
                  <a:cubicBezTo>
                    <a:pt x="18" y="25"/>
                    <a:pt x="18" y="25"/>
                    <a:pt x="18" y="25"/>
                  </a:cubicBezTo>
                  <a:cubicBezTo>
                    <a:pt x="18" y="32"/>
                    <a:pt x="18" y="32"/>
                    <a:pt x="18" y="32"/>
                  </a:cubicBezTo>
                  <a:cubicBezTo>
                    <a:pt x="16" y="33"/>
                    <a:pt x="16" y="33"/>
                    <a:pt x="16" y="33"/>
                  </a:cubicBezTo>
                  <a:cubicBezTo>
                    <a:pt x="16" y="25"/>
                    <a:pt x="16" y="25"/>
                    <a:pt x="16" y="25"/>
                  </a:cubicBezTo>
                  <a:cubicBezTo>
                    <a:pt x="11" y="25"/>
                    <a:pt x="11" y="25"/>
                    <a:pt x="11" y="25"/>
                  </a:cubicBezTo>
                  <a:cubicBezTo>
                    <a:pt x="10" y="25"/>
                    <a:pt x="9" y="25"/>
                    <a:pt x="8" y="25"/>
                  </a:cubicBezTo>
                  <a:cubicBezTo>
                    <a:pt x="7" y="24"/>
                    <a:pt x="7" y="24"/>
                    <a:pt x="7" y="24"/>
                  </a:cubicBezTo>
                  <a:cubicBezTo>
                    <a:pt x="16" y="24"/>
                    <a:pt x="16" y="24"/>
                    <a:pt x="16" y="24"/>
                  </a:cubicBezTo>
                  <a:cubicBezTo>
                    <a:pt x="16" y="20"/>
                    <a:pt x="16" y="20"/>
                    <a:pt x="16" y="20"/>
                  </a:cubicBezTo>
                  <a:cubicBezTo>
                    <a:pt x="12" y="20"/>
                    <a:pt x="12" y="20"/>
                    <a:pt x="12" y="20"/>
                  </a:cubicBezTo>
                  <a:cubicBezTo>
                    <a:pt x="11" y="20"/>
                    <a:pt x="10" y="20"/>
                    <a:pt x="10" y="20"/>
                  </a:cubicBezTo>
                  <a:cubicBezTo>
                    <a:pt x="8" y="19"/>
                    <a:pt x="8" y="19"/>
                    <a:pt x="8" y="19"/>
                  </a:cubicBezTo>
                  <a:cubicBezTo>
                    <a:pt x="18" y="19"/>
                    <a:pt x="18" y="19"/>
                    <a:pt x="18" y="19"/>
                  </a:cubicBezTo>
                  <a:cubicBezTo>
                    <a:pt x="19" y="17"/>
                    <a:pt x="20" y="15"/>
                    <a:pt x="21" y="13"/>
                  </a:cubicBezTo>
                  <a:lnTo>
                    <a:pt x="24" y="15"/>
                  </a:lnTo>
                  <a:close/>
                  <a:moveTo>
                    <a:pt x="15" y="15"/>
                  </a:moveTo>
                  <a:cubicBezTo>
                    <a:pt x="15" y="16"/>
                    <a:pt x="15" y="17"/>
                    <a:pt x="15" y="18"/>
                  </a:cubicBezTo>
                  <a:cubicBezTo>
                    <a:pt x="14" y="19"/>
                    <a:pt x="13" y="19"/>
                    <a:pt x="13" y="18"/>
                  </a:cubicBezTo>
                  <a:cubicBezTo>
                    <a:pt x="13" y="16"/>
                    <a:pt x="12" y="15"/>
                    <a:pt x="10" y="13"/>
                  </a:cubicBezTo>
                  <a:cubicBezTo>
                    <a:pt x="11" y="13"/>
                    <a:pt x="11" y="13"/>
                    <a:pt x="11" y="13"/>
                  </a:cubicBezTo>
                  <a:cubicBezTo>
                    <a:pt x="13" y="14"/>
                    <a:pt x="14" y="15"/>
                    <a:pt x="15" y="15"/>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33"/>
            <p:cNvSpPr>
              <a:spLocks noEditPoints="1"/>
            </p:cNvSpPr>
            <p:nvPr/>
          </p:nvSpPr>
          <p:spPr bwMode="auto">
            <a:xfrm>
              <a:off x="5243513" y="5891483"/>
              <a:ext cx="88900" cy="92075"/>
            </a:xfrm>
            <a:custGeom>
              <a:gdLst>
                <a:gd fmla="*/ 4 w 34" name="T0"/>
                <a:gd fmla="*/ 4 h 35" name="T1"/>
                <a:gd fmla="*/ 17 w 34" name="T2"/>
                <a:gd fmla="*/ 3 h 35" name="T3"/>
                <a:gd fmla="*/ 26 w 34" name="T4"/>
                <a:gd fmla="*/ 0 h 35" name="T5"/>
                <a:gd fmla="*/ 28 w 34" name="T6"/>
                <a:gd fmla="*/ 3 h 35" name="T7"/>
                <a:gd fmla="*/ 24 w 34" name="T8"/>
                <a:gd fmla="*/ 3 h 35" name="T9"/>
                <a:gd fmla="*/ 18 w 34" name="T10"/>
                <a:gd fmla="*/ 4 h 35" name="T11"/>
                <a:gd fmla="*/ 18 w 34" name="T12"/>
                <a:gd fmla="*/ 9 h 35" name="T13"/>
                <a:gd fmla="*/ 28 w 34" name="T14"/>
                <a:gd fmla="*/ 9 h 35" name="T15"/>
                <a:gd fmla="*/ 31 w 34" name="T16"/>
                <a:gd fmla="*/ 7 h 35" name="T17"/>
                <a:gd fmla="*/ 34 w 34" name="T18"/>
                <a:gd fmla="*/ 10 h 35" name="T19"/>
                <a:gd fmla="*/ 20 w 34" name="T20"/>
                <a:gd fmla="*/ 10 h 35" name="T21"/>
                <a:gd fmla="*/ 26 w 34" name="T22"/>
                <a:gd fmla="*/ 15 h 35" name="T23"/>
                <a:gd fmla="*/ 34 w 34" name="T24"/>
                <a:gd fmla="*/ 17 h 35" name="T25"/>
                <a:gd fmla="*/ 34 w 34" name="T26"/>
                <a:gd fmla="*/ 18 h 35" name="T27"/>
                <a:gd fmla="*/ 31 w 34" name="T28"/>
                <a:gd fmla="*/ 20 h 35" name="T29"/>
                <a:gd fmla="*/ 24 w 34" name="T30"/>
                <a:gd fmla="*/ 16 h 35" name="T31"/>
                <a:gd fmla="*/ 19 w 34" name="T32"/>
                <a:gd fmla="*/ 10 h 35" name="T33"/>
                <a:gd fmla="*/ 18 w 34" name="T34"/>
                <a:gd fmla="*/ 10 h 35" name="T35"/>
                <a:gd fmla="*/ 18 w 34" name="T36"/>
                <a:gd fmla="*/ 18 h 35" name="T37"/>
                <a:gd fmla="*/ 16 w 34" name="T38"/>
                <a:gd fmla="*/ 19 h 35" name="T39"/>
                <a:gd fmla="*/ 16 w 34" name="T40"/>
                <a:gd fmla="*/ 10 h 35" name="T41"/>
                <a:gd fmla="*/ 1 w 34" name="T42"/>
                <a:gd fmla="*/ 21 h 35" name="T43"/>
                <a:gd fmla="*/ 0 w 34" name="T44"/>
                <a:gd fmla="*/ 21 h 35" name="T45"/>
                <a:gd fmla="*/ 13 w 34" name="T46"/>
                <a:gd fmla="*/ 10 h 35" name="T47"/>
                <a:gd fmla="*/ 5 w 34" name="T48"/>
                <a:gd fmla="*/ 10 h 35" name="T49"/>
                <a:gd fmla="*/ 2 w 34" name="T50"/>
                <a:gd fmla="*/ 10 h 35" name="T51"/>
                <a:gd fmla="*/ 1 w 34" name="T52"/>
                <a:gd fmla="*/ 9 h 35" name="T53"/>
                <a:gd fmla="*/ 16 w 34" name="T54"/>
                <a:gd fmla="*/ 9 h 35" name="T55"/>
                <a:gd fmla="*/ 16 w 34" name="T56"/>
                <a:gd fmla="*/ 4 h 35" name="T57"/>
                <a:gd fmla="*/ 4 w 34" name="T58"/>
                <a:gd fmla="*/ 5 h 35" name="T59"/>
                <a:gd fmla="*/ 4 w 34" name="T60"/>
                <a:gd fmla="*/ 4 h 35" name="T61"/>
                <a:gd fmla="*/ 11 w 34" name="T62"/>
                <a:gd fmla="*/ 19 h 35" name="T63"/>
                <a:gd fmla="*/ 24 w 34" name="T64"/>
                <a:gd fmla="*/ 19 h 35" name="T65"/>
                <a:gd fmla="*/ 25 w 34" name="T66"/>
                <a:gd fmla="*/ 18 h 35" name="T67"/>
                <a:gd fmla="*/ 27 w 34" name="T68"/>
                <a:gd fmla="*/ 20 h 35" name="T69"/>
                <a:gd fmla="*/ 26 w 34" name="T70"/>
                <a:gd fmla="*/ 21 h 35" name="T71"/>
                <a:gd fmla="*/ 26 w 34" name="T72"/>
                <a:gd fmla="*/ 33 h 35" name="T73"/>
                <a:gd fmla="*/ 24 w 34" name="T74"/>
                <a:gd fmla="*/ 34 h 35" name="T75"/>
                <a:gd fmla="*/ 24 w 34" name="T76"/>
                <a:gd fmla="*/ 32 h 35" name="T77"/>
                <a:gd fmla="*/ 11 w 34" name="T78"/>
                <a:gd fmla="*/ 32 h 35" name="T79"/>
                <a:gd fmla="*/ 11 w 34" name="T80"/>
                <a:gd fmla="*/ 33 h 35" name="T81"/>
                <a:gd fmla="*/ 9 w 34" name="T82"/>
                <a:gd fmla="*/ 35 h 35" name="T83"/>
                <a:gd fmla="*/ 9 w 34" name="T84"/>
                <a:gd fmla="*/ 26 h 35" name="T85"/>
                <a:gd fmla="*/ 9 w 34" name="T86"/>
                <a:gd fmla="*/ 18 h 35" name="T87"/>
                <a:gd fmla="*/ 11 w 34" name="T88"/>
                <a:gd fmla="*/ 19 h 35" name="T89"/>
                <a:gd fmla="*/ 11 w 34" name="T90"/>
                <a:gd fmla="*/ 25 h 35" name="T91"/>
                <a:gd fmla="*/ 24 w 34" name="T92"/>
                <a:gd fmla="*/ 25 h 35" name="T93"/>
                <a:gd fmla="*/ 24 w 34" name="T94"/>
                <a:gd fmla="*/ 20 h 35" name="T95"/>
                <a:gd fmla="*/ 11 w 34" name="T96"/>
                <a:gd fmla="*/ 20 h 35" name="T97"/>
                <a:gd fmla="*/ 11 w 34" name="T98"/>
                <a:gd fmla="*/ 25 h 35" name="T99"/>
                <a:gd fmla="*/ 11 w 34" name="T100"/>
                <a:gd fmla="*/ 31 h 35" name="T101"/>
                <a:gd fmla="*/ 24 w 34" name="T102"/>
                <a:gd fmla="*/ 31 h 35" name="T103"/>
                <a:gd fmla="*/ 24 w 34" name="T104"/>
                <a:gd fmla="*/ 26 h 35" name="T105"/>
                <a:gd fmla="*/ 11 w 34" name="T106"/>
                <a:gd fmla="*/ 26 h 35" name="T107"/>
                <a:gd fmla="*/ 11 w 34" name="T108"/>
                <a:gd fmla="*/ 31 h 3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5" w="34">
                  <a:moveTo>
                    <a:pt x="4" y="4"/>
                  </a:moveTo>
                  <a:cubicBezTo>
                    <a:pt x="8" y="4"/>
                    <a:pt x="12" y="4"/>
                    <a:pt x="17" y="3"/>
                  </a:cubicBezTo>
                  <a:cubicBezTo>
                    <a:pt x="21" y="2"/>
                    <a:pt x="24" y="1"/>
                    <a:pt x="26" y="0"/>
                  </a:cubicBezTo>
                  <a:cubicBezTo>
                    <a:pt x="28" y="3"/>
                    <a:pt x="28" y="3"/>
                    <a:pt x="28" y="3"/>
                  </a:cubicBezTo>
                  <a:cubicBezTo>
                    <a:pt x="27" y="3"/>
                    <a:pt x="26" y="3"/>
                    <a:pt x="24" y="3"/>
                  </a:cubicBezTo>
                  <a:cubicBezTo>
                    <a:pt x="22" y="4"/>
                    <a:pt x="20" y="4"/>
                    <a:pt x="18" y="4"/>
                  </a:cubicBezTo>
                  <a:cubicBezTo>
                    <a:pt x="18" y="9"/>
                    <a:pt x="18" y="9"/>
                    <a:pt x="18" y="9"/>
                  </a:cubicBezTo>
                  <a:cubicBezTo>
                    <a:pt x="28" y="9"/>
                    <a:pt x="28" y="9"/>
                    <a:pt x="28" y="9"/>
                  </a:cubicBezTo>
                  <a:cubicBezTo>
                    <a:pt x="31" y="7"/>
                    <a:pt x="31" y="7"/>
                    <a:pt x="31" y="7"/>
                  </a:cubicBezTo>
                  <a:cubicBezTo>
                    <a:pt x="34" y="10"/>
                    <a:pt x="34" y="10"/>
                    <a:pt x="34" y="10"/>
                  </a:cubicBezTo>
                  <a:cubicBezTo>
                    <a:pt x="20" y="10"/>
                    <a:pt x="20" y="10"/>
                    <a:pt x="20" y="10"/>
                  </a:cubicBezTo>
                  <a:cubicBezTo>
                    <a:pt x="21" y="12"/>
                    <a:pt x="23" y="14"/>
                    <a:pt x="26" y="15"/>
                  </a:cubicBezTo>
                  <a:cubicBezTo>
                    <a:pt x="28" y="17"/>
                    <a:pt x="31" y="17"/>
                    <a:pt x="34" y="17"/>
                  </a:cubicBezTo>
                  <a:cubicBezTo>
                    <a:pt x="34" y="18"/>
                    <a:pt x="34" y="18"/>
                    <a:pt x="34" y="18"/>
                  </a:cubicBezTo>
                  <a:cubicBezTo>
                    <a:pt x="32" y="18"/>
                    <a:pt x="31" y="19"/>
                    <a:pt x="31" y="20"/>
                  </a:cubicBezTo>
                  <a:cubicBezTo>
                    <a:pt x="29" y="19"/>
                    <a:pt x="26" y="18"/>
                    <a:pt x="24" y="16"/>
                  </a:cubicBezTo>
                  <a:cubicBezTo>
                    <a:pt x="22" y="14"/>
                    <a:pt x="20" y="12"/>
                    <a:pt x="19" y="10"/>
                  </a:cubicBezTo>
                  <a:cubicBezTo>
                    <a:pt x="18" y="10"/>
                    <a:pt x="18" y="10"/>
                    <a:pt x="18" y="10"/>
                  </a:cubicBezTo>
                  <a:cubicBezTo>
                    <a:pt x="18" y="13"/>
                    <a:pt x="18" y="16"/>
                    <a:pt x="18" y="18"/>
                  </a:cubicBezTo>
                  <a:cubicBezTo>
                    <a:pt x="16" y="19"/>
                    <a:pt x="16" y="19"/>
                    <a:pt x="16" y="19"/>
                  </a:cubicBezTo>
                  <a:cubicBezTo>
                    <a:pt x="16" y="17"/>
                    <a:pt x="16" y="14"/>
                    <a:pt x="16" y="10"/>
                  </a:cubicBezTo>
                  <a:cubicBezTo>
                    <a:pt x="12" y="15"/>
                    <a:pt x="7" y="18"/>
                    <a:pt x="1" y="21"/>
                  </a:cubicBezTo>
                  <a:cubicBezTo>
                    <a:pt x="0" y="21"/>
                    <a:pt x="0" y="21"/>
                    <a:pt x="0" y="21"/>
                  </a:cubicBezTo>
                  <a:cubicBezTo>
                    <a:pt x="5" y="18"/>
                    <a:pt x="10" y="15"/>
                    <a:pt x="13" y="10"/>
                  </a:cubicBezTo>
                  <a:cubicBezTo>
                    <a:pt x="5" y="10"/>
                    <a:pt x="5" y="10"/>
                    <a:pt x="5" y="10"/>
                  </a:cubicBezTo>
                  <a:cubicBezTo>
                    <a:pt x="4" y="10"/>
                    <a:pt x="3" y="10"/>
                    <a:pt x="2" y="10"/>
                  </a:cubicBezTo>
                  <a:cubicBezTo>
                    <a:pt x="1" y="9"/>
                    <a:pt x="1" y="9"/>
                    <a:pt x="1" y="9"/>
                  </a:cubicBezTo>
                  <a:cubicBezTo>
                    <a:pt x="16" y="9"/>
                    <a:pt x="16" y="9"/>
                    <a:pt x="16" y="9"/>
                  </a:cubicBezTo>
                  <a:cubicBezTo>
                    <a:pt x="16" y="4"/>
                    <a:pt x="16" y="4"/>
                    <a:pt x="16" y="4"/>
                  </a:cubicBezTo>
                  <a:cubicBezTo>
                    <a:pt x="13" y="5"/>
                    <a:pt x="9" y="5"/>
                    <a:pt x="4" y="5"/>
                  </a:cubicBezTo>
                  <a:lnTo>
                    <a:pt x="4" y="4"/>
                  </a:lnTo>
                  <a:close/>
                  <a:moveTo>
                    <a:pt x="11" y="19"/>
                  </a:moveTo>
                  <a:cubicBezTo>
                    <a:pt x="24" y="19"/>
                    <a:pt x="24" y="19"/>
                    <a:pt x="24" y="19"/>
                  </a:cubicBezTo>
                  <a:cubicBezTo>
                    <a:pt x="25" y="18"/>
                    <a:pt x="25" y="18"/>
                    <a:pt x="25" y="18"/>
                  </a:cubicBezTo>
                  <a:cubicBezTo>
                    <a:pt x="27" y="20"/>
                    <a:pt x="27" y="20"/>
                    <a:pt x="27" y="20"/>
                  </a:cubicBezTo>
                  <a:cubicBezTo>
                    <a:pt x="26" y="21"/>
                    <a:pt x="26" y="21"/>
                    <a:pt x="26" y="21"/>
                  </a:cubicBezTo>
                  <a:cubicBezTo>
                    <a:pt x="26" y="27"/>
                    <a:pt x="26" y="31"/>
                    <a:pt x="26" y="33"/>
                  </a:cubicBezTo>
                  <a:cubicBezTo>
                    <a:pt x="24" y="34"/>
                    <a:pt x="24" y="34"/>
                    <a:pt x="24" y="34"/>
                  </a:cubicBezTo>
                  <a:cubicBezTo>
                    <a:pt x="24" y="32"/>
                    <a:pt x="24" y="32"/>
                    <a:pt x="24" y="32"/>
                  </a:cubicBezTo>
                  <a:cubicBezTo>
                    <a:pt x="11" y="32"/>
                    <a:pt x="11" y="32"/>
                    <a:pt x="11" y="32"/>
                  </a:cubicBezTo>
                  <a:cubicBezTo>
                    <a:pt x="11" y="33"/>
                    <a:pt x="11" y="33"/>
                    <a:pt x="11" y="33"/>
                  </a:cubicBezTo>
                  <a:cubicBezTo>
                    <a:pt x="9" y="35"/>
                    <a:pt x="9" y="35"/>
                    <a:pt x="9" y="35"/>
                  </a:cubicBezTo>
                  <a:cubicBezTo>
                    <a:pt x="9" y="33"/>
                    <a:pt x="9" y="30"/>
                    <a:pt x="9" y="26"/>
                  </a:cubicBezTo>
                  <a:cubicBezTo>
                    <a:pt x="9" y="22"/>
                    <a:pt x="9" y="20"/>
                    <a:pt x="9" y="18"/>
                  </a:cubicBezTo>
                  <a:lnTo>
                    <a:pt x="11" y="19"/>
                  </a:lnTo>
                  <a:close/>
                  <a:moveTo>
                    <a:pt x="11" y="25"/>
                  </a:moveTo>
                  <a:cubicBezTo>
                    <a:pt x="24" y="25"/>
                    <a:pt x="24" y="25"/>
                    <a:pt x="24" y="25"/>
                  </a:cubicBezTo>
                  <a:cubicBezTo>
                    <a:pt x="24" y="20"/>
                    <a:pt x="24" y="20"/>
                    <a:pt x="24" y="20"/>
                  </a:cubicBezTo>
                  <a:cubicBezTo>
                    <a:pt x="11" y="20"/>
                    <a:pt x="11" y="20"/>
                    <a:pt x="11" y="20"/>
                  </a:cubicBezTo>
                  <a:lnTo>
                    <a:pt x="11" y="25"/>
                  </a:lnTo>
                  <a:close/>
                  <a:moveTo>
                    <a:pt x="11" y="31"/>
                  </a:moveTo>
                  <a:cubicBezTo>
                    <a:pt x="24" y="31"/>
                    <a:pt x="24" y="31"/>
                    <a:pt x="24" y="31"/>
                  </a:cubicBezTo>
                  <a:cubicBezTo>
                    <a:pt x="24" y="26"/>
                    <a:pt x="24" y="26"/>
                    <a:pt x="24" y="26"/>
                  </a:cubicBezTo>
                  <a:cubicBezTo>
                    <a:pt x="11" y="26"/>
                    <a:pt x="11" y="26"/>
                    <a:pt x="11" y="26"/>
                  </a:cubicBezTo>
                  <a:lnTo>
                    <a:pt x="11" y="3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34"/>
            <p:cNvSpPr>
              <a:spLocks noEditPoints="1"/>
            </p:cNvSpPr>
            <p:nvPr/>
          </p:nvSpPr>
          <p:spPr bwMode="auto">
            <a:xfrm>
              <a:off x="5329238" y="5891483"/>
              <a:ext cx="92075" cy="87313"/>
            </a:xfrm>
            <a:custGeom>
              <a:gdLst>
                <a:gd fmla="*/ 6 w 35" name="T0"/>
                <a:gd fmla="*/ 28 h 33" name="T1"/>
                <a:gd fmla="*/ 4 w 35" name="T2"/>
                <a:gd fmla="*/ 33 h 33" name="T3"/>
                <a:gd fmla="*/ 3 w 35" name="T4"/>
                <a:gd fmla="*/ 25 h 33" name="T5"/>
                <a:gd fmla="*/ 0 w 35" name="T6"/>
                <a:gd fmla="*/ 23 h 33" name="T7"/>
                <a:gd fmla="*/ 5 w 35" name="T8"/>
                <a:gd fmla="*/ 22 h 33" name="T9"/>
                <a:gd fmla="*/ 10 w 35" name="T10"/>
                <a:gd fmla="*/ 8 h 33" name="T11"/>
                <a:gd fmla="*/ 6 w 35" name="T12"/>
                <a:gd fmla="*/ 13 h 33" name="T13"/>
                <a:gd fmla="*/ 3 w 35" name="T14"/>
                <a:gd fmla="*/ 13 h 33" name="T15"/>
                <a:gd fmla="*/ 1 w 35" name="T16"/>
                <a:gd fmla="*/ 9 h 33" name="T17"/>
                <a:gd fmla="*/ 9 w 35" name="T18"/>
                <a:gd fmla="*/ 4 h 33" name="T19"/>
                <a:gd fmla="*/ 7 w 35" name="T20"/>
                <a:gd fmla="*/ 6 h 33" name="T21"/>
                <a:gd fmla="*/ 4 w 35" name="T22"/>
                <a:gd fmla="*/ 1 h 33" name="T23"/>
                <a:gd fmla="*/ 27 w 35" name="T24"/>
                <a:gd fmla="*/ 26 h 33" name="T25"/>
                <a:gd fmla="*/ 25 w 35" name="T26"/>
                <a:gd fmla="*/ 25 h 33" name="T27"/>
                <a:gd fmla="*/ 17 w 35" name="T28"/>
                <a:gd fmla="*/ 30 h 33" name="T29"/>
                <a:gd fmla="*/ 29 w 35" name="T30"/>
                <a:gd fmla="*/ 31 h 33" name="T31"/>
                <a:gd fmla="*/ 31 w 35" name="T32"/>
                <a:gd fmla="*/ 25 h 33" name="T33"/>
                <a:gd fmla="*/ 33 w 35" name="T34"/>
                <a:gd fmla="*/ 31 h 33" name="T35"/>
                <a:gd fmla="*/ 18 w 35" name="T36"/>
                <a:gd fmla="*/ 33 h 33" name="T37"/>
                <a:gd fmla="*/ 15 w 35" name="T38"/>
                <a:gd fmla="*/ 20 h 33" name="T39"/>
                <a:gd fmla="*/ 7 w 35" name="T40"/>
                <a:gd fmla="*/ 25 h 33" name="T41"/>
                <a:gd fmla="*/ 12 w 35" name="T42"/>
                <a:gd fmla="*/ 13 h 33" name="T43"/>
                <a:gd fmla="*/ 9 w 35" name="T44"/>
                <a:gd fmla="*/ 13 h 33" name="T45"/>
                <a:gd fmla="*/ 16 w 35" name="T46"/>
                <a:gd fmla="*/ 7 h 33" name="T47"/>
                <a:gd fmla="*/ 13 w 35" name="T48"/>
                <a:gd fmla="*/ 8 h 33" name="T49"/>
                <a:gd fmla="*/ 16 w 35" name="T50"/>
                <a:gd fmla="*/ 7 h 33" name="T51"/>
                <a:gd fmla="*/ 19 w 35" name="T52"/>
                <a:gd fmla="*/ 1 h 33" name="T53"/>
                <a:gd fmla="*/ 18 w 35" name="T54"/>
                <a:gd fmla="*/ 7 h 33" name="T55"/>
                <a:gd fmla="*/ 24 w 35" name="T56"/>
                <a:gd fmla="*/ 0 h 33" name="T57"/>
                <a:gd fmla="*/ 26 w 35" name="T58"/>
                <a:gd fmla="*/ 2 h 33" name="T59"/>
                <a:gd fmla="*/ 29 w 35" name="T60"/>
                <a:gd fmla="*/ 7 h 33" name="T61"/>
                <a:gd fmla="*/ 33 w 35" name="T62"/>
                <a:gd fmla="*/ 7 h 33" name="T63"/>
                <a:gd fmla="*/ 26 w 35" name="T64"/>
                <a:gd fmla="*/ 13 h 33" name="T65"/>
                <a:gd fmla="*/ 33 w 35" name="T66"/>
                <a:gd fmla="*/ 11 h 33" name="T67"/>
                <a:gd fmla="*/ 25 w 35" name="T68"/>
                <a:gd fmla="*/ 13 h 33" name="T69"/>
                <a:gd fmla="*/ 35 w 35" name="T70"/>
                <a:gd fmla="*/ 21 h 33" name="T71"/>
                <a:gd fmla="*/ 24 w 35" name="T72"/>
                <a:gd fmla="*/ 13 h 33" name="T73"/>
                <a:gd fmla="*/ 16 w 35" name="T74"/>
                <a:gd fmla="*/ 18 h 33" name="T75"/>
                <a:gd fmla="*/ 24 w 35" name="T76"/>
                <a:gd fmla="*/ 19 h 33" name="T77"/>
                <a:gd fmla="*/ 27 w 35" name="T78"/>
                <a:gd fmla="*/ 19 h 33" name="T79"/>
                <a:gd fmla="*/ 27 w 35" name="T80"/>
                <a:gd fmla="*/ 26 h 33" name="T81"/>
                <a:gd fmla="*/ 25 w 35" name="T82"/>
                <a:gd fmla="*/ 25 h 33" name="T83"/>
                <a:gd fmla="*/ 17 w 35" name="T84"/>
                <a:gd fmla="*/ 20 h 33" name="T85"/>
                <a:gd fmla="*/ 18 w 35" name="T86"/>
                <a:gd fmla="*/ 13 h 33" name="T87"/>
                <a:gd fmla="*/ 24 w 35" name="T88"/>
                <a:gd fmla="*/ 7 h 33" name="T89"/>
                <a:gd fmla="*/ 18 w 35" name="T90"/>
                <a:gd fmla="*/ 13 h 3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 w="35">
                  <a:moveTo>
                    <a:pt x="6" y="24"/>
                  </a:moveTo>
                  <a:cubicBezTo>
                    <a:pt x="6" y="25"/>
                    <a:pt x="6" y="27"/>
                    <a:pt x="6" y="28"/>
                  </a:cubicBezTo>
                  <a:cubicBezTo>
                    <a:pt x="6" y="30"/>
                    <a:pt x="6" y="31"/>
                    <a:pt x="6" y="32"/>
                  </a:cubicBezTo>
                  <a:cubicBezTo>
                    <a:pt x="6" y="33"/>
                    <a:pt x="5" y="33"/>
                    <a:pt x="4" y="33"/>
                  </a:cubicBezTo>
                  <a:cubicBezTo>
                    <a:pt x="3" y="32"/>
                    <a:pt x="3" y="31"/>
                    <a:pt x="3" y="29"/>
                  </a:cubicBezTo>
                  <a:cubicBezTo>
                    <a:pt x="4" y="27"/>
                    <a:pt x="4" y="26"/>
                    <a:pt x="3" y="25"/>
                  </a:cubicBezTo>
                  <a:cubicBezTo>
                    <a:pt x="3" y="25"/>
                    <a:pt x="2" y="24"/>
                    <a:pt x="0" y="24"/>
                  </a:cubicBezTo>
                  <a:cubicBezTo>
                    <a:pt x="0" y="23"/>
                    <a:pt x="0" y="23"/>
                    <a:pt x="0" y="23"/>
                  </a:cubicBezTo>
                  <a:cubicBezTo>
                    <a:pt x="2" y="23"/>
                    <a:pt x="3" y="23"/>
                    <a:pt x="3" y="23"/>
                  </a:cubicBezTo>
                  <a:cubicBezTo>
                    <a:pt x="4" y="23"/>
                    <a:pt x="4" y="23"/>
                    <a:pt x="5" y="22"/>
                  </a:cubicBezTo>
                  <a:cubicBezTo>
                    <a:pt x="5" y="21"/>
                    <a:pt x="7" y="16"/>
                    <a:pt x="9" y="7"/>
                  </a:cubicBezTo>
                  <a:cubicBezTo>
                    <a:pt x="10" y="8"/>
                    <a:pt x="10" y="8"/>
                    <a:pt x="10" y="8"/>
                  </a:cubicBezTo>
                  <a:cubicBezTo>
                    <a:pt x="8" y="17"/>
                    <a:pt x="6" y="23"/>
                    <a:pt x="6" y="24"/>
                  </a:cubicBezTo>
                  <a:close/>
                  <a:moveTo>
                    <a:pt x="6" y="13"/>
                  </a:moveTo>
                  <a:cubicBezTo>
                    <a:pt x="6" y="14"/>
                    <a:pt x="5" y="14"/>
                    <a:pt x="5" y="15"/>
                  </a:cubicBezTo>
                  <a:cubicBezTo>
                    <a:pt x="4" y="15"/>
                    <a:pt x="4" y="15"/>
                    <a:pt x="3" y="13"/>
                  </a:cubicBezTo>
                  <a:cubicBezTo>
                    <a:pt x="3" y="12"/>
                    <a:pt x="2" y="11"/>
                    <a:pt x="1" y="9"/>
                  </a:cubicBezTo>
                  <a:cubicBezTo>
                    <a:pt x="1" y="9"/>
                    <a:pt x="1" y="9"/>
                    <a:pt x="1" y="9"/>
                  </a:cubicBezTo>
                  <a:cubicBezTo>
                    <a:pt x="4" y="10"/>
                    <a:pt x="6" y="11"/>
                    <a:pt x="6" y="13"/>
                  </a:cubicBezTo>
                  <a:close/>
                  <a:moveTo>
                    <a:pt x="9" y="4"/>
                  </a:moveTo>
                  <a:cubicBezTo>
                    <a:pt x="9" y="5"/>
                    <a:pt x="9" y="6"/>
                    <a:pt x="8" y="7"/>
                  </a:cubicBezTo>
                  <a:cubicBezTo>
                    <a:pt x="8" y="8"/>
                    <a:pt x="7" y="7"/>
                    <a:pt x="7" y="6"/>
                  </a:cubicBezTo>
                  <a:cubicBezTo>
                    <a:pt x="6" y="5"/>
                    <a:pt x="5" y="3"/>
                    <a:pt x="4" y="1"/>
                  </a:cubicBezTo>
                  <a:cubicBezTo>
                    <a:pt x="4" y="1"/>
                    <a:pt x="4" y="1"/>
                    <a:pt x="4" y="1"/>
                  </a:cubicBezTo>
                  <a:cubicBezTo>
                    <a:pt x="7" y="2"/>
                    <a:pt x="8" y="3"/>
                    <a:pt x="9" y="4"/>
                  </a:cubicBezTo>
                  <a:close/>
                  <a:moveTo>
                    <a:pt x="27" y="26"/>
                  </a:moveTo>
                  <a:cubicBezTo>
                    <a:pt x="25" y="27"/>
                    <a:pt x="25" y="27"/>
                    <a:pt x="25" y="27"/>
                  </a:cubicBezTo>
                  <a:cubicBezTo>
                    <a:pt x="25" y="25"/>
                    <a:pt x="25" y="25"/>
                    <a:pt x="25" y="25"/>
                  </a:cubicBezTo>
                  <a:cubicBezTo>
                    <a:pt x="17" y="25"/>
                    <a:pt x="17" y="25"/>
                    <a:pt x="17" y="25"/>
                  </a:cubicBezTo>
                  <a:cubicBezTo>
                    <a:pt x="17" y="30"/>
                    <a:pt x="17" y="30"/>
                    <a:pt x="17" y="30"/>
                  </a:cubicBezTo>
                  <a:cubicBezTo>
                    <a:pt x="17" y="31"/>
                    <a:pt x="17" y="31"/>
                    <a:pt x="18" y="31"/>
                  </a:cubicBezTo>
                  <a:cubicBezTo>
                    <a:pt x="29" y="31"/>
                    <a:pt x="29" y="31"/>
                    <a:pt x="29" y="31"/>
                  </a:cubicBezTo>
                  <a:cubicBezTo>
                    <a:pt x="30" y="31"/>
                    <a:pt x="31" y="29"/>
                    <a:pt x="31" y="25"/>
                  </a:cubicBezTo>
                  <a:cubicBezTo>
                    <a:pt x="31" y="25"/>
                    <a:pt x="31" y="25"/>
                    <a:pt x="31" y="25"/>
                  </a:cubicBezTo>
                  <a:cubicBezTo>
                    <a:pt x="31" y="27"/>
                    <a:pt x="32" y="28"/>
                    <a:pt x="32" y="29"/>
                  </a:cubicBezTo>
                  <a:cubicBezTo>
                    <a:pt x="32" y="30"/>
                    <a:pt x="32" y="31"/>
                    <a:pt x="33" y="31"/>
                  </a:cubicBezTo>
                  <a:cubicBezTo>
                    <a:pt x="33" y="32"/>
                    <a:pt x="31" y="33"/>
                    <a:pt x="29" y="33"/>
                  </a:cubicBezTo>
                  <a:cubicBezTo>
                    <a:pt x="18" y="33"/>
                    <a:pt x="18" y="33"/>
                    <a:pt x="18" y="33"/>
                  </a:cubicBezTo>
                  <a:cubicBezTo>
                    <a:pt x="16" y="33"/>
                    <a:pt x="15" y="32"/>
                    <a:pt x="15" y="30"/>
                  </a:cubicBezTo>
                  <a:cubicBezTo>
                    <a:pt x="15" y="20"/>
                    <a:pt x="15" y="20"/>
                    <a:pt x="15" y="20"/>
                  </a:cubicBezTo>
                  <a:cubicBezTo>
                    <a:pt x="13" y="22"/>
                    <a:pt x="10" y="24"/>
                    <a:pt x="7" y="26"/>
                  </a:cubicBezTo>
                  <a:cubicBezTo>
                    <a:pt x="7" y="25"/>
                    <a:pt x="7" y="25"/>
                    <a:pt x="7" y="25"/>
                  </a:cubicBezTo>
                  <a:cubicBezTo>
                    <a:pt x="12" y="22"/>
                    <a:pt x="15" y="18"/>
                    <a:pt x="17" y="13"/>
                  </a:cubicBezTo>
                  <a:cubicBezTo>
                    <a:pt x="12" y="13"/>
                    <a:pt x="12" y="13"/>
                    <a:pt x="12" y="13"/>
                  </a:cubicBezTo>
                  <a:cubicBezTo>
                    <a:pt x="10" y="14"/>
                    <a:pt x="10" y="14"/>
                    <a:pt x="10" y="14"/>
                  </a:cubicBezTo>
                  <a:cubicBezTo>
                    <a:pt x="9" y="13"/>
                    <a:pt x="9" y="13"/>
                    <a:pt x="9" y="13"/>
                  </a:cubicBezTo>
                  <a:cubicBezTo>
                    <a:pt x="16" y="13"/>
                    <a:pt x="16" y="13"/>
                    <a:pt x="16" y="13"/>
                  </a:cubicBezTo>
                  <a:cubicBezTo>
                    <a:pt x="16" y="7"/>
                    <a:pt x="16" y="7"/>
                    <a:pt x="16" y="7"/>
                  </a:cubicBezTo>
                  <a:cubicBezTo>
                    <a:pt x="14" y="7"/>
                    <a:pt x="14" y="7"/>
                    <a:pt x="14" y="7"/>
                  </a:cubicBezTo>
                  <a:cubicBezTo>
                    <a:pt x="13" y="8"/>
                    <a:pt x="13" y="8"/>
                    <a:pt x="13" y="8"/>
                  </a:cubicBezTo>
                  <a:cubicBezTo>
                    <a:pt x="11" y="7"/>
                    <a:pt x="11" y="7"/>
                    <a:pt x="11" y="7"/>
                  </a:cubicBezTo>
                  <a:cubicBezTo>
                    <a:pt x="16" y="7"/>
                    <a:pt x="16" y="7"/>
                    <a:pt x="16" y="7"/>
                  </a:cubicBezTo>
                  <a:cubicBezTo>
                    <a:pt x="16" y="4"/>
                    <a:pt x="16" y="1"/>
                    <a:pt x="16" y="0"/>
                  </a:cubicBezTo>
                  <a:cubicBezTo>
                    <a:pt x="19" y="1"/>
                    <a:pt x="19" y="1"/>
                    <a:pt x="19" y="1"/>
                  </a:cubicBezTo>
                  <a:cubicBezTo>
                    <a:pt x="18" y="2"/>
                    <a:pt x="18" y="2"/>
                    <a:pt x="18" y="2"/>
                  </a:cubicBezTo>
                  <a:cubicBezTo>
                    <a:pt x="18" y="7"/>
                    <a:pt x="18" y="7"/>
                    <a:pt x="18" y="7"/>
                  </a:cubicBezTo>
                  <a:cubicBezTo>
                    <a:pt x="24" y="7"/>
                    <a:pt x="24" y="7"/>
                    <a:pt x="24" y="7"/>
                  </a:cubicBezTo>
                  <a:cubicBezTo>
                    <a:pt x="24" y="3"/>
                    <a:pt x="24" y="1"/>
                    <a:pt x="24" y="0"/>
                  </a:cubicBezTo>
                  <a:cubicBezTo>
                    <a:pt x="27" y="1"/>
                    <a:pt x="27" y="1"/>
                    <a:pt x="27" y="1"/>
                  </a:cubicBezTo>
                  <a:cubicBezTo>
                    <a:pt x="26" y="2"/>
                    <a:pt x="26" y="2"/>
                    <a:pt x="26" y="2"/>
                  </a:cubicBezTo>
                  <a:cubicBezTo>
                    <a:pt x="26" y="7"/>
                    <a:pt x="26" y="7"/>
                    <a:pt x="26" y="7"/>
                  </a:cubicBezTo>
                  <a:cubicBezTo>
                    <a:pt x="29" y="7"/>
                    <a:pt x="29" y="7"/>
                    <a:pt x="29" y="7"/>
                  </a:cubicBezTo>
                  <a:cubicBezTo>
                    <a:pt x="30" y="5"/>
                    <a:pt x="30" y="5"/>
                    <a:pt x="30" y="5"/>
                  </a:cubicBezTo>
                  <a:cubicBezTo>
                    <a:pt x="33" y="7"/>
                    <a:pt x="33" y="7"/>
                    <a:pt x="33" y="7"/>
                  </a:cubicBezTo>
                  <a:cubicBezTo>
                    <a:pt x="26" y="7"/>
                    <a:pt x="26" y="7"/>
                    <a:pt x="26" y="7"/>
                  </a:cubicBezTo>
                  <a:cubicBezTo>
                    <a:pt x="26" y="13"/>
                    <a:pt x="26" y="13"/>
                    <a:pt x="26" y="13"/>
                  </a:cubicBezTo>
                  <a:cubicBezTo>
                    <a:pt x="31" y="13"/>
                    <a:pt x="31" y="13"/>
                    <a:pt x="31" y="13"/>
                  </a:cubicBezTo>
                  <a:cubicBezTo>
                    <a:pt x="33" y="11"/>
                    <a:pt x="33" y="11"/>
                    <a:pt x="33" y="11"/>
                  </a:cubicBezTo>
                  <a:cubicBezTo>
                    <a:pt x="35" y="13"/>
                    <a:pt x="35" y="13"/>
                    <a:pt x="35" y="13"/>
                  </a:cubicBezTo>
                  <a:cubicBezTo>
                    <a:pt x="25" y="13"/>
                    <a:pt x="25" y="13"/>
                    <a:pt x="25" y="13"/>
                  </a:cubicBezTo>
                  <a:cubicBezTo>
                    <a:pt x="27" y="18"/>
                    <a:pt x="31" y="20"/>
                    <a:pt x="35" y="21"/>
                  </a:cubicBezTo>
                  <a:cubicBezTo>
                    <a:pt x="35" y="21"/>
                    <a:pt x="35" y="21"/>
                    <a:pt x="35" y="21"/>
                  </a:cubicBezTo>
                  <a:cubicBezTo>
                    <a:pt x="34" y="21"/>
                    <a:pt x="33" y="22"/>
                    <a:pt x="33" y="23"/>
                  </a:cubicBezTo>
                  <a:cubicBezTo>
                    <a:pt x="29" y="21"/>
                    <a:pt x="26" y="18"/>
                    <a:pt x="24" y="13"/>
                  </a:cubicBezTo>
                  <a:cubicBezTo>
                    <a:pt x="19" y="13"/>
                    <a:pt x="19" y="13"/>
                    <a:pt x="19" y="13"/>
                  </a:cubicBezTo>
                  <a:cubicBezTo>
                    <a:pt x="18" y="15"/>
                    <a:pt x="17" y="17"/>
                    <a:pt x="16" y="18"/>
                  </a:cubicBezTo>
                  <a:cubicBezTo>
                    <a:pt x="17" y="19"/>
                    <a:pt x="17" y="19"/>
                    <a:pt x="17" y="19"/>
                  </a:cubicBezTo>
                  <a:cubicBezTo>
                    <a:pt x="24" y="19"/>
                    <a:pt x="24" y="19"/>
                    <a:pt x="24" y="19"/>
                  </a:cubicBezTo>
                  <a:cubicBezTo>
                    <a:pt x="26" y="17"/>
                    <a:pt x="26" y="17"/>
                    <a:pt x="26" y="17"/>
                  </a:cubicBezTo>
                  <a:cubicBezTo>
                    <a:pt x="27" y="19"/>
                    <a:pt x="27" y="19"/>
                    <a:pt x="27" y="19"/>
                  </a:cubicBezTo>
                  <a:cubicBezTo>
                    <a:pt x="26" y="20"/>
                    <a:pt x="26" y="20"/>
                    <a:pt x="26" y="20"/>
                  </a:cubicBezTo>
                  <a:cubicBezTo>
                    <a:pt x="26" y="23"/>
                    <a:pt x="26" y="25"/>
                    <a:pt x="27" y="26"/>
                  </a:cubicBezTo>
                  <a:close/>
                  <a:moveTo>
                    <a:pt x="17" y="25"/>
                  </a:moveTo>
                  <a:cubicBezTo>
                    <a:pt x="25" y="25"/>
                    <a:pt x="25" y="25"/>
                    <a:pt x="25" y="25"/>
                  </a:cubicBezTo>
                  <a:cubicBezTo>
                    <a:pt x="25" y="20"/>
                    <a:pt x="25" y="20"/>
                    <a:pt x="25" y="20"/>
                  </a:cubicBezTo>
                  <a:cubicBezTo>
                    <a:pt x="17" y="20"/>
                    <a:pt x="17" y="20"/>
                    <a:pt x="17" y="20"/>
                  </a:cubicBezTo>
                  <a:lnTo>
                    <a:pt x="17" y="25"/>
                  </a:lnTo>
                  <a:close/>
                  <a:moveTo>
                    <a:pt x="18" y="13"/>
                  </a:moveTo>
                  <a:cubicBezTo>
                    <a:pt x="24" y="13"/>
                    <a:pt x="24" y="13"/>
                    <a:pt x="24" y="13"/>
                  </a:cubicBezTo>
                  <a:cubicBezTo>
                    <a:pt x="24" y="7"/>
                    <a:pt x="24" y="7"/>
                    <a:pt x="24" y="7"/>
                  </a:cubicBezTo>
                  <a:cubicBezTo>
                    <a:pt x="18" y="7"/>
                    <a:pt x="18" y="7"/>
                    <a:pt x="18" y="7"/>
                  </a:cubicBezTo>
                  <a:lnTo>
                    <a:pt x="18" y="1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35"/>
            <p:cNvSpPr>
              <a:spLocks noEditPoints="1"/>
            </p:cNvSpPr>
            <p:nvPr/>
          </p:nvSpPr>
          <p:spPr bwMode="auto">
            <a:xfrm>
              <a:off x="6102350" y="5489846"/>
              <a:ext cx="79375" cy="90488"/>
            </a:xfrm>
            <a:custGeom>
              <a:gdLst>
                <a:gd fmla="*/ 25 w 30" name="T0"/>
                <a:gd fmla="*/ 14 h 35" name="T1"/>
                <a:gd fmla="*/ 19 w 30" name="T2"/>
                <a:gd fmla="*/ 8 h 35" name="T3"/>
                <a:gd fmla="*/ 20 w 30" name="T4"/>
                <a:gd fmla="*/ 8 h 35" name="T5"/>
                <a:gd fmla="*/ 28 w 30" name="T6"/>
                <a:gd fmla="*/ 12 h 35" name="T7"/>
                <a:gd fmla="*/ 29 w 30" name="T8"/>
                <a:gd fmla="*/ 16 h 35" name="T9"/>
                <a:gd fmla="*/ 27 w 30" name="T10"/>
                <a:gd fmla="*/ 17 h 35" name="T11"/>
                <a:gd fmla="*/ 26 w 30" name="T12"/>
                <a:gd fmla="*/ 14 h 35" name="T13"/>
                <a:gd fmla="*/ 12 w 30" name="T14"/>
                <a:gd fmla="*/ 15 h 35" name="T15"/>
                <a:gd fmla="*/ 2 w 30" name="T16"/>
                <a:gd fmla="*/ 17 h 35" name="T17"/>
                <a:gd fmla="*/ 0 w 30" name="T18"/>
                <a:gd fmla="*/ 14 h 35" name="T19"/>
                <a:gd fmla="*/ 4 w 30" name="T20"/>
                <a:gd fmla="*/ 12 h 35" name="T21"/>
                <a:gd fmla="*/ 9 w 30" name="T22"/>
                <a:gd fmla="*/ 7 h 35" name="T23"/>
                <a:gd fmla="*/ 13 w 30" name="T24"/>
                <a:gd fmla="*/ 0 h 35" name="T25"/>
                <a:gd fmla="*/ 16 w 30" name="T26"/>
                <a:gd fmla="*/ 3 h 35" name="T27"/>
                <a:gd fmla="*/ 13 w 30" name="T28"/>
                <a:gd fmla="*/ 5 h 35" name="T29"/>
                <a:gd fmla="*/ 3 w 30" name="T30"/>
                <a:gd fmla="*/ 14 h 35" name="T31"/>
                <a:gd fmla="*/ 25 w 30" name="T32"/>
                <a:gd fmla="*/ 14 h 35" name="T33"/>
                <a:gd fmla="*/ 5 w 30" name="T34"/>
                <a:gd fmla="*/ 27 h 35" name="T35"/>
                <a:gd fmla="*/ 4 w 30" name="T36"/>
                <a:gd fmla="*/ 19 h 35" name="T37"/>
                <a:gd fmla="*/ 7 w 30" name="T38"/>
                <a:gd fmla="*/ 21 h 35" name="T39"/>
                <a:gd fmla="*/ 22 w 30" name="T40"/>
                <a:gd fmla="*/ 21 h 35" name="T41"/>
                <a:gd fmla="*/ 23 w 30" name="T42"/>
                <a:gd fmla="*/ 19 h 35" name="T43"/>
                <a:gd fmla="*/ 25 w 30" name="T44"/>
                <a:gd fmla="*/ 21 h 35" name="T45"/>
                <a:gd fmla="*/ 24 w 30" name="T46"/>
                <a:gd fmla="*/ 22 h 35" name="T47"/>
                <a:gd fmla="*/ 24 w 30" name="T48"/>
                <a:gd fmla="*/ 29 h 35" name="T49"/>
                <a:gd fmla="*/ 25 w 30" name="T50"/>
                <a:gd fmla="*/ 34 h 35" name="T51"/>
                <a:gd fmla="*/ 22 w 30" name="T52"/>
                <a:gd fmla="*/ 35 h 35" name="T53"/>
                <a:gd fmla="*/ 22 w 30" name="T54"/>
                <a:gd fmla="*/ 32 h 35" name="T55"/>
                <a:gd fmla="*/ 7 w 30" name="T56"/>
                <a:gd fmla="*/ 32 h 35" name="T57"/>
                <a:gd fmla="*/ 7 w 30" name="T58"/>
                <a:gd fmla="*/ 34 h 35" name="T59"/>
                <a:gd fmla="*/ 4 w 30" name="T60"/>
                <a:gd fmla="*/ 35 h 35" name="T61"/>
                <a:gd fmla="*/ 5 w 30" name="T62"/>
                <a:gd fmla="*/ 27 h 35" name="T63"/>
                <a:gd fmla="*/ 7 w 30" name="T64"/>
                <a:gd fmla="*/ 31 h 35" name="T65"/>
                <a:gd fmla="*/ 22 w 30" name="T66"/>
                <a:gd fmla="*/ 31 h 35" name="T67"/>
                <a:gd fmla="*/ 22 w 30" name="T68"/>
                <a:gd fmla="*/ 21 h 35" name="T69"/>
                <a:gd fmla="*/ 7 w 30" name="T70"/>
                <a:gd fmla="*/ 21 h 35" name="T71"/>
                <a:gd fmla="*/ 7 w 30" name="T72"/>
                <a:gd fmla="*/ 31 h 3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5" w="30">
                  <a:moveTo>
                    <a:pt x="25" y="14"/>
                  </a:moveTo>
                  <a:cubicBezTo>
                    <a:pt x="24" y="12"/>
                    <a:pt x="22" y="11"/>
                    <a:pt x="19" y="8"/>
                  </a:cubicBezTo>
                  <a:cubicBezTo>
                    <a:pt x="20" y="8"/>
                    <a:pt x="20" y="8"/>
                    <a:pt x="20" y="8"/>
                  </a:cubicBezTo>
                  <a:cubicBezTo>
                    <a:pt x="23" y="10"/>
                    <a:pt x="26" y="11"/>
                    <a:pt x="28" y="12"/>
                  </a:cubicBezTo>
                  <a:cubicBezTo>
                    <a:pt x="29" y="14"/>
                    <a:pt x="30" y="15"/>
                    <a:pt x="29" y="16"/>
                  </a:cubicBezTo>
                  <a:cubicBezTo>
                    <a:pt x="28" y="17"/>
                    <a:pt x="28" y="18"/>
                    <a:pt x="27" y="17"/>
                  </a:cubicBezTo>
                  <a:cubicBezTo>
                    <a:pt x="27" y="16"/>
                    <a:pt x="26" y="15"/>
                    <a:pt x="26" y="14"/>
                  </a:cubicBezTo>
                  <a:cubicBezTo>
                    <a:pt x="22" y="15"/>
                    <a:pt x="17" y="15"/>
                    <a:pt x="12" y="15"/>
                  </a:cubicBezTo>
                  <a:cubicBezTo>
                    <a:pt x="7" y="16"/>
                    <a:pt x="3" y="16"/>
                    <a:pt x="2" y="17"/>
                  </a:cubicBezTo>
                  <a:cubicBezTo>
                    <a:pt x="0" y="14"/>
                    <a:pt x="0" y="14"/>
                    <a:pt x="0" y="14"/>
                  </a:cubicBezTo>
                  <a:cubicBezTo>
                    <a:pt x="1" y="14"/>
                    <a:pt x="2" y="13"/>
                    <a:pt x="4" y="12"/>
                  </a:cubicBezTo>
                  <a:cubicBezTo>
                    <a:pt x="5" y="11"/>
                    <a:pt x="7" y="9"/>
                    <a:pt x="9" y="7"/>
                  </a:cubicBezTo>
                  <a:cubicBezTo>
                    <a:pt x="11" y="4"/>
                    <a:pt x="12" y="2"/>
                    <a:pt x="13" y="0"/>
                  </a:cubicBezTo>
                  <a:cubicBezTo>
                    <a:pt x="16" y="3"/>
                    <a:pt x="16" y="3"/>
                    <a:pt x="16" y="3"/>
                  </a:cubicBezTo>
                  <a:cubicBezTo>
                    <a:pt x="15" y="3"/>
                    <a:pt x="14" y="4"/>
                    <a:pt x="13" y="5"/>
                  </a:cubicBezTo>
                  <a:cubicBezTo>
                    <a:pt x="13" y="5"/>
                    <a:pt x="9" y="8"/>
                    <a:pt x="3" y="14"/>
                  </a:cubicBezTo>
                  <a:lnTo>
                    <a:pt x="25" y="14"/>
                  </a:lnTo>
                  <a:close/>
                  <a:moveTo>
                    <a:pt x="5" y="27"/>
                  </a:moveTo>
                  <a:cubicBezTo>
                    <a:pt x="5" y="24"/>
                    <a:pt x="4" y="22"/>
                    <a:pt x="4" y="19"/>
                  </a:cubicBezTo>
                  <a:cubicBezTo>
                    <a:pt x="7" y="21"/>
                    <a:pt x="7" y="21"/>
                    <a:pt x="7" y="21"/>
                  </a:cubicBezTo>
                  <a:cubicBezTo>
                    <a:pt x="22" y="21"/>
                    <a:pt x="22" y="21"/>
                    <a:pt x="22" y="21"/>
                  </a:cubicBezTo>
                  <a:cubicBezTo>
                    <a:pt x="23" y="19"/>
                    <a:pt x="23" y="19"/>
                    <a:pt x="23" y="19"/>
                  </a:cubicBezTo>
                  <a:cubicBezTo>
                    <a:pt x="25" y="21"/>
                    <a:pt x="25" y="21"/>
                    <a:pt x="25" y="21"/>
                  </a:cubicBezTo>
                  <a:cubicBezTo>
                    <a:pt x="24" y="22"/>
                    <a:pt x="24" y="22"/>
                    <a:pt x="24" y="22"/>
                  </a:cubicBezTo>
                  <a:cubicBezTo>
                    <a:pt x="24" y="29"/>
                    <a:pt x="24" y="29"/>
                    <a:pt x="24" y="29"/>
                  </a:cubicBezTo>
                  <a:cubicBezTo>
                    <a:pt x="24" y="31"/>
                    <a:pt x="24" y="32"/>
                    <a:pt x="25" y="34"/>
                  </a:cubicBezTo>
                  <a:cubicBezTo>
                    <a:pt x="22" y="35"/>
                    <a:pt x="22" y="35"/>
                    <a:pt x="22" y="35"/>
                  </a:cubicBezTo>
                  <a:cubicBezTo>
                    <a:pt x="22" y="32"/>
                    <a:pt x="22" y="32"/>
                    <a:pt x="22" y="32"/>
                  </a:cubicBezTo>
                  <a:cubicBezTo>
                    <a:pt x="7" y="32"/>
                    <a:pt x="7" y="32"/>
                    <a:pt x="7" y="32"/>
                  </a:cubicBezTo>
                  <a:cubicBezTo>
                    <a:pt x="7" y="34"/>
                    <a:pt x="7" y="34"/>
                    <a:pt x="7" y="34"/>
                  </a:cubicBezTo>
                  <a:cubicBezTo>
                    <a:pt x="4" y="35"/>
                    <a:pt x="4" y="35"/>
                    <a:pt x="4" y="35"/>
                  </a:cubicBezTo>
                  <a:cubicBezTo>
                    <a:pt x="4" y="33"/>
                    <a:pt x="5" y="30"/>
                    <a:pt x="5" y="27"/>
                  </a:cubicBezTo>
                  <a:close/>
                  <a:moveTo>
                    <a:pt x="7" y="31"/>
                  </a:moveTo>
                  <a:cubicBezTo>
                    <a:pt x="22" y="31"/>
                    <a:pt x="22" y="31"/>
                    <a:pt x="22" y="31"/>
                  </a:cubicBezTo>
                  <a:cubicBezTo>
                    <a:pt x="22" y="21"/>
                    <a:pt x="22" y="21"/>
                    <a:pt x="22" y="21"/>
                  </a:cubicBezTo>
                  <a:cubicBezTo>
                    <a:pt x="7" y="21"/>
                    <a:pt x="7" y="21"/>
                    <a:pt x="7" y="21"/>
                  </a:cubicBezTo>
                  <a:lnTo>
                    <a:pt x="7" y="3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36"/>
            <p:cNvSpPr>
              <a:spLocks noEditPoints="1"/>
            </p:cNvSpPr>
            <p:nvPr/>
          </p:nvSpPr>
          <p:spPr bwMode="auto">
            <a:xfrm>
              <a:off x="6183313" y="5489846"/>
              <a:ext cx="92075" cy="93663"/>
            </a:xfrm>
            <a:custGeom>
              <a:gdLst>
                <a:gd fmla="*/ 5 w 35" name="T0"/>
                <a:gd fmla="*/ 17 h 36" name="T1"/>
                <a:gd fmla="*/ 0 w 35" name="T2"/>
                <a:gd fmla="*/ 11 h 36" name="T3"/>
                <a:gd fmla="*/ 6 w 35" name="T4"/>
                <a:gd fmla="*/ 15 h 36" name="T5"/>
                <a:gd fmla="*/ 6 w 35" name="T6"/>
                <a:gd fmla="*/ 29 h 36" name="T7"/>
                <a:gd fmla="*/ 4 w 35" name="T8"/>
                <a:gd fmla="*/ 33 h 36" name="T9"/>
                <a:gd fmla="*/ 3 w 35" name="T10"/>
                <a:gd fmla="*/ 26 h 36" name="T11"/>
                <a:gd fmla="*/ 0 w 35" name="T12"/>
                <a:gd fmla="*/ 24 h 36" name="T13"/>
                <a:gd fmla="*/ 5 w 35" name="T14"/>
                <a:gd fmla="*/ 23 h 36" name="T15"/>
                <a:gd fmla="*/ 11 w 35" name="T16"/>
                <a:gd fmla="*/ 9 h 36" name="T17"/>
                <a:gd fmla="*/ 8 w 35" name="T18"/>
                <a:gd fmla="*/ 5 h 36" name="T19"/>
                <a:gd fmla="*/ 6 w 35" name="T20"/>
                <a:gd fmla="*/ 7 h 36" name="T21"/>
                <a:gd fmla="*/ 4 w 35" name="T22"/>
                <a:gd fmla="*/ 2 h 36" name="T23"/>
                <a:gd fmla="*/ 16 w 35" name="T24"/>
                <a:gd fmla="*/ 10 h 36" name="T25"/>
                <a:gd fmla="*/ 9 w 35" name="T26"/>
                <a:gd fmla="*/ 17 h 36" name="T27"/>
                <a:gd fmla="*/ 12 w 35" name="T28"/>
                <a:gd fmla="*/ 12 h 36" name="T29"/>
                <a:gd fmla="*/ 16 w 35" name="T30"/>
                <a:gd fmla="*/ 10 h 36" name="T31"/>
                <a:gd fmla="*/ 23 w 35" name="T32"/>
                <a:gd fmla="*/ 3 h 36" name="T33"/>
                <a:gd fmla="*/ 30 w 35" name="T34"/>
                <a:gd fmla="*/ 6 h 36" name="T35"/>
                <a:gd fmla="*/ 35 w 35" name="T36"/>
                <a:gd fmla="*/ 6 h 36" name="T37"/>
                <a:gd fmla="*/ 25 w 35" name="T38"/>
                <a:gd fmla="*/ 15 h 36" name="T39"/>
                <a:gd fmla="*/ 24 w 35" name="T40"/>
                <a:gd fmla="*/ 6 h 36" name="T41"/>
                <a:gd fmla="*/ 20 w 35" name="T42"/>
                <a:gd fmla="*/ 15 h 36" name="T43"/>
                <a:gd fmla="*/ 18 w 35" name="T44"/>
                <a:gd fmla="*/ 6 h 36" name="T45"/>
                <a:gd fmla="*/ 11 w 35" name="T46"/>
                <a:gd fmla="*/ 7 h 36" name="T47"/>
                <a:gd fmla="*/ 22 w 35" name="T48"/>
                <a:gd fmla="*/ 6 h 36" name="T49"/>
                <a:gd fmla="*/ 19 w 35" name="T50"/>
                <a:gd fmla="*/ 0 h 36" name="T51"/>
                <a:gd fmla="*/ 29 w 35" name="T52"/>
                <a:gd fmla="*/ 15 h 36" name="T53"/>
                <a:gd fmla="*/ 30 w 35" name="T54"/>
                <a:gd fmla="*/ 18 h 36" name="T55"/>
                <a:gd fmla="*/ 28 w 35" name="T56"/>
                <a:gd fmla="*/ 23 h 36" name="T57"/>
                <a:gd fmla="*/ 16 w 35" name="T58"/>
                <a:gd fmla="*/ 22 h 36" name="T59"/>
                <a:gd fmla="*/ 30 w 35" name="T60"/>
                <a:gd fmla="*/ 25 h 36" name="T61"/>
                <a:gd fmla="*/ 33 w 35" name="T62"/>
                <a:gd fmla="*/ 26 h 36" name="T63"/>
                <a:gd fmla="*/ 29 w 35" name="T64"/>
                <a:gd fmla="*/ 34 h 36" name="T65"/>
                <a:gd fmla="*/ 21 w 35" name="T66"/>
                <a:gd fmla="*/ 32 h 36" name="T67"/>
                <a:gd fmla="*/ 26 w 35" name="T68"/>
                <a:gd fmla="*/ 32 h 36" name="T69"/>
                <a:gd fmla="*/ 30 w 35" name="T70"/>
                <a:gd fmla="*/ 26 h 36" name="T71"/>
                <a:gd fmla="*/ 14 w 35" name="T72"/>
                <a:gd fmla="*/ 27 h 36" name="T73"/>
                <a:gd fmla="*/ 13 w 35" name="T74"/>
                <a:gd fmla="*/ 23 h 36" name="T75"/>
                <a:gd fmla="*/ 16 w 35" name="T76"/>
                <a:gd fmla="*/ 21 h 36" name="T77"/>
                <a:gd fmla="*/ 28 w 35" name="T78"/>
                <a:gd fmla="*/ 17 h 36" name="T79"/>
                <a:gd fmla="*/ 13 w 35" name="T80"/>
                <a:gd fmla="*/ 18 h 36" name="T81"/>
                <a:gd fmla="*/ 28 w 35" name="T82"/>
                <a:gd fmla="*/ 16 h 36" name="T83"/>
                <a:gd fmla="*/ 32 w 35" name="T84"/>
                <a:gd fmla="*/ 10 h 36" name="T85"/>
                <a:gd fmla="*/ 33 w 35" name="T86"/>
                <a:gd fmla="*/ 14 h 36" name="T87"/>
                <a:gd fmla="*/ 27 w 35" name="T88"/>
                <a:gd fmla="*/ 9 h 3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6" w="35">
                  <a:moveTo>
                    <a:pt x="6" y="15"/>
                  </a:moveTo>
                  <a:cubicBezTo>
                    <a:pt x="6" y="16"/>
                    <a:pt x="5" y="17"/>
                    <a:pt x="5" y="17"/>
                  </a:cubicBezTo>
                  <a:cubicBezTo>
                    <a:pt x="4" y="17"/>
                    <a:pt x="4" y="17"/>
                    <a:pt x="3" y="16"/>
                  </a:cubicBezTo>
                  <a:cubicBezTo>
                    <a:pt x="3" y="14"/>
                    <a:pt x="2" y="13"/>
                    <a:pt x="0" y="11"/>
                  </a:cubicBezTo>
                  <a:cubicBezTo>
                    <a:pt x="1" y="10"/>
                    <a:pt x="1" y="10"/>
                    <a:pt x="1" y="10"/>
                  </a:cubicBezTo>
                  <a:cubicBezTo>
                    <a:pt x="4" y="12"/>
                    <a:pt x="6" y="14"/>
                    <a:pt x="6" y="15"/>
                  </a:cubicBezTo>
                  <a:close/>
                  <a:moveTo>
                    <a:pt x="6" y="25"/>
                  </a:moveTo>
                  <a:cubicBezTo>
                    <a:pt x="6" y="26"/>
                    <a:pt x="6" y="27"/>
                    <a:pt x="6" y="29"/>
                  </a:cubicBezTo>
                  <a:cubicBezTo>
                    <a:pt x="6" y="31"/>
                    <a:pt x="6" y="32"/>
                    <a:pt x="6" y="33"/>
                  </a:cubicBezTo>
                  <a:cubicBezTo>
                    <a:pt x="6" y="33"/>
                    <a:pt x="5" y="34"/>
                    <a:pt x="4" y="33"/>
                  </a:cubicBezTo>
                  <a:cubicBezTo>
                    <a:pt x="3" y="33"/>
                    <a:pt x="3" y="32"/>
                    <a:pt x="3" y="30"/>
                  </a:cubicBezTo>
                  <a:cubicBezTo>
                    <a:pt x="4" y="28"/>
                    <a:pt x="4" y="26"/>
                    <a:pt x="3" y="26"/>
                  </a:cubicBezTo>
                  <a:cubicBezTo>
                    <a:pt x="3" y="25"/>
                    <a:pt x="2" y="25"/>
                    <a:pt x="0" y="24"/>
                  </a:cubicBezTo>
                  <a:cubicBezTo>
                    <a:pt x="0" y="24"/>
                    <a:pt x="0" y="24"/>
                    <a:pt x="0" y="24"/>
                  </a:cubicBezTo>
                  <a:cubicBezTo>
                    <a:pt x="2" y="24"/>
                    <a:pt x="3" y="24"/>
                    <a:pt x="4" y="24"/>
                  </a:cubicBezTo>
                  <a:cubicBezTo>
                    <a:pt x="4" y="24"/>
                    <a:pt x="5" y="23"/>
                    <a:pt x="5" y="23"/>
                  </a:cubicBezTo>
                  <a:cubicBezTo>
                    <a:pt x="6" y="22"/>
                    <a:pt x="7" y="17"/>
                    <a:pt x="10" y="9"/>
                  </a:cubicBezTo>
                  <a:cubicBezTo>
                    <a:pt x="11" y="9"/>
                    <a:pt x="11" y="9"/>
                    <a:pt x="11" y="9"/>
                  </a:cubicBezTo>
                  <a:cubicBezTo>
                    <a:pt x="8" y="18"/>
                    <a:pt x="7" y="23"/>
                    <a:pt x="6" y="25"/>
                  </a:cubicBezTo>
                  <a:close/>
                  <a:moveTo>
                    <a:pt x="8" y="5"/>
                  </a:moveTo>
                  <a:cubicBezTo>
                    <a:pt x="9" y="6"/>
                    <a:pt x="9" y="7"/>
                    <a:pt x="8" y="8"/>
                  </a:cubicBezTo>
                  <a:cubicBezTo>
                    <a:pt x="7" y="9"/>
                    <a:pt x="7" y="8"/>
                    <a:pt x="6" y="7"/>
                  </a:cubicBezTo>
                  <a:cubicBezTo>
                    <a:pt x="6" y="6"/>
                    <a:pt x="5" y="4"/>
                    <a:pt x="4" y="2"/>
                  </a:cubicBezTo>
                  <a:cubicBezTo>
                    <a:pt x="4" y="2"/>
                    <a:pt x="4" y="2"/>
                    <a:pt x="4" y="2"/>
                  </a:cubicBezTo>
                  <a:cubicBezTo>
                    <a:pt x="7" y="3"/>
                    <a:pt x="8" y="4"/>
                    <a:pt x="8" y="5"/>
                  </a:cubicBezTo>
                  <a:close/>
                  <a:moveTo>
                    <a:pt x="16" y="10"/>
                  </a:moveTo>
                  <a:cubicBezTo>
                    <a:pt x="16" y="11"/>
                    <a:pt x="15" y="11"/>
                    <a:pt x="14" y="13"/>
                  </a:cubicBezTo>
                  <a:cubicBezTo>
                    <a:pt x="13" y="14"/>
                    <a:pt x="11" y="15"/>
                    <a:pt x="9" y="17"/>
                  </a:cubicBezTo>
                  <a:cubicBezTo>
                    <a:pt x="9" y="17"/>
                    <a:pt x="9" y="17"/>
                    <a:pt x="9" y="17"/>
                  </a:cubicBezTo>
                  <a:cubicBezTo>
                    <a:pt x="10" y="15"/>
                    <a:pt x="11" y="14"/>
                    <a:pt x="12" y="12"/>
                  </a:cubicBezTo>
                  <a:cubicBezTo>
                    <a:pt x="13" y="11"/>
                    <a:pt x="13" y="9"/>
                    <a:pt x="14" y="8"/>
                  </a:cubicBezTo>
                  <a:lnTo>
                    <a:pt x="16" y="10"/>
                  </a:lnTo>
                  <a:close/>
                  <a:moveTo>
                    <a:pt x="19" y="0"/>
                  </a:moveTo>
                  <a:cubicBezTo>
                    <a:pt x="22" y="2"/>
                    <a:pt x="23" y="2"/>
                    <a:pt x="23" y="3"/>
                  </a:cubicBezTo>
                  <a:cubicBezTo>
                    <a:pt x="24" y="4"/>
                    <a:pt x="23" y="5"/>
                    <a:pt x="23" y="6"/>
                  </a:cubicBezTo>
                  <a:cubicBezTo>
                    <a:pt x="30" y="6"/>
                    <a:pt x="30" y="6"/>
                    <a:pt x="30" y="6"/>
                  </a:cubicBezTo>
                  <a:cubicBezTo>
                    <a:pt x="32" y="4"/>
                    <a:pt x="32" y="4"/>
                    <a:pt x="32" y="4"/>
                  </a:cubicBezTo>
                  <a:cubicBezTo>
                    <a:pt x="35" y="6"/>
                    <a:pt x="35" y="6"/>
                    <a:pt x="35" y="6"/>
                  </a:cubicBezTo>
                  <a:cubicBezTo>
                    <a:pt x="25" y="6"/>
                    <a:pt x="25" y="6"/>
                    <a:pt x="25" y="6"/>
                  </a:cubicBezTo>
                  <a:cubicBezTo>
                    <a:pt x="25" y="15"/>
                    <a:pt x="25" y="15"/>
                    <a:pt x="25" y="15"/>
                  </a:cubicBezTo>
                  <a:cubicBezTo>
                    <a:pt x="24" y="15"/>
                    <a:pt x="24" y="15"/>
                    <a:pt x="24" y="15"/>
                  </a:cubicBezTo>
                  <a:cubicBezTo>
                    <a:pt x="24" y="6"/>
                    <a:pt x="24" y="6"/>
                    <a:pt x="24" y="6"/>
                  </a:cubicBezTo>
                  <a:cubicBezTo>
                    <a:pt x="20" y="6"/>
                    <a:pt x="20" y="6"/>
                    <a:pt x="20" y="6"/>
                  </a:cubicBezTo>
                  <a:cubicBezTo>
                    <a:pt x="20" y="15"/>
                    <a:pt x="20" y="15"/>
                    <a:pt x="20" y="15"/>
                  </a:cubicBezTo>
                  <a:cubicBezTo>
                    <a:pt x="18" y="15"/>
                    <a:pt x="18" y="15"/>
                    <a:pt x="18" y="15"/>
                  </a:cubicBezTo>
                  <a:cubicBezTo>
                    <a:pt x="18" y="6"/>
                    <a:pt x="18" y="6"/>
                    <a:pt x="18" y="6"/>
                  </a:cubicBezTo>
                  <a:cubicBezTo>
                    <a:pt x="14" y="6"/>
                    <a:pt x="14" y="6"/>
                    <a:pt x="14" y="6"/>
                  </a:cubicBezTo>
                  <a:cubicBezTo>
                    <a:pt x="13" y="6"/>
                    <a:pt x="12" y="6"/>
                    <a:pt x="11" y="7"/>
                  </a:cubicBezTo>
                  <a:cubicBezTo>
                    <a:pt x="10" y="6"/>
                    <a:pt x="10" y="6"/>
                    <a:pt x="10" y="6"/>
                  </a:cubicBezTo>
                  <a:cubicBezTo>
                    <a:pt x="22" y="6"/>
                    <a:pt x="22" y="6"/>
                    <a:pt x="22" y="6"/>
                  </a:cubicBezTo>
                  <a:cubicBezTo>
                    <a:pt x="21" y="4"/>
                    <a:pt x="21" y="3"/>
                    <a:pt x="19" y="1"/>
                  </a:cubicBezTo>
                  <a:lnTo>
                    <a:pt x="19" y="0"/>
                  </a:lnTo>
                  <a:close/>
                  <a:moveTo>
                    <a:pt x="28" y="16"/>
                  </a:moveTo>
                  <a:cubicBezTo>
                    <a:pt x="29" y="15"/>
                    <a:pt x="29" y="15"/>
                    <a:pt x="29" y="15"/>
                  </a:cubicBezTo>
                  <a:cubicBezTo>
                    <a:pt x="32" y="17"/>
                    <a:pt x="32" y="17"/>
                    <a:pt x="32" y="17"/>
                  </a:cubicBezTo>
                  <a:cubicBezTo>
                    <a:pt x="30" y="18"/>
                    <a:pt x="30" y="18"/>
                    <a:pt x="30" y="18"/>
                  </a:cubicBezTo>
                  <a:cubicBezTo>
                    <a:pt x="30" y="20"/>
                    <a:pt x="30" y="22"/>
                    <a:pt x="30" y="23"/>
                  </a:cubicBezTo>
                  <a:cubicBezTo>
                    <a:pt x="28" y="23"/>
                    <a:pt x="28" y="23"/>
                    <a:pt x="28" y="23"/>
                  </a:cubicBezTo>
                  <a:cubicBezTo>
                    <a:pt x="28" y="22"/>
                    <a:pt x="28" y="22"/>
                    <a:pt x="28" y="22"/>
                  </a:cubicBezTo>
                  <a:cubicBezTo>
                    <a:pt x="16" y="22"/>
                    <a:pt x="16" y="22"/>
                    <a:pt x="16" y="22"/>
                  </a:cubicBezTo>
                  <a:cubicBezTo>
                    <a:pt x="14" y="25"/>
                    <a:pt x="14" y="25"/>
                    <a:pt x="14" y="25"/>
                  </a:cubicBezTo>
                  <a:cubicBezTo>
                    <a:pt x="30" y="25"/>
                    <a:pt x="30" y="25"/>
                    <a:pt x="30" y="25"/>
                  </a:cubicBezTo>
                  <a:cubicBezTo>
                    <a:pt x="31" y="24"/>
                    <a:pt x="31" y="24"/>
                    <a:pt x="31" y="24"/>
                  </a:cubicBezTo>
                  <a:cubicBezTo>
                    <a:pt x="33" y="26"/>
                    <a:pt x="33" y="26"/>
                    <a:pt x="33" y="26"/>
                  </a:cubicBezTo>
                  <a:cubicBezTo>
                    <a:pt x="32" y="27"/>
                    <a:pt x="32" y="27"/>
                    <a:pt x="32" y="27"/>
                  </a:cubicBezTo>
                  <a:cubicBezTo>
                    <a:pt x="30" y="30"/>
                    <a:pt x="30" y="33"/>
                    <a:pt x="29" y="34"/>
                  </a:cubicBezTo>
                  <a:cubicBezTo>
                    <a:pt x="28" y="35"/>
                    <a:pt x="27" y="35"/>
                    <a:pt x="25" y="36"/>
                  </a:cubicBezTo>
                  <a:cubicBezTo>
                    <a:pt x="25" y="34"/>
                    <a:pt x="24" y="33"/>
                    <a:pt x="21" y="32"/>
                  </a:cubicBezTo>
                  <a:cubicBezTo>
                    <a:pt x="21" y="31"/>
                    <a:pt x="21" y="31"/>
                    <a:pt x="21" y="31"/>
                  </a:cubicBezTo>
                  <a:cubicBezTo>
                    <a:pt x="24" y="32"/>
                    <a:pt x="25" y="32"/>
                    <a:pt x="26" y="32"/>
                  </a:cubicBezTo>
                  <a:cubicBezTo>
                    <a:pt x="27" y="32"/>
                    <a:pt x="27" y="32"/>
                    <a:pt x="28" y="31"/>
                  </a:cubicBezTo>
                  <a:cubicBezTo>
                    <a:pt x="28" y="31"/>
                    <a:pt x="29" y="29"/>
                    <a:pt x="30" y="26"/>
                  </a:cubicBezTo>
                  <a:cubicBezTo>
                    <a:pt x="14" y="26"/>
                    <a:pt x="14" y="26"/>
                    <a:pt x="14" y="26"/>
                  </a:cubicBezTo>
                  <a:cubicBezTo>
                    <a:pt x="14" y="27"/>
                    <a:pt x="14" y="27"/>
                    <a:pt x="14" y="27"/>
                  </a:cubicBezTo>
                  <a:cubicBezTo>
                    <a:pt x="11" y="25"/>
                    <a:pt x="11" y="25"/>
                    <a:pt x="11" y="25"/>
                  </a:cubicBezTo>
                  <a:cubicBezTo>
                    <a:pt x="12" y="25"/>
                    <a:pt x="13" y="24"/>
                    <a:pt x="13" y="23"/>
                  </a:cubicBezTo>
                  <a:cubicBezTo>
                    <a:pt x="14" y="21"/>
                    <a:pt x="14" y="20"/>
                    <a:pt x="14" y="19"/>
                  </a:cubicBezTo>
                  <a:cubicBezTo>
                    <a:pt x="16" y="21"/>
                    <a:pt x="16" y="21"/>
                    <a:pt x="16" y="21"/>
                  </a:cubicBezTo>
                  <a:cubicBezTo>
                    <a:pt x="28" y="21"/>
                    <a:pt x="28" y="21"/>
                    <a:pt x="28" y="21"/>
                  </a:cubicBezTo>
                  <a:cubicBezTo>
                    <a:pt x="28" y="17"/>
                    <a:pt x="28" y="17"/>
                    <a:pt x="28" y="17"/>
                  </a:cubicBezTo>
                  <a:cubicBezTo>
                    <a:pt x="16" y="17"/>
                    <a:pt x="16" y="17"/>
                    <a:pt x="16" y="17"/>
                  </a:cubicBezTo>
                  <a:cubicBezTo>
                    <a:pt x="15" y="17"/>
                    <a:pt x="14" y="17"/>
                    <a:pt x="13" y="18"/>
                  </a:cubicBezTo>
                  <a:cubicBezTo>
                    <a:pt x="12" y="16"/>
                    <a:pt x="12" y="16"/>
                    <a:pt x="12" y="16"/>
                  </a:cubicBezTo>
                  <a:lnTo>
                    <a:pt x="28" y="16"/>
                  </a:lnTo>
                  <a:close/>
                  <a:moveTo>
                    <a:pt x="27" y="8"/>
                  </a:moveTo>
                  <a:cubicBezTo>
                    <a:pt x="30" y="9"/>
                    <a:pt x="31" y="10"/>
                    <a:pt x="32" y="10"/>
                  </a:cubicBezTo>
                  <a:cubicBezTo>
                    <a:pt x="33" y="11"/>
                    <a:pt x="33" y="12"/>
                    <a:pt x="33" y="12"/>
                  </a:cubicBezTo>
                  <a:cubicBezTo>
                    <a:pt x="33" y="13"/>
                    <a:pt x="33" y="13"/>
                    <a:pt x="33" y="14"/>
                  </a:cubicBezTo>
                  <a:cubicBezTo>
                    <a:pt x="32" y="14"/>
                    <a:pt x="32" y="14"/>
                    <a:pt x="31" y="13"/>
                  </a:cubicBezTo>
                  <a:cubicBezTo>
                    <a:pt x="30" y="12"/>
                    <a:pt x="29" y="10"/>
                    <a:pt x="27" y="9"/>
                  </a:cubicBezTo>
                  <a:lnTo>
                    <a:pt x="27" y="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37"/>
            <p:cNvSpPr>
              <a:spLocks noEditPoints="1"/>
            </p:cNvSpPr>
            <p:nvPr/>
          </p:nvSpPr>
          <p:spPr bwMode="auto">
            <a:xfrm>
              <a:off x="5692775" y="5212033"/>
              <a:ext cx="85725" cy="88900"/>
            </a:xfrm>
            <a:custGeom>
              <a:gdLst>
                <a:gd fmla="*/ 7 w 33" name="T0"/>
                <a:gd fmla="*/ 34 h 34" name="T1"/>
                <a:gd fmla="*/ 0 w 33" name="T2"/>
                <a:gd fmla="*/ 24 h 34" name="T3"/>
                <a:gd fmla="*/ 5 w 33" name="T4"/>
                <a:gd fmla="*/ 17 h 34" name="T5"/>
                <a:gd fmla="*/ 2 w 33" name="T6"/>
                <a:gd fmla="*/ 9 h 34" name="T7"/>
                <a:gd fmla="*/ 0 w 33" name="T8"/>
                <a:gd fmla="*/ 9 h 34" name="T9"/>
                <a:gd fmla="*/ 10 w 33" name="T10"/>
                <a:gd fmla="*/ 7 h 34" name="T11"/>
                <a:gd fmla="*/ 11 w 33" name="T12"/>
                <a:gd fmla="*/ 10 h 34" name="T13"/>
                <a:gd fmla="*/ 13 w 33" name="T14"/>
                <a:gd fmla="*/ 17 h 34" name="T15"/>
                <a:gd fmla="*/ 11 w 33" name="T16"/>
                <a:gd fmla="*/ 19 h 34" name="T17"/>
                <a:gd fmla="*/ 9 w 33" name="T18"/>
                <a:gd fmla="*/ 33 h 34" name="T19"/>
                <a:gd fmla="*/ 9 w 33" name="T20"/>
                <a:gd fmla="*/ 5 h 34" name="T21"/>
                <a:gd fmla="*/ 5 w 33" name="T22"/>
                <a:gd fmla="*/ 0 h 34" name="T23"/>
                <a:gd fmla="*/ 9 w 33" name="T24"/>
                <a:gd fmla="*/ 3 h 34" name="T25"/>
                <a:gd fmla="*/ 31 w 33" name="T26"/>
                <a:gd fmla="*/ 1 h 34" name="T27"/>
                <a:gd fmla="*/ 17 w 33" name="T28"/>
                <a:gd fmla="*/ 3 h 34" name="T29"/>
                <a:gd fmla="*/ 13 w 33" name="T30"/>
                <a:gd fmla="*/ 2 h 34" name="T31"/>
                <a:gd fmla="*/ 15 w 33" name="T32"/>
                <a:gd fmla="*/ 25 h 34" name="T33"/>
                <a:gd fmla="*/ 17 w 33" name="T34"/>
                <a:gd fmla="*/ 17 h 34" name="T35"/>
                <a:gd fmla="*/ 31 w 33" name="T36"/>
                <a:gd fmla="*/ 16 h 34" name="T37"/>
                <a:gd fmla="*/ 32 w 33" name="T38"/>
                <a:gd fmla="*/ 19 h 34" name="T39"/>
                <a:gd fmla="*/ 30 w 33" name="T40"/>
                <a:gd fmla="*/ 33 h 34" name="T41"/>
                <a:gd fmla="*/ 17 w 33" name="T42"/>
                <a:gd fmla="*/ 30 h 34" name="T43"/>
                <a:gd fmla="*/ 15 w 33" name="T44"/>
                <a:gd fmla="*/ 34 h 34" name="T45"/>
                <a:gd fmla="*/ 17 w 33" name="T46"/>
                <a:gd fmla="*/ 23 h 34" name="T47"/>
                <a:gd fmla="*/ 22 w 33" name="T48"/>
                <a:gd fmla="*/ 18 h 34" name="T49"/>
                <a:gd fmla="*/ 17 w 33" name="T50"/>
                <a:gd fmla="*/ 23 h 34" name="T51"/>
                <a:gd fmla="*/ 22 w 33" name="T52"/>
                <a:gd fmla="*/ 29 h 34" name="T53"/>
                <a:gd fmla="*/ 17 w 33" name="T54"/>
                <a:gd fmla="*/ 24 h 34" name="T55"/>
                <a:gd fmla="*/ 17 w 33" name="T56"/>
                <a:gd fmla="*/ 10 h 34" name="T57"/>
                <a:gd fmla="*/ 19 w 33" name="T58"/>
                <a:gd fmla="*/ 7 h 34" name="T59"/>
                <a:gd fmla="*/ 29 w 33" name="T60"/>
                <a:gd fmla="*/ 5 h 34" name="T61"/>
                <a:gd fmla="*/ 30 w 33" name="T62"/>
                <a:gd fmla="*/ 8 h 34" name="T63"/>
                <a:gd fmla="*/ 28 w 33" name="T64"/>
                <a:gd fmla="*/ 15 h 34" name="T65"/>
                <a:gd fmla="*/ 19 w 33" name="T66"/>
                <a:gd fmla="*/ 13 h 34" name="T67"/>
                <a:gd fmla="*/ 17 w 33" name="T68"/>
                <a:gd fmla="*/ 15 h 34" name="T69"/>
                <a:gd fmla="*/ 19 w 33" name="T70"/>
                <a:gd fmla="*/ 12 h 34" name="T71"/>
                <a:gd fmla="*/ 28 w 33" name="T72"/>
                <a:gd fmla="*/ 7 h 34" name="T73"/>
                <a:gd fmla="*/ 19 w 33" name="T74"/>
                <a:gd fmla="*/ 12 h 34" name="T75"/>
                <a:gd fmla="*/ 30 w 33" name="T76"/>
                <a:gd fmla="*/ 23 h 34" name="T77"/>
                <a:gd fmla="*/ 24 w 33" name="T78"/>
                <a:gd fmla="*/ 18 h 34" name="T79"/>
                <a:gd fmla="*/ 24 w 33" name="T80"/>
                <a:gd fmla="*/ 29 h 34" name="T81"/>
                <a:gd fmla="*/ 30 w 33" name="T82"/>
                <a:gd fmla="*/ 24 h 34" name="T83"/>
                <a:gd fmla="*/ 24 w 33" name="T84"/>
                <a:gd fmla="*/ 29 h 3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4" w="33">
                  <a:moveTo>
                    <a:pt x="9" y="33"/>
                  </a:moveTo>
                  <a:cubicBezTo>
                    <a:pt x="7" y="34"/>
                    <a:pt x="7" y="34"/>
                    <a:pt x="7" y="34"/>
                  </a:cubicBezTo>
                  <a:cubicBezTo>
                    <a:pt x="7" y="31"/>
                    <a:pt x="7" y="26"/>
                    <a:pt x="7" y="18"/>
                  </a:cubicBezTo>
                  <a:cubicBezTo>
                    <a:pt x="4" y="21"/>
                    <a:pt x="2" y="23"/>
                    <a:pt x="0" y="24"/>
                  </a:cubicBezTo>
                  <a:cubicBezTo>
                    <a:pt x="0" y="24"/>
                    <a:pt x="0" y="24"/>
                    <a:pt x="0" y="24"/>
                  </a:cubicBezTo>
                  <a:cubicBezTo>
                    <a:pt x="2" y="21"/>
                    <a:pt x="4" y="19"/>
                    <a:pt x="5" y="17"/>
                  </a:cubicBezTo>
                  <a:cubicBezTo>
                    <a:pt x="7" y="15"/>
                    <a:pt x="8" y="12"/>
                    <a:pt x="9" y="9"/>
                  </a:cubicBezTo>
                  <a:cubicBezTo>
                    <a:pt x="2" y="9"/>
                    <a:pt x="2" y="9"/>
                    <a:pt x="2" y="9"/>
                  </a:cubicBezTo>
                  <a:cubicBezTo>
                    <a:pt x="1" y="10"/>
                    <a:pt x="1" y="10"/>
                    <a:pt x="1" y="10"/>
                  </a:cubicBezTo>
                  <a:cubicBezTo>
                    <a:pt x="0" y="9"/>
                    <a:pt x="0" y="9"/>
                    <a:pt x="0" y="9"/>
                  </a:cubicBezTo>
                  <a:cubicBezTo>
                    <a:pt x="9" y="9"/>
                    <a:pt x="9" y="9"/>
                    <a:pt x="9" y="9"/>
                  </a:cubicBezTo>
                  <a:cubicBezTo>
                    <a:pt x="10" y="7"/>
                    <a:pt x="10" y="7"/>
                    <a:pt x="10" y="7"/>
                  </a:cubicBezTo>
                  <a:cubicBezTo>
                    <a:pt x="12" y="9"/>
                    <a:pt x="12" y="9"/>
                    <a:pt x="12" y="9"/>
                  </a:cubicBezTo>
                  <a:cubicBezTo>
                    <a:pt x="11" y="10"/>
                    <a:pt x="11" y="10"/>
                    <a:pt x="11" y="10"/>
                  </a:cubicBezTo>
                  <a:cubicBezTo>
                    <a:pt x="10" y="12"/>
                    <a:pt x="9" y="14"/>
                    <a:pt x="9" y="15"/>
                  </a:cubicBezTo>
                  <a:cubicBezTo>
                    <a:pt x="11" y="16"/>
                    <a:pt x="12" y="16"/>
                    <a:pt x="13" y="17"/>
                  </a:cubicBezTo>
                  <a:cubicBezTo>
                    <a:pt x="13" y="18"/>
                    <a:pt x="13" y="18"/>
                    <a:pt x="13" y="19"/>
                  </a:cubicBezTo>
                  <a:cubicBezTo>
                    <a:pt x="12" y="21"/>
                    <a:pt x="12" y="20"/>
                    <a:pt x="11" y="19"/>
                  </a:cubicBezTo>
                  <a:cubicBezTo>
                    <a:pt x="11" y="18"/>
                    <a:pt x="10" y="16"/>
                    <a:pt x="8" y="15"/>
                  </a:cubicBezTo>
                  <a:cubicBezTo>
                    <a:pt x="8" y="25"/>
                    <a:pt x="9" y="31"/>
                    <a:pt x="9" y="33"/>
                  </a:cubicBezTo>
                  <a:close/>
                  <a:moveTo>
                    <a:pt x="9" y="3"/>
                  </a:moveTo>
                  <a:cubicBezTo>
                    <a:pt x="10" y="3"/>
                    <a:pt x="10" y="4"/>
                    <a:pt x="9" y="5"/>
                  </a:cubicBezTo>
                  <a:cubicBezTo>
                    <a:pt x="8" y="6"/>
                    <a:pt x="8" y="6"/>
                    <a:pt x="7" y="5"/>
                  </a:cubicBezTo>
                  <a:cubicBezTo>
                    <a:pt x="7" y="3"/>
                    <a:pt x="6" y="1"/>
                    <a:pt x="5" y="0"/>
                  </a:cubicBezTo>
                  <a:cubicBezTo>
                    <a:pt x="5" y="0"/>
                    <a:pt x="5" y="0"/>
                    <a:pt x="5" y="0"/>
                  </a:cubicBezTo>
                  <a:cubicBezTo>
                    <a:pt x="7" y="1"/>
                    <a:pt x="8" y="2"/>
                    <a:pt x="9" y="3"/>
                  </a:cubicBezTo>
                  <a:close/>
                  <a:moveTo>
                    <a:pt x="29" y="2"/>
                  </a:moveTo>
                  <a:cubicBezTo>
                    <a:pt x="31" y="1"/>
                    <a:pt x="31" y="1"/>
                    <a:pt x="31" y="1"/>
                  </a:cubicBezTo>
                  <a:cubicBezTo>
                    <a:pt x="33" y="3"/>
                    <a:pt x="33" y="3"/>
                    <a:pt x="33" y="3"/>
                  </a:cubicBezTo>
                  <a:cubicBezTo>
                    <a:pt x="17" y="3"/>
                    <a:pt x="17" y="3"/>
                    <a:pt x="17" y="3"/>
                  </a:cubicBezTo>
                  <a:cubicBezTo>
                    <a:pt x="16" y="3"/>
                    <a:pt x="15" y="3"/>
                    <a:pt x="14" y="4"/>
                  </a:cubicBezTo>
                  <a:cubicBezTo>
                    <a:pt x="13" y="2"/>
                    <a:pt x="13" y="2"/>
                    <a:pt x="13" y="2"/>
                  </a:cubicBezTo>
                  <a:lnTo>
                    <a:pt x="29" y="2"/>
                  </a:lnTo>
                  <a:close/>
                  <a:moveTo>
                    <a:pt x="15" y="25"/>
                  </a:moveTo>
                  <a:cubicBezTo>
                    <a:pt x="15" y="22"/>
                    <a:pt x="15" y="19"/>
                    <a:pt x="15" y="16"/>
                  </a:cubicBezTo>
                  <a:cubicBezTo>
                    <a:pt x="17" y="17"/>
                    <a:pt x="17" y="17"/>
                    <a:pt x="17" y="17"/>
                  </a:cubicBezTo>
                  <a:cubicBezTo>
                    <a:pt x="30" y="17"/>
                    <a:pt x="30" y="17"/>
                    <a:pt x="30" y="17"/>
                  </a:cubicBezTo>
                  <a:cubicBezTo>
                    <a:pt x="31" y="16"/>
                    <a:pt x="31" y="16"/>
                    <a:pt x="31" y="16"/>
                  </a:cubicBezTo>
                  <a:cubicBezTo>
                    <a:pt x="33" y="17"/>
                    <a:pt x="33" y="17"/>
                    <a:pt x="33" y="17"/>
                  </a:cubicBezTo>
                  <a:cubicBezTo>
                    <a:pt x="32" y="19"/>
                    <a:pt x="32" y="19"/>
                    <a:pt x="32" y="19"/>
                  </a:cubicBezTo>
                  <a:cubicBezTo>
                    <a:pt x="32" y="25"/>
                    <a:pt x="32" y="30"/>
                    <a:pt x="32" y="32"/>
                  </a:cubicBezTo>
                  <a:cubicBezTo>
                    <a:pt x="30" y="33"/>
                    <a:pt x="30" y="33"/>
                    <a:pt x="30" y="33"/>
                  </a:cubicBezTo>
                  <a:cubicBezTo>
                    <a:pt x="30" y="30"/>
                    <a:pt x="30" y="30"/>
                    <a:pt x="30" y="30"/>
                  </a:cubicBezTo>
                  <a:cubicBezTo>
                    <a:pt x="17" y="30"/>
                    <a:pt x="17" y="30"/>
                    <a:pt x="17" y="30"/>
                  </a:cubicBezTo>
                  <a:cubicBezTo>
                    <a:pt x="17" y="33"/>
                    <a:pt x="17" y="33"/>
                    <a:pt x="17" y="33"/>
                  </a:cubicBezTo>
                  <a:cubicBezTo>
                    <a:pt x="15" y="34"/>
                    <a:pt x="15" y="34"/>
                    <a:pt x="15" y="34"/>
                  </a:cubicBezTo>
                  <a:cubicBezTo>
                    <a:pt x="15" y="31"/>
                    <a:pt x="15" y="28"/>
                    <a:pt x="15" y="25"/>
                  </a:cubicBezTo>
                  <a:close/>
                  <a:moveTo>
                    <a:pt x="17" y="23"/>
                  </a:moveTo>
                  <a:cubicBezTo>
                    <a:pt x="22" y="23"/>
                    <a:pt x="22" y="23"/>
                    <a:pt x="22" y="23"/>
                  </a:cubicBezTo>
                  <a:cubicBezTo>
                    <a:pt x="22" y="18"/>
                    <a:pt x="22" y="18"/>
                    <a:pt x="22" y="18"/>
                  </a:cubicBezTo>
                  <a:cubicBezTo>
                    <a:pt x="17" y="18"/>
                    <a:pt x="17" y="18"/>
                    <a:pt x="17" y="18"/>
                  </a:cubicBezTo>
                  <a:lnTo>
                    <a:pt x="17" y="23"/>
                  </a:lnTo>
                  <a:close/>
                  <a:moveTo>
                    <a:pt x="17" y="29"/>
                  </a:moveTo>
                  <a:cubicBezTo>
                    <a:pt x="22" y="29"/>
                    <a:pt x="22" y="29"/>
                    <a:pt x="22" y="29"/>
                  </a:cubicBezTo>
                  <a:cubicBezTo>
                    <a:pt x="22" y="24"/>
                    <a:pt x="22" y="24"/>
                    <a:pt x="22" y="24"/>
                  </a:cubicBezTo>
                  <a:cubicBezTo>
                    <a:pt x="17" y="24"/>
                    <a:pt x="17" y="24"/>
                    <a:pt x="17" y="24"/>
                  </a:cubicBezTo>
                  <a:lnTo>
                    <a:pt x="17" y="29"/>
                  </a:lnTo>
                  <a:close/>
                  <a:moveTo>
                    <a:pt x="17" y="10"/>
                  </a:moveTo>
                  <a:cubicBezTo>
                    <a:pt x="17" y="9"/>
                    <a:pt x="17" y="7"/>
                    <a:pt x="17" y="6"/>
                  </a:cubicBezTo>
                  <a:cubicBezTo>
                    <a:pt x="19" y="7"/>
                    <a:pt x="19" y="7"/>
                    <a:pt x="19" y="7"/>
                  </a:cubicBezTo>
                  <a:cubicBezTo>
                    <a:pt x="28" y="7"/>
                    <a:pt x="28" y="7"/>
                    <a:pt x="28" y="7"/>
                  </a:cubicBezTo>
                  <a:cubicBezTo>
                    <a:pt x="29" y="5"/>
                    <a:pt x="29" y="5"/>
                    <a:pt x="29" y="5"/>
                  </a:cubicBezTo>
                  <a:cubicBezTo>
                    <a:pt x="31" y="7"/>
                    <a:pt x="31" y="7"/>
                    <a:pt x="31" y="7"/>
                  </a:cubicBezTo>
                  <a:cubicBezTo>
                    <a:pt x="30" y="8"/>
                    <a:pt x="30" y="8"/>
                    <a:pt x="30" y="8"/>
                  </a:cubicBezTo>
                  <a:cubicBezTo>
                    <a:pt x="30" y="11"/>
                    <a:pt x="30" y="13"/>
                    <a:pt x="30" y="14"/>
                  </a:cubicBezTo>
                  <a:cubicBezTo>
                    <a:pt x="28" y="15"/>
                    <a:pt x="28" y="15"/>
                    <a:pt x="28" y="15"/>
                  </a:cubicBezTo>
                  <a:cubicBezTo>
                    <a:pt x="28" y="13"/>
                    <a:pt x="28" y="13"/>
                    <a:pt x="28" y="13"/>
                  </a:cubicBezTo>
                  <a:cubicBezTo>
                    <a:pt x="19" y="13"/>
                    <a:pt x="19" y="13"/>
                    <a:pt x="19" y="13"/>
                  </a:cubicBezTo>
                  <a:cubicBezTo>
                    <a:pt x="19" y="14"/>
                    <a:pt x="19" y="14"/>
                    <a:pt x="19" y="14"/>
                  </a:cubicBezTo>
                  <a:cubicBezTo>
                    <a:pt x="17" y="15"/>
                    <a:pt x="17" y="15"/>
                    <a:pt x="17" y="15"/>
                  </a:cubicBezTo>
                  <a:cubicBezTo>
                    <a:pt x="17" y="13"/>
                    <a:pt x="17" y="12"/>
                    <a:pt x="17" y="10"/>
                  </a:cubicBezTo>
                  <a:close/>
                  <a:moveTo>
                    <a:pt x="19" y="12"/>
                  </a:moveTo>
                  <a:cubicBezTo>
                    <a:pt x="28" y="12"/>
                    <a:pt x="28" y="12"/>
                    <a:pt x="28" y="12"/>
                  </a:cubicBezTo>
                  <a:cubicBezTo>
                    <a:pt x="28" y="7"/>
                    <a:pt x="28" y="7"/>
                    <a:pt x="28" y="7"/>
                  </a:cubicBezTo>
                  <a:cubicBezTo>
                    <a:pt x="19" y="7"/>
                    <a:pt x="19" y="7"/>
                    <a:pt x="19" y="7"/>
                  </a:cubicBezTo>
                  <a:lnTo>
                    <a:pt x="19" y="12"/>
                  </a:lnTo>
                  <a:close/>
                  <a:moveTo>
                    <a:pt x="24" y="23"/>
                  </a:moveTo>
                  <a:cubicBezTo>
                    <a:pt x="30" y="23"/>
                    <a:pt x="30" y="23"/>
                    <a:pt x="30" y="23"/>
                  </a:cubicBezTo>
                  <a:cubicBezTo>
                    <a:pt x="30" y="18"/>
                    <a:pt x="30" y="18"/>
                    <a:pt x="30" y="18"/>
                  </a:cubicBezTo>
                  <a:cubicBezTo>
                    <a:pt x="24" y="18"/>
                    <a:pt x="24" y="18"/>
                    <a:pt x="24" y="18"/>
                  </a:cubicBezTo>
                  <a:lnTo>
                    <a:pt x="24" y="23"/>
                  </a:lnTo>
                  <a:close/>
                  <a:moveTo>
                    <a:pt x="24" y="29"/>
                  </a:moveTo>
                  <a:cubicBezTo>
                    <a:pt x="30" y="29"/>
                    <a:pt x="30" y="29"/>
                    <a:pt x="30" y="29"/>
                  </a:cubicBezTo>
                  <a:cubicBezTo>
                    <a:pt x="30" y="24"/>
                    <a:pt x="30" y="24"/>
                    <a:pt x="30" y="24"/>
                  </a:cubicBezTo>
                  <a:cubicBezTo>
                    <a:pt x="24" y="24"/>
                    <a:pt x="24" y="24"/>
                    <a:pt x="24" y="24"/>
                  </a:cubicBezTo>
                  <a:lnTo>
                    <a:pt x="24" y="2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38"/>
            <p:cNvSpPr>
              <a:spLocks noEditPoints="1"/>
            </p:cNvSpPr>
            <p:nvPr/>
          </p:nvSpPr>
          <p:spPr bwMode="auto">
            <a:xfrm>
              <a:off x="5781675" y="5210446"/>
              <a:ext cx="88900" cy="90488"/>
            </a:xfrm>
            <a:custGeom>
              <a:gdLst>
                <a:gd fmla="*/ 13 w 34" name="T0"/>
                <a:gd fmla="*/ 31 h 35" name="T1"/>
                <a:gd fmla="*/ 34 w 34" name="T2"/>
                <a:gd fmla="*/ 32 h 35" name="T3"/>
                <a:gd fmla="*/ 32 w 34" name="T4"/>
                <a:gd fmla="*/ 34 h 35" name="T5"/>
                <a:gd fmla="*/ 13 w 34" name="T6"/>
                <a:gd fmla="*/ 33 h 35" name="T7"/>
                <a:gd fmla="*/ 0 w 34" name="T8"/>
                <a:gd fmla="*/ 35 h 35" name="T9"/>
                <a:gd fmla="*/ 6 w 34" name="T10"/>
                <a:gd fmla="*/ 28 h 35" name="T11"/>
                <a:gd fmla="*/ 3 w 34" name="T12"/>
                <a:gd fmla="*/ 20 h 35" name="T13"/>
                <a:gd fmla="*/ 9 w 34" name="T14"/>
                <a:gd fmla="*/ 17 h 35" name="T15"/>
                <a:gd fmla="*/ 3 w 34" name="T16"/>
                <a:gd fmla="*/ 18 h 35" name="T17"/>
                <a:gd fmla="*/ 3 w 34" name="T18"/>
                <a:gd fmla="*/ 15 h 35" name="T19"/>
                <a:gd fmla="*/ 3 w 34" name="T20"/>
                <a:gd fmla="*/ 7 h 35" name="T21"/>
                <a:gd fmla="*/ 1 w 34" name="T22"/>
                <a:gd fmla="*/ 6 h 35" name="T23"/>
                <a:gd fmla="*/ 10 w 34" name="T24"/>
                <a:gd fmla="*/ 4 h 35" name="T25"/>
                <a:gd fmla="*/ 10 w 34" name="T26"/>
                <a:gd fmla="*/ 7 h 35" name="T27"/>
                <a:gd fmla="*/ 9 w 34" name="T28"/>
                <a:gd fmla="*/ 16 h 35" name="T29"/>
                <a:gd fmla="*/ 12 w 34" name="T30"/>
                <a:gd fmla="*/ 17 h 35" name="T31"/>
                <a:gd fmla="*/ 8 w 34" name="T32"/>
                <a:gd fmla="*/ 28 h 35" name="T33"/>
                <a:gd fmla="*/ 27 w 34" name="T34"/>
                <a:gd fmla="*/ 17 h 35" name="T35"/>
                <a:gd fmla="*/ 22 w 34" name="T36"/>
                <a:gd fmla="*/ 15 h 35" name="T37"/>
                <a:gd fmla="*/ 26 w 34" name="T38"/>
                <a:gd fmla="*/ 20 h 35" name="T39"/>
                <a:gd fmla="*/ 30 w 34" name="T40"/>
                <a:gd fmla="*/ 20 h 35" name="T41"/>
                <a:gd fmla="*/ 22 w 34" name="T42"/>
                <a:gd fmla="*/ 24 h 35" name="T43"/>
                <a:gd fmla="*/ 30 w 34" name="T44"/>
                <a:gd fmla="*/ 22 h 35" name="T45"/>
                <a:gd fmla="*/ 22 w 34" name="T46"/>
                <a:gd fmla="*/ 25 h 35" name="T47"/>
                <a:gd fmla="*/ 20 w 34" name="T48"/>
                <a:gd fmla="*/ 31 h 35" name="T49"/>
                <a:gd fmla="*/ 14 w 34" name="T50"/>
                <a:gd fmla="*/ 25 h 35" name="T51"/>
                <a:gd fmla="*/ 10 w 34" name="T52"/>
                <a:gd fmla="*/ 24 h 35" name="T53"/>
                <a:gd fmla="*/ 20 w 34" name="T54"/>
                <a:gd fmla="*/ 20 h 35" name="T55"/>
                <a:gd fmla="*/ 14 w 34" name="T56"/>
                <a:gd fmla="*/ 21 h 35" name="T57"/>
                <a:gd fmla="*/ 20 w 34" name="T58"/>
                <a:gd fmla="*/ 20 h 35" name="T59"/>
                <a:gd fmla="*/ 16 w 34" name="T60"/>
                <a:gd fmla="*/ 15 h 35" name="T61"/>
                <a:gd fmla="*/ 13 w 34" name="T62"/>
                <a:gd fmla="*/ 15 h 35" name="T63"/>
                <a:gd fmla="*/ 20 w 34" name="T64"/>
                <a:gd fmla="*/ 11 h 35" name="T65"/>
                <a:gd fmla="*/ 12 w 34" name="T66"/>
                <a:gd fmla="*/ 11 h 35" name="T67"/>
                <a:gd fmla="*/ 20 w 34" name="T68"/>
                <a:gd fmla="*/ 10 h 35" name="T69"/>
                <a:gd fmla="*/ 16 w 34" name="T70"/>
                <a:gd fmla="*/ 6 h 35" name="T71"/>
                <a:gd fmla="*/ 13 w 34" name="T72"/>
                <a:gd fmla="*/ 6 h 35" name="T73"/>
                <a:gd fmla="*/ 20 w 34" name="T74"/>
                <a:gd fmla="*/ 0 h 35" name="T75"/>
                <a:gd fmla="*/ 22 w 34" name="T76"/>
                <a:gd fmla="*/ 3 h 35" name="T77"/>
                <a:gd fmla="*/ 27 w 34" name="T78"/>
                <a:gd fmla="*/ 6 h 35" name="T79"/>
                <a:gd fmla="*/ 30 w 34" name="T80"/>
                <a:gd fmla="*/ 6 h 35" name="T81"/>
                <a:gd fmla="*/ 29 w 34" name="T82"/>
                <a:gd fmla="*/ 10 h 35" name="T83"/>
                <a:gd fmla="*/ 31 w 34" name="T84"/>
                <a:gd fmla="*/ 8 h 35" name="T85"/>
                <a:gd fmla="*/ 29 w 34" name="T86"/>
                <a:gd fmla="*/ 11 h 35" name="T87"/>
                <a:gd fmla="*/ 22 w 34" name="T88"/>
                <a:gd fmla="*/ 10 h 35" name="T89"/>
                <a:gd fmla="*/ 27 w 34" name="T90"/>
                <a:gd fmla="*/ 6 h 35" name="T91"/>
                <a:gd fmla="*/ 22 w 34" name="T92"/>
                <a:gd fmla="*/ 10 h 35" name="T93"/>
                <a:gd fmla="*/ 27 w 34" name="T94"/>
                <a:gd fmla="*/ 15 h 35" name="T95"/>
                <a:gd fmla="*/ 22 w 34" name="T96"/>
                <a:gd fmla="*/ 11 h 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 w="34">
                  <a:moveTo>
                    <a:pt x="8" y="28"/>
                  </a:moveTo>
                  <a:cubicBezTo>
                    <a:pt x="9" y="29"/>
                    <a:pt x="11" y="30"/>
                    <a:pt x="13" y="31"/>
                  </a:cubicBezTo>
                  <a:cubicBezTo>
                    <a:pt x="16" y="31"/>
                    <a:pt x="18" y="32"/>
                    <a:pt x="21" y="32"/>
                  </a:cubicBezTo>
                  <a:cubicBezTo>
                    <a:pt x="24" y="32"/>
                    <a:pt x="28" y="32"/>
                    <a:pt x="34" y="32"/>
                  </a:cubicBezTo>
                  <a:cubicBezTo>
                    <a:pt x="34" y="32"/>
                    <a:pt x="34" y="32"/>
                    <a:pt x="34" y="32"/>
                  </a:cubicBezTo>
                  <a:cubicBezTo>
                    <a:pt x="32" y="33"/>
                    <a:pt x="31" y="34"/>
                    <a:pt x="32" y="34"/>
                  </a:cubicBezTo>
                  <a:cubicBezTo>
                    <a:pt x="29" y="34"/>
                    <a:pt x="26" y="34"/>
                    <a:pt x="22" y="34"/>
                  </a:cubicBezTo>
                  <a:cubicBezTo>
                    <a:pt x="19" y="34"/>
                    <a:pt x="16" y="34"/>
                    <a:pt x="13" y="33"/>
                  </a:cubicBezTo>
                  <a:cubicBezTo>
                    <a:pt x="11" y="32"/>
                    <a:pt x="9" y="31"/>
                    <a:pt x="7" y="30"/>
                  </a:cubicBezTo>
                  <a:cubicBezTo>
                    <a:pt x="6" y="31"/>
                    <a:pt x="4" y="33"/>
                    <a:pt x="0" y="35"/>
                  </a:cubicBezTo>
                  <a:cubicBezTo>
                    <a:pt x="0" y="35"/>
                    <a:pt x="0" y="35"/>
                    <a:pt x="0" y="35"/>
                  </a:cubicBezTo>
                  <a:cubicBezTo>
                    <a:pt x="2" y="33"/>
                    <a:pt x="5" y="31"/>
                    <a:pt x="6" y="28"/>
                  </a:cubicBezTo>
                  <a:cubicBezTo>
                    <a:pt x="5" y="26"/>
                    <a:pt x="4" y="23"/>
                    <a:pt x="3" y="21"/>
                  </a:cubicBezTo>
                  <a:cubicBezTo>
                    <a:pt x="3" y="20"/>
                    <a:pt x="3" y="20"/>
                    <a:pt x="3" y="20"/>
                  </a:cubicBezTo>
                  <a:cubicBezTo>
                    <a:pt x="4" y="23"/>
                    <a:pt x="5" y="25"/>
                    <a:pt x="7" y="27"/>
                  </a:cubicBezTo>
                  <a:cubicBezTo>
                    <a:pt x="8" y="24"/>
                    <a:pt x="9" y="21"/>
                    <a:pt x="9" y="17"/>
                  </a:cubicBezTo>
                  <a:cubicBezTo>
                    <a:pt x="5" y="17"/>
                    <a:pt x="5" y="17"/>
                    <a:pt x="5" y="17"/>
                  </a:cubicBezTo>
                  <a:cubicBezTo>
                    <a:pt x="3" y="18"/>
                    <a:pt x="3" y="18"/>
                    <a:pt x="3" y="18"/>
                  </a:cubicBezTo>
                  <a:cubicBezTo>
                    <a:pt x="1" y="16"/>
                    <a:pt x="1" y="16"/>
                    <a:pt x="1" y="16"/>
                  </a:cubicBezTo>
                  <a:cubicBezTo>
                    <a:pt x="3" y="15"/>
                    <a:pt x="3" y="15"/>
                    <a:pt x="3" y="15"/>
                  </a:cubicBezTo>
                  <a:cubicBezTo>
                    <a:pt x="5" y="13"/>
                    <a:pt x="7" y="10"/>
                    <a:pt x="8" y="7"/>
                  </a:cubicBezTo>
                  <a:cubicBezTo>
                    <a:pt x="3" y="7"/>
                    <a:pt x="3" y="7"/>
                    <a:pt x="3" y="7"/>
                  </a:cubicBezTo>
                  <a:cubicBezTo>
                    <a:pt x="2" y="7"/>
                    <a:pt x="2" y="7"/>
                    <a:pt x="2" y="7"/>
                  </a:cubicBezTo>
                  <a:cubicBezTo>
                    <a:pt x="1" y="6"/>
                    <a:pt x="1" y="6"/>
                    <a:pt x="1" y="6"/>
                  </a:cubicBezTo>
                  <a:cubicBezTo>
                    <a:pt x="8" y="6"/>
                    <a:pt x="8" y="6"/>
                    <a:pt x="8" y="6"/>
                  </a:cubicBezTo>
                  <a:cubicBezTo>
                    <a:pt x="10" y="4"/>
                    <a:pt x="10" y="4"/>
                    <a:pt x="10" y="4"/>
                  </a:cubicBezTo>
                  <a:cubicBezTo>
                    <a:pt x="12" y="7"/>
                    <a:pt x="12" y="7"/>
                    <a:pt x="12" y="7"/>
                  </a:cubicBezTo>
                  <a:cubicBezTo>
                    <a:pt x="10" y="7"/>
                    <a:pt x="10" y="7"/>
                    <a:pt x="10" y="7"/>
                  </a:cubicBezTo>
                  <a:cubicBezTo>
                    <a:pt x="8" y="10"/>
                    <a:pt x="7" y="13"/>
                    <a:pt x="5" y="16"/>
                  </a:cubicBezTo>
                  <a:cubicBezTo>
                    <a:pt x="9" y="16"/>
                    <a:pt x="9" y="16"/>
                    <a:pt x="9" y="16"/>
                  </a:cubicBezTo>
                  <a:cubicBezTo>
                    <a:pt x="10" y="15"/>
                    <a:pt x="10" y="15"/>
                    <a:pt x="10" y="15"/>
                  </a:cubicBezTo>
                  <a:cubicBezTo>
                    <a:pt x="12" y="17"/>
                    <a:pt x="12" y="17"/>
                    <a:pt x="12" y="17"/>
                  </a:cubicBezTo>
                  <a:cubicBezTo>
                    <a:pt x="11" y="18"/>
                    <a:pt x="11" y="18"/>
                    <a:pt x="11" y="18"/>
                  </a:cubicBezTo>
                  <a:cubicBezTo>
                    <a:pt x="10" y="22"/>
                    <a:pt x="9" y="25"/>
                    <a:pt x="8" y="28"/>
                  </a:cubicBezTo>
                  <a:close/>
                  <a:moveTo>
                    <a:pt x="29" y="16"/>
                  </a:moveTo>
                  <a:cubicBezTo>
                    <a:pt x="27" y="17"/>
                    <a:pt x="27" y="17"/>
                    <a:pt x="27" y="17"/>
                  </a:cubicBezTo>
                  <a:cubicBezTo>
                    <a:pt x="27" y="15"/>
                    <a:pt x="27" y="15"/>
                    <a:pt x="27" y="15"/>
                  </a:cubicBezTo>
                  <a:cubicBezTo>
                    <a:pt x="22" y="15"/>
                    <a:pt x="22" y="15"/>
                    <a:pt x="22" y="15"/>
                  </a:cubicBezTo>
                  <a:cubicBezTo>
                    <a:pt x="22" y="20"/>
                    <a:pt x="22" y="20"/>
                    <a:pt x="22" y="20"/>
                  </a:cubicBezTo>
                  <a:cubicBezTo>
                    <a:pt x="26" y="20"/>
                    <a:pt x="26" y="20"/>
                    <a:pt x="26" y="20"/>
                  </a:cubicBezTo>
                  <a:cubicBezTo>
                    <a:pt x="27" y="18"/>
                    <a:pt x="27" y="18"/>
                    <a:pt x="27" y="18"/>
                  </a:cubicBezTo>
                  <a:cubicBezTo>
                    <a:pt x="30" y="20"/>
                    <a:pt x="30" y="20"/>
                    <a:pt x="30" y="20"/>
                  </a:cubicBezTo>
                  <a:cubicBezTo>
                    <a:pt x="22" y="20"/>
                    <a:pt x="22" y="20"/>
                    <a:pt x="22" y="20"/>
                  </a:cubicBezTo>
                  <a:cubicBezTo>
                    <a:pt x="22" y="24"/>
                    <a:pt x="22" y="24"/>
                    <a:pt x="22" y="24"/>
                  </a:cubicBezTo>
                  <a:cubicBezTo>
                    <a:pt x="29" y="24"/>
                    <a:pt x="29" y="24"/>
                    <a:pt x="29" y="24"/>
                  </a:cubicBezTo>
                  <a:cubicBezTo>
                    <a:pt x="30" y="22"/>
                    <a:pt x="30" y="22"/>
                    <a:pt x="30" y="22"/>
                  </a:cubicBezTo>
                  <a:cubicBezTo>
                    <a:pt x="33" y="25"/>
                    <a:pt x="33" y="25"/>
                    <a:pt x="33" y="25"/>
                  </a:cubicBezTo>
                  <a:cubicBezTo>
                    <a:pt x="22" y="25"/>
                    <a:pt x="22" y="25"/>
                    <a:pt x="22" y="25"/>
                  </a:cubicBezTo>
                  <a:cubicBezTo>
                    <a:pt x="22" y="27"/>
                    <a:pt x="22" y="29"/>
                    <a:pt x="22" y="30"/>
                  </a:cubicBezTo>
                  <a:cubicBezTo>
                    <a:pt x="20" y="31"/>
                    <a:pt x="20" y="31"/>
                    <a:pt x="20" y="31"/>
                  </a:cubicBezTo>
                  <a:cubicBezTo>
                    <a:pt x="20" y="29"/>
                    <a:pt x="20" y="27"/>
                    <a:pt x="20" y="25"/>
                  </a:cubicBezTo>
                  <a:cubicBezTo>
                    <a:pt x="14" y="25"/>
                    <a:pt x="14" y="25"/>
                    <a:pt x="14" y="25"/>
                  </a:cubicBezTo>
                  <a:cubicBezTo>
                    <a:pt x="13" y="25"/>
                    <a:pt x="12" y="25"/>
                    <a:pt x="12" y="26"/>
                  </a:cubicBezTo>
                  <a:cubicBezTo>
                    <a:pt x="10" y="24"/>
                    <a:pt x="10" y="24"/>
                    <a:pt x="10" y="24"/>
                  </a:cubicBezTo>
                  <a:cubicBezTo>
                    <a:pt x="20" y="24"/>
                    <a:pt x="20" y="24"/>
                    <a:pt x="20" y="24"/>
                  </a:cubicBezTo>
                  <a:cubicBezTo>
                    <a:pt x="20" y="20"/>
                    <a:pt x="20" y="20"/>
                    <a:pt x="20" y="20"/>
                  </a:cubicBezTo>
                  <a:cubicBezTo>
                    <a:pt x="16" y="20"/>
                    <a:pt x="16" y="20"/>
                    <a:pt x="16" y="20"/>
                  </a:cubicBezTo>
                  <a:cubicBezTo>
                    <a:pt x="15" y="20"/>
                    <a:pt x="14" y="21"/>
                    <a:pt x="14" y="21"/>
                  </a:cubicBezTo>
                  <a:cubicBezTo>
                    <a:pt x="13" y="20"/>
                    <a:pt x="13" y="20"/>
                    <a:pt x="13" y="20"/>
                  </a:cubicBezTo>
                  <a:cubicBezTo>
                    <a:pt x="20" y="20"/>
                    <a:pt x="20" y="20"/>
                    <a:pt x="20" y="20"/>
                  </a:cubicBezTo>
                  <a:cubicBezTo>
                    <a:pt x="20" y="15"/>
                    <a:pt x="20" y="15"/>
                    <a:pt x="20" y="15"/>
                  </a:cubicBezTo>
                  <a:cubicBezTo>
                    <a:pt x="16" y="15"/>
                    <a:pt x="16" y="15"/>
                    <a:pt x="16" y="15"/>
                  </a:cubicBezTo>
                  <a:cubicBezTo>
                    <a:pt x="15" y="15"/>
                    <a:pt x="14" y="16"/>
                    <a:pt x="14" y="16"/>
                  </a:cubicBezTo>
                  <a:cubicBezTo>
                    <a:pt x="13" y="15"/>
                    <a:pt x="13" y="15"/>
                    <a:pt x="13" y="15"/>
                  </a:cubicBezTo>
                  <a:cubicBezTo>
                    <a:pt x="20" y="15"/>
                    <a:pt x="20" y="15"/>
                    <a:pt x="20" y="15"/>
                  </a:cubicBezTo>
                  <a:cubicBezTo>
                    <a:pt x="20" y="11"/>
                    <a:pt x="20" y="11"/>
                    <a:pt x="20" y="11"/>
                  </a:cubicBezTo>
                  <a:cubicBezTo>
                    <a:pt x="13" y="11"/>
                    <a:pt x="13" y="11"/>
                    <a:pt x="13" y="11"/>
                  </a:cubicBezTo>
                  <a:cubicBezTo>
                    <a:pt x="13" y="11"/>
                    <a:pt x="12" y="11"/>
                    <a:pt x="12" y="11"/>
                  </a:cubicBezTo>
                  <a:cubicBezTo>
                    <a:pt x="11" y="10"/>
                    <a:pt x="11" y="10"/>
                    <a:pt x="11" y="10"/>
                  </a:cubicBezTo>
                  <a:cubicBezTo>
                    <a:pt x="20" y="10"/>
                    <a:pt x="20" y="10"/>
                    <a:pt x="20" y="10"/>
                  </a:cubicBezTo>
                  <a:cubicBezTo>
                    <a:pt x="20" y="6"/>
                    <a:pt x="20" y="6"/>
                    <a:pt x="20" y="6"/>
                  </a:cubicBezTo>
                  <a:cubicBezTo>
                    <a:pt x="16" y="6"/>
                    <a:pt x="16" y="6"/>
                    <a:pt x="16" y="6"/>
                  </a:cubicBezTo>
                  <a:cubicBezTo>
                    <a:pt x="15" y="6"/>
                    <a:pt x="14" y="7"/>
                    <a:pt x="14" y="7"/>
                  </a:cubicBezTo>
                  <a:cubicBezTo>
                    <a:pt x="13" y="6"/>
                    <a:pt x="13" y="6"/>
                    <a:pt x="13" y="6"/>
                  </a:cubicBezTo>
                  <a:cubicBezTo>
                    <a:pt x="20" y="6"/>
                    <a:pt x="20" y="6"/>
                    <a:pt x="20" y="6"/>
                  </a:cubicBezTo>
                  <a:cubicBezTo>
                    <a:pt x="20" y="4"/>
                    <a:pt x="20" y="2"/>
                    <a:pt x="20" y="0"/>
                  </a:cubicBezTo>
                  <a:cubicBezTo>
                    <a:pt x="23" y="2"/>
                    <a:pt x="23" y="2"/>
                    <a:pt x="23" y="2"/>
                  </a:cubicBezTo>
                  <a:cubicBezTo>
                    <a:pt x="22" y="3"/>
                    <a:pt x="22" y="3"/>
                    <a:pt x="22" y="3"/>
                  </a:cubicBezTo>
                  <a:cubicBezTo>
                    <a:pt x="22" y="6"/>
                    <a:pt x="22" y="6"/>
                    <a:pt x="22" y="6"/>
                  </a:cubicBezTo>
                  <a:cubicBezTo>
                    <a:pt x="27" y="6"/>
                    <a:pt x="27" y="6"/>
                    <a:pt x="27" y="6"/>
                  </a:cubicBezTo>
                  <a:cubicBezTo>
                    <a:pt x="28" y="4"/>
                    <a:pt x="28" y="4"/>
                    <a:pt x="28" y="4"/>
                  </a:cubicBezTo>
                  <a:cubicBezTo>
                    <a:pt x="30" y="6"/>
                    <a:pt x="30" y="6"/>
                    <a:pt x="30" y="6"/>
                  </a:cubicBezTo>
                  <a:cubicBezTo>
                    <a:pt x="29" y="7"/>
                    <a:pt x="29" y="7"/>
                    <a:pt x="29" y="7"/>
                  </a:cubicBezTo>
                  <a:cubicBezTo>
                    <a:pt x="29" y="10"/>
                    <a:pt x="29" y="10"/>
                    <a:pt x="29" y="10"/>
                  </a:cubicBezTo>
                  <a:cubicBezTo>
                    <a:pt x="30" y="10"/>
                    <a:pt x="30" y="10"/>
                    <a:pt x="30" y="10"/>
                  </a:cubicBezTo>
                  <a:cubicBezTo>
                    <a:pt x="31" y="8"/>
                    <a:pt x="31" y="8"/>
                    <a:pt x="31" y="8"/>
                  </a:cubicBezTo>
                  <a:cubicBezTo>
                    <a:pt x="34" y="11"/>
                    <a:pt x="34" y="11"/>
                    <a:pt x="34" y="11"/>
                  </a:cubicBezTo>
                  <a:cubicBezTo>
                    <a:pt x="29" y="11"/>
                    <a:pt x="29" y="11"/>
                    <a:pt x="29" y="11"/>
                  </a:cubicBezTo>
                  <a:cubicBezTo>
                    <a:pt x="29" y="13"/>
                    <a:pt x="29" y="15"/>
                    <a:pt x="29" y="16"/>
                  </a:cubicBezTo>
                  <a:close/>
                  <a:moveTo>
                    <a:pt x="22" y="10"/>
                  </a:moveTo>
                  <a:cubicBezTo>
                    <a:pt x="27" y="10"/>
                    <a:pt x="27" y="10"/>
                    <a:pt x="27" y="10"/>
                  </a:cubicBezTo>
                  <a:cubicBezTo>
                    <a:pt x="27" y="6"/>
                    <a:pt x="27" y="6"/>
                    <a:pt x="27" y="6"/>
                  </a:cubicBezTo>
                  <a:cubicBezTo>
                    <a:pt x="22" y="6"/>
                    <a:pt x="22" y="6"/>
                    <a:pt x="22" y="6"/>
                  </a:cubicBezTo>
                  <a:lnTo>
                    <a:pt x="22" y="10"/>
                  </a:lnTo>
                  <a:close/>
                  <a:moveTo>
                    <a:pt x="22" y="15"/>
                  </a:moveTo>
                  <a:cubicBezTo>
                    <a:pt x="27" y="15"/>
                    <a:pt x="27" y="15"/>
                    <a:pt x="27" y="15"/>
                  </a:cubicBezTo>
                  <a:cubicBezTo>
                    <a:pt x="27" y="11"/>
                    <a:pt x="27" y="11"/>
                    <a:pt x="27" y="11"/>
                  </a:cubicBezTo>
                  <a:cubicBezTo>
                    <a:pt x="22" y="11"/>
                    <a:pt x="22" y="11"/>
                    <a:pt x="22" y="11"/>
                  </a:cubicBezTo>
                  <a:lnTo>
                    <a:pt x="22" y="1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39"/>
            <p:cNvSpPr>
              <a:spLocks noEditPoints="1"/>
            </p:cNvSpPr>
            <p:nvPr/>
          </p:nvSpPr>
          <p:spPr bwMode="auto">
            <a:xfrm>
              <a:off x="5332413" y="4972321"/>
              <a:ext cx="90487" cy="80963"/>
            </a:xfrm>
            <a:custGeom>
              <a:gdLst>
                <a:gd fmla="*/ 6 w 35" name="T0"/>
                <a:gd fmla="*/ 12 h 31" name="T1"/>
                <a:gd fmla="*/ 5 w 35" name="T2"/>
                <a:gd fmla="*/ 14 h 31" name="T3"/>
                <a:gd fmla="*/ 3 w 35" name="T4"/>
                <a:gd fmla="*/ 13 h 31" name="T5"/>
                <a:gd fmla="*/ 0 w 35" name="T6"/>
                <a:gd fmla="*/ 8 h 31" name="T7"/>
                <a:gd fmla="*/ 1 w 35" name="T8"/>
                <a:gd fmla="*/ 8 h 31" name="T9"/>
                <a:gd fmla="*/ 6 w 35" name="T10"/>
                <a:gd fmla="*/ 12 h 31" name="T11"/>
                <a:gd fmla="*/ 6 w 35" name="T12"/>
                <a:gd fmla="*/ 22 h 31" name="T13"/>
                <a:gd fmla="*/ 6 w 35" name="T14"/>
                <a:gd fmla="*/ 27 h 31" name="T15"/>
                <a:gd fmla="*/ 6 w 35" name="T16"/>
                <a:gd fmla="*/ 30 h 31" name="T17"/>
                <a:gd fmla="*/ 4 w 35" name="T18"/>
                <a:gd fmla="*/ 31 h 31" name="T19"/>
                <a:gd fmla="*/ 4 w 35" name="T20"/>
                <a:gd fmla="*/ 27 h 31" name="T21"/>
                <a:gd fmla="*/ 4 w 35" name="T22"/>
                <a:gd fmla="*/ 23 h 31" name="T23"/>
                <a:gd fmla="*/ 0 w 35" name="T24"/>
                <a:gd fmla="*/ 22 h 31" name="T25"/>
                <a:gd fmla="*/ 0 w 35" name="T26"/>
                <a:gd fmla="*/ 21 h 31" name="T27"/>
                <a:gd fmla="*/ 4 w 35" name="T28"/>
                <a:gd fmla="*/ 21 h 31" name="T29"/>
                <a:gd fmla="*/ 5 w 35" name="T30"/>
                <a:gd fmla="*/ 20 h 31" name="T31"/>
                <a:gd fmla="*/ 11 w 35" name="T32"/>
                <a:gd fmla="*/ 6 h 31" name="T33"/>
                <a:gd fmla="*/ 11 w 35" name="T34"/>
                <a:gd fmla="*/ 6 h 31" name="T35"/>
                <a:gd fmla="*/ 6 w 35" name="T36"/>
                <a:gd fmla="*/ 22 h 31" name="T37"/>
                <a:gd fmla="*/ 8 w 35" name="T38"/>
                <a:gd fmla="*/ 4 h 31" name="T39"/>
                <a:gd fmla="*/ 8 w 35" name="T40"/>
                <a:gd fmla="*/ 6 h 31" name="T41"/>
                <a:gd fmla="*/ 6 w 35" name="T42"/>
                <a:gd fmla="*/ 5 h 31" name="T43"/>
                <a:gd fmla="*/ 3 w 35" name="T44"/>
                <a:gd fmla="*/ 1 h 31" name="T45"/>
                <a:gd fmla="*/ 3 w 35" name="T46"/>
                <a:gd fmla="*/ 0 h 31" name="T47"/>
                <a:gd fmla="*/ 8 w 35" name="T48"/>
                <a:gd fmla="*/ 4 h 31" name="T49"/>
                <a:gd fmla="*/ 29 w 35" name="T50"/>
                <a:gd fmla="*/ 4 h 31" name="T51"/>
                <a:gd fmla="*/ 31 w 35" name="T52"/>
                <a:gd fmla="*/ 2 h 31" name="T53"/>
                <a:gd fmla="*/ 33 w 35" name="T54"/>
                <a:gd fmla="*/ 5 h 31" name="T55"/>
                <a:gd fmla="*/ 22 w 35" name="T56"/>
                <a:gd fmla="*/ 5 h 31" name="T57"/>
                <a:gd fmla="*/ 22 w 35" name="T58"/>
                <a:gd fmla="*/ 28 h 31" name="T59"/>
                <a:gd fmla="*/ 30 w 35" name="T60"/>
                <a:gd fmla="*/ 28 h 31" name="T61"/>
                <a:gd fmla="*/ 32 w 35" name="T62"/>
                <a:gd fmla="*/ 26 h 31" name="T63"/>
                <a:gd fmla="*/ 35 w 35" name="T64"/>
                <a:gd fmla="*/ 29 h 31" name="T65"/>
                <a:gd fmla="*/ 11 w 35" name="T66"/>
                <a:gd fmla="*/ 29 h 31" name="T67"/>
                <a:gd fmla="*/ 8 w 35" name="T68"/>
                <a:gd fmla="*/ 29 h 31" name="T69"/>
                <a:gd fmla="*/ 7 w 35" name="T70"/>
                <a:gd fmla="*/ 28 h 31" name="T71"/>
                <a:gd fmla="*/ 20 w 35" name="T72"/>
                <a:gd fmla="*/ 28 h 31" name="T73"/>
                <a:gd fmla="*/ 20 w 35" name="T74"/>
                <a:gd fmla="*/ 5 h 31" name="T75"/>
                <a:gd fmla="*/ 15 w 35" name="T76"/>
                <a:gd fmla="*/ 5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5" y="14"/>
                    <a:pt x="5" y="14"/>
                  </a:cubicBezTo>
                  <a:cubicBezTo>
                    <a:pt x="4" y="15"/>
                    <a:pt x="4" y="14"/>
                    <a:pt x="3" y="13"/>
                  </a:cubicBezTo>
                  <a:cubicBezTo>
                    <a:pt x="3" y="12"/>
                    <a:pt x="2" y="10"/>
                    <a:pt x="0" y="8"/>
                  </a:cubicBezTo>
                  <a:cubicBezTo>
                    <a:pt x="1" y="8"/>
                    <a:pt x="1" y="8"/>
                    <a:pt x="1" y="8"/>
                  </a:cubicBezTo>
                  <a:cubicBezTo>
                    <a:pt x="4" y="10"/>
                    <a:pt x="6" y="11"/>
                    <a:pt x="6" y="12"/>
                  </a:cubicBezTo>
                  <a:close/>
                  <a:moveTo>
                    <a:pt x="6" y="22"/>
                  </a:moveTo>
                  <a:cubicBezTo>
                    <a:pt x="6" y="23"/>
                    <a:pt x="6" y="25"/>
                    <a:pt x="6" y="27"/>
                  </a:cubicBezTo>
                  <a:cubicBezTo>
                    <a:pt x="6" y="28"/>
                    <a:pt x="6" y="30"/>
                    <a:pt x="6" y="30"/>
                  </a:cubicBezTo>
                  <a:cubicBezTo>
                    <a:pt x="6" y="31"/>
                    <a:pt x="6" y="31"/>
                    <a:pt x="4" y="31"/>
                  </a:cubicBezTo>
                  <a:cubicBezTo>
                    <a:pt x="3" y="30"/>
                    <a:pt x="3" y="29"/>
                    <a:pt x="4" y="27"/>
                  </a:cubicBezTo>
                  <a:cubicBezTo>
                    <a:pt x="4" y="25"/>
                    <a:pt x="4" y="24"/>
                    <a:pt x="4" y="23"/>
                  </a:cubicBezTo>
                  <a:cubicBezTo>
                    <a:pt x="3" y="23"/>
                    <a:pt x="2" y="22"/>
                    <a:pt x="0" y="22"/>
                  </a:cubicBezTo>
                  <a:cubicBezTo>
                    <a:pt x="0" y="21"/>
                    <a:pt x="0" y="21"/>
                    <a:pt x="0" y="21"/>
                  </a:cubicBezTo>
                  <a:cubicBezTo>
                    <a:pt x="2" y="21"/>
                    <a:pt x="3" y="21"/>
                    <a:pt x="4" y="21"/>
                  </a:cubicBezTo>
                  <a:cubicBezTo>
                    <a:pt x="4" y="21"/>
                    <a:pt x="5" y="21"/>
                    <a:pt x="5" y="20"/>
                  </a:cubicBezTo>
                  <a:cubicBezTo>
                    <a:pt x="6" y="19"/>
                    <a:pt x="8" y="14"/>
                    <a:pt x="11" y="6"/>
                  </a:cubicBezTo>
                  <a:cubicBezTo>
                    <a:pt x="11" y="6"/>
                    <a:pt x="11" y="6"/>
                    <a:pt x="11" y="6"/>
                  </a:cubicBezTo>
                  <a:cubicBezTo>
                    <a:pt x="8" y="15"/>
                    <a:pt x="7" y="21"/>
                    <a:pt x="6" y="22"/>
                  </a:cubicBezTo>
                  <a:close/>
                  <a:moveTo>
                    <a:pt x="8" y="4"/>
                  </a:moveTo>
                  <a:cubicBezTo>
                    <a:pt x="8" y="5"/>
                    <a:pt x="8" y="5"/>
                    <a:pt x="8" y="6"/>
                  </a:cubicBezTo>
                  <a:cubicBezTo>
                    <a:pt x="7" y="7"/>
                    <a:pt x="6" y="7"/>
                    <a:pt x="6" y="5"/>
                  </a:cubicBezTo>
                  <a:cubicBezTo>
                    <a:pt x="5" y="4"/>
                    <a:pt x="5" y="2"/>
                    <a:pt x="3" y="1"/>
                  </a:cubicBezTo>
                  <a:cubicBezTo>
                    <a:pt x="3" y="0"/>
                    <a:pt x="3" y="0"/>
                    <a:pt x="3" y="0"/>
                  </a:cubicBezTo>
                  <a:cubicBezTo>
                    <a:pt x="6" y="2"/>
                    <a:pt x="8" y="3"/>
                    <a:pt x="8" y="4"/>
                  </a:cubicBezTo>
                  <a:close/>
                  <a:moveTo>
                    <a:pt x="29" y="4"/>
                  </a:moveTo>
                  <a:cubicBezTo>
                    <a:pt x="31" y="2"/>
                    <a:pt x="31" y="2"/>
                    <a:pt x="31"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5" y="29"/>
                    <a:pt x="35" y="29"/>
                    <a:pt x="35"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5" y="5"/>
                    <a:pt x="15" y="5"/>
                    <a:pt x="15" y="5"/>
                  </a:cubicBezTo>
                  <a:cubicBezTo>
                    <a:pt x="14" y="5"/>
                    <a:pt x="13" y="5"/>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40"/>
            <p:cNvSpPr>
              <a:spLocks noEditPoints="1"/>
            </p:cNvSpPr>
            <p:nvPr/>
          </p:nvSpPr>
          <p:spPr bwMode="auto">
            <a:xfrm>
              <a:off x="5421313" y="4972321"/>
              <a:ext cx="88900" cy="85725"/>
            </a:xfrm>
            <a:custGeom>
              <a:gdLst>
                <a:gd fmla="*/ 31 w 34" name="T0"/>
                <a:gd fmla="*/ 11 h 33" name="T1"/>
                <a:gd fmla="*/ 31 w 34" name="T2"/>
                <a:gd fmla="*/ 32 h 33" name="T3"/>
                <a:gd fmla="*/ 29 w 34" name="T4"/>
                <a:gd fmla="*/ 33 h 33" name="T5"/>
                <a:gd fmla="*/ 29 w 34" name="T6"/>
                <a:gd fmla="*/ 29 h 33" name="T7"/>
                <a:gd fmla="*/ 6 w 34" name="T8"/>
                <a:gd fmla="*/ 29 h 33" name="T9"/>
                <a:gd fmla="*/ 6 w 34" name="T10"/>
                <a:gd fmla="*/ 31 h 33" name="T11"/>
                <a:gd fmla="*/ 4 w 34" name="T12"/>
                <a:gd fmla="*/ 32 h 33" name="T13"/>
                <a:gd fmla="*/ 4 w 34" name="T14"/>
                <a:gd fmla="*/ 20 h 33" name="T15"/>
                <a:gd fmla="*/ 4 w 34" name="T16"/>
                <a:gd fmla="*/ 9 h 33" name="T17"/>
                <a:gd fmla="*/ 6 w 34" name="T18"/>
                <a:gd fmla="*/ 10 h 33" name="T19"/>
                <a:gd fmla="*/ 13 w 34" name="T20"/>
                <a:gd fmla="*/ 10 h 33" name="T21"/>
                <a:gd fmla="*/ 13 w 34" name="T22"/>
                <a:gd fmla="*/ 3 h 33" name="T23"/>
                <a:gd fmla="*/ 5 w 34" name="T24"/>
                <a:gd fmla="*/ 3 h 33" name="T25"/>
                <a:gd fmla="*/ 2 w 34" name="T26"/>
                <a:gd fmla="*/ 3 h 33" name="T27"/>
                <a:gd fmla="*/ 0 w 34" name="T28"/>
                <a:gd fmla="*/ 2 h 33" name="T29"/>
                <a:gd fmla="*/ 29 w 34" name="T30"/>
                <a:gd fmla="*/ 2 h 33" name="T31"/>
                <a:gd fmla="*/ 31 w 34" name="T32"/>
                <a:gd fmla="*/ 0 h 33" name="T33"/>
                <a:gd fmla="*/ 34 w 34" name="T34"/>
                <a:gd fmla="*/ 3 h 33" name="T35"/>
                <a:gd fmla="*/ 22 w 34" name="T36"/>
                <a:gd fmla="*/ 3 h 33" name="T37"/>
                <a:gd fmla="*/ 22 w 34" name="T38"/>
                <a:gd fmla="*/ 10 h 33" name="T39"/>
                <a:gd fmla="*/ 28 w 34" name="T40"/>
                <a:gd fmla="*/ 10 h 33" name="T41"/>
                <a:gd fmla="*/ 30 w 34" name="T42"/>
                <a:gd fmla="*/ 8 h 33" name="T43"/>
                <a:gd fmla="*/ 32 w 34" name="T44"/>
                <a:gd fmla="*/ 10 h 33" name="T45"/>
                <a:gd fmla="*/ 31 w 34" name="T46"/>
                <a:gd fmla="*/ 11 h 33" name="T47"/>
                <a:gd fmla="*/ 22 w 34" name="T48"/>
                <a:gd fmla="*/ 19 h 33" name="T49"/>
                <a:gd fmla="*/ 23 w 34" name="T50"/>
                <a:gd fmla="*/ 21 h 33" name="T51"/>
                <a:gd fmla="*/ 25 w 34" name="T52"/>
                <a:gd fmla="*/ 21 h 33" name="T53"/>
                <a:gd fmla="*/ 26 w 34" name="T54"/>
                <a:gd fmla="*/ 20 h 33" name="T55"/>
                <a:gd fmla="*/ 27 w 34" name="T56"/>
                <a:gd fmla="*/ 21 h 33" name="T57"/>
                <a:gd fmla="*/ 28 w 34" name="T58"/>
                <a:gd fmla="*/ 22 h 33" name="T59"/>
                <a:gd fmla="*/ 28 w 34" name="T60"/>
                <a:gd fmla="*/ 22 h 33" name="T61"/>
                <a:gd fmla="*/ 26 w 34" name="T62"/>
                <a:gd fmla="*/ 23 h 33" name="T63"/>
                <a:gd fmla="*/ 23 w 34" name="T64"/>
                <a:gd fmla="*/ 23 h 33" name="T65"/>
                <a:gd fmla="*/ 20 w 34" name="T66"/>
                <a:gd fmla="*/ 20 h 33" name="T67"/>
                <a:gd fmla="*/ 20 w 34" name="T68"/>
                <a:gd fmla="*/ 10 h 33" name="T69"/>
                <a:gd fmla="*/ 15 w 34" name="T70"/>
                <a:gd fmla="*/ 10 h 33" name="T71"/>
                <a:gd fmla="*/ 13 w 34" name="T72"/>
                <a:gd fmla="*/ 20 h 33" name="T73"/>
                <a:gd fmla="*/ 7 w 34" name="T74"/>
                <a:gd fmla="*/ 25 h 33" name="T75"/>
                <a:gd fmla="*/ 7 w 34" name="T76"/>
                <a:gd fmla="*/ 25 h 33" name="T77"/>
                <a:gd fmla="*/ 11 w 34" name="T78"/>
                <a:gd fmla="*/ 19 h 33" name="T79"/>
                <a:gd fmla="*/ 13 w 34" name="T80"/>
                <a:gd fmla="*/ 10 h 33" name="T81"/>
                <a:gd fmla="*/ 6 w 34" name="T82"/>
                <a:gd fmla="*/ 10 h 33" name="T83"/>
                <a:gd fmla="*/ 6 w 34" name="T84"/>
                <a:gd fmla="*/ 28 h 33" name="T85"/>
                <a:gd fmla="*/ 29 w 34" name="T86"/>
                <a:gd fmla="*/ 28 h 33" name="T87"/>
                <a:gd fmla="*/ 29 w 34" name="T88"/>
                <a:gd fmla="*/ 10 h 33" name="T89"/>
                <a:gd fmla="*/ 22 w 34" name="T90"/>
                <a:gd fmla="*/ 10 h 33" name="T91"/>
                <a:gd fmla="*/ 22 w 34" name="T92"/>
                <a:gd fmla="*/ 19 h 33" name="T93"/>
                <a:gd fmla="*/ 15 w 34" name="T94"/>
                <a:gd fmla="*/ 10 h 33" name="T95"/>
                <a:gd fmla="*/ 20 w 34" name="T96"/>
                <a:gd fmla="*/ 10 h 33" name="T97"/>
                <a:gd fmla="*/ 20 w 34" name="T98"/>
                <a:gd fmla="*/ 3 h 33" name="T99"/>
                <a:gd fmla="*/ 15 w 34" name="T100"/>
                <a:gd fmla="*/ 3 h 33" name="T101"/>
                <a:gd fmla="*/ 15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1" y="11"/>
                  </a:moveTo>
                  <a:cubicBezTo>
                    <a:pt x="31" y="22"/>
                    <a:pt x="31" y="29"/>
                    <a:pt x="31" y="32"/>
                  </a:cubicBezTo>
                  <a:cubicBezTo>
                    <a:pt x="29" y="33"/>
                    <a:pt x="29" y="33"/>
                    <a:pt x="29" y="33"/>
                  </a:cubicBezTo>
                  <a:cubicBezTo>
                    <a:pt x="29" y="29"/>
                    <a:pt x="29" y="29"/>
                    <a:pt x="29" y="29"/>
                  </a:cubicBezTo>
                  <a:cubicBezTo>
                    <a:pt x="6" y="29"/>
                    <a:pt x="6" y="29"/>
                    <a:pt x="6" y="29"/>
                  </a:cubicBezTo>
                  <a:cubicBezTo>
                    <a:pt x="6" y="31"/>
                    <a:pt x="6" y="31"/>
                    <a:pt x="6" y="31"/>
                  </a:cubicBezTo>
                  <a:cubicBezTo>
                    <a:pt x="4" y="32"/>
                    <a:pt x="4" y="32"/>
                    <a:pt x="4" y="32"/>
                  </a:cubicBezTo>
                  <a:cubicBezTo>
                    <a:pt x="4" y="30"/>
                    <a:pt x="4" y="26"/>
                    <a:pt x="4" y="20"/>
                  </a:cubicBezTo>
                  <a:cubicBezTo>
                    <a:pt x="4" y="14"/>
                    <a:pt x="4" y="11"/>
                    <a:pt x="4" y="9"/>
                  </a:cubicBezTo>
                  <a:cubicBezTo>
                    <a:pt x="6" y="10"/>
                    <a:pt x="6" y="10"/>
                    <a:pt x="6" y="10"/>
                  </a:cubicBezTo>
                  <a:cubicBezTo>
                    <a:pt x="13" y="10"/>
                    <a:pt x="13" y="10"/>
                    <a:pt x="13" y="10"/>
                  </a:cubicBezTo>
                  <a:cubicBezTo>
                    <a:pt x="13" y="3"/>
                    <a:pt x="13" y="3"/>
                    <a:pt x="13" y="3"/>
                  </a:cubicBezTo>
                  <a:cubicBezTo>
                    <a:pt x="5" y="3"/>
                    <a:pt x="5" y="3"/>
                    <a:pt x="5" y="3"/>
                  </a:cubicBezTo>
                  <a:cubicBezTo>
                    <a:pt x="3" y="3"/>
                    <a:pt x="2" y="3"/>
                    <a:pt x="2" y="3"/>
                  </a:cubicBezTo>
                  <a:cubicBezTo>
                    <a:pt x="0" y="2"/>
                    <a:pt x="0" y="2"/>
                    <a:pt x="0" y="2"/>
                  </a:cubicBezTo>
                  <a:cubicBezTo>
                    <a:pt x="29" y="2"/>
                    <a:pt x="29" y="2"/>
                    <a:pt x="29" y="2"/>
                  </a:cubicBezTo>
                  <a:cubicBezTo>
                    <a:pt x="31" y="0"/>
                    <a:pt x="31" y="0"/>
                    <a:pt x="31" y="0"/>
                  </a:cubicBezTo>
                  <a:cubicBezTo>
                    <a:pt x="34" y="3"/>
                    <a:pt x="34" y="3"/>
                    <a:pt x="34" y="3"/>
                  </a:cubicBezTo>
                  <a:cubicBezTo>
                    <a:pt x="22" y="3"/>
                    <a:pt x="22" y="3"/>
                    <a:pt x="22" y="3"/>
                  </a:cubicBezTo>
                  <a:cubicBezTo>
                    <a:pt x="22" y="10"/>
                    <a:pt x="22" y="10"/>
                    <a:pt x="22" y="10"/>
                  </a:cubicBezTo>
                  <a:cubicBezTo>
                    <a:pt x="28" y="10"/>
                    <a:pt x="28" y="10"/>
                    <a:pt x="28" y="10"/>
                  </a:cubicBezTo>
                  <a:cubicBezTo>
                    <a:pt x="30" y="8"/>
                    <a:pt x="30" y="8"/>
                    <a:pt x="30" y="8"/>
                  </a:cubicBezTo>
                  <a:cubicBezTo>
                    <a:pt x="32" y="10"/>
                    <a:pt x="32" y="10"/>
                    <a:pt x="32" y="10"/>
                  </a:cubicBezTo>
                  <a:lnTo>
                    <a:pt x="31" y="11"/>
                  </a:lnTo>
                  <a:close/>
                  <a:moveTo>
                    <a:pt x="22" y="19"/>
                  </a:moveTo>
                  <a:cubicBezTo>
                    <a:pt x="22" y="20"/>
                    <a:pt x="22" y="21"/>
                    <a:pt x="23" y="21"/>
                  </a:cubicBezTo>
                  <a:cubicBezTo>
                    <a:pt x="23" y="21"/>
                    <a:pt x="24" y="21"/>
                    <a:pt x="25" y="21"/>
                  </a:cubicBezTo>
                  <a:cubicBezTo>
                    <a:pt x="25" y="21"/>
                    <a:pt x="26" y="21"/>
                    <a:pt x="26" y="20"/>
                  </a:cubicBezTo>
                  <a:cubicBezTo>
                    <a:pt x="27" y="20"/>
                    <a:pt x="27" y="20"/>
                    <a:pt x="27" y="21"/>
                  </a:cubicBezTo>
                  <a:cubicBezTo>
                    <a:pt x="27" y="21"/>
                    <a:pt x="28" y="21"/>
                    <a:pt x="28" y="22"/>
                  </a:cubicBezTo>
                  <a:cubicBezTo>
                    <a:pt x="28" y="22"/>
                    <a:pt x="28" y="22"/>
                    <a:pt x="28" y="22"/>
                  </a:cubicBezTo>
                  <a:cubicBezTo>
                    <a:pt x="27" y="22"/>
                    <a:pt x="27" y="23"/>
                    <a:pt x="26" y="23"/>
                  </a:cubicBezTo>
                  <a:cubicBezTo>
                    <a:pt x="23" y="23"/>
                    <a:pt x="23" y="23"/>
                    <a:pt x="23" y="23"/>
                  </a:cubicBezTo>
                  <a:cubicBezTo>
                    <a:pt x="21" y="23"/>
                    <a:pt x="20" y="22"/>
                    <a:pt x="20" y="20"/>
                  </a:cubicBezTo>
                  <a:cubicBezTo>
                    <a:pt x="20" y="10"/>
                    <a:pt x="20" y="10"/>
                    <a:pt x="20" y="10"/>
                  </a:cubicBezTo>
                  <a:cubicBezTo>
                    <a:pt x="15" y="10"/>
                    <a:pt x="15" y="10"/>
                    <a:pt x="15" y="10"/>
                  </a:cubicBezTo>
                  <a:cubicBezTo>
                    <a:pt x="14" y="15"/>
                    <a:pt x="14" y="18"/>
                    <a:pt x="13" y="20"/>
                  </a:cubicBezTo>
                  <a:cubicBezTo>
                    <a:pt x="11" y="22"/>
                    <a:pt x="9" y="24"/>
                    <a:pt x="7" y="25"/>
                  </a:cubicBezTo>
                  <a:cubicBezTo>
                    <a:pt x="7" y="25"/>
                    <a:pt x="7" y="25"/>
                    <a:pt x="7" y="25"/>
                  </a:cubicBezTo>
                  <a:cubicBezTo>
                    <a:pt x="9" y="23"/>
                    <a:pt x="10" y="21"/>
                    <a:pt x="11" y="19"/>
                  </a:cubicBezTo>
                  <a:cubicBezTo>
                    <a:pt x="12" y="17"/>
                    <a:pt x="13" y="14"/>
                    <a:pt x="13" y="10"/>
                  </a:cubicBezTo>
                  <a:cubicBezTo>
                    <a:pt x="6" y="10"/>
                    <a:pt x="6" y="10"/>
                    <a:pt x="6" y="10"/>
                  </a:cubicBezTo>
                  <a:cubicBezTo>
                    <a:pt x="6" y="28"/>
                    <a:pt x="6" y="28"/>
                    <a:pt x="6" y="28"/>
                  </a:cubicBezTo>
                  <a:cubicBezTo>
                    <a:pt x="29" y="28"/>
                    <a:pt x="29" y="28"/>
                    <a:pt x="29" y="28"/>
                  </a:cubicBezTo>
                  <a:cubicBezTo>
                    <a:pt x="29" y="10"/>
                    <a:pt x="29" y="10"/>
                    <a:pt x="29" y="10"/>
                  </a:cubicBezTo>
                  <a:cubicBezTo>
                    <a:pt x="22" y="10"/>
                    <a:pt x="22" y="10"/>
                    <a:pt x="22" y="10"/>
                  </a:cubicBezTo>
                  <a:lnTo>
                    <a:pt x="22" y="19"/>
                  </a:lnTo>
                  <a:close/>
                  <a:moveTo>
                    <a:pt x="15" y="10"/>
                  </a:moveTo>
                  <a:cubicBezTo>
                    <a:pt x="20" y="10"/>
                    <a:pt x="20" y="10"/>
                    <a:pt x="20" y="10"/>
                  </a:cubicBezTo>
                  <a:cubicBezTo>
                    <a:pt x="20" y="3"/>
                    <a:pt x="20" y="3"/>
                    <a:pt x="20" y="3"/>
                  </a:cubicBezTo>
                  <a:cubicBezTo>
                    <a:pt x="15" y="3"/>
                    <a:pt x="15" y="3"/>
                    <a:pt x="15" y="3"/>
                  </a:cubicBezTo>
                  <a:lnTo>
                    <a:pt x="15"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41"/>
            <p:cNvSpPr>
              <a:spLocks noEditPoints="1"/>
            </p:cNvSpPr>
            <p:nvPr/>
          </p:nvSpPr>
          <p:spPr bwMode="auto">
            <a:xfrm>
              <a:off x="5872163" y="4835796"/>
              <a:ext cx="92075" cy="85725"/>
            </a:xfrm>
            <a:custGeom>
              <a:gdLst>
                <a:gd fmla="*/ 5 w 35" name="T0"/>
                <a:gd fmla="*/ 15 h 33" name="T1"/>
                <a:gd fmla="*/ 0 w 35" name="T2"/>
                <a:gd fmla="*/ 9 h 33" name="T3"/>
                <a:gd fmla="*/ 6 w 35" name="T4"/>
                <a:gd fmla="*/ 13 h 33" name="T5"/>
                <a:gd fmla="*/ 5 w 35" name="T6"/>
                <a:gd fmla="*/ 27 h 33" name="T7"/>
                <a:gd fmla="*/ 4 w 35" name="T8"/>
                <a:gd fmla="*/ 31 h 33" name="T9"/>
                <a:gd fmla="*/ 3 w 35" name="T10"/>
                <a:gd fmla="*/ 24 h 33" name="T11"/>
                <a:gd fmla="*/ 0 w 35" name="T12"/>
                <a:gd fmla="*/ 22 h 33" name="T13"/>
                <a:gd fmla="*/ 8 w 35" name="T14"/>
                <a:gd fmla="*/ 8 h 33" name="T15"/>
                <a:gd fmla="*/ 6 w 35" name="T16"/>
                <a:gd fmla="*/ 22 h 33" name="T17"/>
                <a:gd fmla="*/ 8 w 35" name="T18"/>
                <a:gd fmla="*/ 6 h 33" name="T19"/>
                <a:gd fmla="*/ 3 w 35" name="T20"/>
                <a:gd fmla="*/ 0 h 33" name="T21"/>
                <a:gd fmla="*/ 8 w 35" name="T22"/>
                <a:gd fmla="*/ 3 h 33" name="T23"/>
                <a:gd fmla="*/ 13 w 35" name="T24"/>
                <a:gd fmla="*/ 27 h 33" name="T25"/>
                <a:gd fmla="*/ 9 w 35" name="T26"/>
                <a:gd fmla="*/ 20 h 33" name="T27"/>
                <a:gd fmla="*/ 13 w 35" name="T28"/>
                <a:gd fmla="*/ 16 h 33" name="T29"/>
                <a:gd fmla="*/ 12 w 35" name="T30"/>
                <a:gd fmla="*/ 9 h 33" name="T31"/>
                <a:gd fmla="*/ 9 w 35" name="T32"/>
                <a:gd fmla="*/ 8 h 33" name="T33"/>
                <a:gd fmla="*/ 13 w 35" name="T34"/>
                <a:gd fmla="*/ 0 h 33" name="T35"/>
                <a:gd fmla="*/ 15 w 35" name="T36"/>
                <a:gd fmla="*/ 2 h 33" name="T37"/>
                <a:gd fmla="*/ 17 w 35" name="T38"/>
                <a:gd fmla="*/ 8 h 33" name="T39"/>
                <a:gd fmla="*/ 20 w 35" name="T40"/>
                <a:gd fmla="*/ 9 h 33" name="T41"/>
                <a:gd fmla="*/ 15 w 35" name="T42"/>
                <a:gd fmla="*/ 15 h 33" name="T43"/>
                <a:gd fmla="*/ 20 w 35" name="T44"/>
                <a:gd fmla="*/ 13 h 33" name="T45"/>
                <a:gd fmla="*/ 15 w 35" name="T46"/>
                <a:gd fmla="*/ 28 h 33" name="T47"/>
                <a:gd fmla="*/ 9 w 35" name="T48"/>
                <a:gd fmla="*/ 29 h 33" name="T49"/>
                <a:gd fmla="*/ 12 w 35" name="T50"/>
                <a:gd fmla="*/ 29 h 33" name="T51"/>
                <a:gd fmla="*/ 27 w 35" name="T52"/>
                <a:gd fmla="*/ 3 h 33" name="T53"/>
                <a:gd fmla="*/ 33 w 35" name="T54"/>
                <a:gd fmla="*/ 4 h 33" name="T55"/>
                <a:gd fmla="*/ 23 w 35" name="T56"/>
                <a:gd fmla="*/ 5 h 33" name="T57"/>
                <a:gd fmla="*/ 31 w 35" name="T58"/>
                <a:gd fmla="*/ 11 h 33" name="T59"/>
                <a:gd fmla="*/ 35 w 35" name="T60"/>
                <a:gd fmla="*/ 12 h 33" name="T61"/>
                <a:gd fmla="*/ 30 w 35" name="T62"/>
                <a:gd fmla="*/ 28 h 33" name="T63"/>
                <a:gd fmla="*/ 27 w 35" name="T64"/>
                <a:gd fmla="*/ 33 h 33" name="T65"/>
                <a:gd fmla="*/ 28 w 35" name="T66"/>
                <a:gd fmla="*/ 12 h 33" name="T67"/>
                <a:gd fmla="*/ 21 w 35" name="T68"/>
                <a:gd fmla="*/ 26 h 33" name="T69"/>
                <a:gd fmla="*/ 14 w 35" name="T70"/>
                <a:gd fmla="*/ 32 h 33" name="T71"/>
                <a:gd fmla="*/ 21 w 35" name="T72"/>
                <a:gd fmla="*/ 14 h 33" name="T73"/>
                <a:gd fmla="*/ 23 w 35" name="T74"/>
                <a:gd fmla="*/ 4 h 3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3" w="35">
                  <a:moveTo>
                    <a:pt x="6" y="13"/>
                  </a:moveTo>
                  <a:cubicBezTo>
                    <a:pt x="6" y="14"/>
                    <a:pt x="5" y="14"/>
                    <a:pt x="5" y="15"/>
                  </a:cubicBezTo>
                  <a:cubicBezTo>
                    <a:pt x="4" y="15"/>
                    <a:pt x="4" y="15"/>
                    <a:pt x="3" y="13"/>
                  </a:cubicBezTo>
                  <a:cubicBezTo>
                    <a:pt x="3" y="12"/>
                    <a:pt x="2" y="11"/>
                    <a:pt x="0" y="9"/>
                  </a:cubicBezTo>
                  <a:cubicBezTo>
                    <a:pt x="0" y="8"/>
                    <a:pt x="0" y="8"/>
                    <a:pt x="0" y="8"/>
                  </a:cubicBezTo>
                  <a:cubicBezTo>
                    <a:pt x="4" y="10"/>
                    <a:pt x="6" y="11"/>
                    <a:pt x="6" y="13"/>
                  </a:cubicBezTo>
                  <a:close/>
                  <a:moveTo>
                    <a:pt x="6" y="22"/>
                  </a:moveTo>
                  <a:cubicBezTo>
                    <a:pt x="5" y="24"/>
                    <a:pt x="5" y="25"/>
                    <a:pt x="5" y="27"/>
                  </a:cubicBezTo>
                  <a:cubicBezTo>
                    <a:pt x="5" y="29"/>
                    <a:pt x="5" y="30"/>
                    <a:pt x="5" y="31"/>
                  </a:cubicBezTo>
                  <a:cubicBezTo>
                    <a:pt x="5" y="31"/>
                    <a:pt x="5" y="31"/>
                    <a:pt x="4" y="31"/>
                  </a:cubicBezTo>
                  <a:cubicBezTo>
                    <a:pt x="3" y="31"/>
                    <a:pt x="2" y="29"/>
                    <a:pt x="3" y="27"/>
                  </a:cubicBezTo>
                  <a:cubicBezTo>
                    <a:pt x="3" y="25"/>
                    <a:pt x="3" y="24"/>
                    <a:pt x="3" y="24"/>
                  </a:cubicBezTo>
                  <a:cubicBezTo>
                    <a:pt x="2" y="23"/>
                    <a:pt x="1" y="23"/>
                    <a:pt x="0" y="23"/>
                  </a:cubicBezTo>
                  <a:cubicBezTo>
                    <a:pt x="0" y="22"/>
                    <a:pt x="0" y="22"/>
                    <a:pt x="0" y="22"/>
                  </a:cubicBezTo>
                  <a:cubicBezTo>
                    <a:pt x="2" y="22"/>
                    <a:pt x="4" y="22"/>
                    <a:pt x="4" y="21"/>
                  </a:cubicBezTo>
                  <a:cubicBezTo>
                    <a:pt x="5" y="20"/>
                    <a:pt x="6" y="16"/>
                    <a:pt x="8" y="8"/>
                  </a:cubicBezTo>
                  <a:cubicBezTo>
                    <a:pt x="9" y="9"/>
                    <a:pt x="9" y="9"/>
                    <a:pt x="9" y="9"/>
                  </a:cubicBezTo>
                  <a:cubicBezTo>
                    <a:pt x="7" y="17"/>
                    <a:pt x="6" y="21"/>
                    <a:pt x="6" y="22"/>
                  </a:cubicBezTo>
                  <a:close/>
                  <a:moveTo>
                    <a:pt x="8" y="3"/>
                  </a:moveTo>
                  <a:cubicBezTo>
                    <a:pt x="8" y="4"/>
                    <a:pt x="8" y="5"/>
                    <a:pt x="8" y="6"/>
                  </a:cubicBezTo>
                  <a:cubicBezTo>
                    <a:pt x="7" y="6"/>
                    <a:pt x="6" y="6"/>
                    <a:pt x="6" y="5"/>
                  </a:cubicBezTo>
                  <a:cubicBezTo>
                    <a:pt x="6" y="3"/>
                    <a:pt x="5" y="2"/>
                    <a:pt x="3" y="0"/>
                  </a:cubicBezTo>
                  <a:cubicBezTo>
                    <a:pt x="3" y="0"/>
                    <a:pt x="3" y="0"/>
                    <a:pt x="3" y="0"/>
                  </a:cubicBezTo>
                  <a:cubicBezTo>
                    <a:pt x="6" y="1"/>
                    <a:pt x="8" y="2"/>
                    <a:pt x="8" y="3"/>
                  </a:cubicBezTo>
                  <a:close/>
                  <a:moveTo>
                    <a:pt x="12" y="29"/>
                  </a:moveTo>
                  <a:cubicBezTo>
                    <a:pt x="13" y="29"/>
                    <a:pt x="13" y="28"/>
                    <a:pt x="13" y="27"/>
                  </a:cubicBezTo>
                  <a:cubicBezTo>
                    <a:pt x="13" y="17"/>
                    <a:pt x="13" y="17"/>
                    <a:pt x="13" y="17"/>
                  </a:cubicBezTo>
                  <a:cubicBezTo>
                    <a:pt x="11" y="18"/>
                    <a:pt x="10" y="19"/>
                    <a:pt x="9" y="20"/>
                  </a:cubicBezTo>
                  <a:cubicBezTo>
                    <a:pt x="7" y="18"/>
                    <a:pt x="7" y="18"/>
                    <a:pt x="7" y="18"/>
                  </a:cubicBezTo>
                  <a:cubicBezTo>
                    <a:pt x="8" y="18"/>
                    <a:pt x="10" y="17"/>
                    <a:pt x="13" y="16"/>
                  </a:cubicBezTo>
                  <a:cubicBezTo>
                    <a:pt x="13" y="9"/>
                    <a:pt x="13" y="9"/>
                    <a:pt x="13" y="9"/>
                  </a:cubicBezTo>
                  <a:cubicBezTo>
                    <a:pt x="12" y="9"/>
                    <a:pt x="12" y="9"/>
                    <a:pt x="12" y="9"/>
                  </a:cubicBezTo>
                  <a:cubicBezTo>
                    <a:pt x="10" y="9"/>
                    <a:pt x="10" y="9"/>
                    <a:pt x="10" y="9"/>
                  </a:cubicBezTo>
                  <a:cubicBezTo>
                    <a:pt x="9" y="8"/>
                    <a:pt x="9" y="8"/>
                    <a:pt x="9" y="8"/>
                  </a:cubicBezTo>
                  <a:cubicBezTo>
                    <a:pt x="13" y="8"/>
                    <a:pt x="13" y="8"/>
                    <a:pt x="13" y="8"/>
                  </a:cubicBezTo>
                  <a:cubicBezTo>
                    <a:pt x="13" y="3"/>
                    <a:pt x="13" y="1"/>
                    <a:pt x="13" y="0"/>
                  </a:cubicBezTo>
                  <a:cubicBezTo>
                    <a:pt x="16" y="1"/>
                    <a:pt x="16" y="1"/>
                    <a:pt x="16" y="1"/>
                  </a:cubicBezTo>
                  <a:cubicBezTo>
                    <a:pt x="15" y="2"/>
                    <a:pt x="15" y="2"/>
                    <a:pt x="15" y="2"/>
                  </a:cubicBezTo>
                  <a:cubicBezTo>
                    <a:pt x="15" y="8"/>
                    <a:pt x="15" y="8"/>
                    <a:pt x="15" y="8"/>
                  </a:cubicBezTo>
                  <a:cubicBezTo>
                    <a:pt x="17" y="8"/>
                    <a:pt x="17" y="8"/>
                    <a:pt x="17" y="8"/>
                  </a:cubicBezTo>
                  <a:cubicBezTo>
                    <a:pt x="18" y="6"/>
                    <a:pt x="18" y="6"/>
                    <a:pt x="18" y="6"/>
                  </a:cubicBezTo>
                  <a:cubicBezTo>
                    <a:pt x="20" y="9"/>
                    <a:pt x="20" y="9"/>
                    <a:pt x="20" y="9"/>
                  </a:cubicBezTo>
                  <a:cubicBezTo>
                    <a:pt x="15" y="9"/>
                    <a:pt x="15" y="9"/>
                    <a:pt x="15" y="9"/>
                  </a:cubicBezTo>
                  <a:cubicBezTo>
                    <a:pt x="15" y="15"/>
                    <a:pt x="15" y="15"/>
                    <a:pt x="15" y="15"/>
                  </a:cubicBezTo>
                  <a:cubicBezTo>
                    <a:pt x="19" y="13"/>
                    <a:pt x="19" y="13"/>
                    <a:pt x="19" y="13"/>
                  </a:cubicBezTo>
                  <a:cubicBezTo>
                    <a:pt x="20" y="13"/>
                    <a:pt x="20" y="13"/>
                    <a:pt x="20" y="13"/>
                  </a:cubicBezTo>
                  <a:cubicBezTo>
                    <a:pt x="15" y="16"/>
                    <a:pt x="15" y="16"/>
                    <a:pt x="15" y="16"/>
                  </a:cubicBezTo>
                  <a:cubicBezTo>
                    <a:pt x="15" y="28"/>
                    <a:pt x="15" y="28"/>
                    <a:pt x="15" y="28"/>
                  </a:cubicBezTo>
                  <a:cubicBezTo>
                    <a:pt x="15" y="30"/>
                    <a:pt x="14" y="31"/>
                    <a:pt x="12" y="32"/>
                  </a:cubicBezTo>
                  <a:cubicBezTo>
                    <a:pt x="12" y="31"/>
                    <a:pt x="11" y="30"/>
                    <a:pt x="9" y="29"/>
                  </a:cubicBezTo>
                  <a:cubicBezTo>
                    <a:pt x="9" y="28"/>
                    <a:pt x="9" y="28"/>
                    <a:pt x="9" y="28"/>
                  </a:cubicBezTo>
                  <a:cubicBezTo>
                    <a:pt x="10" y="28"/>
                    <a:pt x="11" y="29"/>
                    <a:pt x="12" y="29"/>
                  </a:cubicBezTo>
                  <a:close/>
                  <a:moveTo>
                    <a:pt x="23" y="4"/>
                  </a:moveTo>
                  <a:cubicBezTo>
                    <a:pt x="25" y="4"/>
                    <a:pt x="26" y="3"/>
                    <a:pt x="27" y="3"/>
                  </a:cubicBezTo>
                  <a:cubicBezTo>
                    <a:pt x="29" y="2"/>
                    <a:pt x="30" y="2"/>
                    <a:pt x="31" y="1"/>
                  </a:cubicBezTo>
                  <a:cubicBezTo>
                    <a:pt x="33" y="4"/>
                    <a:pt x="33" y="4"/>
                    <a:pt x="33" y="4"/>
                  </a:cubicBezTo>
                  <a:cubicBezTo>
                    <a:pt x="32" y="4"/>
                    <a:pt x="30" y="4"/>
                    <a:pt x="28" y="4"/>
                  </a:cubicBezTo>
                  <a:cubicBezTo>
                    <a:pt x="26" y="4"/>
                    <a:pt x="25" y="4"/>
                    <a:pt x="23" y="5"/>
                  </a:cubicBezTo>
                  <a:cubicBezTo>
                    <a:pt x="23" y="11"/>
                    <a:pt x="23" y="11"/>
                    <a:pt x="23" y="11"/>
                  </a:cubicBezTo>
                  <a:cubicBezTo>
                    <a:pt x="31" y="11"/>
                    <a:pt x="31" y="11"/>
                    <a:pt x="31" y="11"/>
                  </a:cubicBezTo>
                  <a:cubicBezTo>
                    <a:pt x="32" y="10"/>
                    <a:pt x="32" y="10"/>
                    <a:pt x="32" y="10"/>
                  </a:cubicBezTo>
                  <a:cubicBezTo>
                    <a:pt x="35" y="12"/>
                    <a:pt x="35" y="12"/>
                    <a:pt x="35" y="12"/>
                  </a:cubicBezTo>
                  <a:cubicBezTo>
                    <a:pt x="30" y="12"/>
                    <a:pt x="30" y="12"/>
                    <a:pt x="30" y="12"/>
                  </a:cubicBezTo>
                  <a:cubicBezTo>
                    <a:pt x="30" y="28"/>
                    <a:pt x="30" y="28"/>
                    <a:pt x="30" y="28"/>
                  </a:cubicBezTo>
                  <a:cubicBezTo>
                    <a:pt x="30" y="30"/>
                    <a:pt x="30" y="31"/>
                    <a:pt x="30" y="33"/>
                  </a:cubicBezTo>
                  <a:cubicBezTo>
                    <a:pt x="27" y="33"/>
                    <a:pt x="27" y="33"/>
                    <a:pt x="27" y="33"/>
                  </a:cubicBezTo>
                  <a:cubicBezTo>
                    <a:pt x="28" y="31"/>
                    <a:pt x="28" y="29"/>
                    <a:pt x="28" y="27"/>
                  </a:cubicBezTo>
                  <a:cubicBezTo>
                    <a:pt x="28" y="12"/>
                    <a:pt x="28" y="12"/>
                    <a:pt x="28" y="12"/>
                  </a:cubicBezTo>
                  <a:cubicBezTo>
                    <a:pt x="23" y="12"/>
                    <a:pt x="23" y="12"/>
                    <a:pt x="23" y="12"/>
                  </a:cubicBezTo>
                  <a:cubicBezTo>
                    <a:pt x="23" y="19"/>
                    <a:pt x="22" y="23"/>
                    <a:pt x="21" y="26"/>
                  </a:cubicBezTo>
                  <a:cubicBezTo>
                    <a:pt x="20" y="29"/>
                    <a:pt x="17" y="31"/>
                    <a:pt x="14" y="33"/>
                  </a:cubicBezTo>
                  <a:cubicBezTo>
                    <a:pt x="14" y="32"/>
                    <a:pt x="14" y="32"/>
                    <a:pt x="14" y="32"/>
                  </a:cubicBezTo>
                  <a:cubicBezTo>
                    <a:pt x="17" y="30"/>
                    <a:pt x="19" y="27"/>
                    <a:pt x="20" y="25"/>
                  </a:cubicBezTo>
                  <a:cubicBezTo>
                    <a:pt x="21" y="22"/>
                    <a:pt x="21" y="19"/>
                    <a:pt x="21" y="14"/>
                  </a:cubicBezTo>
                  <a:cubicBezTo>
                    <a:pt x="21" y="10"/>
                    <a:pt x="21" y="6"/>
                    <a:pt x="21" y="3"/>
                  </a:cubicBezTo>
                  <a:lnTo>
                    <a:pt x="23"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42"/>
            <p:cNvSpPr>
              <a:spLocks noEditPoints="1"/>
            </p:cNvSpPr>
            <p:nvPr/>
          </p:nvSpPr>
          <p:spPr bwMode="auto">
            <a:xfrm>
              <a:off x="5961063" y="4838971"/>
              <a:ext cx="92075" cy="80963"/>
            </a:xfrm>
            <a:custGeom>
              <a:gdLst>
                <a:gd fmla="*/ 6 w 35" name="T0"/>
                <a:gd fmla="*/ 12 h 31" name="T1"/>
                <a:gd fmla="*/ 5 w 35" name="T2"/>
                <a:gd fmla="*/ 14 h 31" name="T3"/>
                <a:gd fmla="*/ 3 w 35" name="T4"/>
                <a:gd fmla="*/ 13 h 31" name="T5"/>
                <a:gd fmla="*/ 0 w 35" name="T6"/>
                <a:gd fmla="*/ 8 h 31" name="T7"/>
                <a:gd fmla="*/ 0 w 35" name="T8"/>
                <a:gd fmla="*/ 7 h 31" name="T9"/>
                <a:gd fmla="*/ 6 w 35" name="T10"/>
                <a:gd fmla="*/ 12 h 31" name="T11"/>
                <a:gd fmla="*/ 6 w 35" name="T12"/>
                <a:gd fmla="*/ 22 h 31" name="T13"/>
                <a:gd fmla="*/ 6 w 35" name="T14"/>
                <a:gd fmla="*/ 26 h 31" name="T15"/>
                <a:gd fmla="*/ 6 w 35" name="T16"/>
                <a:gd fmla="*/ 30 h 31" name="T17"/>
                <a:gd fmla="*/ 4 w 35" name="T18"/>
                <a:gd fmla="*/ 30 h 31" name="T19"/>
                <a:gd fmla="*/ 3 w 35" name="T20"/>
                <a:gd fmla="*/ 27 h 31" name="T21"/>
                <a:gd fmla="*/ 3 w 35" name="T22"/>
                <a:gd fmla="*/ 23 h 31" name="T23"/>
                <a:gd fmla="*/ 0 w 35" name="T24"/>
                <a:gd fmla="*/ 21 h 31" name="T25"/>
                <a:gd fmla="*/ 0 w 35" name="T26"/>
                <a:gd fmla="*/ 21 h 31" name="T27"/>
                <a:gd fmla="*/ 4 w 35" name="T28"/>
                <a:gd fmla="*/ 21 h 31" name="T29"/>
                <a:gd fmla="*/ 5 w 35" name="T30"/>
                <a:gd fmla="*/ 20 h 31" name="T31"/>
                <a:gd fmla="*/ 11 w 35" name="T32"/>
                <a:gd fmla="*/ 5 h 31" name="T33"/>
                <a:gd fmla="*/ 11 w 35" name="T34"/>
                <a:gd fmla="*/ 5 h 31" name="T35"/>
                <a:gd fmla="*/ 6 w 35" name="T36"/>
                <a:gd fmla="*/ 22 h 31" name="T37"/>
                <a:gd fmla="*/ 8 w 35" name="T38"/>
                <a:gd fmla="*/ 3 h 31" name="T39"/>
                <a:gd fmla="*/ 7 w 35" name="T40"/>
                <a:gd fmla="*/ 6 h 31" name="T41"/>
                <a:gd fmla="*/ 6 w 35" name="T42"/>
                <a:gd fmla="*/ 5 h 31" name="T43"/>
                <a:gd fmla="*/ 3 w 35" name="T44"/>
                <a:gd fmla="*/ 0 h 31" name="T45"/>
                <a:gd fmla="*/ 3 w 35" name="T46"/>
                <a:gd fmla="*/ 0 h 31" name="T47"/>
                <a:gd fmla="*/ 8 w 35" name="T48"/>
                <a:gd fmla="*/ 3 h 31" name="T49"/>
                <a:gd fmla="*/ 29 w 35" name="T50"/>
                <a:gd fmla="*/ 4 h 31" name="T51"/>
                <a:gd fmla="*/ 30 w 35" name="T52"/>
                <a:gd fmla="*/ 1 h 31" name="T53"/>
                <a:gd fmla="*/ 33 w 35" name="T54"/>
                <a:gd fmla="*/ 4 h 31" name="T55"/>
                <a:gd fmla="*/ 22 w 35" name="T56"/>
                <a:gd fmla="*/ 4 h 31" name="T57"/>
                <a:gd fmla="*/ 22 w 35" name="T58"/>
                <a:gd fmla="*/ 28 h 31" name="T59"/>
                <a:gd fmla="*/ 30 w 35" name="T60"/>
                <a:gd fmla="*/ 28 h 31" name="T61"/>
                <a:gd fmla="*/ 32 w 35" name="T62"/>
                <a:gd fmla="*/ 26 h 31" name="T63"/>
                <a:gd fmla="*/ 35 w 35" name="T64"/>
                <a:gd fmla="*/ 28 h 31" name="T65"/>
                <a:gd fmla="*/ 11 w 35" name="T66"/>
                <a:gd fmla="*/ 28 h 31" name="T67"/>
                <a:gd fmla="*/ 8 w 35" name="T68"/>
                <a:gd fmla="*/ 29 h 31" name="T69"/>
                <a:gd fmla="*/ 7 w 35" name="T70"/>
                <a:gd fmla="*/ 28 h 31" name="T71"/>
                <a:gd fmla="*/ 20 w 35" name="T72"/>
                <a:gd fmla="*/ 28 h 31" name="T73"/>
                <a:gd fmla="*/ 20 w 35" name="T74"/>
                <a:gd fmla="*/ 4 h 31" name="T75"/>
                <a:gd fmla="*/ 15 w 35" name="T76"/>
                <a:gd fmla="*/ 4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5" y="14"/>
                    <a:pt x="5" y="14"/>
                  </a:cubicBezTo>
                  <a:cubicBezTo>
                    <a:pt x="4" y="14"/>
                    <a:pt x="4" y="14"/>
                    <a:pt x="3" y="13"/>
                  </a:cubicBezTo>
                  <a:cubicBezTo>
                    <a:pt x="3" y="11"/>
                    <a:pt x="2" y="10"/>
                    <a:pt x="0" y="8"/>
                  </a:cubicBezTo>
                  <a:cubicBezTo>
                    <a:pt x="0" y="7"/>
                    <a:pt x="0" y="7"/>
                    <a:pt x="0" y="7"/>
                  </a:cubicBezTo>
                  <a:cubicBezTo>
                    <a:pt x="4" y="9"/>
                    <a:pt x="6" y="11"/>
                    <a:pt x="6" y="12"/>
                  </a:cubicBezTo>
                  <a:close/>
                  <a:moveTo>
                    <a:pt x="6" y="22"/>
                  </a:moveTo>
                  <a:cubicBezTo>
                    <a:pt x="6" y="23"/>
                    <a:pt x="6" y="24"/>
                    <a:pt x="6" y="26"/>
                  </a:cubicBezTo>
                  <a:cubicBezTo>
                    <a:pt x="6" y="28"/>
                    <a:pt x="6" y="29"/>
                    <a:pt x="6" y="30"/>
                  </a:cubicBezTo>
                  <a:cubicBezTo>
                    <a:pt x="6" y="30"/>
                    <a:pt x="5" y="31"/>
                    <a:pt x="4" y="30"/>
                  </a:cubicBezTo>
                  <a:cubicBezTo>
                    <a:pt x="3" y="30"/>
                    <a:pt x="3" y="29"/>
                    <a:pt x="3" y="27"/>
                  </a:cubicBezTo>
                  <a:cubicBezTo>
                    <a:pt x="4" y="25"/>
                    <a:pt x="4" y="23"/>
                    <a:pt x="3" y="23"/>
                  </a:cubicBezTo>
                  <a:cubicBezTo>
                    <a:pt x="3" y="22"/>
                    <a:pt x="2" y="22"/>
                    <a:pt x="0" y="21"/>
                  </a:cubicBezTo>
                  <a:cubicBezTo>
                    <a:pt x="0" y="21"/>
                    <a:pt x="0" y="21"/>
                    <a:pt x="0" y="21"/>
                  </a:cubicBezTo>
                  <a:cubicBezTo>
                    <a:pt x="2" y="21"/>
                    <a:pt x="3" y="21"/>
                    <a:pt x="4" y="21"/>
                  </a:cubicBezTo>
                  <a:cubicBezTo>
                    <a:pt x="4" y="21"/>
                    <a:pt x="5" y="21"/>
                    <a:pt x="5" y="20"/>
                  </a:cubicBezTo>
                  <a:cubicBezTo>
                    <a:pt x="6" y="19"/>
                    <a:pt x="7" y="14"/>
                    <a:pt x="11" y="5"/>
                  </a:cubicBezTo>
                  <a:cubicBezTo>
                    <a:pt x="11" y="5"/>
                    <a:pt x="11" y="5"/>
                    <a:pt x="11" y="5"/>
                  </a:cubicBezTo>
                  <a:cubicBezTo>
                    <a:pt x="8" y="15"/>
                    <a:pt x="7" y="20"/>
                    <a:pt x="6" y="22"/>
                  </a:cubicBezTo>
                  <a:close/>
                  <a:moveTo>
                    <a:pt x="8" y="3"/>
                  </a:moveTo>
                  <a:cubicBezTo>
                    <a:pt x="8" y="4"/>
                    <a:pt x="8" y="5"/>
                    <a:pt x="7" y="6"/>
                  </a:cubicBezTo>
                  <a:cubicBezTo>
                    <a:pt x="7" y="6"/>
                    <a:pt x="6" y="6"/>
                    <a:pt x="6" y="5"/>
                  </a:cubicBezTo>
                  <a:cubicBezTo>
                    <a:pt x="5" y="3"/>
                    <a:pt x="4" y="2"/>
                    <a:pt x="3" y="0"/>
                  </a:cubicBezTo>
                  <a:cubicBezTo>
                    <a:pt x="3" y="0"/>
                    <a:pt x="3" y="0"/>
                    <a:pt x="3" y="0"/>
                  </a:cubicBezTo>
                  <a:cubicBezTo>
                    <a:pt x="6" y="1"/>
                    <a:pt x="8" y="2"/>
                    <a:pt x="8" y="3"/>
                  </a:cubicBezTo>
                  <a:close/>
                  <a:moveTo>
                    <a:pt x="29" y="4"/>
                  </a:moveTo>
                  <a:cubicBezTo>
                    <a:pt x="30" y="1"/>
                    <a:pt x="30" y="1"/>
                    <a:pt x="30" y="1"/>
                  </a:cubicBezTo>
                  <a:cubicBezTo>
                    <a:pt x="33" y="4"/>
                    <a:pt x="33" y="4"/>
                    <a:pt x="33" y="4"/>
                  </a:cubicBezTo>
                  <a:cubicBezTo>
                    <a:pt x="22" y="4"/>
                    <a:pt x="22" y="4"/>
                    <a:pt x="22" y="4"/>
                  </a:cubicBezTo>
                  <a:cubicBezTo>
                    <a:pt x="22" y="28"/>
                    <a:pt x="22" y="28"/>
                    <a:pt x="22" y="28"/>
                  </a:cubicBezTo>
                  <a:cubicBezTo>
                    <a:pt x="30" y="28"/>
                    <a:pt x="30" y="28"/>
                    <a:pt x="30" y="28"/>
                  </a:cubicBezTo>
                  <a:cubicBezTo>
                    <a:pt x="32" y="26"/>
                    <a:pt x="32" y="26"/>
                    <a:pt x="32" y="26"/>
                  </a:cubicBezTo>
                  <a:cubicBezTo>
                    <a:pt x="35" y="28"/>
                    <a:pt x="35" y="28"/>
                    <a:pt x="35" y="28"/>
                  </a:cubicBezTo>
                  <a:cubicBezTo>
                    <a:pt x="11" y="28"/>
                    <a:pt x="11" y="28"/>
                    <a:pt x="11" y="28"/>
                  </a:cubicBezTo>
                  <a:cubicBezTo>
                    <a:pt x="10" y="28"/>
                    <a:pt x="9" y="29"/>
                    <a:pt x="8" y="29"/>
                  </a:cubicBezTo>
                  <a:cubicBezTo>
                    <a:pt x="7" y="28"/>
                    <a:pt x="7" y="28"/>
                    <a:pt x="7" y="28"/>
                  </a:cubicBezTo>
                  <a:cubicBezTo>
                    <a:pt x="20" y="28"/>
                    <a:pt x="20" y="28"/>
                    <a:pt x="20" y="28"/>
                  </a:cubicBezTo>
                  <a:cubicBezTo>
                    <a:pt x="20" y="4"/>
                    <a:pt x="20" y="4"/>
                    <a:pt x="20" y="4"/>
                  </a:cubicBezTo>
                  <a:cubicBezTo>
                    <a:pt x="15" y="4"/>
                    <a:pt x="15" y="4"/>
                    <a:pt x="15" y="4"/>
                  </a:cubicBezTo>
                  <a:cubicBezTo>
                    <a:pt x="14" y="4"/>
                    <a:pt x="13" y="4"/>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43"/>
            <p:cNvSpPr>
              <a:spLocks noEditPoints="1"/>
            </p:cNvSpPr>
            <p:nvPr/>
          </p:nvSpPr>
          <p:spPr bwMode="auto">
            <a:xfrm>
              <a:off x="5797550" y="4284933"/>
              <a:ext cx="88900" cy="80963"/>
            </a:xfrm>
            <a:custGeom>
              <a:gdLst>
                <a:gd fmla="*/ 5 w 34" name="T0"/>
                <a:gd fmla="*/ 12 h 31" name="T1"/>
                <a:gd fmla="*/ 4 w 34" name="T2"/>
                <a:gd fmla="*/ 14 h 31" name="T3"/>
                <a:gd fmla="*/ 3 w 34" name="T4"/>
                <a:gd fmla="*/ 13 h 31" name="T5"/>
                <a:gd fmla="*/ 0 w 34" name="T6"/>
                <a:gd fmla="*/ 8 h 31" name="T7"/>
                <a:gd fmla="*/ 0 w 34" name="T8"/>
                <a:gd fmla="*/ 8 h 31" name="T9"/>
                <a:gd fmla="*/ 5 w 34" name="T10"/>
                <a:gd fmla="*/ 12 h 31" name="T11"/>
                <a:gd fmla="*/ 6 w 34" name="T12"/>
                <a:gd fmla="*/ 22 h 31" name="T13"/>
                <a:gd fmla="*/ 5 w 34" name="T14"/>
                <a:gd fmla="*/ 26 h 31" name="T15"/>
                <a:gd fmla="*/ 6 w 34" name="T16"/>
                <a:gd fmla="*/ 30 h 31" name="T17"/>
                <a:gd fmla="*/ 4 w 34" name="T18"/>
                <a:gd fmla="*/ 31 h 31" name="T19"/>
                <a:gd fmla="*/ 3 w 34" name="T20"/>
                <a:gd fmla="*/ 27 h 31" name="T21"/>
                <a:gd fmla="*/ 3 w 34" name="T22"/>
                <a:gd fmla="*/ 23 h 31" name="T23"/>
                <a:gd fmla="*/ 0 w 34" name="T24"/>
                <a:gd fmla="*/ 22 h 31" name="T25"/>
                <a:gd fmla="*/ 0 w 34" name="T26"/>
                <a:gd fmla="*/ 21 h 31" name="T27"/>
                <a:gd fmla="*/ 3 w 34" name="T28"/>
                <a:gd fmla="*/ 21 h 31" name="T29"/>
                <a:gd fmla="*/ 5 w 34" name="T30"/>
                <a:gd fmla="*/ 20 h 31" name="T31"/>
                <a:gd fmla="*/ 10 w 34" name="T32"/>
                <a:gd fmla="*/ 6 h 31" name="T33"/>
                <a:gd fmla="*/ 11 w 34" name="T34"/>
                <a:gd fmla="*/ 6 h 31" name="T35"/>
                <a:gd fmla="*/ 6 w 34" name="T36"/>
                <a:gd fmla="*/ 22 h 31" name="T37"/>
                <a:gd fmla="*/ 8 w 34" name="T38"/>
                <a:gd fmla="*/ 4 h 31" name="T39"/>
                <a:gd fmla="*/ 7 w 34" name="T40"/>
                <a:gd fmla="*/ 6 h 31" name="T41"/>
                <a:gd fmla="*/ 5 w 34" name="T42"/>
                <a:gd fmla="*/ 5 h 31" name="T43"/>
                <a:gd fmla="*/ 3 w 34" name="T44"/>
                <a:gd fmla="*/ 1 h 31" name="T45"/>
                <a:gd fmla="*/ 3 w 34" name="T46"/>
                <a:gd fmla="*/ 0 h 31" name="T47"/>
                <a:gd fmla="*/ 8 w 34" name="T48"/>
                <a:gd fmla="*/ 4 h 31" name="T49"/>
                <a:gd fmla="*/ 28 w 34" name="T50"/>
                <a:gd fmla="*/ 4 h 31" name="T51"/>
                <a:gd fmla="*/ 30 w 34" name="T52"/>
                <a:gd fmla="*/ 2 h 31" name="T53"/>
                <a:gd fmla="*/ 33 w 34" name="T54"/>
                <a:gd fmla="*/ 5 h 31" name="T55"/>
                <a:gd fmla="*/ 22 w 34" name="T56"/>
                <a:gd fmla="*/ 5 h 31" name="T57"/>
                <a:gd fmla="*/ 22 w 34" name="T58"/>
                <a:gd fmla="*/ 28 h 31" name="T59"/>
                <a:gd fmla="*/ 30 w 34" name="T60"/>
                <a:gd fmla="*/ 28 h 31" name="T61"/>
                <a:gd fmla="*/ 32 w 34" name="T62"/>
                <a:gd fmla="*/ 26 h 31" name="T63"/>
                <a:gd fmla="*/ 34 w 34" name="T64"/>
                <a:gd fmla="*/ 29 h 31" name="T65"/>
                <a:gd fmla="*/ 11 w 34" name="T66"/>
                <a:gd fmla="*/ 29 h 31" name="T67"/>
                <a:gd fmla="*/ 8 w 34" name="T68"/>
                <a:gd fmla="*/ 29 h 31" name="T69"/>
                <a:gd fmla="*/ 7 w 34" name="T70"/>
                <a:gd fmla="*/ 28 h 31" name="T71"/>
                <a:gd fmla="*/ 20 w 34" name="T72"/>
                <a:gd fmla="*/ 28 h 31" name="T73"/>
                <a:gd fmla="*/ 20 w 34" name="T74"/>
                <a:gd fmla="*/ 5 h 31" name="T75"/>
                <a:gd fmla="*/ 14 w 34" name="T76"/>
                <a:gd fmla="*/ 5 h 31" name="T77"/>
                <a:gd fmla="*/ 11 w 34" name="T78"/>
                <a:gd fmla="*/ 5 h 31" name="T79"/>
                <a:gd fmla="*/ 10 w 34" name="T80"/>
                <a:gd fmla="*/ 4 h 31" name="T81"/>
                <a:gd fmla="*/ 28 w 34"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4">
                  <a:moveTo>
                    <a:pt x="5" y="12"/>
                  </a:moveTo>
                  <a:cubicBezTo>
                    <a:pt x="5" y="13"/>
                    <a:pt x="5" y="14"/>
                    <a:pt x="4" y="14"/>
                  </a:cubicBezTo>
                  <a:cubicBezTo>
                    <a:pt x="4" y="15"/>
                    <a:pt x="3" y="14"/>
                    <a:pt x="3" y="13"/>
                  </a:cubicBezTo>
                  <a:cubicBezTo>
                    <a:pt x="3" y="12"/>
                    <a:pt x="1" y="10"/>
                    <a:pt x="0" y="8"/>
                  </a:cubicBezTo>
                  <a:cubicBezTo>
                    <a:pt x="0" y="8"/>
                    <a:pt x="0" y="8"/>
                    <a:pt x="0" y="8"/>
                  </a:cubicBezTo>
                  <a:cubicBezTo>
                    <a:pt x="4" y="10"/>
                    <a:pt x="5" y="11"/>
                    <a:pt x="5" y="12"/>
                  </a:cubicBezTo>
                  <a:close/>
                  <a:moveTo>
                    <a:pt x="6" y="22"/>
                  </a:moveTo>
                  <a:cubicBezTo>
                    <a:pt x="6" y="23"/>
                    <a:pt x="5" y="25"/>
                    <a:pt x="5" y="26"/>
                  </a:cubicBezTo>
                  <a:cubicBezTo>
                    <a:pt x="6" y="28"/>
                    <a:pt x="6" y="29"/>
                    <a:pt x="6" y="30"/>
                  </a:cubicBezTo>
                  <a:cubicBezTo>
                    <a:pt x="6" y="31"/>
                    <a:pt x="5" y="31"/>
                    <a:pt x="4" y="31"/>
                  </a:cubicBezTo>
                  <a:cubicBezTo>
                    <a:pt x="3" y="30"/>
                    <a:pt x="2" y="29"/>
                    <a:pt x="3" y="27"/>
                  </a:cubicBezTo>
                  <a:cubicBezTo>
                    <a:pt x="4" y="25"/>
                    <a:pt x="4" y="24"/>
                    <a:pt x="3" y="23"/>
                  </a:cubicBezTo>
                  <a:cubicBezTo>
                    <a:pt x="2" y="23"/>
                    <a:pt x="1" y="22"/>
                    <a:pt x="0" y="22"/>
                  </a:cubicBezTo>
                  <a:cubicBezTo>
                    <a:pt x="0" y="21"/>
                    <a:pt x="0" y="21"/>
                    <a:pt x="0" y="21"/>
                  </a:cubicBezTo>
                  <a:cubicBezTo>
                    <a:pt x="2" y="21"/>
                    <a:pt x="3" y="21"/>
                    <a:pt x="3" y="21"/>
                  </a:cubicBezTo>
                  <a:cubicBezTo>
                    <a:pt x="4" y="21"/>
                    <a:pt x="4" y="21"/>
                    <a:pt x="5" y="20"/>
                  </a:cubicBezTo>
                  <a:cubicBezTo>
                    <a:pt x="5" y="19"/>
                    <a:pt x="7" y="14"/>
                    <a:pt x="10" y="6"/>
                  </a:cubicBezTo>
                  <a:cubicBezTo>
                    <a:pt x="11" y="6"/>
                    <a:pt x="11" y="6"/>
                    <a:pt x="11" y="6"/>
                  </a:cubicBezTo>
                  <a:cubicBezTo>
                    <a:pt x="8" y="15"/>
                    <a:pt x="6" y="21"/>
                    <a:pt x="6" y="22"/>
                  </a:cubicBezTo>
                  <a:close/>
                  <a:moveTo>
                    <a:pt x="8" y="4"/>
                  </a:moveTo>
                  <a:cubicBezTo>
                    <a:pt x="8" y="5"/>
                    <a:pt x="8" y="5"/>
                    <a:pt x="7" y="6"/>
                  </a:cubicBezTo>
                  <a:cubicBezTo>
                    <a:pt x="6" y="7"/>
                    <a:pt x="6" y="6"/>
                    <a:pt x="5" y="5"/>
                  </a:cubicBezTo>
                  <a:cubicBezTo>
                    <a:pt x="5" y="4"/>
                    <a:pt x="4" y="2"/>
                    <a:pt x="3" y="1"/>
                  </a:cubicBezTo>
                  <a:cubicBezTo>
                    <a:pt x="3" y="0"/>
                    <a:pt x="3" y="0"/>
                    <a:pt x="3" y="0"/>
                  </a:cubicBezTo>
                  <a:cubicBezTo>
                    <a:pt x="6" y="1"/>
                    <a:pt x="7" y="3"/>
                    <a:pt x="8" y="4"/>
                  </a:cubicBezTo>
                  <a:close/>
                  <a:moveTo>
                    <a:pt x="28" y="4"/>
                  </a:moveTo>
                  <a:cubicBezTo>
                    <a:pt x="30" y="2"/>
                    <a:pt x="30" y="2"/>
                    <a:pt x="30"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4" y="29"/>
                    <a:pt x="34" y="29"/>
                    <a:pt x="34"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4" y="5"/>
                    <a:pt x="14" y="5"/>
                    <a:pt x="14" y="5"/>
                  </a:cubicBezTo>
                  <a:cubicBezTo>
                    <a:pt x="13" y="5"/>
                    <a:pt x="12" y="5"/>
                    <a:pt x="11" y="5"/>
                  </a:cubicBezTo>
                  <a:cubicBezTo>
                    <a:pt x="10" y="4"/>
                    <a:pt x="10" y="4"/>
                    <a:pt x="10" y="4"/>
                  </a:cubicBezTo>
                  <a:lnTo>
                    <a:pt x="28"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44"/>
            <p:cNvSpPr>
              <a:spLocks noEditPoints="1"/>
            </p:cNvSpPr>
            <p:nvPr/>
          </p:nvSpPr>
          <p:spPr bwMode="auto">
            <a:xfrm>
              <a:off x="5886450" y="4278583"/>
              <a:ext cx="88900" cy="92075"/>
            </a:xfrm>
            <a:custGeom>
              <a:gdLst>
                <a:gd fmla="*/ 21 w 34" name="T0"/>
                <a:gd fmla="*/ 11 h 35" name="T1"/>
                <a:gd fmla="*/ 13 w 34" name="T2"/>
                <a:gd fmla="*/ 6 h 35" name="T3"/>
                <a:gd fmla="*/ 11 w 34" name="T4"/>
                <a:gd fmla="*/ 12 h 35" name="T5"/>
                <a:gd fmla="*/ 4 w 34" name="T6"/>
                <a:gd fmla="*/ 6 h 35" name="T7"/>
                <a:gd fmla="*/ 0 w 34" name="T8"/>
                <a:gd fmla="*/ 5 h 35" name="T9"/>
                <a:gd fmla="*/ 11 w 34" name="T10"/>
                <a:gd fmla="*/ 0 h 35" name="T11"/>
                <a:gd fmla="*/ 13 w 34" name="T12"/>
                <a:gd fmla="*/ 3 h 35" name="T13"/>
                <a:gd fmla="*/ 21 w 34" name="T14"/>
                <a:gd fmla="*/ 5 h 35" name="T15"/>
                <a:gd fmla="*/ 24 w 34" name="T16"/>
                <a:gd fmla="*/ 2 h 35" name="T17"/>
                <a:gd fmla="*/ 23 w 34" name="T18"/>
                <a:gd fmla="*/ 5 h 35" name="T19"/>
                <a:gd fmla="*/ 31 w 34" name="T20"/>
                <a:gd fmla="*/ 3 h 35" name="T21"/>
                <a:gd fmla="*/ 23 w 34" name="T22"/>
                <a:gd fmla="*/ 6 h 35" name="T23"/>
                <a:gd fmla="*/ 25 w 34" name="T24"/>
                <a:gd fmla="*/ 16 h 35" name="T25"/>
                <a:gd fmla="*/ 23 w 34" name="T26"/>
                <a:gd fmla="*/ 32 h 35" name="T27"/>
                <a:gd fmla="*/ 15 w 34" name="T28"/>
                <a:gd fmla="*/ 31 h 35" name="T29"/>
                <a:gd fmla="*/ 20 w 34" name="T30"/>
                <a:gd fmla="*/ 31 h 35" name="T31"/>
                <a:gd fmla="*/ 23 w 34" name="T32"/>
                <a:gd fmla="*/ 15 h 35" name="T33"/>
                <a:gd fmla="*/ 13 w 34" name="T34"/>
                <a:gd fmla="*/ 27 h 35" name="T35"/>
                <a:gd fmla="*/ 2 w 34" name="T36"/>
                <a:gd fmla="*/ 34 h 35" name="T37"/>
                <a:gd fmla="*/ 14 w 34" name="T38"/>
                <a:gd fmla="*/ 15 h 35" name="T39"/>
                <a:gd fmla="*/ 5 w 34" name="T40"/>
                <a:gd fmla="*/ 16 h 35" name="T41"/>
                <a:gd fmla="*/ 14 w 34" name="T42"/>
                <a:gd fmla="*/ 15 h 35" name="T43"/>
                <a:gd fmla="*/ 18 w 34" name="T44"/>
                <a:gd fmla="*/ 10 h 35" name="T45"/>
                <a:gd fmla="*/ 17 w 34" name="T46"/>
                <a:gd fmla="*/ 15 h 35" name="T47"/>
                <a:gd fmla="*/ 24 w 34" name="T48"/>
                <a:gd fmla="*/ 13 h 35" name="T49"/>
                <a:gd fmla="*/ 25 w 34" name="T50"/>
                <a:gd fmla="*/ 16 h 35" name="T51"/>
                <a:gd fmla="*/ 7 w 34" name="T52"/>
                <a:gd fmla="*/ 24 h 35" name="T53"/>
                <a:gd fmla="*/ 4 w 34" name="T54"/>
                <a:gd fmla="*/ 24 h 35" name="T55"/>
                <a:gd fmla="*/ 7 w 34" name="T56"/>
                <a:gd fmla="*/ 18 h 35" name="T57"/>
                <a:gd fmla="*/ 27 w 34" name="T58"/>
                <a:gd fmla="*/ 19 h 35" name="T59"/>
                <a:gd fmla="*/ 32 w 34" name="T60"/>
                <a:gd fmla="*/ 27 h 35" name="T61"/>
                <a:gd fmla="*/ 27 w 34" name="T62"/>
                <a:gd fmla="*/ 19 h 3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5" w="34">
                  <a:moveTo>
                    <a:pt x="23" y="10"/>
                  </a:moveTo>
                  <a:cubicBezTo>
                    <a:pt x="21" y="11"/>
                    <a:pt x="21" y="11"/>
                    <a:pt x="21" y="11"/>
                  </a:cubicBezTo>
                  <a:cubicBezTo>
                    <a:pt x="21" y="6"/>
                    <a:pt x="21" y="6"/>
                    <a:pt x="21" y="6"/>
                  </a:cubicBezTo>
                  <a:cubicBezTo>
                    <a:pt x="13" y="6"/>
                    <a:pt x="13" y="6"/>
                    <a:pt x="13" y="6"/>
                  </a:cubicBezTo>
                  <a:cubicBezTo>
                    <a:pt x="13" y="11"/>
                    <a:pt x="13" y="11"/>
                    <a:pt x="13" y="11"/>
                  </a:cubicBezTo>
                  <a:cubicBezTo>
                    <a:pt x="11" y="12"/>
                    <a:pt x="11" y="12"/>
                    <a:pt x="11" y="12"/>
                  </a:cubicBezTo>
                  <a:cubicBezTo>
                    <a:pt x="11" y="6"/>
                    <a:pt x="11" y="6"/>
                    <a:pt x="11" y="6"/>
                  </a:cubicBezTo>
                  <a:cubicBezTo>
                    <a:pt x="4" y="6"/>
                    <a:pt x="4" y="6"/>
                    <a:pt x="4" y="6"/>
                  </a:cubicBezTo>
                  <a:cubicBezTo>
                    <a:pt x="3" y="6"/>
                    <a:pt x="2" y="6"/>
                    <a:pt x="2" y="6"/>
                  </a:cubicBezTo>
                  <a:cubicBezTo>
                    <a:pt x="0" y="5"/>
                    <a:pt x="0" y="5"/>
                    <a:pt x="0" y="5"/>
                  </a:cubicBezTo>
                  <a:cubicBezTo>
                    <a:pt x="11" y="5"/>
                    <a:pt x="11" y="5"/>
                    <a:pt x="11" y="5"/>
                  </a:cubicBezTo>
                  <a:cubicBezTo>
                    <a:pt x="11" y="4"/>
                    <a:pt x="11" y="2"/>
                    <a:pt x="11" y="0"/>
                  </a:cubicBezTo>
                  <a:cubicBezTo>
                    <a:pt x="14" y="1"/>
                    <a:pt x="14" y="1"/>
                    <a:pt x="14" y="1"/>
                  </a:cubicBezTo>
                  <a:cubicBezTo>
                    <a:pt x="13" y="3"/>
                    <a:pt x="13" y="3"/>
                    <a:pt x="13" y="3"/>
                  </a:cubicBezTo>
                  <a:cubicBezTo>
                    <a:pt x="13" y="5"/>
                    <a:pt x="13" y="5"/>
                    <a:pt x="13" y="5"/>
                  </a:cubicBezTo>
                  <a:cubicBezTo>
                    <a:pt x="21" y="5"/>
                    <a:pt x="21" y="5"/>
                    <a:pt x="21" y="5"/>
                  </a:cubicBezTo>
                  <a:cubicBezTo>
                    <a:pt x="21" y="4"/>
                    <a:pt x="21" y="2"/>
                    <a:pt x="21" y="0"/>
                  </a:cubicBezTo>
                  <a:cubicBezTo>
                    <a:pt x="24" y="2"/>
                    <a:pt x="24" y="2"/>
                    <a:pt x="24" y="2"/>
                  </a:cubicBezTo>
                  <a:cubicBezTo>
                    <a:pt x="23" y="3"/>
                    <a:pt x="23" y="3"/>
                    <a:pt x="23" y="3"/>
                  </a:cubicBezTo>
                  <a:cubicBezTo>
                    <a:pt x="23" y="5"/>
                    <a:pt x="23" y="5"/>
                    <a:pt x="23" y="5"/>
                  </a:cubicBezTo>
                  <a:cubicBezTo>
                    <a:pt x="29" y="5"/>
                    <a:pt x="29" y="5"/>
                    <a:pt x="29" y="5"/>
                  </a:cubicBezTo>
                  <a:cubicBezTo>
                    <a:pt x="31" y="3"/>
                    <a:pt x="31" y="3"/>
                    <a:pt x="31" y="3"/>
                  </a:cubicBezTo>
                  <a:cubicBezTo>
                    <a:pt x="34" y="6"/>
                    <a:pt x="34" y="6"/>
                    <a:pt x="34" y="6"/>
                  </a:cubicBezTo>
                  <a:cubicBezTo>
                    <a:pt x="23" y="6"/>
                    <a:pt x="23" y="6"/>
                    <a:pt x="23" y="6"/>
                  </a:cubicBezTo>
                  <a:lnTo>
                    <a:pt x="23" y="10"/>
                  </a:lnTo>
                  <a:close/>
                  <a:moveTo>
                    <a:pt x="25" y="16"/>
                  </a:moveTo>
                  <a:cubicBezTo>
                    <a:pt x="25" y="22"/>
                    <a:pt x="25" y="25"/>
                    <a:pt x="24" y="27"/>
                  </a:cubicBezTo>
                  <a:cubicBezTo>
                    <a:pt x="24" y="29"/>
                    <a:pt x="24" y="31"/>
                    <a:pt x="23" y="32"/>
                  </a:cubicBezTo>
                  <a:cubicBezTo>
                    <a:pt x="23" y="33"/>
                    <a:pt x="21" y="34"/>
                    <a:pt x="19" y="35"/>
                  </a:cubicBezTo>
                  <a:cubicBezTo>
                    <a:pt x="20" y="33"/>
                    <a:pt x="18" y="32"/>
                    <a:pt x="15" y="31"/>
                  </a:cubicBezTo>
                  <a:cubicBezTo>
                    <a:pt x="15" y="30"/>
                    <a:pt x="15" y="30"/>
                    <a:pt x="15" y="30"/>
                  </a:cubicBezTo>
                  <a:cubicBezTo>
                    <a:pt x="17" y="31"/>
                    <a:pt x="19" y="31"/>
                    <a:pt x="20" y="31"/>
                  </a:cubicBezTo>
                  <a:cubicBezTo>
                    <a:pt x="21" y="31"/>
                    <a:pt x="21" y="31"/>
                    <a:pt x="22" y="30"/>
                  </a:cubicBezTo>
                  <a:cubicBezTo>
                    <a:pt x="22" y="28"/>
                    <a:pt x="23" y="24"/>
                    <a:pt x="23" y="15"/>
                  </a:cubicBezTo>
                  <a:cubicBezTo>
                    <a:pt x="16" y="15"/>
                    <a:pt x="16" y="15"/>
                    <a:pt x="16" y="15"/>
                  </a:cubicBezTo>
                  <a:cubicBezTo>
                    <a:pt x="16" y="20"/>
                    <a:pt x="15" y="24"/>
                    <a:pt x="13" y="27"/>
                  </a:cubicBezTo>
                  <a:cubicBezTo>
                    <a:pt x="11" y="30"/>
                    <a:pt x="7" y="33"/>
                    <a:pt x="2" y="35"/>
                  </a:cubicBezTo>
                  <a:cubicBezTo>
                    <a:pt x="2" y="34"/>
                    <a:pt x="2" y="34"/>
                    <a:pt x="2" y="34"/>
                  </a:cubicBezTo>
                  <a:cubicBezTo>
                    <a:pt x="7" y="32"/>
                    <a:pt x="10" y="30"/>
                    <a:pt x="11" y="26"/>
                  </a:cubicBezTo>
                  <a:cubicBezTo>
                    <a:pt x="13" y="23"/>
                    <a:pt x="14" y="19"/>
                    <a:pt x="14" y="15"/>
                  </a:cubicBezTo>
                  <a:cubicBezTo>
                    <a:pt x="8" y="15"/>
                    <a:pt x="8" y="15"/>
                    <a:pt x="8" y="15"/>
                  </a:cubicBezTo>
                  <a:cubicBezTo>
                    <a:pt x="7" y="15"/>
                    <a:pt x="6" y="15"/>
                    <a:pt x="5" y="16"/>
                  </a:cubicBezTo>
                  <a:cubicBezTo>
                    <a:pt x="4" y="15"/>
                    <a:pt x="4" y="15"/>
                    <a:pt x="4" y="15"/>
                  </a:cubicBezTo>
                  <a:cubicBezTo>
                    <a:pt x="14" y="15"/>
                    <a:pt x="14" y="15"/>
                    <a:pt x="14" y="15"/>
                  </a:cubicBezTo>
                  <a:cubicBezTo>
                    <a:pt x="14" y="12"/>
                    <a:pt x="14" y="10"/>
                    <a:pt x="14" y="8"/>
                  </a:cubicBezTo>
                  <a:cubicBezTo>
                    <a:pt x="18" y="10"/>
                    <a:pt x="18" y="10"/>
                    <a:pt x="18" y="10"/>
                  </a:cubicBezTo>
                  <a:cubicBezTo>
                    <a:pt x="17" y="11"/>
                    <a:pt x="17" y="11"/>
                    <a:pt x="17" y="11"/>
                  </a:cubicBezTo>
                  <a:cubicBezTo>
                    <a:pt x="17" y="12"/>
                    <a:pt x="17" y="14"/>
                    <a:pt x="17" y="15"/>
                  </a:cubicBezTo>
                  <a:cubicBezTo>
                    <a:pt x="23" y="15"/>
                    <a:pt x="23" y="15"/>
                    <a:pt x="23" y="15"/>
                  </a:cubicBezTo>
                  <a:cubicBezTo>
                    <a:pt x="24" y="13"/>
                    <a:pt x="24" y="13"/>
                    <a:pt x="24" y="13"/>
                  </a:cubicBezTo>
                  <a:cubicBezTo>
                    <a:pt x="27" y="15"/>
                    <a:pt x="27" y="15"/>
                    <a:pt x="27" y="15"/>
                  </a:cubicBezTo>
                  <a:lnTo>
                    <a:pt x="25" y="16"/>
                  </a:lnTo>
                  <a:close/>
                  <a:moveTo>
                    <a:pt x="8" y="18"/>
                  </a:moveTo>
                  <a:cubicBezTo>
                    <a:pt x="8" y="20"/>
                    <a:pt x="8" y="23"/>
                    <a:pt x="7" y="24"/>
                  </a:cubicBezTo>
                  <a:cubicBezTo>
                    <a:pt x="6" y="25"/>
                    <a:pt x="5" y="26"/>
                    <a:pt x="4" y="25"/>
                  </a:cubicBezTo>
                  <a:cubicBezTo>
                    <a:pt x="3" y="25"/>
                    <a:pt x="3" y="24"/>
                    <a:pt x="4" y="24"/>
                  </a:cubicBezTo>
                  <a:cubicBezTo>
                    <a:pt x="4" y="23"/>
                    <a:pt x="5" y="22"/>
                    <a:pt x="6" y="21"/>
                  </a:cubicBezTo>
                  <a:cubicBezTo>
                    <a:pt x="6" y="21"/>
                    <a:pt x="7" y="19"/>
                    <a:pt x="7" y="18"/>
                  </a:cubicBezTo>
                  <a:lnTo>
                    <a:pt x="8" y="18"/>
                  </a:lnTo>
                  <a:close/>
                  <a:moveTo>
                    <a:pt x="27" y="19"/>
                  </a:moveTo>
                  <a:cubicBezTo>
                    <a:pt x="30" y="21"/>
                    <a:pt x="32" y="23"/>
                    <a:pt x="33" y="24"/>
                  </a:cubicBezTo>
                  <a:cubicBezTo>
                    <a:pt x="33" y="25"/>
                    <a:pt x="33" y="26"/>
                    <a:pt x="32" y="27"/>
                  </a:cubicBezTo>
                  <a:cubicBezTo>
                    <a:pt x="31" y="28"/>
                    <a:pt x="31" y="28"/>
                    <a:pt x="30" y="26"/>
                  </a:cubicBezTo>
                  <a:cubicBezTo>
                    <a:pt x="30" y="25"/>
                    <a:pt x="29" y="22"/>
                    <a:pt x="27" y="19"/>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45"/>
            <p:cNvSpPr/>
            <p:nvPr/>
          </p:nvSpPr>
          <p:spPr bwMode="auto">
            <a:xfrm>
              <a:off x="6165850" y="4448446"/>
              <a:ext cx="90487" cy="84138"/>
            </a:xfrm>
            <a:custGeom>
              <a:gdLst>
                <a:gd fmla="*/ 19 w 35" name="T0"/>
                <a:gd fmla="*/ 2 h 32" name="T1"/>
                <a:gd fmla="*/ 17 w 35" name="T2"/>
                <a:gd fmla="*/ 3 h 32" name="T3"/>
                <a:gd fmla="*/ 17 w 35" name="T4"/>
                <a:gd fmla="*/ 13 h 32" name="T5"/>
                <a:gd fmla="*/ 26 w 35" name="T6"/>
                <a:gd fmla="*/ 13 h 32" name="T7"/>
                <a:gd fmla="*/ 28 w 35" name="T8"/>
                <a:gd fmla="*/ 11 h 32" name="T9"/>
                <a:gd fmla="*/ 31 w 35" name="T10"/>
                <a:gd fmla="*/ 14 h 32" name="T11"/>
                <a:gd fmla="*/ 17 w 35" name="T12"/>
                <a:gd fmla="*/ 14 h 32" name="T13"/>
                <a:gd fmla="*/ 17 w 35" name="T14"/>
                <a:gd fmla="*/ 31 h 32" name="T15"/>
                <a:gd fmla="*/ 29 w 35" name="T16"/>
                <a:gd fmla="*/ 31 h 32" name="T17"/>
                <a:gd fmla="*/ 31 w 35" name="T18"/>
                <a:gd fmla="*/ 28 h 32" name="T19"/>
                <a:gd fmla="*/ 35 w 35" name="T20"/>
                <a:gd fmla="*/ 32 h 32" name="T21"/>
                <a:gd fmla="*/ 4 w 35" name="T22"/>
                <a:gd fmla="*/ 32 h 32" name="T23"/>
                <a:gd fmla="*/ 1 w 35" name="T24"/>
                <a:gd fmla="*/ 32 h 32" name="T25"/>
                <a:gd fmla="*/ 0 w 35" name="T26"/>
                <a:gd fmla="*/ 31 h 32" name="T27"/>
                <a:gd fmla="*/ 15 w 35" name="T28"/>
                <a:gd fmla="*/ 31 h 32" name="T29"/>
                <a:gd fmla="*/ 15 w 35" name="T30"/>
                <a:gd fmla="*/ 6 h 32" name="T31"/>
                <a:gd fmla="*/ 15 w 35" name="T32"/>
                <a:gd fmla="*/ 0 h 32" name="T33"/>
                <a:gd fmla="*/ 19 w 35" name="T34"/>
                <a:gd fmla="*/ 2 h 3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2" w="35">
                  <a:moveTo>
                    <a:pt x="19" y="2"/>
                  </a:moveTo>
                  <a:cubicBezTo>
                    <a:pt x="17" y="3"/>
                    <a:pt x="17" y="3"/>
                    <a:pt x="17" y="3"/>
                  </a:cubicBezTo>
                  <a:cubicBezTo>
                    <a:pt x="17" y="13"/>
                    <a:pt x="17" y="13"/>
                    <a:pt x="17" y="13"/>
                  </a:cubicBezTo>
                  <a:cubicBezTo>
                    <a:pt x="26" y="13"/>
                    <a:pt x="26" y="13"/>
                    <a:pt x="26" y="13"/>
                  </a:cubicBezTo>
                  <a:cubicBezTo>
                    <a:pt x="28" y="11"/>
                    <a:pt x="28" y="11"/>
                    <a:pt x="28" y="11"/>
                  </a:cubicBezTo>
                  <a:cubicBezTo>
                    <a:pt x="31" y="14"/>
                    <a:pt x="31" y="14"/>
                    <a:pt x="31" y="14"/>
                  </a:cubicBezTo>
                  <a:cubicBezTo>
                    <a:pt x="17" y="14"/>
                    <a:pt x="17" y="14"/>
                    <a:pt x="17" y="14"/>
                  </a:cubicBezTo>
                  <a:cubicBezTo>
                    <a:pt x="17" y="31"/>
                    <a:pt x="17" y="31"/>
                    <a:pt x="17" y="31"/>
                  </a:cubicBezTo>
                  <a:cubicBezTo>
                    <a:pt x="29" y="31"/>
                    <a:pt x="29" y="31"/>
                    <a:pt x="29" y="31"/>
                  </a:cubicBezTo>
                  <a:cubicBezTo>
                    <a:pt x="31" y="28"/>
                    <a:pt x="31" y="28"/>
                    <a:pt x="31" y="28"/>
                  </a:cubicBezTo>
                  <a:cubicBezTo>
                    <a:pt x="35" y="32"/>
                    <a:pt x="35" y="32"/>
                    <a:pt x="35" y="32"/>
                  </a:cubicBezTo>
                  <a:cubicBezTo>
                    <a:pt x="4" y="32"/>
                    <a:pt x="4" y="32"/>
                    <a:pt x="4" y="32"/>
                  </a:cubicBezTo>
                  <a:cubicBezTo>
                    <a:pt x="3" y="32"/>
                    <a:pt x="2" y="32"/>
                    <a:pt x="1" y="32"/>
                  </a:cubicBezTo>
                  <a:cubicBezTo>
                    <a:pt x="0" y="31"/>
                    <a:pt x="0" y="31"/>
                    <a:pt x="0" y="31"/>
                  </a:cubicBezTo>
                  <a:cubicBezTo>
                    <a:pt x="15" y="31"/>
                    <a:pt x="15" y="31"/>
                    <a:pt x="15" y="31"/>
                  </a:cubicBezTo>
                  <a:cubicBezTo>
                    <a:pt x="15" y="6"/>
                    <a:pt x="15" y="6"/>
                    <a:pt x="15" y="6"/>
                  </a:cubicBezTo>
                  <a:cubicBezTo>
                    <a:pt x="15" y="4"/>
                    <a:pt x="15" y="2"/>
                    <a:pt x="15" y="0"/>
                  </a:cubicBezTo>
                  <a:lnTo>
                    <a:pt x="19" y="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46"/>
            <p:cNvSpPr>
              <a:spLocks noEditPoints="1"/>
            </p:cNvSpPr>
            <p:nvPr/>
          </p:nvSpPr>
          <p:spPr bwMode="auto">
            <a:xfrm>
              <a:off x="6254750" y="4448446"/>
              <a:ext cx="88900" cy="92075"/>
            </a:xfrm>
            <a:custGeom>
              <a:gdLst>
                <a:gd fmla="*/ 5 w 34" name="T0"/>
                <a:gd fmla="*/ 29 h 35" name="T1"/>
                <a:gd fmla="*/ 3 w 34" name="T2"/>
                <a:gd fmla="*/ 33 h 35" name="T3"/>
                <a:gd fmla="*/ 2 w 34" name="T4"/>
                <a:gd fmla="*/ 26 h 35" name="T5"/>
                <a:gd fmla="*/ 0 w 34" name="T6"/>
                <a:gd fmla="*/ 24 h 35" name="T7"/>
                <a:gd fmla="*/ 4 w 34" name="T8"/>
                <a:gd fmla="*/ 22 h 35" name="T9"/>
                <a:gd fmla="*/ 9 w 34" name="T10"/>
                <a:gd fmla="*/ 8 h 35" name="T11"/>
                <a:gd fmla="*/ 4 w 34" name="T12"/>
                <a:gd fmla="*/ 13 h 35" name="T13"/>
                <a:gd fmla="*/ 2 w 34" name="T14"/>
                <a:gd fmla="*/ 14 h 35" name="T15"/>
                <a:gd fmla="*/ 0 w 34" name="T16"/>
                <a:gd fmla="*/ 9 h 35" name="T17"/>
                <a:gd fmla="*/ 7 w 34" name="T18"/>
                <a:gd fmla="*/ 5 h 35" name="T19"/>
                <a:gd fmla="*/ 5 w 34" name="T20"/>
                <a:gd fmla="*/ 6 h 35" name="T21"/>
                <a:gd fmla="*/ 3 w 34" name="T22"/>
                <a:gd fmla="*/ 2 h 35" name="T23"/>
                <a:gd fmla="*/ 12 w 34" name="T24"/>
                <a:gd fmla="*/ 19 h 35" name="T25"/>
                <a:gd fmla="*/ 8 w 34" name="T26"/>
                <a:gd fmla="*/ 19 h 35" name="T27"/>
                <a:gd fmla="*/ 12 w 34" name="T28"/>
                <a:gd fmla="*/ 18 h 35" name="T29"/>
                <a:gd fmla="*/ 15 w 34" name="T30"/>
                <a:gd fmla="*/ 10 h 35" name="T31"/>
                <a:gd fmla="*/ 28 w 34" name="T32"/>
                <a:gd fmla="*/ 9 h 35" name="T33"/>
                <a:gd fmla="*/ 28 w 34" name="T34"/>
                <a:gd fmla="*/ 12 h 35" name="T35"/>
                <a:gd fmla="*/ 30 w 34" name="T36"/>
                <a:gd fmla="*/ 18 h 35" name="T37"/>
                <a:gd fmla="*/ 34 w 34" name="T38"/>
                <a:gd fmla="*/ 19 h 35" name="T39"/>
                <a:gd fmla="*/ 27 w 34" name="T40"/>
                <a:gd fmla="*/ 27 h 35" name="T41"/>
                <a:gd fmla="*/ 31 w 34" name="T42"/>
                <a:gd fmla="*/ 25 h 35" name="T43"/>
                <a:gd fmla="*/ 27 w 34" name="T44"/>
                <a:gd fmla="*/ 28 h 35" name="T45"/>
                <a:gd fmla="*/ 23 w 34" name="T46"/>
                <a:gd fmla="*/ 35 h 35" name="T47"/>
                <a:gd fmla="*/ 19 w 34" name="T48"/>
                <a:gd fmla="*/ 30 h 35" name="T49"/>
                <a:gd fmla="*/ 25 w 34" name="T50"/>
                <a:gd fmla="*/ 30 h 35" name="T51"/>
                <a:gd fmla="*/ 12 w 34" name="T52"/>
                <a:gd fmla="*/ 28 h 35" name="T53"/>
                <a:gd fmla="*/ 9 w 34" name="T54"/>
                <a:gd fmla="*/ 27 h 35" name="T55"/>
                <a:gd fmla="*/ 12 w 34" name="T56"/>
                <a:gd fmla="*/ 19 h 35" name="T57"/>
                <a:gd fmla="*/ 15 w 34" name="T58"/>
                <a:gd fmla="*/ 6 h 35" name="T59"/>
                <a:gd fmla="*/ 30 w 34" name="T60"/>
                <a:gd fmla="*/ 4 h 35" name="T61"/>
                <a:gd fmla="*/ 15 w 34" name="T62"/>
                <a:gd fmla="*/ 6 h 35" name="T63"/>
                <a:gd fmla="*/ 9 w 34" name="T64"/>
                <a:gd fmla="*/ 14 h 35" name="T65"/>
                <a:gd fmla="*/ 14 w 34" name="T66"/>
                <a:gd fmla="*/ 0 h 35" name="T67"/>
                <a:gd fmla="*/ 16 w 34" name="T68"/>
                <a:gd fmla="*/ 3 h 35" name="T69"/>
                <a:gd fmla="*/ 14 w 34" name="T70"/>
                <a:gd fmla="*/ 19 h 35" name="T71"/>
                <a:gd fmla="*/ 26 w 34" name="T72"/>
                <a:gd fmla="*/ 27 h 35" name="T73"/>
                <a:gd fmla="*/ 26 w 34" name="T74"/>
                <a:gd fmla="*/ 11 h 35" name="T75"/>
                <a:gd fmla="*/ 14 w 34" name="T76"/>
                <a:gd fmla="*/ 18 h 35" name="T77"/>
                <a:gd fmla="*/ 26 w 34" name="T78"/>
                <a:gd fmla="*/ 11 h 35" name="T79"/>
                <a:gd fmla="*/ 21 w 34" name="T80"/>
                <a:gd fmla="*/ 23 h 35" name="T81"/>
                <a:gd fmla="*/ 19 w 34" name="T82"/>
                <a:gd fmla="*/ 24 h 35" name="T83"/>
                <a:gd fmla="*/ 18 w 34" name="T84"/>
                <a:gd fmla="*/ 20 h 35" name="T85"/>
                <a:gd fmla="*/ 21 w 34" name="T86"/>
                <a:gd fmla="*/ 15 h 35" name="T87"/>
                <a:gd fmla="*/ 20 w 34" name="T88"/>
                <a:gd fmla="*/ 16 h 35" name="T89"/>
                <a:gd fmla="*/ 18 w 34" name="T90"/>
                <a:gd fmla="*/ 12 h 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 w="34">
                  <a:moveTo>
                    <a:pt x="5" y="24"/>
                  </a:moveTo>
                  <a:cubicBezTo>
                    <a:pt x="5" y="26"/>
                    <a:pt x="5" y="27"/>
                    <a:pt x="5" y="29"/>
                  </a:cubicBezTo>
                  <a:cubicBezTo>
                    <a:pt x="5" y="31"/>
                    <a:pt x="5" y="32"/>
                    <a:pt x="5" y="33"/>
                  </a:cubicBezTo>
                  <a:cubicBezTo>
                    <a:pt x="5" y="33"/>
                    <a:pt x="4" y="33"/>
                    <a:pt x="3" y="33"/>
                  </a:cubicBezTo>
                  <a:cubicBezTo>
                    <a:pt x="2" y="33"/>
                    <a:pt x="2" y="31"/>
                    <a:pt x="2" y="29"/>
                  </a:cubicBezTo>
                  <a:cubicBezTo>
                    <a:pt x="3" y="27"/>
                    <a:pt x="3" y="26"/>
                    <a:pt x="2" y="26"/>
                  </a:cubicBezTo>
                  <a:cubicBezTo>
                    <a:pt x="2" y="25"/>
                    <a:pt x="1" y="25"/>
                    <a:pt x="0" y="24"/>
                  </a:cubicBezTo>
                  <a:cubicBezTo>
                    <a:pt x="0" y="24"/>
                    <a:pt x="0" y="24"/>
                    <a:pt x="0" y="24"/>
                  </a:cubicBezTo>
                  <a:cubicBezTo>
                    <a:pt x="1" y="24"/>
                    <a:pt x="2" y="24"/>
                    <a:pt x="3" y="24"/>
                  </a:cubicBezTo>
                  <a:cubicBezTo>
                    <a:pt x="3" y="24"/>
                    <a:pt x="4" y="23"/>
                    <a:pt x="4" y="22"/>
                  </a:cubicBezTo>
                  <a:cubicBezTo>
                    <a:pt x="5" y="22"/>
                    <a:pt x="6" y="17"/>
                    <a:pt x="9" y="8"/>
                  </a:cubicBezTo>
                  <a:cubicBezTo>
                    <a:pt x="9" y="8"/>
                    <a:pt x="9" y="8"/>
                    <a:pt x="9" y="8"/>
                  </a:cubicBezTo>
                  <a:cubicBezTo>
                    <a:pt x="7" y="18"/>
                    <a:pt x="5" y="23"/>
                    <a:pt x="5" y="24"/>
                  </a:cubicBezTo>
                  <a:close/>
                  <a:moveTo>
                    <a:pt x="4" y="13"/>
                  </a:moveTo>
                  <a:cubicBezTo>
                    <a:pt x="4" y="14"/>
                    <a:pt x="4" y="15"/>
                    <a:pt x="4" y="15"/>
                  </a:cubicBezTo>
                  <a:cubicBezTo>
                    <a:pt x="3" y="16"/>
                    <a:pt x="3" y="15"/>
                    <a:pt x="2" y="14"/>
                  </a:cubicBezTo>
                  <a:cubicBezTo>
                    <a:pt x="2" y="12"/>
                    <a:pt x="1" y="11"/>
                    <a:pt x="0" y="10"/>
                  </a:cubicBezTo>
                  <a:cubicBezTo>
                    <a:pt x="0" y="9"/>
                    <a:pt x="0" y="9"/>
                    <a:pt x="0" y="9"/>
                  </a:cubicBezTo>
                  <a:cubicBezTo>
                    <a:pt x="3" y="11"/>
                    <a:pt x="4" y="12"/>
                    <a:pt x="4" y="13"/>
                  </a:cubicBezTo>
                  <a:close/>
                  <a:moveTo>
                    <a:pt x="7" y="5"/>
                  </a:moveTo>
                  <a:cubicBezTo>
                    <a:pt x="8" y="6"/>
                    <a:pt x="7" y="6"/>
                    <a:pt x="7" y="7"/>
                  </a:cubicBezTo>
                  <a:cubicBezTo>
                    <a:pt x="6" y="8"/>
                    <a:pt x="6" y="8"/>
                    <a:pt x="5" y="6"/>
                  </a:cubicBezTo>
                  <a:cubicBezTo>
                    <a:pt x="5" y="5"/>
                    <a:pt x="4" y="3"/>
                    <a:pt x="3" y="2"/>
                  </a:cubicBezTo>
                  <a:cubicBezTo>
                    <a:pt x="3" y="2"/>
                    <a:pt x="3" y="2"/>
                    <a:pt x="3" y="2"/>
                  </a:cubicBezTo>
                  <a:cubicBezTo>
                    <a:pt x="6" y="3"/>
                    <a:pt x="7" y="4"/>
                    <a:pt x="7" y="5"/>
                  </a:cubicBezTo>
                  <a:close/>
                  <a:moveTo>
                    <a:pt x="12" y="19"/>
                  </a:moveTo>
                  <a:cubicBezTo>
                    <a:pt x="10" y="19"/>
                    <a:pt x="10" y="19"/>
                    <a:pt x="10" y="19"/>
                  </a:cubicBezTo>
                  <a:cubicBezTo>
                    <a:pt x="8" y="19"/>
                    <a:pt x="8" y="19"/>
                    <a:pt x="8" y="19"/>
                  </a:cubicBezTo>
                  <a:cubicBezTo>
                    <a:pt x="7" y="18"/>
                    <a:pt x="7" y="18"/>
                    <a:pt x="7" y="18"/>
                  </a:cubicBezTo>
                  <a:cubicBezTo>
                    <a:pt x="12" y="18"/>
                    <a:pt x="12" y="18"/>
                    <a:pt x="12" y="18"/>
                  </a:cubicBezTo>
                  <a:cubicBezTo>
                    <a:pt x="13" y="9"/>
                    <a:pt x="13" y="9"/>
                    <a:pt x="13" y="9"/>
                  </a:cubicBezTo>
                  <a:cubicBezTo>
                    <a:pt x="15" y="10"/>
                    <a:pt x="15" y="10"/>
                    <a:pt x="15" y="10"/>
                  </a:cubicBezTo>
                  <a:cubicBezTo>
                    <a:pt x="26" y="10"/>
                    <a:pt x="26" y="10"/>
                    <a:pt x="26" y="10"/>
                  </a:cubicBezTo>
                  <a:cubicBezTo>
                    <a:pt x="28" y="9"/>
                    <a:pt x="28" y="9"/>
                    <a:pt x="28" y="9"/>
                  </a:cubicBezTo>
                  <a:cubicBezTo>
                    <a:pt x="30" y="11"/>
                    <a:pt x="30" y="11"/>
                    <a:pt x="30" y="11"/>
                  </a:cubicBezTo>
                  <a:cubicBezTo>
                    <a:pt x="28" y="12"/>
                    <a:pt x="28" y="12"/>
                    <a:pt x="28" y="12"/>
                  </a:cubicBezTo>
                  <a:cubicBezTo>
                    <a:pt x="28" y="18"/>
                    <a:pt x="28" y="18"/>
                    <a:pt x="28" y="18"/>
                  </a:cubicBezTo>
                  <a:cubicBezTo>
                    <a:pt x="30" y="18"/>
                    <a:pt x="30" y="18"/>
                    <a:pt x="30" y="18"/>
                  </a:cubicBezTo>
                  <a:cubicBezTo>
                    <a:pt x="32" y="17"/>
                    <a:pt x="32" y="17"/>
                    <a:pt x="32" y="17"/>
                  </a:cubicBezTo>
                  <a:cubicBezTo>
                    <a:pt x="34" y="19"/>
                    <a:pt x="34" y="19"/>
                    <a:pt x="34" y="19"/>
                  </a:cubicBezTo>
                  <a:cubicBezTo>
                    <a:pt x="28" y="19"/>
                    <a:pt x="28" y="19"/>
                    <a:pt x="28" y="19"/>
                  </a:cubicBezTo>
                  <a:cubicBezTo>
                    <a:pt x="27" y="27"/>
                    <a:pt x="27" y="27"/>
                    <a:pt x="27" y="27"/>
                  </a:cubicBezTo>
                  <a:cubicBezTo>
                    <a:pt x="30" y="27"/>
                    <a:pt x="30" y="27"/>
                    <a:pt x="30" y="27"/>
                  </a:cubicBezTo>
                  <a:cubicBezTo>
                    <a:pt x="31" y="25"/>
                    <a:pt x="31" y="25"/>
                    <a:pt x="31" y="25"/>
                  </a:cubicBezTo>
                  <a:cubicBezTo>
                    <a:pt x="34" y="28"/>
                    <a:pt x="34" y="28"/>
                    <a:pt x="34" y="28"/>
                  </a:cubicBezTo>
                  <a:cubicBezTo>
                    <a:pt x="27" y="28"/>
                    <a:pt x="27" y="28"/>
                    <a:pt x="27" y="28"/>
                  </a:cubicBezTo>
                  <a:cubicBezTo>
                    <a:pt x="27" y="29"/>
                    <a:pt x="27" y="31"/>
                    <a:pt x="27" y="32"/>
                  </a:cubicBezTo>
                  <a:cubicBezTo>
                    <a:pt x="27" y="33"/>
                    <a:pt x="25" y="34"/>
                    <a:pt x="23" y="35"/>
                  </a:cubicBezTo>
                  <a:cubicBezTo>
                    <a:pt x="23" y="33"/>
                    <a:pt x="22" y="32"/>
                    <a:pt x="19" y="31"/>
                  </a:cubicBezTo>
                  <a:cubicBezTo>
                    <a:pt x="19" y="30"/>
                    <a:pt x="19" y="30"/>
                    <a:pt x="19" y="30"/>
                  </a:cubicBezTo>
                  <a:cubicBezTo>
                    <a:pt x="22" y="31"/>
                    <a:pt x="23" y="31"/>
                    <a:pt x="24" y="31"/>
                  </a:cubicBezTo>
                  <a:cubicBezTo>
                    <a:pt x="24" y="31"/>
                    <a:pt x="25" y="31"/>
                    <a:pt x="25" y="30"/>
                  </a:cubicBezTo>
                  <a:cubicBezTo>
                    <a:pt x="25" y="30"/>
                    <a:pt x="25" y="29"/>
                    <a:pt x="25" y="28"/>
                  </a:cubicBezTo>
                  <a:cubicBezTo>
                    <a:pt x="12" y="28"/>
                    <a:pt x="12" y="28"/>
                    <a:pt x="12" y="28"/>
                  </a:cubicBezTo>
                  <a:cubicBezTo>
                    <a:pt x="11" y="29"/>
                    <a:pt x="11" y="29"/>
                    <a:pt x="11" y="29"/>
                  </a:cubicBezTo>
                  <a:cubicBezTo>
                    <a:pt x="9" y="27"/>
                    <a:pt x="9" y="27"/>
                    <a:pt x="9" y="27"/>
                  </a:cubicBezTo>
                  <a:cubicBezTo>
                    <a:pt x="10" y="26"/>
                    <a:pt x="10" y="26"/>
                    <a:pt x="10" y="26"/>
                  </a:cubicBezTo>
                  <a:lnTo>
                    <a:pt x="12" y="19"/>
                  </a:lnTo>
                  <a:close/>
                  <a:moveTo>
                    <a:pt x="16" y="3"/>
                  </a:moveTo>
                  <a:cubicBezTo>
                    <a:pt x="16" y="4"/>
                    <a:pt x="15" y="5"/>
                    <a:pt x="15" y="6"/>
                  </a:cubicBezTo>
                  <a:cubicBezTo>
                    <a:pt x="28" y="6"/>
                    <a:pt x="28" y="6"/>
                    <a:pt x="28" y="6"/>
                  </a:cubicBezTo>
                  <a:cubicBezTo>
                    <a:pt x="30" y="4"/>
                    <a:pt x="30" y="4"/>
                    <a:pt x="30" y="4"/>
                  </a:cubicBezTo>
                  <a:cubicBezTo>
                    <a:pt x="32" y="6"/>
                    <a:pt x="32" y="6"/>
                    <a:pt x="32" y="6"/>
                  </a:cubicBezTo>
                  <a:cubicBezTo>
                    <a:pt x="15" y="6"/>
                    <a:pt x="15" y="6"/>
                    <a:pt x="15" y="6"/>
                  </a:cubicBezTo>
                  <a:cubicBezTo>
                    <a:pt x="13" y="9"/>
                    <a:pt x="11" y="12"/>
                    <a:pt x="9" y="14"/>
                  </a:cubicBezTo>
                  <a:cubicBezTo>
                    <a:pt x="9" y="14"/>
                    <a:pt x="9" y="14"/>
                    <a:pt x="9" y="14"/>
                  </a:cubicBezTo>
                  <a:cubicBezTo>
                    <a:pt x="10" y="11"/>
                    <a:pt x="11" y="9"/>
                    <a:pt x="12" y="7"/>
                  </a:cubicBezTo>
                  <a:cubicBezTo>
                    <a:pt x="13" y="4"/>
                    <a:pt x="14" y="2"/>
                    <a:pt x="14" y="0"/>
                  </a:cubicBezTo>
                  <a:cubicBezTo>
                    <a:pt x="17" y="2"/>
                    <a:pt x="17" y="2"/>
                    <a:pt x="17" y="2"/>
                  </a:cubicBezTo>
                  <a:lnTo>
                    <a:pt x="16" y="3"/>
                  </a:lnTo>
                  <a:close/>
                  <a:moveTo>
                    <a:pt x="26" y="19"/>
                  </a:moveTo>
                  <a:cubicBezTo>
                    <a:pt x="14" y="19"/>
                    <a:pt x="14" y="19"/>
                    <a:pt x="14" y="19"/>
                  </a:cubicBezTo>
                  <a:cubicBezTo>
                    <a:pt x="12" y="27"/>
                    <a:pt x="12" y="27"/>
                    <a:pt x="12" y="27"/>
                  </a:cubicBezTo>
                  <a:cubicBezTo>
                    <a:pt x="26" y="27"/>
                    <a:pt x="26" y="27"/>
                    <a:pt x="26" y="27"/>
                  </a:cubicBezTo>
                  <a:lnTo>
                    <a:pt x="26" y="19"/>
                  </a:lnTo>
                  <a:close/>
                  <a:moveTo>
                    <a:pt x="26" y="11"/>
                  </a:moveTo>
                  <a:cubicBezTo>
                    <a:pt x="15" y="11"/>
                    <a:pt x="15" y="11"/>
                    <a:pt x="15" y="11"/>
                  </a:cubicBezTo>
                  <a:cubicBezTo>
                    <a:pt x="14" y="18"/>
                    <a:pt x="14" y="18"/>
                    <a:pt x="14" y="18"/>
                  </a:cubicBezTo>
                  <a:cubicBezTo>
                    <a:pt x="26" y="18"/>
                    <a:pt x="26" y="18"/>
                    <a:pt x="26" y="18"/>
                  </a:cubicBezTo>
                  <a:lnTo>
                    <a:pt x="26" y="11"/>
                  </a:lnTo>
                  <a:close/>
                  <a:moveTo>
                    <a:pt x="18" y="20"/>
                  </a:moveTo>
                  <a:cubicBezTo>
                    <a:pt x="20" y="21"/>
                    <a:pt x="21" y="22"/>
                    <a:pt x="21" y="23"/>
                  </a:cubicBezTo>
                  <a:cubicBezTo>
                    <a:pt x="21" y="24"/>
                    <a:pt x="21" y="25"/>
                    <a:pt x="21" y="25"/>
                  </a:cubicBezTo>
                  <a:cubicBezTo>
                    <a:pt x="20" y="26"/>
                    <a:pt x="20" y="26"/>
                    <a:pt x="19" y="24"/>
                  </a:cubicBezTo>
                  <a:cubicBezTo>
                    <a:pt x="19" y="23"/>
                    <a:pt x="18" y="22"/>
                    <a:pt x="17" y="20"/>
                  </a:cubicBezTo>
                  <a:lnTo>
                    <a:pt x="18" y="20"/>
                  </a:lnTo>
                  <a:close/>
                  <a:moveTo>
                    <a:pt x="18" y="12"/>
                  </a:moveTo>
                  <a:cubicBezTo>
                    <a:pt x="20" y="13"/>
                    <a:pt x="21" y="14"/>
                    <a:pt x="21" y="15"/>
                  </a:cubicBezTo>
                  <a:cubicBezTo>
                    <a:pt x="22" y="15"/>
                    <a:pt x="22" y="16"/>
                    <a:pt x="21" y="17"/>
                  </a:cubicBezTo>
                  <a:cubicBezTo>
                    <a:pt x="21" y="18"/>
                    <a:pt x="20" y="17"/>
                    <a:pt x="20" y="16"/>
                  </a:cubicBezTo>
                  <a:cubicBezTo>
                    <a:pt x="19" y="15"/>
                    <a:pt x="19" y="14"/>
                    <a:pt x="18" y="13"/>
                  </a:cubicBezTo>
                  <a:lnTo>
                    <a:pt x="18" y="1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47"/>
            <p:cNvSpPr>
              <a:spLocks noEditPoints="1"/>
            </p:cNvSpPr>
            <p:nvPr/>
          </p:nvSpPr>
          <p:spPr bwMode="auto">
            <a:xfrm>
              <a:off x="5465763" y="4467496"/>
              <a:ext cx="85725" cy="90488"/>
            </a:xfrm>
            <a:custGeom>
              <a:gdLst>
                <a:gd fmla="*/ 17 w 33" name="T0"/>
                <a:gd fmla="*/ 12 h 35" name="T1"/>
                <a:gd fmla="*/ 15 w 33" name="T2"/>
                <a:gd fmla="*/ 13 h 35" name="T3"/>
                <a:gd fmla="*/ 14 w 33" name="T4"/>
                <a:gd fmla="*/ 16 h 35" name="T5"/>
                <a:gd fmla="*/ 29 w 33" name="T6"/>
                <a:gd fmla="*/ 16 h 35" name="T7"/>
                <a:gd fmla="*/ 31 w 33" name="T8"/>
                <a:gd fmla="*/ 15 h 35" name="T9"/>
                <a:gd fmla="*/ 33 w 33" name="T10"/>
                <a:gd fmla="*/ 17 h 35" name="T11"/>
                <a:gd fmla="*/ 25 w 33" name="T12"/>
                <a:gd fmla="*/ 17 h 35" name="T13"/>
                <a:gd fmla="*/ 20 w 33" name="T14"/>
                <a:gd fmla="*/ 27 h 35" name="T15"/>
                <a:gd fmla="*/ 29 w 33" name="T16"/>
                <a:gd fmla="*/ 30 h 35" name="T17"/>
                <a:gd fmla="*/ 31 w 33" name="T18"/>
                <a:gd fmla="*/ 33 h 35" name="T19"/>
                <a:gd fmla="*/ 28 w 33" name="T20"/>
                <a:gd fmla="*/ 33 h 35" name="T21"/>
                <a:gd fmla="*/ 19 w 33" name="T22"/>
                <a:gd fmla="*/ 28 h 35" name="T23"/>
                <a:gd fmla="*/ 11 w 33" name="T24"/>
                <a:gd fmla="*/ 33 h 35" name="T25"/>
                <a:gd fmla="*/ 1 w 33" name="T26"/>
                <a:gd fmla="*/ 35 h 35" name="T27"/>
                <a:gd fmla="*/ 1 w 33" name="T28"/>
                <a:gd fmla="*/ 34 h 35" name="T29"/>
                <a:gd fmla="*/ 17 w 33" name="T30"/>
                <a:gd fmla="*/ 27 h 35" name="T31"/>
                <a:gd fmla="*/ 8 w 33" name="T32"/>
                <a:gd fmla="*/ 24 h 35" name="T33"/>
                <a:gd fmla="*/ 11 w 33" name="T34"/>
                <a:gd fmla="*/ 17 h 35" name="T35"/>
                <a:gd fmla="*/ 3 w 33" name="T36"/>
                <a:gd fmla="*/ 17 h 35" name="T37"/>
                <a:gd fmla="*/ 1 w 33" name="T38"/>
                <a:gd fmla="*/ 18 h 35" name="T39"/>
                <a:gd fmla="*/ 0 w 33" name="T40"/>
                <a:gd fmla="*/ 16 h 35" name="T41"/>
                <a:gd fmla="*/ 12 w 33" name="T42"/>
                <a:gd fmla="*/ 16 h 35" name="T43"/>
                <a:gd fmla="*/ 14 w 33" name="T44"/>
                <a:gd fmla="*/ 10 h 35" name="T45"/>
                <a:gd fmla="*/ 17 w 33" name="T46"/>
                <a:gd fmla="*/ 12 h 35" name="T47"/>
                <a:gd fmla="*/ 28 w 33" name="T48"/>
                <a:gd fmla="*/ 8 h 35" name="T49"/>
                <a:gd fmla="*/ 6 w 33" name="T50"/>
                <a:gd fmla="*/ 8 h 35" name="T51"/>
                <a:gd fmla="*/ 5 w 33" name="T52"/>
                <a:gd fmla="*/ 12 h 35" name="T53"/>
                <a:gd fmla="*/ 3 w 33" name="T54"/>
                <a:gd fmla="*/ 12 h 35" name="T55"/>
                <a:gd fmla="*/ 3 w 33" name="T56"/>
                <a:gd fmla="*/ 10 h 35" name="T57"/>
                <a:gd fmla="*/ 5 w 33" name="T58"/>
                <a:gd fmla="*/ 5 h 35" name="T59"/>
                <a:gd fmla="*/ 6 w 33" name="T60"/>
                <a:gd fmla="*/ 5 h 35" name="T61"/>
                <a:gd fmla="*/ 6 w 33" name="T62"/>
                <a:gd fmla="*/ 7 h 35" name="T63"/>
                <a:gd fmla="*/ 28 w 33" name="T64"/>
                <a:gd fmla="*/ 7 h 35" name="T65"/>
                <a:gd fmla="*/ 30 w 33" name="T66"/>
                <a:gd fmla="*/ 5 h 35" name="T67"/>
                <a:gd fmla="*/ 32 w 33" name="T68"/>
                <a:gd fmla="*/ 8 h 35" name="T69"/>
                <a:gd fmla="*/ 27 w 33" name="T70"/>
                <a:gd fmla="*/ 12 h 35" name="T71"/>
                <a:gd fmla="*/ 27 w 33" name="T72"/>
                <a:gd fmla="*/ 12 h 35" name="T73"/>
                <a:gd fmla="*/ 28 w 33" name="T74"/>
                <a:gd fmla="*/ 8 h 35" name="T75"/>
                <a:gd fmla="*/ 10 w 33" name="T76"/>
                <a:gd fmla="*/ 24 h 35" name="T77"/>
                <a:gd fmla="*/ 18 w 33" name="T78"/>
                <a:gd fmla="*/ 26 h 35" name="T79"/>
                <a:gd fmla="*/ 23 w 33" name="T80"/>
                <a:gd fmla="*/ 17 h 35" name="T81"/>
                <a:gd fmla="*/ 14 w 33" name="T82"/>
                <a:gd fmla="*/ 17 h 35" name="T83"/>
                <a:gd fmla="*/ 10 w 33" name="T84"/>
                <a:gd fmla="*/ 24 h 35" name="T85"/>
                <a:gd fmla="*/ 15 w 33" name="T86"/>
                <a:gd fmla="*/ 0 h 35" name="T87"/>
                <a:gd fmla="*/ 19 w 33" name="T88"/>
                <a:gd fmla="*/ 3 h 35" name="T89"/>
                <a:gd fmla="*/ 19 w 33" name="T90"/>
                <a:gd fmla="*/ 6 h 35" name="T91"/>
                <a:gd fmla="*/ 17 w 33" name="T92"/>
                <a:gd fmla="*/ 5 h 35" name="T93"/>
                <a:gd fmla="*/ 14 w 33" name="T94"/>
                <a:gd fmla="*/ 1 h 35" name="T95"/>
                <a:gd fmla="*/ 15 w 33" name="T96"/>
                <a:gd fmla="*/ 0 h 3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 w="33">
                  <a:moveTo>
                    <a:pt x="17" y="12"/>
                  </a:moveTo>
                  <a:cubicBezTo>
                    <a:pt x="15" y="13"/>
                    <a:pt x="15" y="13"/>
                    <a:pt x="15" y="13"/>
                  </a:cubicBezTo>
                  <a:cubicBezTo>
                    <a:pt x="14" y="16"/>
                    <a:pt x="14" y="16"/>
                    <a:pt x="14" y="16"/>
                  </a:cubicBezTo>
                  <a:cubicBezTo>
                    <a:pt x="29" y="16"/>
                    <a:pt x="29" y="16"/>
                    <a:pt x="29" y="16"/>
                  </a:cubicBezTo>
                  <a:cubicBezTo>
                    <a:pt x="31" y="15"/>
                    <a:pt x="31" y="15"/>
                    <a:pt x="31" y="15"/>
                  </a:cubicBezTo>
                  <a:cubicBezTo>
                    <a:pt x="33" y="17"/>
                    <a:pt x="33" y="17"/>
                    <a:pt x="33" y="17"/>
                  </a:cubicBezTo>
                  <a:cubicBezTo>
                    <a:pt x="25" y="17"/>
                    <a:pt x="25" y="17"/>
                    <a:pt x="25" y="17"/>
                  </a:cubicBezTo>
                  <a:cubicBezTo>
                    <a:pt x="24" y="21"/>
                    <a:pt x="22" y="24"/>
                    <a:pt x="20" y="27"/>
                  </a:cubicBezTo>
                  <a:cubicBezTo>
                    <a:pt x="24" y="28"/>
                    <a:pt x="27" y="29"/>
                    <a:pt x="29" y="30"/>
                  </a:cubicBezTo>
                  <a:cubicBezTo>
                    <a:pt x="31" y="31"/>
                    <a:pt x="31" y="32"/>
                    <a:pt x="31" y="33"/>
                  </a:cubicBezTo>
                  <a:cubicBezTo>
                    <a:pt x="31" y="34"/>
                    <a:pt x="30" y="34"/>
                    <a:pt x="28" y="33"/>
                  </a:cubicBezTo>
                  <a:cubicBezTo>
                    <a:pt x="26" y="31"/>
                    <a:pt x="23" y="29"/>
                    <a:pt x="19" y="28"/>
                  </a:cubicBezTo>
                  <a:cubicBezTo>
                    <a:pt x="17" y="30"/>
                    <a:pt x="14" y="32"/>
                    <a:pt x="11" y="33"/>
                  </a:cubicBezTo>
                  <a:cubicBezTo>
                    <a:pt x="8" y="34"/>
                    <a:pt x="5" y="34"/>
                    <a:pt x="1" y="35"/>
                  </a:cubicBezTo>
                  <a:cubicBezTo>
                    <a:pt x="1" y="34"/>
                    <a:pt x="1" y="34"/>
                    <a:pt x="1" y="34"/>
                  </a:cubicBezTo>
                  <a:cubicBezTo>
                    <a:pt x="8" y="33"/>
                    <a:pt x="14" y="31"/>
                    <a:pt x="17" y="27"/>
                  </a:cubicBezTo>
                  <a:cubicBezTo>
                    <a:pt x="14" y="26"/>
                    <a:pt x="11" y="25"/>
                    <a:pt x="8" y="24"/>
                  </a:cubicBezTo>
                  <a:cubicBezTo>
                    <a:pt x="9" y="23"/>
                    <a:pt x="10" y="20"/>
                    <a:pt x="11" y="17"/>
                  </a:cubicBezTo>
                  <a:cubicBezTo>
                    <a:pt x="3" y="17"/>
                    <a:pt x="3" y="17"/>
                    <a:pt x="3" y="17"/>
                  </a:cubicBezTo>
                  <a:cubicBezTo>
                    <a:pt x="1" y="18"/>
                    <a:pt x="1" y="18"/>
                    <a:pt x="1" y="18"/>
                  </a:cubicBezTo>
                  <a:cubicBezTo>
                    <a:pt x="0" y="16"/>
                    <a:pt x="0" y="16"/>
                    <a:pt x="0" y="16"/>
                  </a:cubicBezTo>
                  <a:cubicBezTo>
                    <a:pt x="12" y="16"/>
                    <a:pt x="12" y="16"/>
                    <a:pt x="12" y="16"/>
                  </a:cubicBezTo>
                  <a:cubicBezTo>
                    <a:pt x="13" y="14"/>
                    <a:pt x="13" y="12"/>
                    <a:pt x="14" y="10"/>
                  </a:cubicBezTo>
                  <a:lnTo>
                    <a:pt x="17" y="12"/>
                  </a:lnTo>
                  <a:close/>
                  <a:moveTo>
                    <a:pt x="28" y="8"/>
                  </a:moveTo>
                  <a:cubicBezTo>
                    <a:pt x="6" y="8"/>
                    <a:pt x="6" y="8"/>
                    <a:pt x="6" y="8"/>
                  </a:cubicBezTo>
                  <a:cubicBezTo>
                    <a:pt x="6" y="10"/>
                    <a:pt x="6" y="11"/>
                    <a:pt x="5" y="12"/>
                  </a:cubicBezTo>
                  <a:cubicBezTo>
                    <a:pt x="5" y="12"/>
                    <a:pt x="4" y="12"/>
                    <a:pt x="3" y="12"/>
                  </a:cubicBezTo>
                  <a:cubicBezTo>
                    <a:pt x="2" y="12"/>
                    <a:pt x="2" y="11"/>
                    <a:pt x="3" y="10"/>
                  </a:cubicBezTo>
                  <a:cubicBezTo>
                    <a:pt x="4" y="9"/>
                    <a:pt x="5" y="8"/>
                    <a:pt x="5" y="5"/>
                  </a:cubicBezTo>
                  <a:cubicBezTo>
                    <a:pt x="6" y="5"/>
                    <a:pt x="6" y="5"/>
                    <a:pt x="6" y="5"/>
                  </a:cubicBezTo>
                  <a:cubicBezTo>
                    <a:pt x="6" y="7"/>
                    <a:pt x="6" y="7"/>
                    <a:pt x="6" y="7"/>
                  </a:cubicBezTo>
                  <a:cubicBezTo>
                    <a:pt x="28" y="7"/>
                    <a:pt x="28" y="7"/>
                    <a:pt x="28" y="7"/>
                  </a:cubicBezTo>
                  <a:cubicBezTo>
                    <a:pt x="30" y="5"/>
                    <a:pt x="30" y="5"/>
                    <a:pt x="30" y="5"/>
                  </a:cubicBezTo>
                  <a:cubicBezTo>
                    <a:pt x="32" y="8"/>
                    <a:pt x="32" y="8"/>
                    <a:pt x="32" y="8"/>
                  </a:cubicBezTo>
                  <a:cubicBezTo>
                    <a:pt x="31" y="8"/>
                    <a:pt x="29" y="10"/>
                    <a:pt x="27" y="12"/>
                  </a:cubicBezTo>
                  <a:cubicBezTo>
                    <a:pt x="27" y="12"/>
                    <a:pt x="27" y="12"/>
                    <a:pt x="27" y="12"/>
                  </a:cubicBezTo>
                  <a:lnTo>
                    <a:pt x="28" y="8"/>
                  </a:lnTo>
                  <a:close/>
                  <a:moveTo>
                    <a:pt x="10" y="24"/>
                  </a:moveTo>
                  <a:cubicBezTo>
                    <a:pt x="14" y="25"/>
                    <a:pt x="16" y="25"/>
                    <a:pt x="18" y="26"/>
                  </a:cubicBezTo>
                  <a:cubicBezTo>
                    <a:pt x="20" y="24"/>
                    <a:pt x="21" y="21"/>
                    <a:pt x="23" y="17"/>
                  </a:cubicBezTo>
                  <a:cubicBezTo>
                    <a:pt x="14" y="17"/>
                    <a:pt x="14" y="17"/>
                    <a:pt x="14" y="17"/>
                  </a:cubicBezTo>
                  <a:cubicBezTo>
                    <a:pt x="12" y="20"/>
                    <a:pt x="11" y="22"/>
                    <a:pt x="10" y="24"/>
                  </a:cubicBezTo>
                  <a:close/>
                  <a:moveTo>
                    <a:pt x="15" y="0"/>
                  </a:moveTo>
                  <a:cubicBezTo>
                    <a:pt x="17" y="1"/>
                    <a:pt x="18" y="2"/>
                    <a:pt x="19" y="3"/>
                  </a:cubicBezTo>
                  <a:cubicBezTo>
                    <a:pt x="19" y="4"/>
                    <a:pt x="19" y="5"/>
                    <a:pt x="19" y="6"/>
                  </a:cubicBezTo>
                  <a:cubicBezTo>
                    <a:pt x="18" y="7"/>
                    <a:pt x="17" y="7"/>
                    <a:pt x="17" y="5"/>
                  </a:cubicBezTo>
                  <a:cubicBezTo>
                    <a:pt x="16" y="4"/>
                    <a:pt x="16" y="2"/>
                    <a:pt x="14" y="1"/>
                  </a:cubicBezTo>
                  <a:lnTo>
                    <a:pt x="15" y="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48"/>
            <p:cNvSpPr>
              <a:spLocks noEditPoints="1"/>
            </p:cNvSpPr>
            <p:nvPr/>
          </p:nvSpPr>
          <p:spPr bwMode="auto">
            <a:xfrm>
              <a:off x="5554663" y="4467496"/>
              <a:ext cx="85725" cy="90488"/>
            </a:xfrm>
            <a:custGeom>
              <a:gdLst>
                <a:gd fmla="*/ 4 w 33" name="T0"/>
                <a:gd fmla="*/ 35 h 35" name="T1"/>
                <a:gd fmla="*/ 4 w 33" name="T2"/>
                <a:gd fmla="*/ 16 h 35" name="T3"/>
                <a:gd fmla="*/ 0 w 33" name="T4"/>
                <a:gd fmla="*/ 20 h 35" name="T5"/>
                <a:gd fmla="*/ 6 w 33" name="T6"/>
                <a:gd fmla="*/ 8 h 35" name="T7"/>
                <a:gd fmla="*/ 7 w 33" name="T8"/>
                <a:gd fmla="*/ 10 h 35" name="T9"/>
                <a:gd fmla="*/ 5 w 33" name="T10"/>
                <a:gd fmla="*/ 33 h 35" name="T11"/>
                <a:gd fmla="*/ 6 w 33" name="T12"/>
                <a:gd fmla="*/ 3 h 35" name="T13"/>
                <a:gd fmla="*/ 0 w 33" name="T14"/>
                <a:gd fmla="*/ 10 h 35" name="T15"/>
                <a:gd fmla="*/ 5 w 33" name="T16"/>
                <a:gd fmla="*/ 1 h 35" name="T17"/>
                <a:gd fmla="*/ 12 w 33" name="T18"/>
                <a:gd fmla="*/ 26 h 35" name="T19"/>
                <a:gd fmla="*/ 6 w 33" name="T20"/>
                <a:gd fmla="*/ 31 h 35" name="T21"/>
                <a:gd fmla="*/ 8 w 33" name="T22"/>
                <a:gd fmla="*/ 28 h 35" name="T23"/>
                <a:gd fmla="*/ 12 w 33" name="T24"/>
                <a:gd fmla="*/ 26 h 35" name="T25"/>
                <a:gd fmla="*/ 16 w 33" name="T26"/>
                <a:gd fmla="*/ 2 h 35" name="T27"/>
                <a:gd fmla="*/ 16 w 33" name="T28"/>
                <a:gd fmla="*/ 8 h 35" name="T29"/>
                <a:gd fmla="*/ 19 w 33" name="T30"/>
                <a:gd fmla="*/ 3 h 35" name="T31"/>
                <a:gd fmla="*/ 21 w 33" name="T32"/>
                <a:gd fmla="*/ 5 h 35" name="T33"/>
                <a:gd fmla="*/ 19 w 33" name="T34"/>
                <a:gd fmla="*/ 10 h 35" name="T35"/>
                <a:gd fmla="*/ 11 w 33" name="T36"/>
                <a:gd fmla="*/ 9 h 35" name="T37"/>
                <a:gd fmla="*/ 8 w 33" name="T38"/>
                <a:gd fmla="*/ 9 h 35" name="T39"/>
                <a:gd fmla="*/ 9 w 33" name="T40"/>
                <a:gd fmla="*/ 3 h 35" name="T41"/>
                <a:gd fmla="*/ 11 w 33" name="T42"/>
                <a:gd fmla="*/ 5 h 35" name="T43"/>
                <a:gd fmla="*/ 14 w 33" name="T44"/>
                <a:gd fmla="*/ 8 h 35" name="T45"/>
                <a:gd fmla="*/ 15 w 33" name="T46"/>
                <a:gd fmla="*/ 17 h 35" name="T47"/>
                <a:gd fmla="*/ 19 w 33" name="T48"/>
                <a:gd fmla="*/ 16 h 35" name="T49"/>
                <a:gd fmla="*/ 11 w 33" name="T50"/>
                <a:gd fmla="*/ 22 h 35" name="T51"/>
                <a:gd fmla="*/ 17 w 33" name="T52"/>
                <a:gd fmla="*/ 19 h 35" name="T53"/>
                <a:gd fmla="*/ 20 w 33" name="T54"/>
                <a:gd fmla="*/ 21 h 35" name="T55"/>
                <a:gd fmla="*/ 20 w 33" name="T56"/>
                <a:gd fmla="*/ 24 h 35" name="T57"/>
                <a:gd fmla="*/ 19 w 33" name="T58"/>
                <a:gd fmla="*/ 22 h 35" name="T59"/>
                <a:gd fmla="*/ 15 w 33" name="T60"/>
                <a:gd fmla="*/ 30 h 35" name="T61"/>
                <a:gd fmla="*/ 9 w 33" name="T62"/>
                <a:gd fmla="*/ 31 h 35" name="T63"/>
                <a:gd fmla="*/ 12 w 33" name="T64"/>
                <a:gd fmla="*/ 31 h 35" name="T65"/>
                <a:gd fmla="*/ 13 w 33" name="T66"/>
                <a:gd fmla="*/ 23 h 35" name="T67"/>
                <a:gd fmla="*/ 8 w 33" name="T68"/>
                <a:gd fmla="*/ 22 h 35" name="T69"/>
                <a:gd fmla="*/ 15 w 33" name="T70"/>
                <a:gd fmla="*/ 17 h 35" name="T71"/>
                <a:gd fmla="*/ 9 w 33" name="T72"/>
                <a:gd fmla="*/ 17 h 35" name="T73"/>
                <a:gd fmla="*/ 13 w 33" name="T74"/>
                <a:gd fmla="*/ 12 h 35" name="T75"/>
                <a:gd fmla="*/ 9 w 33" name="T76"/>
                <a:gd fmla="*/ 13 h 35" name="T77"/>
                <a:gd fmla="*/ 17 w 33" name="T78"/>
                <a:gd fmla="*/ 12 h 35" name="T79"/>
                <a:gd fmla="*/ 20 w 33" name="T80"/>
                <a:gd fmla="*/ 12 h 35" name="T81"/>
                <a:gd fmla="*/ 16 w 33" name="T82"/>
                <a:gd fmla="*/ 14 h 35" name="T83"/>
                <a:gd fmla="*/ 11 w 33" name="T84"/>
                <a:gd fmla="*/ 17 h 35" name="T85"/>
                <a:gd fmla="*/ 27 w 33" name="T86"/>
                <a:gd fmla="*/ 2 h 35" name="T87"/>
                <a:gd fmla="*/ 24 w 33" name="T88"/>
                <a:gd fmla="*/ 10 h 35" name="T89"/>
                <a:gd fmla="*/ 31 w 33" name="T90"/>
                <a:gd fmla="*/ 8 h 35" name="T91"/>
                <a:gd fmla="*/ 30 w 33" name="T92"/>
                <a:gd fmla="*/ 10 h 35" name="T93"/>
                <a:gd fmla="*/ 33 w 33" name="T94"/>
                <a:gd fmla="*/ 32 h 35" name="T95"/>
                <a:gd fmla="*/ 31 w 33" name="T96"/>
                <a:gd fmla="*/ 34 h 35" name="T97"/>
                <a:gd fmla="*/ 15 w 33" name="T98"/>
                <a:gd fmla="*/ 35 h 35" name="T99"/>
                <a:gd fmla="*/ 25 w 33" name="T100"/>
                <a:gd fmla="*/ 26 h 35" name="T101"/>
                <a:gd fmla="*/ 20 w 33" name="T102"/>
                <a:gd fmla="*/ 18 h 35" name="T103"/>
                <a:gd fmla="*/ 21 w 33" name="T104"/>
                <a:gd fmla="*/ 12 h 35" name="T105"/>
                <a:gd fmla="*/ 24 w 33" name="T106"/>
                <a:gd fmla="*/ 1 h 35" name="T107"/>
                <a:gd fmla="*/ 20 w 33" name="T108"/>
                <a:gd fmla="*/ 27 h 35" name="T109"/>
                <a:gd fmla="*/ 19 w 33" name="T110"/>
                <a:gd fmla="*/ 31 h 35" name="T111"/>
                <a:gd fmla="*/ 16 w 33" name="T112"/>
                <a:gd fmla="*/ 25 h 35" name="T113"/>
                <a:gd fmla="*/ 20 w 33" name="T114"/>
                <a:gd fmla="*/ 27 h 35" name="T115"/>
                <a:gd fmla="*/ 26 w 33" name="T116"/>
                <a:gd fmla="*/ 24 h 35" name="T117"/>
                <a:gd fmla="*/ 23 w 33" name="T118"/>
                <a:gd fmla="*/ 10 h 3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5" w="33">
                  <a:moveTo>
                    <a:pt x="5" y="33"/>
                  </a:moveTo>
                  <a:cubicBezTo>
                    <a:pt x="4" y="35"/>
                    <a:pt x="4" y="35"/>
                    <a:pt x="4" y="35"/>
                  </a:cubicBezTo>
                  <a:cubicBezTo>
                    <a:pt x="4" y="32"/>
                    <a:pt x="4" y="30"/>
                    <a:pt x="4" y="28"/>
                  </a:cubicBezTo>
                  <a:cubicBezTo>
                    <a:pt x="4" y="16"/>
                    <a:pt x="4" y="16"/>
                    <a:pt x="4" y="16"/>
                  </a:cubicBezTo>
                  <a:cubicBezTo>
                    <a:pt x="2" y="18"/>
                    <a:pt x="1" y="19"/>
                    <a:pt x="0" y="20"/>
                  </a:cubicBezTo>
                  <a:cubicBezTo>
                    <a:pt x="0" y="20"/>
                    <a:pt x="0" y="20"/>
                    <a:pt x="0" y="20"/>
                  </a:cubicBezTo>
                  <a:cubicBezTo>
                    <a:pt x="1" y="18"/>
                    <a:pt x="3" y="15"/>
                    <a:pt x="4" y="13"/>
                  </a:cubicBezTo>
                  <a:cubicBezTo>
                    <a:pt x="5" y="11"/>
                    <a:pt x="5" y="9"/>
                    <a:pt x="6" y="8"/>
                  </a:cubicBezTo>
                  <a:cubicBezTo>
                    <a:pt x="8" y="10"/>
                    <a:pt x="8" y="10"/>
                    <a:pt x="8" y="10"/>
                  </a:cubicBezTo>
                  <a:cubicBezTo>
                    <a:pt x="7" y="10"/>
                    <a:pt x="7" y="10"/>
                    <a:pt x="7" y="10"/>
                  </a:cubicBezTo>
                  <a:cubicBezTo>
                    <a:pt x="7" y="12"/>
                    <a:pt x="6" y="13"/>
                    <a:pt x="5" y="14"/>
                  </a:cubicBezTo>
                  <a:lnTo>
                    <a:pt x="5" y="33"/>
                  </a:lnTo>
                  <a:close/>
                  <a:moveTo>
                    <a:pt x="7" y="3"/>
                  </a:moveTo>
                  <a:cubicBezTo>
                    <a:pt x="6" y="3"/>
                    <a:pt x="6" y="3"/>
                    <a:pt x="6" y="3"/>
                  </a:cubicBezTo>
                  <a:cubicBezTo>
                    <a:pt x="4" y="6"/>
                    <a:pt x="2" y="9"/>
                    <a:pt x="0" y="10"/>
                  </a:cubicBezTo>
                  <a:cubicBezTo>
                    <a:pt x="0" y="10"/>
                    <a:pt x="0" y="10"/>
                    <a:pt x="0" y="10"/>
                  </a:cubicBezTo>
                  <a:cubicBezTo>
                    <a:pt x="1" y="8"/>
                    <a:pt x="2" y="7"/>
                    <a:pt x="3" y="5"/>
                  </a:cubicBezTo>
                  <a:cubicBezTo>
                    <a:pt x="4" y="3"/>
                    <a:pt x="5" y="2"/>
                    <a:pt x="5" y="1"/>
                  </a:cubicBezTo>
                  <a:lnTo>
                    <a:pt x="7" y="3"/>
                  </a:lnTo>
                  <a:close/>
                  <a:moveTo>
                    <a:pt x="12" y="26"/>
                  </a:moveTo>
                  <a:cubicBezTo>
                    <a:pt x="11" y="27"/>
                    <a:pt x="10" y="27"/>
                    <a:pt x="9" y="28"/>
                  </a:cubicBezTo>
                  <a:cubicBezTo>
                    <a:pt x="8" y="30"/>
                    <a:pt x="7" y="30"/>
                    <a:pt x="6" y="31"/>
                  </a:cubicBezTo>
                  <a:cubicBezTo>
                    <a:pt x="6" y="31"/>
                    <a:pt x="6" y="31"/>
                    <a:pt x="6" y="31"/>
                  </a:cubicBezTo>
                  <a:cubicBezTo>
                    <a:pt x="7" y="30"/>
                    <a:pt x="7" y="29"/>
                    <a:pt x="8" y="28"/>
                  </a:cubicBezTo>
                  <a:cubicBezTo>
                    <a:pt x="9" y="26"/>
                    <a:pt x="9" y="25"/>
                    <a:pt x="10" y="25"/>
                  </a:cubicBezTo>
                  <a:lnTo>
                    <a:pt x="12" y="26"/>
                  </a:lnTo>
                  <a:close/>
                  <a:moveTo>
                    <a:pt x="14" y="0"/>
                  </a:moveTo>
                  <a:cubicBezTo>
                    <a:pt x="16" y="2"/>
                    <a:pt x="16" y="2"/>
                    <a:pt x="16" y="2"/>
                  </a:cubicBezTo>
                  <a:cubicBezTo>
                    <a:pt x="16" y="3"/>
                    <a:pt x="16" y="3"/>
                    <a:pt x="16" y="3"/>
                  </a:cubicBezTo>
                  <a:cubicBezTo>
                    <a:pt x="16" y="8"/>
                    <a:pt x="16" y="8"/>
                    <a:pt x="16" y="8"/>
                  </a:cubicBezTo>
                  <a:cubicBezTo>
                    <a:pt x="19" y="8"/>
                    <a:pt x="19" y="8"/>
                    <a:pt x="19" y="8"/>
                  </a:cubicBezTo>
                  <a:cubicBezTo>
                    <a:pt x="19" y="6"/>
                    <a:pt x="19" y="5"/>
                    <a:pt x="19" y="3"/>
                  </a:cubicBezTo>
                  <a:cubicBezTo>
                    <a:pt x="21" y="4"/>
                    <a:pt x="21" y="4"/>
                    <a:pt x="21" y="4"/>
                  </a:cubicBezTo>
                  <a:cubicBezTo>
                    <a:pt x="21" y="5"/>
                    <a:pt x="21" y="5"/>
                    <a:pt x="21" y="5"/>
                  </a:cubicBezTo>
                  <a:cubicBezTo>
                    <a:pt x="21" y="7"/>
                    <a:pt x="21" y="8"/>
                    <a:pt x="21" y="9"/>
                  </a:cubicBezTo>
                  <a:cubicBezTo>
                    <a:pt x="19" y="10"/>
                    <a:pt x="19" y="10"/>
                    <a:pt x="19" y="10"/>
                  </a:cubicBezTo>
                  <a:cubicBezTo>
                    <a:pt x="19" y="9"/>
                    <a:pt x="19" y="9"/>
                    <a:pt x="19" y="9"/>
                  </a:cubicBezTo>
                  <a:cubicBezTo>
                    <a:pt x="11" y="9"/>
                    <a:pt x="11" y="9"/>
                    <a:pt x="11" y="9"/>
                  </a:cubicBezTo>
                  <a:cubicBezTo>
                    <a:pt x="10" y="10"/>
                    <a:pt x="10" y="10"/>
                    <a:pt x="10" y="10"/>
                  </a:cubicBezTo>
                  <a:cubicBezTo>
                    <a:pt x="8" y="9"/>
                    <a:pt x="8" y="9"/>
                    <a:pt x="8" y="9"/>
                  </a:cubicBezTo>
                  <a:cubicBezTo>
                    <a:pt x="9" y="8"/>
                    <a:pt x="9" y="8"/>
                    <a:pt x="9" y="8"/>
                  </a:cubicBezTo>
                  <a:cubicBezTo>
                    <a:pt x="9" y="5"/>
                    <a:pt x="9" y="4"/>
                    <a:pt x="9" y="3"/>
                  </a:cubicBezTo>
                  <a:cubicBezTo>
                    <a:pt x="12" y="4"/>
                    <a:pt x="12" y="4"/>
                    <a:pt x="12" y="4"/>
                  </a:cubicBezTo>
                  <a:cubicBezTo>
                    <a:pt x="11" y="5"/>
                    <a:pt x="11" y="5"/>
                    <a:pt x="11" y="5"/>
                  </a:cubicBezTo>
                  <a:cubicBezTo>
                    <a:pt x="11" y="8"/>
                    <a:pt x="11" y="8"/>
                    <a:pt x="11" y="8"/>
                  </a:cubicBezTo>
                  <a:cubicBezTo>
                    <a:pt x="14" y="8"/>
                    <a:pt x="14" y="8"/>
                    <a:pt x="14" y="8"/>
                  </a:cubicBezTo>
                  <a:cubicBezTo>
                    <a:pt x="14" y="5"/>
                    <a:pt x="14" y="2"/>
                    <a:pt x="14" y="0"/>
                  </a:cubicBezTo>
                  <a:close/>
                  <a:moveTo>
                    <a:pt x="15" y="17"/>
                  </a:moveTo>
                  <a:cubicBezTo>
                    <a:pt x="16" y="15"/>
                    <a:pt x="17" y="15"/>
                    <a:pt x="17" y="14"/>
                  </a:cubicBezTo>
                  <a:cubicBezTo>
                    <a:pt x="19" y="16"/>
                    <a:pt x="19" y="16"/>
                    <a:pt x="19" y="16"/>
                  </a:cubicBezTo>
                  <a:cubicBezTo>
                    <a:pt x="18" y="17"/>
                    <a:pt x="18" y="17"/>
                    <a:pt x="18" y="17"/>
                  </a:cubicBezTo>
                  <a:cubicBezTo>
                    <a:pt x="15" y="19"/>
                    <a:pt x="12" y="21"/>
                    <a:pt x="11" y="22"/>
                  </a:cubicBezTo>
                  <a:cubicBezTo>
                    <a:pt x="13" y="21"/>
                    <a:pt x="16" y="21"/>
                    <a:pt x="18" y="21"/>
                  </a:cubicBezTo>
                  <a:cubicBezTo>
                    <a:pt x="18" y="20"/>
                    <a:pt x="17" y="20"/>
                    <a:pt x="17" y="19"/>
                  </a:cubicBezTo>
                  <a:cubicBezTo>
                    <a:pt x="17" y="19"/>
                    <a:pt x="17" y="19"/>
                    <a:pt x="17" y="19"/>
                  </a:cubicBezTo>
                  <a:cubicBezTo>
                    <a:pt x="19" y="19"/>
                    <a:pt x="20" y="20"/>
                    <a:pt x="20" y="21"/>
                  </a:cubicBezTo>
                  <a:cubicBezTo>
                    <a:pt x="20" y="21"/>
                    <a:pt x="21" y="22"/>
                    <a:pt x="21" y="22"/>
                  </a:cubicBezTo>
                  <a:cubicBezTo>
                    <a:pt x="21" y="23"/>
                    <a:pt x="21" y="23"/>
                    <a:pt x="20" y="24"/>
                  </a:cubicBezTo>
                  <a:cubicBezTo>
                    <a:pt x="20" y="24"/>
                    <a:pt x="19" y="24"/>
                    <a:pt x="19" y="23"/>
                  </a:cubicBezTo>
                  <a:cubicBezTo>
                    <a:pt x="19" y="23"/>
                    <a:pt x="19" y="22"/>
                    <a:pt x="19" y="22"/>
                  </a:cubicBezTo>
                  <a:cubicBezTo>
                    <a:pt x="15" y="22"/>
                    <a:pt x="15" y="22"/>
                    <a:pt x="15" y="22"/>
                  </a:cubicBezTo>
                  <a:cubicBezTo>
                    <a:pt x="15" y="30"/>
                    <a:pt x="15" y="30"/>
                    <a:pt x="15" y="30"/>
                  </a:cubicBezTo>
                  <a:cubicBezTo>
                    <a:pt x="15" y="32"/>
                    <a:pt x="14" y="33"/>
                    <a:pt x="12" y="34"/>
                  </a:cubicBezTo>
                  <a:cubicBezTo>
                    <a:pt x="12" y="33"/>
                    <a:pt x="11" y="32"/>
                    <a:pt x="9" y="31"/>
                  </a:cubicBezTo>
                  <a:cubicBezTo>
                    <a:pt x="9" y="30"/>
                    <a:pt x="9" y="30"/>
                    <a:pt x="9" y="30"/>
                  </a:cubicBezTo>
                  <a:cubicBezTo>
                    <a:pt x="11" y="31"/>
                    <a:pt x="12" y="31"/>
                    <a:pt x="12" y="31"/>
                  </a:cubicBezTo>
                  <a:cubicBezTo>
                    <a:pt x="13" y="31"/>
                    <a:pt x="13" y="30"/>
                    <a:pt x="13" y="30"/>
                  </a:cubicBezTo>
                  <a:cubicBezTo>
                    <a:pt x="13" y="23"/>
                    <a:pt x="13" y="23"/>
                    <a:pt x="13" y="23"/>
                  </a:cubicBezTo>
                  <a:cubicBezTo>
                    <a:pt x="11" y="23"/>
                    <a:pt x="10" y="23"/>
                    <a:pt x="9" y="24"/>
                  </a:cubicBezTo>
                  <a:cubicBezTo>
                    <a:pt x="8" y="22"/>
                    <a:pt x="8" y="22"/>
                    <a:pt x="8" y="22"/>
                  </a:cubicBezTo>
                  <a:cubicBezTo>
                    <a:pt x="9" y="22"/>
                    <a:pt x="10" y="21"/>
                    <a:pt x="11" y="20"/>
                  </a:cubicBezTo>
                  <a:cubicBezTo>
                    <a:pt x="12" y="19"/>
                    <a:pt x="14" y="18"/>
                    <a:pt x="15" y="17"/>
                  </a:cubicBezTo>
                  <a:cubicBezTo>
                    <a:pt x="12" y="18"/>
                    <a:pt x="11" y="18"/>
                    <a:pt x="10" y="19"/>
                  </a:cubicBezTo>
                  <a:cubicBezTo>
                    <a:pt x="9" y="17"/>
                    <a:pt x="9" y="17"/>
                    <a:pt x="9" y="17"/>
                  </a:cubicBezTo>
                  <a:cubicBezTo>
                    <a:pt x="9" y="16"/>
                    <a:pt x="10" y="16"/>
                    <a:pt x="11" y="15"/>
                  </a:cubicBezTo>
                  <a:cubicBezTo>
                    <a:pt x="12" y="15"/>
                    <a:pt x="12" y="14"/>
                    <a:pt x="13" y="12"/>
                  </a:cubicBezTo>
                  <a:cubicBezTo>
                    <a:pt x="11" y="12"/>
                    <a:pt x="11" y="12"/>
                    <a:pt x="11" y="12"/>
                  </a:cubicBezTo>
                  <a:cubicBezTo>
                    <a:pt x="9" y="13"/>
                    <a:pt x="9" y="13"/>
                    <a:pt x="9" y="13"/>
                  </a:cubicBezTo>
                  <a:cubicBezTo>
                    <a:pt x="8" y="12"/>
                    <a:pt x="8" y="12"/>
                    <a:pt x="8" y="12"/>
                  </a:cubicBezTo>
                  <a:cubicBezTo>
                    <a:pt x="17" y="12"/>
                    <a:pt x="17" y="12"/>
                    <a:pt x="17" y="12"/>
                  </a:cubicBezTo>
                  <a:cubicBezTo>
                    <a:pt x="18" y="10"/>
                    <a:pt x="18" y="10"/>
                    <a:pt x="18" y="10"/>
                  </a:cubicBezTo>
                  <a:cubicBezTo>
                    <a:pt x="20" y="12"/>
                    <a:pt x="20" y="12"/>
                    <a:pt x="20" y="12"/>
                  </a:cubicBezTo>
                  <a:cubicBezTo>
                    <a:pt x="14" y="12"/>
                    <a:pt x="14" y="12"/>
                    <a:pt x="14" y="12"/>
                  </a:cubicBezTo>
                  <a:cubicBezTo>
                    <a:pt x="16" y="14"/>
                    <a:pt x="16" y="14"/>
                    <a:pt x="16" y="14"/>
                  </a:cubicBezTo>
                  <a:cubicBezTo>
                    <a:pt x="15" y="14"/>
                    <a:pt x="14" y="14"/>
                    <a:pt x="13" y="15"/>
                  </a:cubicBezTo>
                  <a:cubicBezTo>
                    <a:pt x="13" y="15"/>
                    <a:pt x="12" y="16"/>
                    <a:pt x="11" y="17"/>
                  </a:cubicBezTo>
                  <a:cubicBezTo>
                    <a:pt x="12" y="17"/>
                    <a:pt x="14" y="17"/>
                    <a:pt x="15" y="17"/>
                  </a:cubicBezTo>
                  <a:close/>
                  <a:moveTo>
                    <a:pt x="27" y="2"/>
                  </a:moveTo>
                  <a:cubicBezTo>
                    <a:pt x="26" y="3"/>
                    <a:pt x="26" y="3"/>
                    <a:pt x="26" y="3"/>
                  </a:cubicBezTo>
                  <a:cubicBezTo>
                    <a:pt x="25" y="5"/>
                    <a:pt x="24" y="8"/>
                    <a:pt x="24" y="10"/>
                  </a:cubicBezTo>
                  <a:cubicBezTo>
                    <a:pt x="30" y="10"/>
                    <a:pt x="30" y="10"/>
                    <a:pt x="30" y="10"/>
                  </a:cubicBezTo>
                  <a:cubicBezTo>
                    <a:pt x="31" y="8"/>
                    <a:pt x="31" y="8"/>
                    <a:pt x="31" y="8"/>
                  </a:cubicBezTo>
                  <a:cubicBezTo>
                    <a:pt x="33" y="10"/>
                    <a:pt x="33" y="10"/>
                    <a:pt x="33" y="10"/>
                  </a:cubicBezTo>
                  <a:cubicBezTo>
                    <a:pt x="30" y="10"/>
                    <a:pt x="30" y="10"/>
                    <a:pt x="30" y="10"/>
                  </a:cubicBezTo>
                  <a:cubicBezTo>
                    <a:pt x="29" y="18"/>
                    <a:pt x="28" y="23"/>
                    <a:pt x="27" y="26"/>
                  </a:cubicBezTo>
                  <a:cubicBezTo>
                    <a:pt x="28" y="29"/>
                    <a:pt x="30" y="31"/>
                    <a:pt x="33" y="32"/>
                  </a:cubicBezTo>
                  <a:cubicBezTo>
                    <a:pt x="33" y="33"/>
                    <a:pt x="33" y="33"/>
                    <a:pt x="33" y="33"/>
                  </a:cubicBezTo>
                  <a:cubicBezTo>
                    <a:pt x="32" y="33"/>
                    <a:pt x="31" y="33"/>
                    <a:pt x="31" y="34"/>
                  </a:cubicBezTo>
                  <a:cubicBezTo>
                    <a:pt x="28" y="32"/>
                    <a:pt x="27" y="30"/>
                    <a:pt x="26" y="28"/>
                  </a:cubicBezTo>
                  <a:cubicBezTo>
                    <a:pt x="23" y="31"/>
                    <a:pt x="20" y="33"/>
                    <a:pt x="15" y="35"/>
                  </a:cubicBezTo>
                  <a:cubicBezTo>
                    <a:pt x="15" y="34"/>
                    <a:pt x="15" y="34"/>
                    <a:pt x="15" y="34"/>
                  </a:cubicBezTo>
                  <a:cubicBezTo>
                    <a:pt x="19" y="32"/>
                    <a:pt x="22" y="30"/>
                    <a:pt x="25" y="26"/>
                  </a:cubicBezTo>
                  <a:cubicBezTo>
                    <a:pt x="24" y="23"/>
                    <a:pt x="23" y="18"/>
                    <a:pt x="22" y="13"/>
                  </a:cubicBezTo>
                  <a:cubicBezTo>
                    <a:pt x="22" y="14"/>
                    <a:pt x="21" y="16"/>
                    <a:pt x="20" y="18"/>
                  </a:cubicBezTo>
                  <a:cubicBezTo>
                    <a:pt x="19" y="18"/>
                    <a:pt x="19" y="18"/>
                    <a:pt x="19" y="18"/>
                  </a:cubicBezTo>
                  <a:cubicBezTo>
                    <a:pt x="20" y="16"/>
                    <a:pt x="21" y="14"/>
                    <a:pt x="21" y="12"/>
                  </a:cubicBezTo>
                  <a:cubicBezTo>
                    <a:pt x="22" y="10"/>
                    <a:pt x="22" y="8"/>
                    <a:pt x="23" y="6"/>
                  </a:cubicBezTo>
                  <a:cubicBezTo>
                    <a:pt x="23" y="4"/>
                    <a:pt x="24" y="2"/>
                    <a:pt x="24" y="1"/>
                  </a:cubicBezTo>
                  <a:lnTo>
                    <a:pt x="27" y="2"/>
                  </a:lnTo>
                  <a:close/>
                  <a:moveTo>
                    <a:pt x="20" y="27"/>
                  </a:moveTo>
                  <a:cubicBezTo>
                    <a:pt x="20" y="28"/>
                    <a:pt x="20" y="29"/>
                    <a:pt x="20" y="29"/>
                  </a:cubicBezTo>
                  <a:cubicBezTo>
                    <a:pt x="20" y="30"/>
                    <a:pt x="20" y="30"/>
                    <a:pt x="19" y="31"/>
                  </a:cubicBezTo>
                  <a:cubicBezTo>
                    <a:pt x="19" y="31"/>
                    <a:pt x="18" y="30"/>
                    <a:pt x="18" y="29"/>
                  </a:cubicBezTo>
                  <a:cubicBezTo>
                    <a:pt x="18" y="27"/>
                    <a:pt x="17" y="26"/>
                    <a:pt x="16" y="25"/>
                  </a:cubicBezTo>
                  <a:cubicBezTo>
                    <a:pt x="17" y="25"/>
                    <a:pt x="17" y="25"/>
                    <a:pt x="17" y="25"/>
                  </a:cubicBezTo>
                  <a:cubicBezTo>
                    <a:pt x="18" y="26"/>
                    <a:pt x="19" y="26"/>
                    <a:pt x="20" y="27"/>
                  </a:cubicBezTo>
                  <a:close/>
                  <a:moveTo>
                    <a:pt x="23" y="11"/>
                  </a:moveTo>
                  <a:cubicBezTo>
                    <a:pt x="24" y="17"/>
                    <a:pt x="25" y="21"/>
                    <a:pt x="26" y="24"/>
                  </a:cubicBezTo>
                  <a:cubicBezTo>
                    <a:pt x="27" y="20"/>
                    <a:pt x="28" y="16"/>
                    <a:pt x="28" y="10"/>
                  </a:cubicBezTo>
                  <a:cubicBezTo>
                    <a:pt x="23" y="10"/>
                    <a:pt x="23" y="10"/>
                    <a:pt x="23" y="10"/>
                  </a:cubicBezTo>
                  <a:lnTo>
                    <a:pt x="23" y="1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49"/>
            <p:cNvSpPr>
              <a:spLocks noEditPoints="1"/>
            </p:cNvSpPr>
            <p:nvPr/>
          </p:nvSpPr>
          <p:spPr bwMode="auto">
            <a:xfrm>
              <a:off x="4891088" y="4557983"/>
              <a:ext cx="88900" cy="88900"/>
            </a:xfrm>
            <a:custGeom>
              <a:gdLst>
                <a:gd fmla="*/ 5 w 34" name="T0"/>
                <a:gd fmla="*/ 16 h 34" name="T1"/>
                <a:gd fmla="*/ 0 w 34" name="T2"/>
                <a:gd fmla="*/ 10 h 34" name="T3"/>
                <a:gd fmla="*/ 5 w 34" name="T4"/>
                <a:gd fmla="*/ 14 h 34" name="T5"/>
                <a:gd fmla="*/ 6 w 34" name="T6"/>
                <a:gd fmla="*/ 29 h 34" name="T7"/>
                <a:gd fmla="*/ 5 w 34" name="T8"/>
                <a:gd fmla="*/ 33 h 34" name="T9"/>
                <a:gd fmla="*/ 4 w 34" name="T10"/>
                <a:gd fmla="*/ 25 h 34" name="T11"/>
                <a:gd fmla="*/ 1 w 34" name="T12"/>
                <a:gd fmla="*/ 23 h 34" name="T13"/>
                <a:gd fmla="*/ 6 w 34" name="T14"/>
                <a:gd fmla="*/ 22 h 34" name="T15"/>
                <a:gd fmla="*/ 11 w 34" name="T16"/>
                <a:gd fmla="*/ 6 h 34" name="T17"/>
                <a:gd fmla="*/ 8 w 34" name="T18"/>
                <a:gd fmla="*/ 5 h 34" name="T19"/>
                <a:gd fmla="*/ 6 w 34" name="T20"/>
                <a:gd fmla="*/ 6 h 34" name="T21"/>
                <a:gd fmla="*/ 4 w 34" name="T22"/>
                <a:gd fmla="*/ 2 h 34" name="T23"/>
                <a:gd fmla="*/ 15 w 34" name="T24"/>
                <a:gd fmla="*/ 0 h 34" name="T25"/>
                <a:gd fmla="*/ 17 w 34" name="T26"/>
                <a:gd fmla="*/ 3 h 34" name="T27"/>
                <a:gd fmla="*/ 19 w 34" name="T28"/>
                <a:gd fmla="*/ 9 h 34" name="T29"/>
                <a:gd fmla="*/ 23 w 34" name="T30"/>
                <a:gd fmla="*/ 10 h 34" name="T31"/>
                <a:gd fmla="*/ 17 w 34" name="T32"/>
                <a:gd fmla="*/ 17 h 34" name="T33"/>
                <a:gd fmla="*/ 19 w 34" name="T34"/>
                <a:gd fmla="*/ 16 h 34" name="T35"/>
                <a:gd fmla="*/ 20 w 34" name="T36"/>
                <a:gd fmla="*/ 18 h 34" name="T37"/>
                <a:gd fmla="*/ 18 w 34" name="T38"/>
                <a:gd fmla="*/ 28 h 34" name="T39"/>
                <a:gd fmla="*/ 13 w 34" name="T40"/>
                <a:gd fmla="*/ 27 h 34" name="T41"/>
                <a:gd fmla="*/ 11 w 34" name="T42"/>
                <a:gd fmla="*/ 31 h 34" name="T43"/>
                <a:gd fmla="*/ 11 w 34" name="T44"/>
                <a:gd fmla="*/ 16 h 34" name="T45"/>
                <a:gd fmla="*/ 15 w 34" name="T46"/>
                <a:gd fmla="*/ 17 h 34" name="T47"/>
                <a:gd fmla="*/ 13 w 34" name="T48"/>
                <a:gd fmla="*/ 10 h 34" name="T49"/>
                <a:gd fmla="*/ 10 w 34" name="T50"/>
                <a:gd fmla="*/ 9 h 34" name="T51"/>
                <a:gd fmla="*/ 15 w 34" name="T52"/>
                <a:gd fmla="*/ 0 h 34" name="T53"/>
                <a:gd fmla="*/ 18 w 34" name="T54"/>
                <a:gd fmla="*/ 26 h 34" name="T55"/>
                <a:gd fmla="*/ 13 w 34" name="T56"/>
                <a:gd fmla="*/ 18 h 34" name="T57"/>
                <a:gd fmla="*/ 15 w 34" name="T58"/>
                <a:gd fmla="*/ 34 h 34" name="T59"/>
                <a:gd fmla="*/ 22 w 34" name="T60"/>
                <a:gd fmla="*/ 26 h 34" name="T61"/>
                <a:gd fmla="*/ 24 w 34" name="T62"/>
                <a:gd fmla="*/ 3 h 34" name="T63"/>
                <a:gd fmla="*/ 31 w 34" name="T64"/>
                <a:gd fmla="*/ 4 h 34" name="T65"/>
                <a:gd fmla="*/ 34 w 34" name="T66"/>
                <a:gd fmla="*/ 4 h 34" name="T67"/>
                <a:gd fmla="*/ 33 w 34" name="T68"/>
                <a:gd fmla="*/ 31 h 34" name="T69"/>
                <a:gd fmla="*/ 30 w 34" name="T70"/>
                <a:gd fmla="*/ 34 h 34" name="T71"/>
                <a:gd fmla="*/ 25 w 34" name="T72"/>
                <a:gd fmla="*/ 31 h 34" name="T73"/>
                <a:gd fmla="*/ 31 w 34" name="T74"/>
                <a:gd fmla="*/ 30 h 34" name="T75"/>
                <a:gd fmla="*/ 26 w 34" name="T76"/>
                <a:gd fmla="*/ 20 h 34" name="T77"/>
                <a:gd fmla="*/ 26 w 34" name="T78"/>
                <a:gd fmla="*/ 11 h 34" name="T79"/>
                <a:gd fmla="*/ 31 w 34" name="T80"/>
                <a:gd fmla="*/ 5 h 34" name="T81"/>
                <a:gd fmla="*/ 26 w 34" name="T82"/>
                <a:gd fmla="*/ 11 h 34" name="T83"/>
                <a:gd fmla="*/ 31 w 34" name="T84"/>
                <a:gd fmla="*/ 19 h 34" name="T85"/>
                <a:gd fmla="*/ 26 w 34" name="T86"/>
                <a:gd fmla="*/ 12 h 3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4" w="34">
                  <a:moveTo>
                    <a:pt x="5" y="14"/>
                  </a:moveTo>
                  <a:cubicBezTo>
                    <a:pt x="5" y="15"/>
                    <a:pt x="5" y="16"/>
                    <a:pt x="5" y="16"/>
                  </a:cubicBezTo>
                  <a:cubicBezTo>
                    <a:pt x="4" y="16"/>
                    <a:pt x="4" y="16"/>
                    <a:pt x="3" y="15"/>
                  </a:cubicBezTo>
                  <a:cubicBezTo>
                    <a:pt x="3" y="13"/>
                    <a:pt x="2" y="12"/>
                    <a:pt x="0" y="10"/>
                  </a:cubicBezTo>
                  <a:cubicBezTo>
                    <a:pt x="1" y="10"/>
                    <a:pt x="1" y="10"/>
                    <a:pt x="1" y="10"/>
                  </a:cubicBezTo>
                  <a:cubicBezTo>
                    <a:pt x="4" y="11"/>
                    <a:pt x="5" y="13"/>
                    <a:pt x="5" y="14"/>
                  </a:cubicBezTo>
                  <a:close/>
                  <a:moveTo>
                    <a:pt x="7" y="24"/>
                  </a:moveTo>
                  <a:cubicBezTo>
                    <a:pt x="6" y="25"/>
                    <a:pt x="6" y="27"/>
                    <a:pt x="6" y="29"/>
                  </a:cubicBezTo>
                  <a:cubicBezTo>
                    <a:pt x="6" y="31"/>
                    <a:pt x="6" y="32"/>
                    <a:pt x="6" y="32"/>
                  </a:cubicBezTo>
                  <a:cubicBezTo>
                    <a:pt x="6" y="33"/>
                    <a:pt x="6" y="33"/>
                    <a:pt x="5" y="33"/>
                  </a:cubicBezTo>
                  <a:cubicBezTo>
                    <a:pt x="4" y="32"/>
                    <a:pt x="3" y="31"/>
                    <a:pt x="4" y="29"/>
                  </a:cubicBezTo>
                  <a:cubicBezTo>
                    <a:pt x="4" y="27"/>
                    <a:pt x="4" y="26"/>
                    <a:pt x="4" y="25"/>
                  </a:cubicBezTo>
                  <a:cubicBezTo>
                    <a:pt x="3" y="25"/>
                    <a:pt x="2" y="24"/>
                    <a:pt x="1" y="24"/>
                  </a:cubicBezTo>
                  <a:cubicBezTo>
                    <a:pt x="1" y="23"/>
                    <a:pt x="1" y="23"/>
                    <a:pt x="1" y="23"/>
                  </a:cubicBezTo>
                  <a:cubicBezTo>
                    <a:pt x="3" y="24"/>
                    <a:pt x="4" y="24"/>
                    <a:pt x="4" y="24"/>
                  </a:cubicBezTo>
                  <a:cubicBezTo>
                    <a:pt x="5" y="24"/>
                    <a:pt x="5" y="23"/>
                    <a:pt x="6" y="22"/>
                  </a:cubicBezTo>
                  <a:cubicBezTo>
                    <a:pt x="6" y="21"/>
                    <a:pt x="8" y="16"/>
                    <a:pt x="11" y="6"/>
                  </a:cubicBezTo>
                  <a:cubicBezTo>
                    <a:pt x="11" y="6"/>
                    <a:pt x="11" y="6"/>
                    <a:pt x="11" y="6"/>
                  </a:cubicBezTo>
                  <a:cubicBezTo>
                    <a:pt x="9" y="17"/>
                    <a:pt x="7" y="23"/>
                    <a:pt x="7" y="24"/>
                  </a:cubicBezTo>
                  <a:close/>
                  <a:moveTo>
                    <a:pt x="8" y="5"/>
                  </a:moveTo>
                  <a:cubicBezTo>
                    <a:pt x="8" y="6"/>
                    <a:pt x="8" y="6"/>
                    <a:pt x="8" y="7"/>
                  </a:cubicBezTo>
                  <a:cubicBezTo>
                    <a:pt x="7" y="8"/>
                    <a:pt x="6" y="7"/>
                    <a:pt x="6" y="6"/>
                  </a:cubicBezTo>
                  <a:cubicBezTo>
                    <a:pt x="6" y="5"/>
                    <a:pt x="5" y="4"/>
                    <a:pt x="3" y="2"/>
                  </a:cubicBezTo>
                  <a:cubicBezTo>
                    <a:pt x="4" y="2"/>
                    <a:pt x="4" y="2"/>
                    <a:pt x="4" y="2"/>
                  </a:cubicBezTo>
                  <a:cubicBezTo>
                    <a:pt x="6" y="3"/>
                    <a:pt x="8" y="4"/>
                    <a:pt x="8" y="5"/>
                  </a:cubicBezTo>
                  <a:close/>
                  <a:moveTo>
                    <a:pt x="15" y="0"/>
                  </a:moveTo>
                  <a:cubicBezTo>
                    <a:pt x="18" y="2"/>
                    <a:pt x="18" y="2"/>
                    <a:pt x="18" y="2"/>
                  </a:cubicBezTo>
                  <a:cubicBezTo>
                    <a:pt x="17" y="3"/>
                    <a:pt x="17" y="3"/>
                    <a:pt x="17" y="3"/>
                  </a:cubicBezTo>
                  <a:cubicBezTo>
                    <a:pt x="17" y="9"/>
                    <a:pt x="17" y="9"/>
                    <a:pt x="17" y="9"/>
                  </a:cubicBezTo>
                  <a:cubicBezTo>
                    <a:pt x="19" y="9"/>
                    <a:pt x="19" y="9"/>
                    <a:pt x="19" y="9"/>
                  </a:cubicBezTo>
                  <a:cubicBezTo>
                    <a:pt x="20" y="8"/>
                    <a:pt x="20" y="8"/>
                    <a:pt x="20" y="8"/>
                  </a:cubicBezTo>
                  <a:cubicBezTo>
                    <a:pt x="23" y="10"/>
                    <a:pt x="23" y="10"/>
                    <a:pt x="23" y="10"/>
                  </a:cubicBezTo>
                  <a:cubicBezTo>
                    <a:pt x="17" y="10"/>
                    <a:pt x="17" y="10"/>
                    <a:pt x="17" y="10"/>
                  </a:cubicBezTo>
                  <a:cubicBezTo>
                    <a:pt x="17" y="17"/>
                    <a:pt x="17" y="17"/>
                    <a:pt x="17" y="17"/>
                  </a:cubicBezTo>
                  <a:cubicBezTo>
                    <a:pt x="18" y="17"/>
                    <a:pt x="18" y="17"/>
                    <a:pt x="18" y="17"/>
                  </a:cubicBezTo>
                  <a:cubicBezTo>
                    <a:pt x="19" y="16"/>
                    <a:pt x="19" y="16"/>
                    <a:pt x="19" y="16"/>
                  </a:cubicBezTo>
                  <a:cubicBezTo>
                    <a:pt x="21" y="17"/>
                    <a:pt x="21" y="17"/>
                    <a:pt x="21" y="17"/>
                  </a:cubicBezTo>
                  <a:cubicBezTo>
                    <a:pt x="20" y="18"/>
                    <a:pt x="20" y="18"/>
                    <a:pt x="20" y="18"/>
                  </a:cubicBezTo>
                  <a:cubicBezTo>
                    <a:pt x="20" y="23"/>
                    <a:pt x="20" y="26"/>
                    <a:pt x="20" y="28"/>
                  </a:cubicBezTo>
                  <a:cubicBezTo>
                    <a:pt x="18" y="28"/>
                    <a:pt x="18" y="28"/>
                    <a:pt x="18" y="28"/>
                  </a:cubicBezTo>
                  <a:cubicBezTo>
                    <a:pt x="18" y="27"/>
                    <a:pt x="18" y="27"/>
                    <a:pt x="18" y="27"/>
                  </a:cubicBezTo>
                  <a:cubicBezTo>
                    <a:pt x="13" y="27"/>
                    <a:pt x="13" y="27"/>
                    <a:pt x="13" y="27"/>
                  </a:cubicBezTo>
                  <a:cubicBezTo>
                    <a:pt x="13" y="30"/>
                    <a:pt x="13" y="30"/>
                    <a:pt x="13" y="30"/>
                  </a:cubicBezTo>
                  <a:cubicBezTo>
                    <a:pt x="11" y="31"/>
                    <a:pt x="11" y="31"/>
                    <a:pt x="11" y="31"/>
                  </a:cubicBezTo>
                  <a:cubicBezTo>
                    <a:pt x="11" y="28"/>
                    <a:pt x="11" y="26"/>
                    <a:pt x="11" y="24"/>
                  </a:cubicBezTo>
                  <a:cubicBezTo>
                    <a:pt x="11" y="21"/>
                    <a:pt x="11" y="18"/>
                    <a:pt x="11" y="16"/>
                  </a:cubicBezTo>
                  <a:cubicBezTo>
                    <a:pt x="13" y="17"/>
                    <a:pt x="13" y="17"/>
                    <a:pt x="13" y="17"/>
                  </a:cubicBezTo>
                  <a:cubicBezTo>
                    <a:pt x="15" y="17"/>
                    <a:pt x="15" y="17"/>
                    <a:pt x="15" y="17"/>
                  </a:cubicBezTo>
                  <a:cubicBezTo>
                    <a:pt x="15" y="10"/>
                    <a:pt x="15" y="10"/>
                    <a:pt x="15" y="10"/>
                  </a:cubicBezTo>
                  <a:cubicBezTo>
                    <a:pt x="13" y="10"/>
                    <a:pt x="13" y="10"/>
                    <a:pt x="13" y="10"/>
                  </a:cubicBezTo>
                  <a:cubicBezTo>
                    <a:pt x="12" y="10"/>
                    <a:pt x="12" y="10"/>
                    <a:pt x="12" y="10"/>
                  </a:cubicBezTo>
                  <a:cubicBezTo>
                    <a:pt x="10" y="9"/>
                    <a:pt x="10" y="9"/>
                    <a:pt x="10" y="9"/>
                  </a:cubicBezTo>
                  <a:cubicBezTo>
                    <a:pt x="15" y="9"/>
                    <a:pt x="15" y="9"/>
                    <a:pt x="15" y="9"/>
                  </a:cubicBezTo>
                  <a:cubicBezTo>
                    <a:pt x="15" y="5"/>
                    <a:pt x="15" y="2"/>
                    <a:pt x="15" y="0"/>
                  </a:cubicBezTo>
                  <a:close/>
                  <a:moveTo>
                    <a:pt x="13" y="26"/>
                  </a:moveTo>
                  <a:cubicBezTo>
                    <a:pt x="18" y="26"/>
                    <a:pt x="18" y="26"/>
                    <a:pt x="18" y="26"/>
                  </a:cubicBezTo>
                  <a:cubicBezTo>
                    <a:pt x="18" y="18"/>
                    <a:pt x="18" y="18"/>
                    <a:pt x="18" y="18"/>
                  </a:cubicBezTo>
                  <a:cubicBezTo>
                    <a:pt x="13" y="18"/>
                    <a:pt x="13" y="18"/>
                    <a:pt x="13" y="18"/>
                  </a:cubicBezTo>
                  <a:lnTo>
                    <a:pt x="13" y="26"/>
                  </a:lnTo>
                  <a:close/>
                  <a:moveTo>
                    <a:pt x="15" y="34"/>
                  </a:moveTo>
                  <a:cubicBezTo>
                    <a:pt x="15" y="34"/>
                    <a:pt x="15" y="34"/>
                    <a:pt x="15" y="34"/>
                  </a:cubicBezTo>
                  <a:cubicBezTo>
                    <a:pt x="19" y="32"/>
                    <a:pt x="21" y="29"/>
                    <a:pt x="22" y="26"/>
                  </a:cubicBezTo>
                  <a:cubicBezTo>
                    <a:pt x="23" y="23"/>
                    <a:pt x="24" y="19"/>
                    <a:pt x="24" y="14"/>
                  </a:cubicBezTo>
                  <a:cubicBezTo>
                    <a:pt x="24" y="9"/>
                    <a:pt x="24" y="5"/>
                    <a:pt x="24" y="3"/>
                  </a:cubicBezTo>
                  <a:cubicBezTo>
                    <a:pt x="26" y="4"/>
                    <a:pt x="26" y="4"/>
                    <a:pt x="26" y="4"/>
                  </a:cubicBezTo>
                  <a:cubicBezTo>
                    <a:pt x="31" y="4"/>
                    <a:pt x="31" y="4"/>
                    <a:pt x="31" y="4"/>
                  </a:cubicBezTo>
                  <a:cubicBezTo>
                    <a:pt x="32" y="3"/>
                    <a:pt x="32" y="3"/>
                    <a:pt x="32" y="3"/>
                  </a:cubicBezTo>
                  <a:cubicBezTo>
                    <a:pt x="34" y="4"/>
                    <a:pt x="34" y="4"/>
                    <a:pt x="34" y="4"/>
                  </a:cubicBezTo>
                  <a:cubicBezTo>
                    <a:pt x="33" y="5"/>
                    <a:pt x="33" y="5"/>
                    <a:pt x="33" y="5"/>
                  </a:cubicBezTo>
                  <a:cubicBezTo>
                    <a:pt x="33" y="31"/>
                    <a:pt x="33" y="31"/>
                    <a:pt x="33" y="31"/>
                  </a:cubicBezTo>
                  <a:cubicBezTo>
                    <a:pt x="33" y="32"/>
                    <a:pt x="32" y="32"/>
                    <a:pt x="32" y="33"/>
                  </a:cubicBezTo>
                  <a:cubicBezTo>
                    <a:pt x="32" y="33"/>
                    <a:pt x="31" y="34"/>
                    <a:pt x="30" y="34"/>
                  </a:cubicBezTo>
                  <a:cubicBezTo>
                    <a:pt x="29" y="33"/>
                    <a:pt x="28" y="32"/>
                    <a:pt x="25" y="31"/>
                  </a:cubicBezTo>
                  <a:cubicBezTo>
                    <a:pt x="25" y="31"/>
                    <a:pt x="25" y="31"/>
                    <a:pt x="25" y="31"/>
                  </a:cubicBezTo>
                  <a:cubicBezTo>
                    <a:pt x="28" y="31"/>
                    <a:pt x="29" y="31"/>
                    <a:pt x="30" y="31"/>
                  </a:cubicBezTo>
                  <a:cubicBezTo>
                    <a:pt x="31" y="31"/>
                    <a:pt x="31" y="31"/>
                    <a:pt x="31" y="30"/>
                  </a:cubicBezTo>
                  <a:cubicBezTo>
                    <a:pt x="31" y="20"/>
                    <a:pt x="31" y="20"/>
                    <a:pt x="31" y="20"/>
                  </a:cubicBezTo>
                  <a:cubicBezTo>
                    <a:pt x="26" y="20"/>
                    <a:pt x="26" y="20"/>
                    <a:pt x="26" y="20"/>
                  </a:cubicBezTo>
                  <a:cubicBezTo>
                    <a:pt x="25" y="27"/>
                    <a:pt x="21" y="32"/>
                    <a:pt x="15" y="34"/>
                  </a:cubicBezTo>
                  <a:close/>
                  <a:moveTo>
                    <a:pt x="26" y="11"/>
                  </a:moveTo>
                  <a:cubicBezTo>
                    <a:pt x="31" y="11"/>
                    <a:pt x="31" y="11"/>
                    <a:pt x="31" y="11"/>
                  </a:cubicBezTo>
                  <a:cubicBezTo>
                    <a:pt x="31" y="5"/>
                    <a:pt x="31" y="5"/>
                    <a:pt x="31" y="5"/>
                  </a:cubicBezTo>
                  <a:cubicBezTo>
                    <a:pt x="26" y="5"/>
                    <a:pt x="26" y="5"/>
                    <a:pt x="26" y="5"/>
                  </a:cubicBezTo>
                  <a:lnTo>
                    <a:pt x="26" y="11"/>
                  </a:lnTo>
                  <a:close/>
                  <a:moveTo>
                    <a:pt x="26" y="19"/>
                  </a:moveTo>
                  <a:cubicBezTo>
                    <a:pt x="31" y="19"/>
                    <a:pt x="31" y="19"/>
                    <a:pt x="31" y="19"/>
                  </a:cubicBezTo>
                  <a:cubicBezTo>
                    <a:pt x="31" y="12"/>
                    <a:pt x="31" y="12"/>
                    <a:pt x="31" y="12"/>
                  </a:cubicBezTo>
                  <a:cubicBezTo>
                    <a:pt x="26" y="12"/>
                    <a:pt x="26" y="12"/>
                    <a:pt x="26" y="12"/>
                  </a:cubicBezTo>
                  <a:lnTo>
                    <a:pt x="26" y="1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50"/>
            <p:cNvSpPr>
              <a:spLocks noEditPoints="1"/>
            </p:cNvSpPr>
            <p:nvPr/>
          </p:nvSpPr>
          <p:spPr bwMode="auto">
            <a:xfrm>
              <a:off x="4981575" y="4561158"/>
              <a:ext cx="88900" cy="85725"/>
            </a:xfrm>
            <a:custGeom>
              <a:gdLst>
                <a:gd fmla="*/ 11 w 34" name="T0"/>
                <a:gd fmla="*/ 0 h 33" name="T1"/>
                <a:gd fmla="*/ 14 w 34" name="T2"/>
                <a:gd fmla="*/ 1 h 33" name="T3"/>
                <a:gd fmla="*/ 13 w 34" name="T4"/>
                <a:gd fmla="*/ 2 h 33" name="T5"/>
                <a:gd fmla="*/ 13 w 34" name="T6"/>
                <a:gd fmla="*/ 25 h 33" name="T7"/>
                <a:gd fmla="*/ 13 w 34" name="T8"/>
                <a:gd fmla="*/ 32 h 33" name="T9"/>
                <a:gd fmla="*/ 11 w 34" name="T10"/>
                <a:gd fmla="*/ 33 h 33" name="T11"/>
                <a:gd fmla="*/ 11 w 34" name="T12"/>
                <a:gd fmla="*/ 24 h 33" name="T13"/>
                <a:gd fmla="*/ 2 w 34" name="T14"/>
                <a:gd fmla="*/ 29 h 33" name="T15"/>
                <a:gd fmla="*/ 0 w 34" name="T16"/>
                <a:gd fmla="*/ 27 h 33" name="T17"/>
                <a:gd fmla="*/ 11 w 34" name="T18"/>
                <a:gd fmla="*/ 24 h 33" name="T19"/>
                <a:gd fmla="*/ 11 w 34" name="T20"/>
                <a:gd fmla="*/ 11 h 33" name="T21"/>
                <a:gd fmla="*/ 3 w 34" name="T22"/>
                <a:gd fmla="*/ 11 h 33" name="T23"/>
                <a:gd fmla="*/ 2 w 34" name="T24"/>
                <a:gd fmla="*/ 12 h 33" name="T25"/>
                <a:gd fmla="*/ 1 w 34" name="T26"/>
                <a:gd fmla="*/ 10 h 33" name="T27"/>
                <a:gd fmla="*/ 11 w 34" name="T28"/>
                <a:gd fmla="*/ 10 h 33" name="T29"/>
                <a:gd fmla="*/ 11 w 34" name="T30"/>
                <a:gd fmla="*/ 0 h 33" name="T31"/>
                <a:gd fmla="*/ 19 w 34" name="T32"/>
                <a:gd fmla="*/ 8 h 33" name="T33"/>
                <a:gd fmla="*/ 19 w 34" name="T34"/>
                <a:gd fmla="*/ 0 h 33" name="T35"/>
                <a:gd fmla="*/ 23 w 34" name="T36"/>
                <a:gd fmla="*/ 2 h 33" name="T37"/>
                <a:gd fmla="*/ 21 w 34" name="T38"/>
                <a:gd fmla="*/ 3 h 33" name="T39"/>
                <a:gd fmla="*/ 21 w 34" name="T40"/>
                <a:gd fmla="*/ 14 h 33" name="T41"/>
                <a:gd fmla="*/ 30 w 34" name="T42"/>
                <a:gd fmla="*/ 7 h 33" name="T43"/>
                <a:gd fmla="*/ 33 w 34" name="T44"/>
                <a:gd fmla="*/ 10 h 33" name="T45"/>
                <a:gd fmla="*/ 28 w 34" name="T46"/>
                <a:gd fmla="*/ 12 h 33" name="T47"/>
                <a:gd fmla="*/ 21 w 34" name="T48"/>
                <a:gd fmla="*/ 15 h 33" name="T49"/>
                <a:gd fmla="*/ 21 w 34" name="T50"/>
                <a:gd fmla="*/ 28 h 33" name="T51"/>
                <a:gd fmla="*/ 23 w 34" name="T52"/>
                <a:gd fmla="*/ 30 h 33" name="T53"/>
                <a:gd fmla="*/ 29 w 34" name="T54"/>
                <a:gd fmla="*/ 30 h 33" name="T55"/>
                <a:gd fmla="*/ 31 w 34" name="T56"/>
                <a:gd fmla="*/ 27 h 33" name="T57"/>
                <a:gd fmla="*/ 31 w 34" name="T58"/>
                <a:gd fmla="*/ 22 h 33" name="T59"/>
                <a:gd fmla="*/ 32 w 34" name="T60"/>
                <a:gd fmla="*/ 22 h 33" name="T61"/>
                <a:gd fmla="*/ 32 w 34" name="T62"/>
                <a:gd fmla="*/ 28 h 33" name="T63"/>
                <a:gd fmla="*/ 34 w 34" name="T64"/>
                <a:gd fmla="*/ 30 h 33" name="T65"/>
                <a:gd fmla="*/ 30 w 34" name="T66"/>
                <a:gd fmla="*/ 32 h 33" name="T67"/>
                <a:gd fmla="*/ 23 w 34" name="T68"/>
                <a:gd fmla="*/ 32 h 33" name="T69"/>
                <a:gd fmla="*/ 19 w 34" name="T70"/>
                <a:gd fmla="*/ 29 h 33" name="T71"/>
                <a:gd fmla="*/ 19 w 34" name="T72"/>
                <a:gd fmla="*/ 8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34">
                  <a:moveTo>
                    <a:pt x="11" y="0"/>
                  </a:moveTo>
                  <a:cubicBezTo>
                    <a:pt x="14" y="1"/>
                    <a:pt x="14" y="1"/>
                    <a:pt x="14" y="1"/>
                  </a:cubicBezTo>
                  <a:cubicBezTo>
                    <a:pt x="13" y="2"/>
                    <a:pt x="13" y="2"/>
                    <a:pt x="13" y="2"/>
                  </a:cubicBezTo>
                  <a:cubicBezTo>
                    <a:pt x="13" y="25"/>
                    <a:pt x="13" y="25"/>
                    <a:pt x="13" y="25"/>
                  </a:cubicBezTo>
                  <a:cubicBezTo>
                    <a:pt x="13" y="27"/>
                    <a:pt x="13" y="29"/>
                    <a:pt x="13" y="32"/>
                  </a:cubicBezTo>
                  <a:cubicBezTo>
                    <a:pt x="11" y="33"/>
                    <a:pt x="11" y="33"/>
                    <a:pt x="11" y="33"/>
                  </a:cubicBezTo>
                  <a:cubicBezTo>
                    <a:pt x="11" y="30"/>
                    <a:pt x="11" y="27"/>
                    <a:pt x="11" y="24"/>
                  </a:cubicBezTo>
                  <a:cubicBezTo>
                    <a:pt x="6" y="27"/>
                    <a:pt x="3" y="28"/>
                    <a:pt x="2" y="29"/>
                  </a:cubicBezTo>
                  <a:cubicBezTo>
                    <a:pt x="0" y="27"/>
                    <a:pt x="0" y="27"/>
                    <a:pt x="0" y="27"/>
                  </a:cubicBezTo>
                  <a:cubicBezTo>
                    <a:pt x="1" y="27"/>
                    <a:pt x="5" y="26"/>
                    <a:pt x="11" y="24"/>
                  </a:cubicBezTo>
                  <a:cubicBezTo>
                    <a:pt x="11" y="11"/>
                    <a:pt x="11" y="11"/>
                    <a:pt x="11" y="11"/>
                  </a:cubicBezTo>
                  <a:cubicBezTo>
                    <a:pt x="3" y="11"/>
                    <a:pt x="3" y="11"/>
                    <a:pt x="3" y="11"/>
                  </a:cubicBezTo>
                  <a:cubicBezTo>
                    <a:pt x="2" y="12"/>
                    <a:pt x="2" y="12"/>
                    <a:pt x="2" y="12"/>
                  </a:cubicBezTo>
                  <a:cubicBezTo>
                    <a:pt x="1" y="10"/>
                    <a:pt x="1" y="10"/>
                    <a:pt x="1" y="10"/>
                  </a:cubicBezTo>
                  <a:cubicBezTo>
                    <a:pt x="11" y="10"/>
                    <a:pt x="11" y="10"/>
                    <a:pt x="11" y="10"/>
                  </a:cubicBezTo>
                  <a:cubicBezTo>
                    <a:pt x="11" y="5"/>
                    <a:pt x="11" y="2"/>
                    <a:pt x="11" y="0"/>
                  </a:cubicBezTo>
                  <a:close/>
                  <a:moveTo>
                    <a:pt x="19" y="8"/>
                  </a:moveTo>
                  <a:cubicBezTo>
                    <a:pt x="19" y="5"/>
                    <a:pt x="19" y="3"/>
                    <a:pt x="19" y="0"/>
                  </a:cubicBezTo>
                  <a:cubicBezTo>
                    <a:pt x="23" y="2"/>
                    <a:pt x="23" y="2"/>
                    <a:pt x="23" y="2"/>
                  </a:cubicBezTo>
                  <a:cubicBezTo>
                    <a:pt x="21" y="3"/>
                    <a:pt x="21" y="3"/>
                    <a:pt x="21" y="3"/>
                  </a:cubicBezTo>
                  <a:cubicBezTo>
                    <a:pt x="21" y="14"/>
                    <a:pt x="21" y="14"/>
                    <a:pt x="21" y="14"/>
                  </a:cubicBezTo>
                  <a:cubicBezTo>
                    <a:pt x="25" y="12"/>
                    <a:pt x="28" y="10"/>
                    <a:pt x="30" y="7"/>
                  </a:cubicBezTo>
                  <a:cubicBezTo>
                    <a:pt x="33" y="10"/>
                    <a:pt x="33" y="10"/>
                    <a:pt x="33" y="10"/>
                  </a:cubicBezTo>
                  <a:cubicBezTo>
                    <a:pt x="32" y="10"/>
                    <a:pt x="30" y="11"/>
                    <a:pt x="28" y="12"/>
                  </a:cubicBezTo>
                  <a:cubicBezTo>
                    <a:pt x="26" y="13"/>
                    <a:pt x="24" y="14"/>
                    <a:pt x="21" y="15"/>
                  </a:cubicBezTo>
                  <a:cubicBezTo>
                    <a:pt x="21" y="28"/>
                    <a:pt x="21" y="28"/>
                    <a:pt x="21" y="28"/>
                  </a:cubicBezTo>
                  <a:cubicBezTo>
                    <a:pt x="21" y="29"/>
                    <a:pt x="22" y="30"/>
                    <a:pt x="23" y="30"/>
                  </a:cubicBezTo>
                  <a:cubicBezTo>
                    <a:pt x="29" y="30"/>
                    <a:pt x="29" y="30"/>
                    <a:pt x="29" y="30"/>
                  </a:cubicBezTo>
                  <a:cubicBezTo>
                    <a:pt x="30" y="30"/>
                    <a:pt x="30" y="29"/>
                    <a:pt x="31" y="27"/>
                  </a:cubicBezTo>
                  <a:cubicBezTo>
                    <a:pt x="31" y="26"/>
                    <a:pt x="31" y="24"/>
                    <a:pt x="31" y="22"/>
                  </a:cubicBezTo>
                  <a:cubicBezTo>
                    <a:pt x="32" y="22"/>
                    <a:pt x="32" y="22"/>
                    <a:pt x="32" y="22"/>
                  </a:cubicBezTo>
                  <a:cubicBezTo>
                    <a:pt x="32" y="25"/>
                    <a:pt x="32" y="27"/>
                    <a:pt x="32" y="28"/>
                  </a:cubicBezTo>
                  <a:cubicBezTo>
                    <a:pt x="32" y="29"/>
                    <a:pt x="33" y="29"/>
                    <a:pt x="34" y="30"/>
                  </a:cubicBezTo>
                  <a:cubicBezTo>
                    <a:pt x="33" y="31"/>
                    <a:pt x="32" y="32"/>
                    <a:pt x="30" y="32"/>
                  </a:cubicBezTo>
                  <a:cubicBezTo>
                    <a:pt x="23" y="32"/>
                    <a:pt x="23" y="32"/>
                    <a:pt x="23" y="32"/>
                  </a:cubicBezTo>
                  <a:cubicBezTo>
                    <a:pt x="20" y="32"/>
                    <a:pt x="19" y="31"/>
                    <a:pt x="19" y="29"/>
                  </a:cubicBezTo>
                  <a:lnTo>
                    <a:pt x="19" y="8"/>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51"/>
            <p:cNvSpPr>
              <a:spLocks noEditPoints="1"/>
            </p:cNvSpPr>
            <p:nvPr/>
          </p:nvSpPr>
          <p:spPr bwMode="auto">
            <a:xfrm>
              <a:off x="5060950" y="4156346"/>
              <a:ext cx="90487" cy="84138"/>
            </a:xfrm>
            <a:custGeom>
              <a:gdLst>
                <a:gd fmla="*/ 5 w 35" name="T0"/>
                <a:gd fmla="*/ 11 h 32" name="T1"/>
                <a:gd fmla="*/ 4 w 35" name="T2"/>
                <a:gd fmla="*/ 13 h 32" name="T3"/>
                <a:gd fmla="*/ 3 w 35" name="T4"/>
                <a:gd fmla="*/ 12 h 32" name="T5"/>
                <a:gd fmla="*/ 0 w 35" name="T6"/>
                <a:gd fmla="*/ 7 h 32" name="T7"/>
                <a:gd fmla="*/ 0 w 35" name="T8"/>
                <a:gd fmla="*/ 7 h 32" name="T9"/>
                <a:gd fmla="*/ 5 w 35" name="T10"/>
                <a:gd fmla="*/ 11 h 32" name="T11"/>
                <a:gd fmla="*/ 6 w 35" name="T12"/>
                <a:gd fmla="*/ 22 h 32" name="T13"/>
                <a:gd fmla="*/ 6 w 35" name="T14"/>
                <a:gd fmla="*/ 27 h 32" name="T15"/>
                <a:gd fmla="*/ 6 w 35" name="T16"/>
                <a:gd fmla="*/ 30 h 32" name="T17"/>
                <a:gd fmla="*/ 4 w 35" name="T18"/>
                <a:gd fmla="*/ 31 h 32" name="T19"/>
                <a:gd fmla="*/ 4 w 35" name="T20"/>
                <a:gd fmla="*/ 27 h 32" name="T21"/>
                <a:gd fmla="*/ 4 w 35" name="T22"/>
                <a:gd fmla="*/ 23 h 32" name="T23"/>
                <a:gd fmla="*/ 0 w 35" name="T24"/>
                <a:gd fmla="*/ 22 h 32" name="T25"/>
                <a:gd fmla="*/ 0 w 35" name="T26"/>
                <a:gd fmla="*/ 21 h 32" name="T27"/>
                <a:gd fmla="*/ 4 w 35" name="T28"/>
                <a:gd fmla="*/ 22 h 32" name="T29"/>
                <a:gd fmla="*/ 5 w 35" name="T30"/>
                <a:gd fmla="*/ 20 h 32" name="T31"/>
                <a:gd fmla="*/ 10 w 35" name="T32"/>
                <a:gd fmla="*/ 6 h 32" name="T33"/>
                <a:gd fmla="*/ 11 w 35" name="T34"/>
                <a:gd fmla="*/ 6 h 32" name="T35"/>
                <a:gd fmla="*/ 6 w 35" name="T36"/>
                <a:gd fmla="*/ 22 h 32" name="T37"/>
                <a:gd fmla="*/ 8 w 35" name="T38"/>
                <a:gd fmla="*/ 3 h 32" name="T39"/>
                <a:gd fmla="*/ 8 w 35" name="T40"/>
                <a:gd fmla="*/ 6 h 32" name="T41"/>
                <a:gd fmla="*/ 6 w 35" name="T42"/>
                <a:gd fmla="*/ 5 h 32" name="T43"/>
                <a:gd fmla="*/ 3 w 35" name="T44"/>
                <a:gd fmla="*/ 0 h 32" name="T45"/>
                <a:gd fmla="*/ 4 w 35" name="T46"/>
                <a:gd fmla="*/ 0 h 32" name="T47"/>
                <a:gd fmla="*/ 8 w 35" name="T48"/>
                <a:gd fmla="*/ 3 h 32" name="T49"/>
                <a:gd fmla="*/ 27 w 35" name="T50"/>
                <a:gd fmla="*/ 29 h 32" name="T51"/>
                <a:gd fmla="*/ 28 w 35" name="T52"/>
                <a:gd fmla="*/ 28 h 32" name="T53"/>
                <a:gd fmla="*/ 28 w 35" name="T54"/>
                <a:gd fmla="*/ 3 h 32" name="T55"/>
                <a:gd fmla="*/ 15 w 35" name="T56"/>
                <a:gd fmla="*/ 3 h 32" name="T57"/>
                <a:gd fmla="*/ 12 w 35" name="T58"/>
                <a:gd fmla="*/ 4 h 32" name="T59"/>
                <a:gd fmla="*/ 10 w 35" name="T60"/>
                <a:gd fmla="*/ 3 h 32" name="T61"/>
                <a:gd fmla="*/ 30 w 35" name="T62"/>
                <a:gd fmla="*/ 3 h 32" name="T63"/>
                <a:gd fmla="*/ 32 w 35" name="T64"/>
                <a:gd fmla="*/ 1 h 32" name="T65"/>
                <a:gd fmla="*/ 35 w 35" name="T66"/>
                <a:gd fmla="*/ 3 h 32" name="T67"/>
                <a:gd fmla="*/ 30 w 35" name="T68"/>
                <a:gd fmla="*/ 3 h 32" name="T69"/>
                <a:gd fmla="*/ 30 w 35" name="T70"/>
                <a:gd fmla="*/ 29 h 32" name="T71"/>
                <a:gd fmla="*/ 29 w 35" name="T72"/>
                <a:gd fmla="*/ 31 h 32" name="T73"/>
                <a:gd fmla="*/ 27 w 35" name="T74"/>
                <a:gd fmla="*/ 32 h 32" name="T75"/>
                <a:gd fmla="*/ 22 w 35" name="T76"/>
                <a:gd fmla="*/ 29 h 32" name="T77"/>
                <a:gd fmla="*/ 22 w 35" name="T78"/>
                <a:gd fmla="*/ 29 h 32" name="T79"/>
                <a:gd fmla="*/ 27 w 35" name="T80"/>
                <a:gd fmla="*/ 29 h 32" name="T81"/>
                <a:gd fmla="*/ 13 w 35" name="T82"/>
                <a:gd fmla="*/ 16 h 32" name="T83"/>
                <a:gd fmla="*/ 13 w 35" name="T84"/>
                <a:gd fmla="*/ 8 h 32" name="T85"/>
                <a:gd fmla="*/ 15 w 35" name="T86"/>
                <a:gd fmla="*/ 10 h 32" name="T87"/>
                <a:gd fmla="*/ 21 w 35" name="T88"/>
                <a:gd fmla="*/ 10 h 32" name="T89"/>
                <a:gd fmla="*/ 22 w 35" name="T90"/>
                <a:gd fmla="*/ 8 h 32" name="T91"/>
                <a:gd fmla="*/ 24 w 35" name="T92"/>
                <a:gd fmla="*/ 10 h 32" name="T93"/>
                <a:gd fmla="*/ 23 w 35" name="T94"/>
                <a:gd fmla="*/ 11 h 32" name="T95"/>
                <a:gd fmla="*/ 23 w 35" name="T96"/>
                <a:gd fmla="*/ 22 h 32" name="T97"/>
                <a:gd fmla="*/ 21 w 35" name="T98"/>
                <a:gd fmla="*/ 23 h 32" name="T99"/>
                <a:gd fmla="*/ 21 w 35" name="T100"/>
                <a:gd fmla="*/ 21 h 32" name="T101"/>
                <a:gd fmla="*/ 15 w 35" name="T102"/>
                <a:gd fmla="*/ 21 h 32" name="T103"/>
                <a:gd fmla="*/ 15 w 35" name="T104"/>
                <a:gd fmla="*/ 23 h 32" name="T105"/>
                <a:gd fmla="*/ 13 w 35" name="T106"/>
                <a:gd fmla="*/ 24 h 32" name="T107"/>
                <a:gd fmla="*/ 13 w 35" name="T108"/>
                <a:gd fmla="*/ 16 h 32" name="T109"/>
                <a:gd fmla="*/ 15 w 35" name="T110"/>
                <a:gd fmla="*/ 20 h 32" name="T111"/>
                <a:gd fmla="*/ 21 w 35" name="T112"/>
                <a:gd fmla="*/ 20 h 32" name="T113"/>
                <a:gd fmla="*/ 21 w 35" name="T114"/>
                <a:gd fmla="*/ 10 h 32" name="T115"/>
                <a:gd fmla="*/ 15 w 35" name="T116"/>
                <a:gd fmla="*/ 10 h 32" name="T117"/>
                <a:gd fmla="*/ 15 w 35" name="T118"/>
                <a:gd fmla="*/ 20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35">
                  <a:moveTo>
                    <a:pt x="5" y="11"/>
                  </a:moveTo>
                  <a:cubicBezTo>
                    <a:pt x="5" y="12"/>
                    <a:pt x="5" y="13"/>
                    <a:pt x="4" y="13"/>
                  </a:cubicBezTo>
                  <a:cubicBezTo>
                    <a:pt x="4" y="14"/>
                    <a:pt x="3" y="13"/>
                    <a:pt x="3" y="12"/>
                  </a:cubicBezTo>
                  <a:cubicBezTo>
                    <a:pt x="2" y="10"/>
                    <a:pt x="1" y="9"/>
                    <a:pt x="0" y="7"/>
                  </a:cubicBezTo>
                  <a:cubicBezTo>
                    <a:pt x="0" y="7"/>
                    <a:pt x="0" y="7"/>
                    <a:pt x="0" y="7"/>
                  </a:cubicBezTo>
                  <a:cubicBezTo>
                    <a:pt x="3" y="9"/>
                    <a:pt x="5" y="10"/>
                    <a:pt x="5" y="11"/>
                  </a:cubicBezTo>
                  <a:close/>
                  <a:moveTo>
                    <a:pt x="6" y="22"/>
                  </a:moveTo>
                  <a:cubicBezTo>
                    <a:pt x="6" y="23"/>
                    <a:pt x="6" y="25"/>
                    <a:pt x="6" y="27"/>
                  </a:cubicBezTo>
                  <a:cubicBezTo>
                    <a:pt x="6" y="29"/>
                    <a:pt x="6" y="30"/>
                    <a:pt x="6" y="30"/>
                  </a:cubicBezTo>
                  <a:cubicBezTo>
                    <a:pt x="6" y="31"/>
                    <a:pt x="6" y="31"/>
                    <a:pt x="4" y="31"/>
                  </a:cubicBezTo>
                  <a:cubicBezTo>
                    <a:pt x="3" y="30"/>
                    <a:pt x="3" y="29"/>
                    <a:pt x="4" y="27"/>
                  </a:cubicBezTo>
                  <a:cubicBezTo>
                    <a:pt x="4" y="25"/>
                    <a:pt x="4" y="24"/>
                    <a:pt x="4" y="23"/>
                  </a:cubicBezTo>
                  <a:cubicBezTo>
                    <a:pt x="3" y="23"/>
                    <a:pt x="2" y="22"/>
                    <a:pt x="0" y="22"/>
                  </a:cubicBezTo>
                  <a:cubicBezTo>
                    <a:pt x="0" y="21"/>
                    <a:pt x="0" y="21"/>
                    <a:pt x="0" y="21"/>
                  </a:cubicBezTo>
                  <a:cubicBezTo>
                    <a:pt x="2" y="22"/>
                    <a:pt x="3" y="22"/>
                    <a:pt x="4" y="22"/>
                  </a:cubicBezTo>
                  <a:cubicBezTo>
                    <a:pt x="4" y="22"/>
                    <a:pt x="5" y="21"/>
                    <a:pt x="5" y="20"/>
                  </a:cubicBezTo>
                  <a:cubicBezTo>
                    <a:pt x="6" y="19"/>
                    <a:pt x="7" y="15"/>
                    <a:pt x="10" y="6"/>
                  </a:cubicBezTo>
                  <a:cubicBezTo>
                    <a:pt x="11" y="6"/>
                    <a:pt x="11" y="6"/>
                    <a:pt x="11" y="6"/>
                  </a:cubicBezTo>
                  <a:cubicBezTo>
                    <a:pt x="8" y="16"/>
                    <a:pt x="7" y="21"/>
                    <a:pt x="6" y="22"/>
                  </a:cubicBezTo>
                  <a:close/>
                  <a:moveTo>
                    <a:pt x="8" y="3"/>
                  </a:moveTo>
                  <a:cubicBezTo>
                    <a:pt x="8" y="4"/>
                    <a:pt x="8" y="5"/>
                    <a:pt x="8" y="6"/>
                  </a:cubicBezTo>
                  <a:cubicBezTo>
                    <a:pt x="7" y="6"/>
                    <a:pt x="7" y="6"/>
                    <a:pt x="6" y="5"/>
                  </a:cubicBezTo>
                  <a:cubicBezTo>
                    <a:pt x="6" y="4"/>
                    <a:pt x="5" y="2"/>
                    <a:pt x="3" y="0"/>
                  </a:cubicBezTo>
                  <a:cubicBezTo>
                    <a:pt x="4" y="0"/>
                    <a:pt x="4" y="0"/>
                    <a:pt x="4" y="0"/>
                  </a:cubicBezTo>
                  <a:cubicBezTo>
                    <a:pt x="6" y="1"/>
                    <a:pt x="8" y="2"/>
                    <a:pt x="8" y="3"/>
                  </a:cubicBezTo>
                  <a:close/>
                  <a:moveTo>
                    <a:pt x="27" y="29"/>
                  </a:moveTo>
                  <a:cubicBezTo>
                    <a:pt x="28" y="29"/>
                    <a:pt x="28" y="29"/>
                    <a:pt x="28" y="28"/>
                  </a:cubicBezTo>
                  <a:cubicBezTo>
                    <a:pt x="28" y="3"/>
                    <a:pt x="28" y="3"/>
                    <a:pt x="28" y="3"/>
                  </a:cubicBezTo>
                  <a:cubicBezTo>
                    <a:pt x="15" y="3"/>
                    <a:pt x="15" y="3"/>
                    <a:pt x="15" y="3"/>
                  </a:cubicBezTo>
                  <a:cubicBezTo>
                    <a:pt x="13" y="3"/>
                    <a:pt x="12" y="3"/>
                    <a:pt x="12" y="4"/>
                  </a:cubicBezTo>
                  <a:cubicBezTo>
                    <a:pt x="10" y="3"/>
                    <a:pt x="10" y="3"/>
                    <a:pt x="10" y="3"/>
                  </a:cubicBezTo>
                  <a:cubicBezTo>
                    <a:pt x="30" y="3"/>
                    <a:pt x="30" y="3"/>
                    <a:pt x="30" y="3"/>
                  </a:cubicBezTo>
                  <a:cubicBezTo>
                    <a:pt x="32" y="1"/>
                    <a:pt x="32" y="1"/>
                    <a:pt x="32" y="1"/>
                  </a:cubicBezTo>
                  <a:cubicBezTo>
                    <a:pt x="35" y="3"/>
                    <a:pt x="35" y="3"/>
                    <a:pt x="35" y="3"/>
                  </a:cubicBezTo>
                  <a:cubicBezTo>
                    <a:pt x="30" y="3"/>
                    <a:pt x="30" y="3"/>
                    <a:pt x="30" y="3"/>
                  </a:cubicBezTo>
                  <a:cubicBezTo>
                    <a:pt x="30" y="29"/>
                    <a:pt x="30" y="29"/>
                    <a:pt x="30" y="29"/>
                  </a:cubicBezTo>
                  <a:cubicBezTo>
                    <a:pt x="30" y="30"/>
                    <a:pt x="30" y="31"/>
                    <a:pt x="29" y="31"/>
                  </a:cubicBezTo>
                  <a:cubicBezTo>
                    <a:pt x="29" y="32"/>
                    <a:pt x="28" y="32"/>
                    <a:pt x="27" y="32"/>
                  </a:cubicBezTo>
                  <a:cubicBezTo>
                    <a:pt x="26" y="31"/>
                    <a:pt x="25" y="30"/>
                    <a:pt x="22" y="29"/>
                  </a:cubicBezTo>
                  <a:cubicBezTo>
                    <a:pt x="22" y="29"/>
                    <a:pt x="22" y="29"/>
                    <a:pt x="22" y="29"/>
                  </a:cubicBezTo>
                  <a:cubicBezTo>
                    <a:pt x="25" y="29"/>
                    <a:pt x="27" y="29"/>
                    <a:pt x="27" y="29"/>
                  </a:cubicBezTo>
                  <a:close/>
                  <a:moveTo>
                    <a:pt x="13" y="16"/>
                  </a:moveTo>
                  <a:cubicBezTo>
                    <a:pt x="13" y="13"/>
                    <a:pt x="13" y="10"/>
                    <a:pt x="13" y="8"/>
                  </a:cubicBezTo>
                  <a:cubicBezTo>
                    <a:pt x="15" y="10"/>
                    <a:pt x="15" y="10"/>
                    <a:pt x="15" y="10"/>
                  </a:cubicBezTo>
                  <a:cubicBezTo>
                    <a:pt x="21" y="10"/>
                    <a:pt x="21" y="10"/>
                    <a:pt x="21" y="10"/>
                  </a:cubicBezTo>
                  <a:cubicBezTo>
                    <a:pt x="22" y="8"/>
                    <a:pt x="22" y="8"/>
                    <a:pt x="22" y="8"/>
                  </a:cubicBezTo>
                  <a:cubicBezTo>
                    <a:pt x="24" y="10"/>
                    <a:pt x="24" y="10"/>
                    <a:pt x="24" y="10"/>
                  </a:cubicBezTo>
                  <a:cubicBezTo>
                    <a:pt x="23" y="11"/>
                    <a:pt x="23" y="11"/>
                    <a:pt x="23" y="11"/>
                  </a:cubicBezTo>
                  <a:cubicBezTo>
                    <a:pt x="23" y="17"/>
                    <a:pt x="23" y="21"/>
                    <a:pt x="23" y="22"/>
                  </a:cubicBezTo>
                  <a:cubicBezTo>
                    <a:pt x="21" y="23"/>
                    <a:pt x="21" y="23"/>
                    <a:pt x="21" y="23"/>
                  </a:cubicBezTo>
                  <a:cubicBezTo>
                    <a:pt x="21" y="21"/>
                    <a:pt x="21" y="21"/>
                    <a:pt x="21" y="21"/>
                  </a:cubicBezTo>
                  <a:cubicBezTo>
                    <a:pt x="15" y="21"/>
                    <a:pt x="15" y="21"/>
                    <a:pt x="15" y="21"/>
                  </a:cubicBezTo>
                  <a:cubicBezTo>
                    <a:pt x="15" y="23"/>
                    <a:pt x="15" y="23"/>
                    <a:pt x="15" y="23"/>
                  </a:cubicBezTo>
                  <a:cubicBezTo>
                    <a:pt x="13" y="24"/>
                    <a:pt x="13" y="24"/>
                    <a:pt x="13" y="24"/>
                  </a:cubicBezTo>
                  <a:cubicBezTo>
                    <a:pt x="13" y="23"/>
                    <a:pt x="13" y="20"/>
                    <a:pt x="13" y="16"/>
                  </a:cubicBezTo>
                  <a:close/>
                  <a:moveTo>
                    <a:pt x="15" y="20"/>
                  </a:moveTo>
                  <a:cubicBezTo>
                    <a:pt x="21" y="20"/>
                    <a:pt x="21" y="20"/>
                    <a:pt x="21" y="20"/>
                  </a:cubicBezTo>
                  <a:cubicBezTo>
                    <a:pt x="21" y="10"/>
                    <a:pt x="21" y="10"/>
                    <a:pt x="21" y="10"/>
                  </a:cubicBezTo>
                  <a:cubicBezTo>
                    <a:pt x="15" y="10"/>
                    <a:pt x="15" y="10"/>
                    <a:pt x="15" y="10"/>
                  </a:cubicBezTo>
                  <a:lnTo>
                    <a:pt x="15" y="2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52"/>
            <p:cNvSpPr>
              <a:spLocks noEditPoints="1"/>
            </p:cNvSpPr>
            <p:nvPr/>
          </p:nvSpPr>
          <p:spPr bwMode="auto">
            <a:xfrm>
              <a:off x="5149850" y="4151583"/>
              <a:ext cx="88900" cy="88900"/>
            </a:xfrm>
            <a:custGeom>
              <a:gdLst>
                <a:gd fmla="*/ 4 w 34" name="T0"/>
                <a:gd fmla="*/ 34 h 34" name="T1"/>
                <a:gd fmla="*/ 4 w 34" name="T2"/>
                <a:gd fmla="*/ 10 h 34" name="T3"/>
                <a:gd fmla="*/ 15 w 34" name="T4"/>
                <a:gd fmla="*/ 12 h 34" name="T5"/>
                <a:gd fmla="*/ 4 w 34" name="T6"/>
                <a:gd fmla="*/ 7 h 34" name="T7"/>
                <a:gd fmla="*/ 0 w 34" name="T8"/>
                <a:gd fmla="*/ 6 h 34" name="T9"/>
                <a:gd fmla="*/ 16 w 34" name="T10"/>
                <a:gd fmla="*/ 0 h 34" name="T11"/>
                <a:gd fmla="*/ 18 w 34" name="T12"/>
                <a:gd fmla="*/ 3 h 34" name="T13"/>
                <a:gd fmla="*/ 29 w 34" name="T14"/>
                <a:gd fmla="*/ 6 h 34" name="T15"/>
                <a:gd fmla="*/ 34 w 34" name="T16"/>
                <a:gd fmla="*/ 7 h 34" name="T17"/>
                <a:gd fmla="*/ 17 w 34" name="T18"/>
                <a:gd fmla="*/ 12 h 34" name="T19"/>
                <a:gd fmla="*/ 29 w 34" name="T20"/>
                <a:gd fmla="*/ 10 h 34" name="T21"/>
                <a:gd fmla="*/ 30 w 34" name="T22"/>
                <a:gd fmla="*/ 13 h 34" name="T23"/>
                <a:gd fmla="*/ 27 w 34" name="T24"/>
                <a:gd fmla="*/ 34 h 34" name="T25"/>
                <a:gd fmla="*/ 22 w 34" name="T26"/>
                <a:gd fmla="*/ 30 h 34" name="T27"/>
                <a:gd fmla="*/ 28 w 34" name="T28"/>
                <a:gd fmla="*/ 29 h 34" name="T29"/>
                <a:gd fmla="*/ 6 w 34" name="T30"/>
                <a:gd fmla="*/ 12 h 34" name="T31"/>
                <a:gd fmla="*/ 6 w 34" name="T32"/>
                <a:gd fmla="*/ 33 h 34" name="T33"/>
                <a:gd fmla="*/ 22 w 34" name="T34"/>
                <a:gd fmla="*/ 15 h 34" name="T35"/>
                <a:gd fmla="*/ 22 w 34" name="T36"/>
                <a:gd fmla="*/ 19 h 34" name="T37"/>
                <a:gd fmla="*/ 26 w 34" name="T38"/>
                <a:gd fmla="*/ 20 h 34" name="T39"/>
                <a:gd fmla="*/ 18 w 34" name="T40"/>
                <a:gd fmla="*/ 24 h 34" name="T41"/>
                <a:gd fmla="*/ 25 w 34" name="T42"/>
                <a:gd fmla="*/ 22 h 34" name="T43"/>
                <a:gd fmla="*/ 18 w 34" name="T44"/>
                <a:gd fmla="*/ 25 h 34" name="T45"/>
                <a:gd fmla="*/ 16 w 34" name="T46"/>
                <a:gd fmla="*/ 33 h 34" name="T47"/>
                <a:gd fmla="*/ 11 w 34" name="T48"/>
                <a:gd fmla="*/ 25 h 34" name="T49"/>
                <a:gd fmla="*/ 7 w 34" name="T50"/>
                <a:gd fmla="*/ 24 h 34" name="T51"/>
                <a:gd fmla="*/ 16 w 34" name="T52"/>
                <a:gd fmla="*/ 20 h 34" name="T53"/>
                <a:gd fmla="*/ 10 w 34" name="T54"/>
                <a:gd fmla="*/ 21 h 34" name="T55"/>
                <a:gd fmla="*/ 18 w 34" name="T56"/>
                <a:gd fmla="*/ 19 h 34" name="T57"/>
                <a:gd fmla="*/ 24 w 34" name="T58"/>
                <a:gd fmla="*/ 15 h 34" name="T59"/>
                <a:gd fmla="*/ 15 w 34" name="T60"/>
                <a:gd fmla="*/ 18 h 34" name="T61"/>
                <a:gd fmla="*/ 10 w 34" name="T62"/>
                <a:gd fmla="*/ 14 h 34" name="T63"/>
                <a:gd fmla="*/ 15 w 34" name="T64"/>
                <a:gd fmla="*/ 16 h 3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4" w="34">
                  <a:moveTo>
                    <a:pt x="6" y="33"/>
                  </a:moveTo>
                  <a:cubicBezTo>
                    <a:pt x="4" y="34"/>
                    <a:pt x="4" y="34"/>
                    <a:pt x="4" y="34"/>
                  </a:cubicBezTo>
                  <a:cubicBezTo>
                    <a:pt x="4" y="31"/>
                    <a:pt x="4" y="27"/>
                    <a:pt x="4" y="21"/>
                  </a:cubicBezTo>
                  <a:cubicBezTo>
                    <a:pt x="4" y="16"/>
                    <a:pt x="4" y="12"/>
                    <a:pt x="4" y="10"/>
                  </a:cubicBezTo>
                  <a:cubicBezTo>
                    <a:pt x="6" y="12"/>
                    <a:pt x="6" y="12"/>
                    <a:pt x="6" y="12"/>
                  </a:cubicBezTo>
                  <a:cubicBezTo>
                    <a:pt x="15" y="12"/>
                    <a:pt x="15" y="12"/>
                    <a:pt x="15" y="12"/>
                  </a:cubicBezTo>
                  <a:cubicBezTo>
                    <a:pt x="16" y="7"/>
                    <a:pt x="16" y="7"/>
                    <a:pt x="16" y="7"/>
                  </a:cubicBezTo>
                  <a:cubicBezTo>
                    <a:pt x="4" y="7"/>
                    <a:pt x="4" y="7"/>
                    <a:pt x="4" y="7"/>
                  </a:cubicBezTo>
                  <a:cubicBezTo>
                    <a:pt x="3" y="7"/>
                    <a:pt x="2" y="7"/>
                    <a:pt x="1" y="7"/>
                  </a:cubicBezTo>
                  <a:cubicBezTo>
                    <a:pt x="0" y="6"/>
                    <a:pt x="0" y="6"/>
                    <a:pt x="0" y="6"/>
                  </a:cubicBezTo>
                  <a:cubicBezTo>
                    <a:pt x="16" y="6"/>
                    <a:pt x="16" y="6"/>
                    <a:pt x="16" y="6"/>
                  </a:cubicBezTo>
                  <a:cubicBezTo>
                    <a:pt x="16" y="4"/>
                    <a:pt x="16" y="2"/>
                    <a:pt x="16" y="0"/>
                  </a:cubicBezTo>
                  <a:cubicBezTo>
                    <a:pt x="19" y="2"/>
                    <a:pt x="19" y="2"/>
                    <a:pt x="19" y="2"/>
                  </a:cubicBezTo>
                  <a:cubicBezTo>
                    <a:pt x="18" y="3"/>
                    <a:pt x="18" y="3"/>
                    <a:pt x="18" y="3"/>
                  </a:cubicBezTo>
                  <a:cubicBezTo>
                    <a:pt x="18" y="6"/>
                    <a:pt x="18" y="6"/>
                    <a:pt x="18" y="6"/>
                  </a:cubicBezTo>
                  <a:cubicBezTo>
                    <a:pt x="29" y="6"/>
                    <a:pt x="29" y="6"/>
                    <a:pt x="29" y="6"/>
                  </a:cubicBezTo>
                  <a:cubicBezTo>
                    <a:pt x="31" y="4"/>
                    <a:pt x="31" y="4"/>
                    <a:pt x="31" y="4"/>
                  </a:cubicBezTo>
                  <a:cubicBezTo>
                    <a:pt x="34" y="7"/>
                    <a:pt x="34" y="7"/>
                    <a:pt x="34" y="7"/>
                  </a:cubicBezTo>
                  <a:cubicBezTo>
                    <a:pt x="18" y="7"/>
                    <a:pt x="18" y="7"/>
                    <a:pt x="18" y="7"/>
                  </a:cubicBezTo>
                  <a:cubicBezTo>
                    <a:pt x="17" y="12"/>
                    <a:pt x="17" y="12"/>
                    <a:pt x="17" y="12"/>
                  </a:cubicBezTo>
                  <a:cubicBezTo>
                    <a:pt x="28" y="12"/>
                    <a:pt x="28" y="12"/>
                    <a:pt x="28" y="12"/>
                  </a:cubicBezTo>
                  <a:cubicBezTo>
                    <a:pt x="29" y="10"/>
                    <a:pt x="29" y="10"/>
                    <a:pt x="29" y="10"/>
                  </a:cubicBezTo>
                  <a:cubicBezTo>
                    <a:pt x="31" y="12"/>
                    <a:pt x="31" y="12"/>
                    <a:pt x="31" y="12"/>
                  </a:cubicBezTo>
                  <a:cubicBezTo>
                    <a:pt x="30" y="13"/>
                    <a:pt x="30" y="13"/>
                    <a:pt x="30" y="13"/>
                  </a:cubicBezTo>
                  <a:cubicBezTo>
                    <a:pt x="30" y="29"/>
                    <a:pt x="30" y="29"/>
                    <a:pt x="30" y="29"/>
                  </a:cubicBezTo>
                  <a:cubicBezTo>
                    <a:pt x="30" y="32"/>
                    <a:pt x="29" y="34"/>
                    <a:pt x="27" y="34"/>
                  </a:cubicBezTo>
                  <a:cubicBezTo>
                    <a:pt x="27" y="33"/>
                    <a:pt x="25" y="32"/>
                    <a:pt x="22" y="31"/>
                  </a:cubicBezTo>
                  <a:cubicBezTo>
                    <a:pt x="22" y="30"/>
                    <a:pt x="22" y="30"/>
                    <a:pt x="22" y="30"/>
                  </a:cubicBezTo>
                  <a:cubicBezTo>
                    <a:pt x="23" y="30"/>
                    <a:pt x="25" y="31"/>
                    <a:pt x="26" y="31"/>
                  </a:cubicBezTo>
                  <a:cubicBezTo>
                    <a:pt x="28" y="31"/>
                    <a:pt x="28" y="30"/>
                    <a:pt x="28" y="29"/>
                  </a:cubicBezTo>
                  <a:cubicBezTo>
                    <a:pt x="28" y="12"/>
                    <a:pt x="28" y="12"/>
                    <a:pt x="28" y="12"/>
                  </a:cubicBezTo>
                  <a:cubicBezTo>
                    <a:pt x="6" y="12"/>
                    <a:pt x="6" y="12"/>
                    <a:pt x="6" y="12"/>
                  </a:cubicBezTo>
                  <a:cubicBezTo>
                    <a:pt x="6" y="28"/>
                    <a:pt x="6" y="28"/>
                    <a:pt x="6" y="28"/>
                  </a:cubicBezTo>
                  <a:cubicBezTo>
                    <a:pt x="6" y="30"/>
                    <a:pt x="6" y="31"/>
                    <a:pt x="6" y="33"/>
                  </a:cubicBezTo>
                  <a:close/>
                  <a:moveTo>
                    <a:pt x="24" y="15"/>
                  </a:moveTo>
                  <a:cubicBezTo>
                    <a:pt x="22" y="15"/>
                    <a:pt x="22" y="15"/>
                    <a:pt x="22" y="15"/>
                  </a:cubicBezTo>
                  <a:cubicBezTo>
                    <a:pt x="21" y="17"/>
                    <a:pt x="20" y="18"/>
                    <a:pt x="19" y="19"/>
                  </a:cubicBezTo>
                  <a:cubicBezTo>
                    <a:pt x="22" y="19"/>
                    <a:pt x="22" y="19"/>
                    <a:pt x="22" y="19"/>
                  </a:cubicBezTo>
                  <a:cubicBezTo>
                    <a:pt x="24" y="18"/>
                    <a:pt x="24" y="18"/>
                    <a:pt x="24" y="18"/>
                  </a:cubicBezTo>
                  <a:cubicBezTo>
                    <a:pt x="26" y="20"/>
                    <a:pt x="26" y="20"/>
                    <a:pt x="26" y="20"/>
                  </a:cubicBezTo>
                  <a:cubicBezTo>
                    <a:pt x="18" y="20"/>
                    <a:pt x="18" y="20"/>
                    <a:pt x="18" y="20"/>
                  </a:cubicBezTo>
                  <a:cubicBezTo>
                    <a:pt x="18" y="24"/>
                    <a:pt x="18" y="24"/>
                    <a:pt x="18" y="24"/>
                  </a:cubicBezTo>
                  <a:cubicBezTo>
                    <a:pt x="23" y="24"/>
                    <a:pt x="23" y="24"/>
                    <a:pt x="23" y="24"/>
                  </a:cubicBezTo>
                  <a:cubicBezTo>
                    <a:pt x="25" y="22"/>
                    <a:pt x="25" y="22"/>
                    <a:pt x="25" y="22"/>
                  </a:cubicBezTo>
                  <a:cubicBezTo>
                    <a:pt x="27" y="25"/>
                    <a:pt x="27" y="25"/>
                    <a:pt x="27" y="25"/>
                  </a:cubicBezTo>
                  <a:cubicBezTo>
                    <a:pt x="18" y="25"/>
                    <a:pt x="18" y="25"/>
                    <a:pt x="18" y="25"/>
                  </a:cubicBezTo>
                  <a:cubicBezTo>
                    <a:pt x="18" y="33"/>
                    <a:pt x="18" y="33"/>
                    <a:pt x="18" y="33"/>
                  </a:cubicBezTo>
                  <a:cubicBezTo>
                    <a:pt x="16" y="33"/>
                    <a:pt x="16" y="33"/>
                    <a:pt x="16" y="33"/>
                  </a:cubicBezTo>
                  <a:cubicBezTo>
                    <a:pt x="16" y="25"/>
                    <a:pt x="16" y="25"/>
                    <a:pt x="16" y="25"/>
                  </a:cubicBezTo>
                  <a:cubicBezTo>
                    <a:pt x="11" y="25"/>
                    <a:pt x="11" y="25"/>
                    <a:pt x="11" y="25"/>
                  </a:cubicBezTo>
                  <a:cubicBezTo>
                    <a:pt x="10" y="25"/>
                    <a:pt x="9" y="25"/>
                    <a:pt x="8" y="25"/>
                  </a:cubicBezTo>
                  <a:cubicBezTo>
                    <a:pt x="7" y="24"/>
                    <a:pt x="7" y="24"/>
                    <a:pt x="7" y="24"/>
                  </a:cubicBezTo>
                  <a:cubicBezTo>
                    <a:pt x="16" y="24"/>
                    <a:pt x="16" y="24"/>
                    <a:pt x="16" y="24"/>
                  </a:cubicBezTo>
                  <a:cubicBezTo>
                    <a:pt x="16" y="20"/>
                    <a:pt x="16" y="20"/>
                    <a:pt x="16" y="20"/>
                  </a:cubicBezTo>
                  <a:cubicBezTo>
                    <a:pt x="12" y="20"/>
                    <a:pt x="12" y="20"/>
                    <a:pt x="12" y="20"/>
                  </a:cubicBezTo>
                  <a:cubicBezTo>
                    <a:pt x="11" y="20"/>
                    <a:pt x="10" y="20"/>
                    <a:pt x="10" y="21"/>
                  </a:cubicBezTo>
                  <a:cubicBezTo>
                    <a:pt x="8" y="19"/>
                    <a:pt x="8" y="19"/>
                    <a:pt x="8" y="19"/>
                  </a:cubicBezTo>
                  <a:cubicBezTo>
                    <a:pt x="18" y="19"/>
                    <a:pt x="18" y="19"/>
                    <a:pt x="18" y="19"/>
                  </a:cubicBezTo>
                  <a:cubicBezTo>
                    <a:pt x="19" y="17"/>
                    <a:pt x="20" y="15"/>
                    <a:pt x="21" y="13"/>
                  </a:cubicBezTo>
                  <a:lnTo>
                    <a:pt x="24" y="15"/>
                  </a:lnTo>
                  <a:close/>
                  <a:moveTo>
                    <a:pt x="15" y="16"/>
                  </a:moveTo>
                  <a:cubicBezTo>
                    <a:pt x="15" y="16"/>
                    <a:pt x="15" y="17"/>
                    <a:pt x="15" y="18"/>
                  </a:cubicBezTo>
                  <a:cubicBezTo>
                    <a:pt x="14" y="19"/>
                    <a:pt x="13" y="19"/>
                    <a:pt x="13" y="18"/>
                  </a:cubicBezTo>
                  <a:cubicBezTo>
                    <a:pt x="13" y="17"/>
                    <a:pt x="12" y="15"/>
                    <a:pt x="10" y="14"/>
                  </a:cubicBezTo>
                  <a:cubicBezTo>
                    <a:pt x="11" y="13"/>
                    <a:pt x="11" y="13"/>
                    <a:pt x="11" y="13"/>
                  </a:cubicBezTo>
                  <a:cubicBezTo>
                    <a:pt x="13" y="14"/>
                    <a:pt x="14" y="15"/>
                    <a:pt x="15" y="16"/>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53"/>
            <p:cNvSpPr/>
            <p:nvPr/>
          </p:nvSpPr>
          <p:spPr bwMode="auto">
            <a:xfrm>
              <a:off x="4884738" y="3675333"/>
              <a:ext cx="71437" cy="85725"/>
            </a:xfrm>
            <a:custGeom>
              <a:gdLst>
                <a:gd fmla="*/ 24 w 27" name="T0"/>
                <a:gd fmla="*/ 14 h 33" name="T1"/>
                <a:gd fmla="*/ 24 w 27" name="T2"/>
                <a:gd fmla="*/ 9 h 33" name="T3"/>
                <a:gd fmla="*/ 27 w 27" name="T4"/>
                <a:gd fmla="*/ 11 h 33" name="T5"/>
                <a:gd fmla="*/ 26 w 27" name="T6"/>
                <a:gd fmla="*/ 12 h 33" name="T7"/>
                <a:gd fmla="*/ 26 w 27" name="T8"/>
                <a:gd fmla="*/ 27 h 33" name="T9"/>
                <a:gd fmla="*/ 26 w 27" name="T10"/>
                <a:gd fmla="*/ 32 h 33" name="T11"/>
                <a:gd fmla="*/ 24 w 27" name="T12"/>
                <a:gd fmla="*/ 33 h 33" name="T13"/>
                <a:gd fmla="*/ 24 w 27" name="T14"/>
                <a:gd fmla="*/ 29 h 33" name="T15"/>
                <a:gd fmla="*/ 3 w 27" name="T16"/>
                <a:gd fmla="*/ 29 h 33" name="T17"/>
                <a:gd fmla="*/ 2 w 27" name="T18"/>
                <a:gd fmla="*/ 31 h 33" name="T19"/>
                <a:gd fmla="*/ 0 w 27" name="T20"/>
                <a:gd fmla="*/ 29 h 33" name="T21"/>
                <a:gd fmla="*/ 1 w 27" name="T22"/>
                <a:gd fmla="*/ 28 h 33" name="T23"/>
                <a:gd fmla="*/ 1 w 27" name="T24"/>
                <a:gd fmla="*/ 13 h 33" name="T25"/>
                <a:gd fmla="*/ 1 w 27" name="T26"/>
                <a:gd fmla="*/ 9 h 33" name="T27"/>
                <a:gd fmla="*/ 4 w 27" name="T28"/>
                <a:gd fmla="*/ 11 h 33" name="T29"/>
                <a:gd fmla="*/ 3 w 27" name="T30"/>
                <a:gd fmla="*/ 12 h 33" name="T31"/>
                <a:gd fmla="*/ 3 w 27" name="T32"/>
                <a:gd fmla="*/ 29 h 33" name="T33"/>
                <a:gd fmla="*/ 12 w 27" name="T34"/>
                <a:gd fmla="*/ 29 h 33" name="T35"/>
                <a:gd fmla="*/ 12 w 27" name="T36"/>
                <a:gd fmla="*/ 6 h 33" name="T37"/>
                <a:gd fmla="*/ 12 w 27" name="T38"/>
                <a:gd fmla="*/ 0 h 33" name="T39"/>
                <a:gd fmla="*/ 15 w 27" name="T40"/>
                <a:gd fmla="*/ 2 h 33" name="T41"/>
                <a:gd fmla="*/ 14 w 27" name="T42"/>
                <a:gd fmla="*/ 3 h 33" name="T43"/>
                <a:gd fmla="*/ 14 w 27" name="T44"/>
                <a:gd fmla="*/ 29 h 33" name="T45"/>
                <a:gd fmla="*/ 24 w 27" name="T46"/>
                <a:gd fmla="*/ 29 h 33" name="T47"/>
                <a:gd fmla="*/ 24 w 27" name="T48"/>
                <a:gd fmla="*/ 14 h 3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3" w="27">
                  <a:moveTo>
                    <a:pt x="24" y="14"/>
                  </a:moveTo>
                  <a:cubicBezTo>
                    <a:pt x="24" y="13"/>
                    <a:pt x="24" y="11"/>
                    <a:pt x="24" y="9"/>
                  </a:cubicBezTo>
                  <a:cubicBezTo>
                    <a:pt x="27" y="11"/>
                    <a:pt x="27" y="11"/>
                    <a:pt x="27" y="11"/>
                  </a:cubicBezTo>
                  <a:cubicBezTo>
                    <a:pt x="26" y="12"/>
                    <a:pt x="26" y="12"/>
                    <a:pt x="26" y="12"/>
                  </a:cubicBezTo>
                  <a:cubicBezTo>
                    <a:pt x="26" y="21"/>
                    <a:pt x="26" y="26"/>
                    <a:pt x="26" y="27"/>
                  </a:cubicBezTo>
                  <a:cubicBezTo>
                    <a:pt x="26" y="29"/>
                    <a:pt x="26" y="30"/>
                    <a:pt x="26" y="32"/>
                  </a:cubicBezTo>
                  <a:cubicBezTo>
                    <a:pt x="24" y="33"/>
                    <a:pt x="24" y="33"/>
                    <a:pt x="24" y="33"/>
                  </a:cubicBezTo>
                  <a:cubicBezTo>
                    <a:pt x="24" y="29"/>
                    <a:pt x="24" y="29"/>
                    <a:pt x="24" y="29"/>
                  </a:cubicBezTo>
                  <a:cubicBezTo>
                    <a:pt x="3" y="29"/>
                    <a:pt x="3" y="29"/>
                    <a:pt x="3" y="29"/>
                  </a:cubicBezTo>
                  <a:cubicBezTo>
                    <a:pt x="2" y="31"/>
                    <a:pt x="2" y="31"/>
                    <a:pt x="2" y="31"/>
                  </a:cubicBezTo>
                  <a:cubicBezTo>
                    <a:pt x="0" y="29"/>
                    <a:pt x="0" y="29"/>
                    <a:pt x="0" y="29"/>
                  </a:cubicBezTo>
                  <a:cubicBezTo>
                    <a:pt x="1" y="28"/>
                    <a:pt x="1" y="28"/>
                    <a:pt x="1" y="28"/>
                  </a:cubicBezTo>
                  <a:cubicBezTo>
                    <a:pt x="1" y="19"/>
                    <a:pt x="1" y="14"/>
                    <a:pt x="1" y="13"/>
                  </a:cubicBezTo>
                  <a:cubicBezTo>
                    <a:pt x="1" y="12"/>
                    <a:pt x="1" y="11"/>
                    <a:pt x="1" y="9"/>
                  </a:cubicBezTo>
                  <a:cubicBezTo>
                    <a:pt x="4" y="11"/>
                    <a:pt x="4" y="11"/>
                    <a:pt x="4" y="11"/>
                  </a:cubicBezTo>
                  <a:cubicBezTo>
                    <a:pt x="3" y="12"/>
                    <a:pt x="3" y="12"/>
                    <a:pt x="3" y="12"/>
                  </a:cubicBezTo>
                  <a:cubicBezTo>
                    <a:pt x="3" y="29"/>
                    <a:pt x="3" y="29"/>
                    <a:pt x="3" y="29"/>
                  </a:cubicBezTo>
                  <a:cubicBezTo>
                    <a:pt x="12" y="29"/>
                    <a:pt x="12" y="29"/>
                    <a:pt x="12" y="29"/>
                  </a:cubicBezTo>
                  <a:cubicBezTo>
                    <a:pt x="12" y="15"/>
                    <a:pt x="12" y="7"/>
                    <a:pt x="12" y="6"/>
                  </a:cubicBezTo>
                  <a:cubicBezTo>
                    <a:pt x="12" y="4"/>
                    <a:pt x="12" y="3"/>
                    <a:pt x="12" y="0"/>
                  </a:cubicBezTo>
                  <a:cubicBezTo>
                    <a:pt x="15" y="2"/>
                    <a:pt x="15" y="2"/>
                    <a:pt x="15" y="2"/>
                  </a:cubicBezTo>
                  <a:cubicBezTo>
                    <a:pt x="14" y="3"/>
                    <a:pt x="14" y="3"/>
                    <a:pt x="14" y="3"/>
                  </a:cubicBezTo>
                  <a:cubicBezTo>
                    <a:pt x="14" y="29"/>
                    <a:pt x="14" y="29"/>
                    <a:pt x="14" y="29"/>
                  </a:cubicBezTo>
                  <a:cubicBezTo>
                    <a:pt x="24" y="29"/>
                    <a:pt x="24" y="29"/>
                    <a:pt x="24" y="29"/>
                  </a:cubicBezTo>
                  <a:cubicBezTo>
                    <a:pt x="24" y="20"/>
                    <a:pt x="24" y="15"/>
                    <a:pt x="24" y="1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54"/>
            <p:cNvSpPr>
              <a:spLocks noEditPoints="1"/>
            </p:cNvSpPr>
            <p:nvPr/>
          </p:nvSpPr>
          <p:spPr bwMode="auto">
            <a:xfrm>
              <a:off x="4964113" y="3678508"/>
              <a:ext cx="88900" cy="85725"/>
            </a:xfrm>
            <a:custGeom>
              <a:gdLst>
                <a:gd fmla="*/ 30 w 34" name="T0"/>
                <a:gd fmla="*/ 12 h 33" name="T1"/>
                <a:gd fmla="*/ 31 w 34" name="T2"/>
                <a:gd fmla="*/ 32 h 33" name="T3"/>
                <a:gd fmla="*/ 28 w 34" name="T4"/>
                <a:gd fmla="*/ 33 h 33" name="T5"/>
                <a:gd fmla="*/ 28 w 34" name="T6"/>
                <a:gd fmla="*/ 29 h 33" name="T7"/>
                <a:gd fmla="*/ 6 w 34" name="T8"/>
                <a:gd fmla="*/ 29 h 33" name="T9"/>
                <a:gd fmla="*/ 6 w 34" name="T10"/>
                <a:gd fmla="*/ 32 h 33" name="T11"/>
                <a:gd fmla="*/ 4 w 34" name="T12"/>
                <a:gd fmla="*/ 33 h 33" name="T13"/>
                <a:gd fmla="*/ 4 w 34" name="T14"/>
                <a:gd fmla="*/ 21 h 33" name="T15"/>
                <a:gd fmla="*/ 4 w 34" name="T16"/>
                <a:gd fmla="*/ 9 h 33" name="T17"/>
                <a:gd fmla="*/ 6 w 34" name="T18"/>
                <a:gd fmla="*/ 10 h 33" name="T19"/>
                <a:gd fmla="*/ 12 w 34" name="T20"/>
                <a:gd fmla="*/ 10 h 33" name="T21"/>
                <a:gd fmla="*/ 12 w 34" name="T22"/>
                <a:gd fmla="*/ 3 h 33" name="T23"/>
                <a:gd fmla="*/ 4 w 34" name="T24"/>
                <a:gd fmla="*/ 3 h 33" name="T25"/>
                <a:gd fmla="*/ 1 w 34" name="T26"/>
                <a:gd fmla="*/ 4 h 33" name="T27"/>
                <a:gd fmla="*/ 0 w 34" name="T28"/>
                <a:gd fmla="*/ 2 h 33" name="T29"/>
                <a:gd fmla="*/ 28 w 34" name="T30"/>
                <a:gd fmla="*/ 2 h 33" name="T31"/>
                <a:gd fmla="*/ 31 w 34" name="T32"/>
                <a:gd fmla="*/ 0 h 33" name="T33"/>
                <a:gd fmla="*/ 34 w 34" name="T34"/>
                <a:gd fmla="*/ 3 h 33" name="T35"/>
                <a:gd fmla="*/ 22 w 34" name="T36"/>
                <a:gd fmla="*/ 3 h 33" name="T37"/>
                <a:gd fmla="*/ 22 w 34" name="T38"/>
                <a:gd fmla="*/ 10 h 33" name="T39"/>
                <a:gd fmla="*/ 28 w 34" name="T40"/>
                <a:gd fmla="*/ 10 h 33" name="T41"/>
                <a:gd fmla="*/ 29 w 34" name="T42"/>
                <a:gd fmla="*/ 9 h 33" name="T43"/>
                <a:gd fmla="*/ 32 w 34" name="T44"/>
                <a:gd fmla="*/ 11 h 33" name="T45"/>
                <a:gd fmla="*/ 30 w 34" name="T46"/>
                <a:gd fmla="*/ 12 h 33" name="T47"/>
                <a:gd fmla="*/ 22 w 34" name="T48"/>
                <a:gd fmla="*/ 20 h 33" name="T49"/>
                <a:gd fmla="*/ 23 w 34" name="T50"/>
                <a:gd fmla="*/ 21 h 33" name="T51"/>
                <a:gd fmla="*/ 24 w 34" name="T52"/>
                <a:gd fmla="*/ 21 h 33" name="T53"/>
                <a:gd fmla="*/ 26 w 34" name="T54"/>
                <a:gd fmla="*/ 21 h 33" name="T55"/>
                <a:gd fmla="*/ 27 w 34" name="T56"/>
                <a:gd fmla="*/ 21 h 33" name="T57"/>
                <a:gd fmla="*/ 27 w 34" name="T58"/>
                <a:gd fmla="*/ 22 h 33" name="T59"/>
                <a:gd fmla="*/ 27 w 34" name="T60"/>
                <a:gd fmla="*/ 23 h 33" name="T61"/>
                <a:gd fmla="*/ 26 w 34" name="T62"/>
                <a:gd fmla="*/ 23 h 33" name="T63"/>
                <a:gd fmla="*/ 22 w 34" name="T64"/>
                <a:gd fmla="*/ 23 h 33" name="T65"/>
                <a:gd fmla="*/ 20 w 34" name="T66"/>
                <a:gd fmla="*/ 21 h 33" name="T67"/>
                <a:gd fmla="*/ 20 w 34" name="T68"/>
                <a:gd fmla="*/ 11 h 33" name="T69"/>
                <a:gd fmla="*/ 14 w 34" name="T70"/>
                <a:gd fmla="*/ 11 h 33" name="T71"/>
                <a:gd fmla="*/ 12 w 34" name="T72"/>
                <a:gd fmla="*/ 21 h 33" name="T73"/>
                <a:gd fmla="*/ 7 w 34" name="T74"/>
                <a:gd fmla="*/ 26 h 33" name="T75"/>
                <a:gd fmla="*/ 6 w 34" name="T76"/>
                <a:gd fmla="*/ 26 h 33" name="T77"/>
                <a:gd fmla="*/ 11 w 34" name="T78"/>
                <a:gd fmla="*/ 20 h 33" name="T79"/>
                <a:gd fmla="*/ 12 w 34" name="T80"/>
                <a:gd fmla="*/ 11 h 33" name="T81"/>
                <a:gd fmla="*/ 6 w 34" name="T82"/>
                <a:gd fmla="*/ 11 h 33" name="T83"/>
                <a:gd fmla="*/ 6 w 34" name="T84"/>
                <a:gd fmla="*/ 28 h 33" name="T85"/>
                <a:gd fmla="*/ 28 w 34" name="T86"/>
                <a:gd fmla="*/ 28 h 33" name="T87"/>
                <a:gd fmla="*/ 28 w 34" name="T88"/>
                <a:gd fmla="*/ 11 h 33" name="T89"/>
                <a:gd fmla="*/ 22 w 34" name="T90"/>
                <a:gd fmla="*/ 11 h 33" name="T91"/>
                <a:gd fmla="*/ 22 w 34" name="T92"/>
                <a:gd fmla="*/ 20 h 33" name="T93"/>
                <a:gd fmla="*/ 14 w 34" name="T94"/>
                <a:gd fmla="*/ 10 h 33" name="T95"/>
                <a:gd fmla="*/ 20 w 34" name="T96"/>
                <a:gd fmla="*/ 10 h 33" name="T97"/>
                <a:gd fmla="*/ 20 w 34" name="T98"/>
                <a:gd fmla="*/ 3 h 33" name="T99"/>
                <a:gd fmla="*/ 14 w 34" name="T100"/>
                <a:gd fmla="*/ 3 h 33" name="T101"/>
                <a:gd fmla="*/ 14 w 34" name="T102"/>
                <a:gd fmla="*/ 10 h 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 w="34">
                  <a:moveTo>
                    <a:pt x="30" y="12"/>
                  </a:moveTo>
                  <a:cubicBezTo>
                    <a:pt x="30" y="23"/>
                    <a:pt x="30" y="30"/>
                    <a:pt x="31" y="32"/>
                  </a:cubicBezTo>
                  <a:cubicBezTo>
                    <a:pt x="28" y="33"/>
                    <a:pt x="28" y="33"/>
                    <a:pt x="28" y="33"/>
                  </a:cubicBezTo>
                  <a:cubicBezTo>
                    <a:pt x="28" y="29"/>
                    <a:pt x="28" y="29"/>
                    <a:pt x="28" y="29"/>
                  </a:cubicBezTo>
                  <a:cubicBezTo>
                    <a:pt x="6" y="29"/>
                    <a:pt x="6" y="29"/>
                    <a:pt x="6" y="29"/>
                  </a:cubicBezTo>
                  <a:cubicBezTo>
                    <a:pt x="6" y="32"/>
                    <a:pt x="6" y="32"/>
                    <a:pt x="6" y="32"/>
                  </a:cubicBezTo>
                  <a:cubicBezTo>
                    <a:pt x="4" y="33"/>
                    <a:pt x="4" y="33"/>
                    <a:pt x="4" y="33"/>
                  </a:cubicBezTo>
                  <a:cubicBezTo>
                    <a:pt x="4" y="31"/>
                    <a:pt x="4" y="27"/>
                    <a:pt x="4" y="21"/>
                  </a:cubicBezTo>
                  <a:cubicBezTo>
                    <a:pt x="4" y="15"/>
                    <a:pt x="4" y="11"/>
                    <a:pt x="4" y="9"/>
                  </a:cubicBezTo>
                  <a:cubicBezTo>
                    <a:pt x="6" y="10"/>
                    <a:pt x="6" y="10"/>
                    <a:pt x="6" y="10"/>
                  </a:cubicBezTo>
                  <a:cubicBezTo>
                    <a:pt x="12" y="10"/>
                    <a:pt x="12" y="10"/>
                    <a:pt x="12" y="10"/>
                  </a:cubicBezTo>
                  <a:cubicBezTo>
                    <a:pt x="12" y="3"/>
                    <a:pt x="12" y="3"/>
                    <a:pt x="12" y="3"/>
                  </a:cubicBezTo>
                  <a:cubicBezTo>
                    <a:pt x="4" y="3"/>
                    <a:pt x="4" y="3"/>
                    <a:pt x="4" y="3"/>
                  </a:cubicBezTo>
                  <a:cubicBezTo>
                    <a:pt x="3" y="3"/>
                    <a:pt x="2" y="3"/>
                    <a:pt x="1" y="4"/>
                  </a:cubicBezTo>
                  <a:cubicBezTo>
                    <a:pt x="0" y="2"/>
                    <a:pt x="0" y="2"/>
                    <a:pt x="0" y="2"/>
                  </a:cubicBezTo>
                  <a:cubicBezTo>
                    <a:pt x="28" y="2"/>
                    <a:pt x="28" y="2"/>
                    <a:pt x="28" y="2"/>
                  </a:cubicBezTo>
                  <a:cubicBezTo>
                    <a:pt x="31" y="0"/>
                    <a:pt x="31" y="0"/>
                    <a:pt x="31" y="0"/>
                  </a:cubicBezTo>
                  <a:cubicBezTo>
                    <a:pt x="34" y="3"/>
                    <a:pt x="34" y="3"/>
                    <a:pt x="34" y="3"/>
                  </a:cubicBezTo>
                  <a:cubicBezTo>
                    <a:pt x="22" y="3"/>
                    <a:pt x="22" y="3"/>
                    <a:pt x="22" y="3"/>
                  </a:cubicBezTo>
                  <a:cubicBezTo>
                    <a:pt x="22" y="10"/>
                    <a:pt x="22" y="10"/>
                    <a:pt x="22" y="10"/>
                  </a:cubicBezTo>
                  <a:cubicBezTo>
                    <a:pt x="28" y="10"/>
                    <a:pt x="28" y="10"/>
                    <a:pt x="28" y="10"/>
                  </a:cubicBezTo>
                  <a:cubicBezTo>
                    <a:pt x="29" y="9"/>
                    <a:pt x="29" y="9"/>
                    <a:pt x="29" y="9"/>
                  </a:cubicBezTo>
                  <a:cubicBezTo>
                    <a:pt x="32" y="11"/>
                    <a:pt x="32" y="11"/>
                    <a:pt x="32" y="11"/>
                  </a:cubicBezTo>
                  <a:lnTo>
                    <a:pt x="30" y="12"/>
                  </a:lnTo>
                  <a:close/>
                  <a:moveTo>
                    <a:pt x="22" y="20"/>
                  </a:moveTo>
                  <a:cubicBezTo>
                    <a:pt x="22" y="21"/>
                    <a:pt x="22" y="21"/>
                    <a:pt x="23" y="21"/>
                  </a:cubicBezTo>
                  <a:cubicBezTo>
                    <a:pt x="23" y="21"/>
                    <a:pt x="24" y="21"/>
                    <a:pt x="24" y="21"/>
                  </a:cubicBezTo>
                  <a:cubicBezTo>
                    <a:pt x="25" y="21"/>
                    <a:pt x="26" y="21"/>
                    <a:pt x="26" y="21"/>
                  </a:cubicBezTo>
                  <a:cubicBezTo>
                    <a:pt x="26" y="21"/>
                    <a:pt x="27" y="21"/>
                    <a:pt x="27" y="21"/>
                  </a:cubicBezTo>
                  <a:cubicBezTo>
                    <a:pt x="27" y="21"/>
                    <a:pt x="27" y="22"/>
                    <a:pt x="27" y="22"/>
                  </a:cubicBezTo>
                  <a:cubicBezTo>
                    <a:pt x="28" y="22"/>
                    <a:pt x="28" y="23"/>
                    <a:pt x="27" y="23"/>
                  </a:cubicBezTo>
                  <a:cubicBezTo>
                    <a:pt x="27" y="23"/>
                    <a:pt x="26" y="23"/>
                    <a:pt x="26" y="23"/>
                  </a:cubicBezTo>
                  <a:cubicBezTo>
                    <a:pt x="22" y="23"/>
                    <a:pt x="22" y="23"/>
                    <a:pt x="22" y="23"/>
                  </a:cubicBezTo>
                  <a:cubicBezTo>
                    <a:pt x="21" y="23"/>
                    <a:pt x="20" y="22"/>
                    <a:pt x="20" y="21"/>
                  </a:cubicBezTo>
                  <a:cubicBezTo>
                    <a:pt x="20" y="11"/>
                    <a:pt x="20" y="11"/>
                    <a:pt x="20" y="11"/>
                  </a:cubicBezTo>
                  <a:cubicBezTo>
                    <a:pt x="14" y="11"/>
                    <a:pt x="14" y="11"/>
                    <a:pt x="14" y="11"/>
                  </a:cubicBezTo>
                  <a:cubicBezTo>
                    <a:pt x="14" y="15"/>
                    <a:pt x="13" y="18"/>
                    <a:pt x="12" y="21"/>
                  </a:cubicBezTo>
                  <a:cubicBezTo>
                    <a:pt x="11" y="23"/>
                    <a:pt x="9" y="24"/>
                    <a:pt x="7" y="26"/>
                  </a:cubicBezTo>
                  <a:cubicBezTo>
                    <a:pt x="6" y="26"/>
                    <a:pt x="6" y="26"/>
                    <a:pt x="6" y="26"/>
                  </a:cubicBezTo>
                  <a:cubicBezTo>
                    <a:pt x="8" y="24"/>
                    <a:pt x="10" y="22"/>
                    <a:pt x="11" y="20"/>
                  </a:cubicBezTo>
                  <a:cubicBezTo>
                    <a:pt x="12" y="18"/>
                    <a:pt x="12" y="15"/>
                    <a:pt x="12" y="11"/>
                  </a:cubicBezTo>
                  <a:cubicBezTo>
                    <a:pt x="6" y="11"/>
                    <a:pt x="6" y="11"/>
                    <a:pt x="6" y="11"/>
                  </a:cubicBezTo>
                  <a:cubicBezTo>
                    <a:pt x="6" y="28"/>
                    <a:pt x="6" y="28"/>
                    <a:pt x="6" y="28"/>
                  </a:cubicBezTo>
                  <a:cubicBezTo>
                    <a:pt x="28" y="28"/>
                    <a:pt x="28" y="28"/>
                    <a:pt x="28" y="28"/>
                  </a:cubicBezTo>
                  <a:cubicBezTo>
                    <a:pt x="28" y="11"/>
                    <a:pt x="28" y="11"/>
                    <a:pt x="28" y="11"/>
                  </a:cubicBezTo>
                  <a:cubicBezTo>
                    <a:pt x="22" y="11"/>
                    <a:pt x="22" y="11"/>
                    <a:pt x="22" y="11"/>
                  </a:cubicBezTo>
                  <a:lnTo>
                    <a:pt x="22" y="20"/>
                  </a:lnTo>
                  <a:close/>
                  <a:moveTo>
                    <a:pt x="14" y="10"/>
                  </a:moveTo>
                  <a:cubicBezTo>
                    <a:pt x="20" y="10"/>
                    <a:pt x="20" y="10"/>
                    <a:pt x="20" y="10"/>
                  </a:cubicBezTo>
                  <a:cubicBezTo>
                    <a:pt x="20" y="3"/>
                    <a:pt x="20" y="3"/>
                    <a:pt x="20" y="3"/>
                  </a:cubicBezTo>
                  <a:cubicBezTo>
                    <a:pt x="14" y="3"/>
                    <a:pt x="14" y="3"/>
                    <a:pt x="14" y="3"/>
                  </a:cubicBezTo>
                  <a:lnTo>
                    <a:pt x="14" y="1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55"/>
            <p:cNvSpPr>
              <a:spLocks noEditPoints="1"/>
            </p:cNvSpPr>
            <p:nvPr/>
          </p:nvSpPr>
          <p:spPr bwMode="auto">
            <a:xfrm>
              <a:off x="5235575" y="3549921"/>
              <a:ext cx="88900" cy="84138"/>
            </a:xfrm>
            <a:custGeom>
              <a:gdLst>
                <a:gd fmla="*/ 4 w 34" name="T0"/>
                <a:gd fmla="*/ 11 h 32" name="T1"/>
                <a:gd fmla="*/ 4 w 34" name="T2"/>
                <a:gd fmla="*/ 13 h 32" name="T3"/>
                <a:gd fmla="*/ 2 w 34" name="T4"/>
                <a:gd fmla="*/ 12 h 32" name="T5"/>
                <a:gd fmla="*/ 0 w 34" name="T6"/>
                <a:gd fmla="*/ 7 h 32" name="T7"/>
                <a:gd fmla="*/ 0 w 34" name="T8"/>
                <a:gd fmla="*/ 7 h 32" name="T9"/>
                <a:gd fmla="*/ 4 w 34" name="T10"/>
                <a:gd fmla="*/ 11 h 32" name="T11"/>
                <a:gd fmla="*/ 6 w 34" name="T12"/>
                <a:gd fmla="*/ 22 h 32" name="T13"/>
                <a:gd fmla="*/ 5 w 34" name="T14"/>
                <a:gd fmla="*/ 27 h 32" name="T15"/>
                <a:gd fmla="*/ 5 w 34" name="T16"/>
                <a:gd fmla="*/ 30 h 32" name="T17"/>
                <a:gd fmla="*/ 4 w 34" name="T18"/>
                <a:gd fmla="*/ 31 h 32" name="T19"/>
                <a:gd fmla="*/ 3 w 34" name="T20"/>
                <a:gd fmla="*/ 27 h 32" name="T21"/>
                <a:gd fmla="*/ 3 w 34" name="T22"/>
                <a:gd fmla="*/ 23 h 32" name="T23"/>
                <a:gd fmla="*/ 0 w 34" name="T24"/>
                <a:gd fmla="*/ 22 h 32" name="T25"/>
                <a:gd fmla="*/ 0 w 34" name="T26"/>
                <a:gd fmla="*/ 21 h 32" name="T27"/>
                <a:gd fmla="*/ 3 w 34" name="T28"/>
                <a:gd fmla="*/ 21 h 32" name="T29"/>
                <a:gd fmla="*/ 4 w 34" name="T30"/>
                <a:gd fmla="*/ 20 h 32" name="T31"/>
                <a:gd fmla="*/ 10 w 34" name="T32"/>
                <a:gd fmla="*/ 6 h 32" name="T33"/>
                <a:gd fmla="*/ 10 w 34" name="T34"/>
                <a:gd fmla="*/ 6 h 32" name="T35"/>
                <a:gd fmla="*/ 6 w 34" name="T36"/>
                <a:gd fmla="*/ 22 h 32" name="T37"/>
                <a:gd fmla="*/ 7 w 34" name="T38"/>
                <a:gd fmla="*/ 3 h 32" name="T39"/>
                <a:gd fmla="*/ 7 w 34" name="T40"/>
                <a:gd fmla="*/ 6 h 32" name="T41"/>
                <a:gd fmla="*/ 5 w 34" name="T42"/>
                <a:gd fmla="*/ 5 h 32" name="T43"/>
                <a:gd fmla="*/ 2 w 34" name="T44"/>
                <a:gd fmla="*/ 0 h 32" name="T45"/>
                <a:gd fmla="*/ 3 w 34" name="T46"/>
                <a:gd fmla="*/ 0 h 32" name="T47"/>
                <a:gd fmla="*/ 7 w 34" name="T48"/>
                <a:gd fmla="*/ 3 h 32" name="T49"/>
                <a:gd fmla="*/ 27 w 34" name="T50"/>
                <a:gd fmla="*/ 29 h 32" name="T51"/>
                <a:gd fmla="*/ 27 w 34" name="T52"/>
                <a:gd fmla="*/ 28 h 32" name="T53"/>
                <a:gd fmla="*/ 27 w 34" name="T54"/>
                <a:gd fmla="*/ 3 h 32" name="T55"/>
                <a:gd fmla="*/ 14 w 34" name="T56"/>
                <a:gd fmla="*/ 3 h 32" name="T57"/>
                <a:gd fmla="*/ 11 w 34" name="T58"/>
                <a:gd fmla="*/ 4 h 32" name="T59"/>
                <a:gd fmla="*/ 10 w 34" name="T60"/>
                <a:gd fmla="*/ 2 h 32" name="T61"/>
                <a:gd fmla="*/ 29 w 34" name="T62"/>
                <a:gd fmla="*/ 2 h 32" name="T63"/>
                <a:gd fmla="*/ 31 w 34" name="T64"/>
                <a:gd fmla="*/ 0 h 32" name="T65"/>
                <a:gd fmla="*/ 34 w 34" name="T66"/>
                <a:gd fmla="*/ 3 h 32" name="T67"/>
                <a:gd fmla="*/ 29 w 34" name="T68"/>
                <a:gd fmla="*/ 3 h 32" name="T69"/>
                <a:gd fmla="*/ 29 w 34" name="T70"/>
                <a:gd fmla="*/ 29 h 32" name="T71"/>
                <a:gd fmla="*/ 29 w 34" name="T72"/>
                <a:gd fmla="*/ 31 h 32" name="T73"/>
                <a:gd fmla="*/ 26 w 34" name="T74"/>
                <a:gd fmla="*/ 32 h 32" name="T75"/>
                <a:gd fmla="*/ 22 w 34" name="T76"/>
                <a:gd fmla="*/ 29 h 32" name="T77"/>
                <a:gd fmla="*/ 22 w 34" name="T78"/>
                <a:gd fmla="*/ 28 h 32" name="T79"/>
                <a:gd fmla="*/ 27 w 34" name="T80"/>
                <a:gd fmla="*/ 29 h 32" name="T81"/>
                <a:gd fmla="*/ 12 w 34" name="T82"/>
                <a:gd fmla="*/ 16 h 32" name="T83"/>
                <a:gd fmla="*/ 12 w 34" name="T84"/>
                <a:gd fmla="*/ 8 h 32" name="T85"/>
                <a:gd fmla="*/ 14 w 34" name="T86"/>
                <a:gd fmla="*/ 9 h 32" name="T87"/>
                <a:gd fmla="*/ 20 w 34" name="T88"/>
                <a:gd fmla="*/ 9 h 32" name="T89"/>
                <a:gd fmla="*/ 21 w 34" name="T90"/>
                <a:gd fmla="*/ 8 h 32" name="T91"/>
                <a:gd fmla="*/ 23 w 34" name="T92"/>
                <a:gd fmla="*/ 10 h 32" name="T93"/>
                <a:gd fmla="*/ 22 w 34" name="T94"/>
                <a:gd fmla="*/ 11 h 32" name="T95"/>
                <a:gd fmla="*/ 22 w 34" name="T96"/>
                <a:gd fmla="*/ 22 h 32" name="T97"/>
                <a:gd fmla="*/ 20 w 34" name="T98"/>
                <a:gd fmla="*/ 23 h 32" name="T99"/>
                <a:gd fmla="*/ 20 w 34" name="T100"/>
                <a:gd fmla="*/ 20 h 32" name="T101"/>
                <a:gd fmla="*/ 14 w 34" name="T102"/>
                <a:gd fmla="*/ 20 h 32" name="T103"/>
                <a:gd fmla="*/ 14 w 34" name="T104"/>
                <a:gd fmla="*/ 23 h 32" name="T105"/>
                <a:gd fmla="*/ 12 w 34" name="T106"/>
                <a:gd fmla="*/ 24 h 32" name="T107"/>
                <a:gd fmla="*/ 12 w 34" name="T108"/>
                <a:gd fmla="*/ 16 h 32" name="T109"/>
                <a:gd fmla="*/ 14 w 34" name="T110"/>
                <a:gd fmla="*/ 20 h 32" name="T111"/>
                <a:gd fmla="*/ 20 w 34" name="T112"/>
                <a:gd fmla="*/ 20 h 32" name="T113"/>
                <a:gd fmla="*/ 20 w 34" name="T114"/>
                <a:gd fmla="*/ 10 h 32" name="T115"/>
                <a:gd fmla="*/ 14 w 34" name="T116"/>
                <a:gd fmla="*/ 10 h 32" name="T117"/>
                <a:gd fmla="*/ 14 w 34" name="T118"/>
                <a:gd fmla="*/ 20 h 3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2" w="34">
                  <a:moveTo>
                    <a:pt x="4" y="11"/>
                  </a:moveTo>
                  <a:cubicBezTo>
                    <a:pt x="4" y="12"/>
                    <a:pt x="4" y="13"/>
                    <a:pt x="4" y="13"/>
                  </a:cubicBezTo>
                  <a:cubicBezTo>
                    <a:pt x="3" y="14"/>
                    <a:pt x="2" y="13"/>
                    <a:pt x="2" y="12"/>
                  </a:cubicBezTo>
                  <a:cubicBezTo>
                    <a:pt x="2" y="10"/>
                    <a:pt x="1" y="9"/>
                    <a:pt x="0" y="7"/>
                  </a:cubicBezTo>
                  <a:cubicBezTo>
                    <a:pt x="0" y="7"/>
                    <a:pt x="0" y="7"/>
                    <a:pt x="0" y="7"/>
                  </a:cubicBezTo>
                  <a:cubicBezTo>
                    <a:pt x="3" y="8"/>
                    <a:pt x="4" y="10"/>
                    <a:pt x="4" y="11"/>
                  </a:cubicBezTo>
                  <a:close/>
                  <a:moveTo>
                    <a:pt x="6" y="22"/>
                  </a:moveTo>
                  <a:cubicBezTo>
                    <a:pt x="5" y="23"/>
                    <a:pt x="5" y="25"/>
                    <a:pt x="5" y="27"/>
                  </a:cubicBezTo>
                  <a:cubicBezTo>
                    <a:pt x="5" y="28"/>
                    <a:pt x="5" y="30"/>
                    <a:pt x="5" y="30"/>
                  </a:cubicBezTo>
                  <a:cubicBezTo>
                    <a:pt x="5" y="31"/>
                    <a:pt x="5" y="31"/>
                    <a:pt x="4" y="31"/>
                  </a:cubicBezTo>
                  <a:cubicBezTo>
                    <a:pt x="2" y="30"/>
                    <a:pt x="2" y="29"/>
                    <a:pt x="3" y="27"/>
                  </a:cubicBezTo>
                  <a:cubicBezTo>
                    <a:pt x="3" y="25"/>
                    <a:pt x="3" y="24"/>
                    <a:pt x="3" y="23"/>
                  </a:cubicBezTo>
                  <a:cubicBezTo>
                    <a:pt x="2" y="23"/>
                    <a:pt x="1" y="22"/>
                    <a:pt x="0" y="22"/>
                  </a:cubicBezTo>
                  <a:cubicBezTo>
                    <a:pt x="0" y="21"/>
                    <a:pt x="0" y="21"/>
                    <a:pt x="0" y="21"/>
                  </a:cubicBezTo>
                  <a:cubicBezTo>
                    <a:pt x="1" y="21"/>
                    <a:pt x="3" y="22"/>
                    <a:pt x="3" y="21"/>
                  </a:cubicBezTo>
                  <a:cubicBezTo>
                    <a:pt x="3" y="21"/>
                    <a:pt x="4" y="21"/>
                    <a:pt x="4" y="20"/>
                  </a:cubicBezTo>
                  <a:cubicBezTo>
                    <a:pt x="5" y="19"/>
                    <a:pt x="7" y="14"/>
                    <a:pt x="10" y="6"/>
                  </a:cubicBezTo>
                  <a:cubicBezTo>
                    <a:pt x="10" y="6"/>
                    <a:pt x="10" y="6"/>
                    <a:pt x="10" y="6"/>
                  </a:cubicBezTo>
                  <a:cubicBezTo>
                    <a:pt x="7" y="15"/>
                    <a:pt x="6" y="21"/>
                    <a:pt x="6" y="22"/>
                  </a:cubicBezTo>
                  <a:close/>
                  <a:moveTo>
                    <a:pt x="7" y="3"/>
                  </a:moveTo>
                  <a:cubicBezTo>
                    <a:pt x="8" y="4"/>
                    <a:pt x="8" y="5"/>
                    <a:pt x="7" y="6"/>
                  </a:cubicBezTo>
                  <a:cubicBezTo>
                    <a:pt x="6" y="6"/>
                    <a:pt x="6" y="6"/>
                    <a:pt x="5" y="5"/>
                  </a:cubicBezTo>
                  <a:cubicBezTo>
                    <a:pt x="5" y="3"/>
                    <a:pt x="4" y="2"/>
                    <a:pt x="2" y="0"/>
                  </a:cubicBezTo>
                  <a:cubicBezTo>
                    <a:pt x="3" y="0"/>
                    <a:pt x="3" y="0"/>
                    <a:pt x="3" y="0"/>
                  </a:cubicBezTo>
                  <a:cubicBezTo>
                    <a:pt x="5" y="1"/>
                    <a:pt x="7" y="2"/>
                    <a:pt x="7" y="3"/>
                  </a:cubicBezTo>
                  <a:close/>
                  <a:moveTo>
                    <a:pt x="27" y="29"/>
                  </a:moveTo>
                  <a:cubicBezTo>
                    <a:pt x="27" y="29"/>
                    <a:pt x="27" y="28"/>
                    <a:pt x="27" y="28"/>
                  </a:cubicBezTo>
                  <a:cubicBezTo>
                    <a:pt x="27" y="3"/>
                    <a:pt x="27" y="3"/>
                    <a:pt x="27" y="3"/>
                  </a:cubicBezTo>
                  <a:cubicBezTo>
                    <a:pt x="14" y="3"/>
                    <a:pt x="14" y="3"/>
                    <a:pt x="14" y="3"/>
                  </a:cubicBezTo>
                  <a:cubicBezTo>
                    <a:pt x="13" y="3"/>
                    <a:pt x="12" y="3"/>
                    <a:pt x="11" y="4"/>
                  </a:cubicBezTo>
                  <a:cubicBezTo>
                    <a:pt x="10" y="2"/>
                    <a:pt x="10" y="2"/>
                    <a:pt x="10" y="2"/>
                  </a:cubicBezTo>
                  <a:cubicBezTo>
                    <a:pt x="29" y="2"/>
                    <a:pt x="29" y="2"/>
                    <a:pt x="29" y="2"/>
                  </a:cubicBezTo>
                  <a:cubicBezTo>
                    <a:pt x="31" y="0"/>
                    <a:pt x="31" y="0"/>
                    <a:pt x="31" y="0"/>
                  </a:cubicBezTo>
                  <a:cubicBezTo>
                    <a:pt x="34" y="3"/>
                    <a:pt x="34" y="3"/>
                    <a:pt x="34" y="3"/>
                  </a:cubicBezTo>
                  <a:cubicBezTo>
                    <a:pt x="29" y="3"/>
                    <a:pt x="29" y="3"/>
                    <a:pt x="29" y="3"/>
                  </a:cubicBezTo>
                  <a:cubicBezTo>
                    <a:pt x="29" y="29"/>
                    <a:pt x="29" y="29"/>
                    <a:pt x="29" y="29"/>
                  </a:cubicBezTo>
                  <a:cubicBezTo>
                    <a:pt x="29" y="30"/>
                    <a:pt x="29" y="30"/>
                    <a:pt x="29" y="31"/>
                  </a:cubicBezTo>
                  <a:cubicBezTo>
                    <a:pt x="28" y="31"/>
                    <a:pt x="27" y="32"/>
                    <a:pt x="26" y="32"/>
                  </a:cubicBezTo>
                  <a:cubicBezTo>
                    <a:pt x="26" y="31"/>
                    <a:pt x="24" y="30"/>
                    <a:pt x="22" y="29"/>
                  </a:cubicBezTo>
                  <a:cubicBezTo>
                    <a:pt x="22" y="28"/>
                    <a:pt x="22" y="28"/>
                    <a:pt x="22" y="28"/>
                  </a:cubicBezTo>
                  <a:cubicBezTo>
                    <a:pt x="25" y="29"/>
                    <a:pt x="26" y="29"/>
                    <a:pt x="27" y="29"/>
                  </a:cubicBezTo>
                  <a:close/>
                  <a:moveTo>
                    <a:pt x="12" y="16"/>
                  </a:moveTo>
                  <a:cubicBezTo>
                    <a:pt x="12" y="12"/>
                    <a:pt x="12" y="10"/>
                    <a:pt x="12" y="8"/>
                  </a:cubicBezTo>
                  <a:cubicBezTo>
                    <a:pt x="14" y="9"/>
                    <a:pt x="14" y="9"/>
                    <a:pt x="14" y="9"/>
                  </a:cubicBezTo>
                  <a:cubicBezTo>
                    <a:pt x="20" y="9"/>
                    <a:pt x="20" y="9"/>
                    <a:pt x="20" y="9"/>
                  </a:cubicBezTo>
                  <a:cubicBezTo>
                    <a:pt x="21" y="8"/>
                    <a:pt x="21" y="8"/>
                    <a:pt x="21" y="8"/>
                  </a:cubicBezTo>
                  <a:cubicBezTo>
                    <a:pt x="23" y="10"/>
                    <a:pt x="23" y="10"/>
                    <a:pt x="23" y="10"/>
                  </a:cubicBezTo>
                  <a:cubicBezTo>
                    <a:pt x="22" y="11"/>
                    <a:pt x="22" y="11"/>
                    <a:pt x="22" y="11"/>
                  </a:cubicBezTo>
                  <a:cubicBezTo>
                    <a:pt x="22" y="17"/>
                    <a:pt x="22" y="20"/>
                    <a:pt x="22" y="22"/>
                  </a:cubicBezTo>
                  <a:cubicBezTo>
                    <a:pt x="20" y="23"/>
                    <a:pt x="20" y="23"/>
                    <a:pt x="20" y="23"/>
                  </a:cubicBezTo>
                  <a:cubicBezTo>
                    <a:pt x="20" y="20"/>
                    <a:pt x="20" y="20"/>
                    <a:pt x="20" y="20"/>
                  </a:cubicBezTo>
                  <a:cubicBezTo>
                    <a:pt x="14" y="20"/>
                    <a:pt x="14" y="20"/>
                    <a:pt x="14" y="20"/>
                  </a:cubicBezTo>
                  <a:cubicBezTo>
                    <a:pt x="14" y="23"/>
                    <a:pt x="14" y="23"/>
                    <a:pt x="14" y="23"/>
                  </a:cubicBezTo>
                  <a:cubicBezTo>
                    <a:pt x="12" y="24"/>
                    <a:pt x="12" y="24"/>
                    <a:pt x="12" y="24"/>
                  </a:cubicBezTo>
                  <a:cubicBezTo>
                    <a:pt x="12" y="22"/>
                    <a:pt x="12" y="20"/>
                    <a:pt x="12" y="16"/>
                  </a:cubicBezTo>
                  <a:close/>
                  <a:moveTo>
                    <a:pt x="14" y="20"/>
                  </a:moveTo>
                  <a:cubicBezTo>
                    <a:pt x="20" y="20"/>
                    <a:pt x="20" y="20"/>
                    <a:pt x="20" y="20"/>
                  </a:cubicBezTo>
                  <a:cubicBezTo>
                    <a:pt x="20" y="10"/>
                    <a:pt x="20" y="10"/>
                    <a:pt x="20" y="10"/>
                  </a:cubicBezTo>
                  <a:cubicBezTo>
                    <a:pt x="14" y="10"/>
                    <a:pt x="14" y="10"/>
                    <a:pt x="14" y="10"/>
                  </a:cubicBezTo>
                  <a:lnTo>
                    <a:pt x="14" y="2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56"/>
            <p:cNvSpPr>
              <a:spLocks noEditPoints="1"/>
            </p:cNvSpPr>
            <p:nvPr/>
          </p:nvSpPr>
          <p:spPr bwMode="auto">
            <a:xfrm>
              <a:off x="5324475" y="3545158"/>
              <a:ext cx="85725" cy="88900"/>
            </a:xfrm>
            <a:custGeom>
              <a:gdLst>
                <a:gd fmla="*/ 10 w 33" name="T0"/>
                <a:gd fmla="*/ 0 h 34" name="T1"/>
                <a:gd fmla="*/ 14 w 33" name="T2"/>
                <a:gd fmla="*/ 2 h 34" name="T3"/>
                <a:gd fmla="*/ 12 w 33" name="T4"/>
                <a:gd fmla="*/ 3 h 34" name="T5"/>
                <a:gd fmla="*/ 12 w 33" name="T6"/>
                <a:gd fmla="*/ 26 h 34" name="T7"/>
                <a:gd fmla="*/ 13 w 33" name="T8"/>
                <a:gd fmla="*/ 33 h 34" name="T9"/>
                <a:gd fmla="*/ 10 w 33" name="T10"/>
                <a:gd fmla="*/ 34 h 34" name="T11"/>
                <a:gd fmla="*/ 10 w 33" name="T12"/>
                <a:gd fmla="*/ 25 h 34" name="T13"/>
                <a:gd fmla="*/ 1 w 33" name="T14"/>
                <a:gd fmla="*/ 30 h 34" name="T15"/>
                <a:gd fmla="*/ 0 w 33" name="T16"/>
                <a:gd fmla="*/ 28 h 34" name="T17"/>
                <a:gd fmla="*/ 10 w 33" name="T18"/>
                <a:gd fmla="*/ 25 h 34" name="T19"/>
                <a:gd fmla="*/ 10 w 33" name="T20"/>
                <a:gd fmla="*/ 12 h 34" name="T21"/>
                <a:gd fmla="*/ 3 w 33" name="T22"/>
                <a:gd fmla="*/ 12 h 34" name="T23"/>
                <a:gd fmla="*/ 1 w 33" name="T24"/>
                <a:gd fmla="*/ 13 h 34" name="T25"/>
                <a:gd fmla="*/ 0 w 33" name="T26"/>
                <a:gd fmla="*/ 11 h 34" name="T27"/>
                <a:gd fmla="*/ 10 w 33" name="T28"/>
                <a:gd fmla="*/ 11 h 34" name="T29"/>
                <a:gd fmla="*/ 10 w 33" name="T30"/>
                <a:gd fmla="*/ 0 h 34" name="T31"/>
                <a:gd fmla="*/ 19 w 33" name="T32"/>
                <a:gd fmla="*/ 9 h 34" name="T33"/>
                <a:gd fmla="*/ 19 w 33" name="T34"/>
                <a:gd fmla="*/ 1 h 34" name="T35"/>
                <a:gd fmla="*/ 22 w 33" name="T36"/>
                <a:gd fmla="*/ 2 h 34" name="T37"/>
                <a:gd fmla="*/ 21 w 33" name="T38"/>
                <a:gd fmla="*/ 3 h 34" name="T39"/>
                <a:gd fmla="*/ 21 w 33" name="T40"/>
                <a:gd fmla="*/ 15 h 34" name="T41"/>
                <a:gd fmla="*/ 30 w 33" name="T42"/>
                <a:gd fmla="*/ 8 h 34" name="T43"/>
                <a:gd fmla="*/ 32 w 33" name="T44"/>
                <a:gd fmla="*/ 11 h 34" name="T45"/>
                <a:gd fmla="*/ 28 w 33" name="T46"/>
                <a:gd fmla="*/ 13 h 34" name="T47"/>
                <a:gd fmla="*/ 21 w 33" name="T48"/>
                <a:gd fmla="*/ 16 h 34" name="T49"/>
                <a:gd fmla="*/ 21 w 33" name="T50"/>
                <a:gd fmla="*/ 29 h 34" name="T51"/>
                <a:gd fmla="*/ 23 w 33" name="T52"/>
                <a:gd fmla="*/ 31 h 34" name="T53"/>
                <a:gd fmla="*/ 28 w 33" name="T54"/>
                <a:gd fmla="*/ 31 h 34" name="T55"/>
                <a:gd fmla="*/ 30 w 33" name="T56"/>
                <a:gd fmla="*/ 28 h 34" name="T57"/>
                <a:gd fmla="*/ 30 w 33" name="T58"/>
                <a:gd fmla="*/ 23 h 34" name="T59"/>
                <a:gd fmla="*/ 31 w 33" name="T60"/>
                <a:gd fmla="*/ 23 h 34" name="T61"/>
                <a:gd fmla="*/ 32 w 33" name="T62"/>
                <a:gd fmla="*/ 29 h 34" name="T63"/>
                <a:gd fmla="*/ 33 w 33" name="T64"/>
                <a:gd fmla="*/ 30 h 34" name="T65"/>
                <a:gd fmla="*/ 29 w 33" name="T66"/>
                <a:gd fmla="*/ 33 h 34" name="T67"/>
                <a:gd fmla="*/ 22 w 33" name="T68"/>
                <a:gd fmla="*/ 33 h 34" name="T69"/>
                <a:gd fmla="*/ 19 w 33" name="T70"/>
                <a:gd fmla="*/ 30 h 34" name="T71"/>
                <a:gd fmla="*/ 19 w 33" name="T72"/>
                <a:gd fmla="*/ 9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33">
                  <a:moveTo>
                    <a:pt x="10" y="0"/>
                  </a:moveTo>
                  <a:cubicBezTo>
                    <a:pt x="14" y="2"/>
                    <a:pt x="14" y="2"/>
                    <a:pt x="14" y="2"/>
                  </a:cubicBezTo>
                  <a:cubicBezTo>
                    <a:pt x="12" y="3"/>
                    <a:pt x="12" y="3"/>
                    <a:pt x="12" y="3"/>
                  </a:cubicBezTo>
                  <a:cubicBezTo>
                    <a:pt x="12" y="26"/>
                    <a:pt x="12" y="26"/>
                    <a:pt x="12" y="26"/>
                  </a:cubicBezTo>
                  <a:cubicBezTo>
                    <a:pt x="12" y="28"/>
                    <a:pt x="12" y="30"/>
                    <a:pt x="13" y="33"/>
                  </a:cubicBezTo>
                  <a:cubicBezTo>
                    <a:pt x="10" y="34"/>
                    <a:pt x="10" y="34"/>
                    <a:pt x="10" y="34"/>
                  </a:cubicBezTo>
                  <a:cubicBezTo>
                    <a:pt x="10" y="31"/>
                    <a:pt x="10" y="28"/>
                    <a:pt x="10" y="25"/>
                  </a:cubicBezTo>
                  <a:cubicBezTo>
                    <a:pt x="5" y="27"/>
                    <a:pt x="2" y="29"/>
                    <a:pt x="1" y="30"/>
                  </a:cubicBezTo>
                  <a:cubicBezTo>
                    <a:pt x="0" y="28"/>
                    <a:pt x="0" y="28"/>
                    <a:pt x="0" y="28"/>
                  </a:cubicBezTo>
                  <a:cubicBezTo>
                    <a:pt x="1" y="27"/>
                    <a:pt x="4" y="26"/>
                    <a:pt x="10" y="25"/>
                  </a:cubicBezTo>
                  <a:cubicBezTo>
                    <a:pt x="10" y="12"/>
                    <a:pt x="10" y="12"/>
                    <a:pt x="10" y="12"/>
                  </a:cubicBezTo>
                  <a:cubicBezTo>
                    <a:pt x="3" y="12"/>
                    <a:pt x="3" y="12"/>
                    <a:pt x="3" y="12"/>
                  </a:cubicBezTo>
                  <a:cubicBezTo>
                    <a:pt x="1" y="13"/>
                    <a:pt x="1" y="13"/>
                    <a:pt x="1" y="13"/>
                  </a:cubicBezTo>
                  <a:cubicBezTo>
                    <a:pt x="0" y="11"/>
                    <a:pt x="0" y="11"/>
                    <a:pt x="0" y="11"/>
                  </a:cubicBezTo>
                  <a:cubicBezTo>
                    <a:pt x="10" y="11"/>
                    <a:pt x="10" y="11"/>
                    <a:pt x="10" y="11"/>
                  </a:cubicBezTo>
                  <a:cubicBezTo>
                    <a:pt x="10" y="6"/>
                    <a:pt x="10" y="3"/>
                    <a:pt x="10" y="0"/>
                  </a:cubicBezTo>
                  <a:close/>
                  <a:moveTo>
                    <a:pt x="19" y="9"/>
                  </a:moveTo>
                  <a:cubicBezTo>
                    <a:pt x="19" y="6"/>
                    <a:pt x="19" y="3"/>
                    <a:pt x="19" y="1"/>
                  </a:cubicBezTo>
                  <a:cubicBezTo>
                    <a:pt x="22" y="2"/>
                    <a:pt x="22" y="2"/>
                    <a:pt x="22" y="2"/>
                  </a:cubicBezTo>
                  <a:cubicBezTo>
                    <a:pt x="21" y="3"/>
                    <a:pt x="21" y="3"/>
                    <a:pt x="21" y="3"/>
                  </a:cubicBezTo>
                  <a:cubicBezTo>
                    <a:pt x="21" y="15"/>
                    <a:pt x="21" y="15"/>
                    <a:pt x="21" y="15"/>
                  </a:cubicBezTo>
                  <a:cubicBezTo>
                    <a:pt x="25" y="13"/>
                    <a:pt x="28" y="11"/>
                    <a:pt x="30" y="8"/>
                  </a:cubicBezTo>
                  <a:cubicBezTo>
                    <a:pt x="32" y="11"/>
                    <a:pt x="32" y="11"/>
                    <a:pt x="32" y="11"/>
                  </a:cubicBezTo>
                  <a:cubicBezTo>
                    <a:pt x="31" y="11"/>
                    <a:pt x="30" y="12"/>
                    <a:pt x="28" y="13"/>
                  </a:cubicBezTo>
                  <a:cubicBezTo>
                    <a:pt x="26" y="14"/>
                    <a:pt x="23" y="15"/>
                    <a:pt x="21" y="16"/>
                  </a:cubicBezTo>
                  <a:cubicBezTo>
                    <a:pt x="21" y="29"/>
                    <a:pt x="21" y="29"/>
                    <a:pt x="21" y="29"/>
                  </a:cubicBezTo>
                  <a:cubicBezTo>
                    <a:pt x="21" y="30"/>
                    <a:pt x="22" y="31"/>
                    <a:pt x="23" y="31"/>
                  </a:cubicBezTo>
                  <a:cubicBezTo>
                    <a:pt x="28" y="31"/>
                    <a:pt x="28" y="31"/>
                    <a:pt x="28" y="31"/>
                  </a:cubicBezTo>
                  <a:cubicBezTo>
                    <a:pt x="29" y="31"/>
                    <a:pt x="30" y="30"/>
                    <a:pt x="30" y="28"/>
                  </a:cubicBezTo>
                  <a:cubicBezTo>
                    <a:pt x="30" y="26"/>
                    <a:pt x="30" y="25"/>
                    <a:pt x="30" y="23"/>
                  </a:cubicBezTo>
                  <a:cubicBezTo>
                    <a:pt x="31" y="23"/>
                    <a:pt x="31" y="23"/>
                    <a:pt x="31" y="23"/>
                  </a:cubicBezTo>
                  <a:cubicBezTo>
                    <a:pt x="31" y="26"/>
                    <a:pt x="31" y="28"/>
                    <a:pt x="32" y="29"/>
                  </a:cubicBezTo>
                  <a:cubicBezTo>
                    <a:pt x="32" y="29"/>
                    <a:pt x="32" y="30"/>
                    <a:pt x="33" y="30"/>
                  </a:cubicBezTo>
                  <a:cubicBezTo>
                    <a:pt x="33" y="32"/>
                    <a:pt x="31" y="32"/>
                    <a:pt x="29" y="33"/>
                  </a:cubicBezTo>
                  <a:cubicBezTo>
                    <a:pt x="22" y="33"/>
                    <a:pt x="22" y="33"/>
                    <a:pt x="22" y="33"/>
                  </a:cubicBezTo>
                  <a:cubicBezTo>
                    <a:pt x="20" y="33"/>
                    <a:pt x="19" y="32"/>
                    <a:pt x="19" y="30"/>
                  </a:cubicBezTo>
                  <a:lnTo>
                    <a:pt x="19"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57"/>
            <p:cNvSpPr/>
            <p:nvPr/>
          </p:nvSpPr>
          <p:spPr bwMode="auto">
            <a:xfrm>
              <a:off x="5562600" y="3745183"/>
              <a:ext cx="73025" cy="84138"/>
            </a:xfrm>
            <a:custGeom>
              <a:gdLst>
                <a:gd fmla="*/ 25 w 28" name="T0"/>
                <a:gd fmla="*/ 13 h 32" name="T1"/>
                <a:gd fmla="*/ 24 w 28" name="T2"/>
                <a:gd fmla="*/ 8 h 32" name="T3"/>
                <a:gd fmla="*/ 28 w 28" name="T4"/>
                <a:gd fmla="*/ 10 h 32" name="T5"/>
                <a:gd fmla="*/ 27 w 28" name="T6"/>
                <a:gd fmla="*/ 11 h 32" name="T7"/>
                <a:gd fmla="*/ 27 w 28" name="T8"/>
                <a:gd fmla="*/ 27 h 32" name="T9"/>
                <a:gd fmla="*/ 27 w 28" name="T10"/>
                <a:gd fmla="*/ 31 h 32" name="T11"/>
                <a:gd fmla="*/ 25 w 28" name="T12"/>
                <a:gd fmla="*/ 32 h 32" name="T13"/>
                <a:gd fmla="*/ 25 w 28" name="T14"/>
                <a:gd fmla="*/ 29 h 32" name="T15"/>
                <a:gd fmla="*/ 3 w 28" name="T16"/>
                <a:gd fmla="*/ 29 h 32" name="T17"/>
                <a:gd fmla="*/ 2 w 28" name="T18"/>
                <a:gd fmla="*/ 30 h 32" name="T19"/>
                <a:gd fmla="*/ 0 w 28" name="T20"/>
                <a:gd fmla="*/ 28 h 32" name="T21"/>
                <a:gd fmla="*/ 1 w 28" name="T22"/>
                <a:gd fmla="*/ 27 h 32" name="T23"/>
                <a:gd fmla="*/ 1 w 28" name="T24"/>
                <a:gd fmla="*/ 13 h 32" name="T25"/>
                <a:gd fmla="*/ 1 w 28" name="T26"/>
                <a:gd fmla="*/ 8 h 32" name="T27"/>
                <a:gd fmla="*/ 4 w 28" name="T28"/>
                <a:gd fmla="*/ 10 h 32" name="T29"/>
                <a:gd fmla="*/ 3 w 28" name="T30"/>
                <a:gd fmla="*/ 11 h 32" name="T31"/>
                <a:gd fmla="*/ 3 w 28" name="T32"/>
                <a:gd fmla="*/ 28 h 32" name="T33"/>
                <a:gd fmla="*/ 12 w 28" name="T34"/>
                <a:gd fmla="*/ 28 h 32" name="T35"/>
                <a:gd fmla="*/ 12 w 28" name="T36"/>
                <a:gd fmla="*/ 5 h 32" name="T37"/>
                <a:gd fmla="*/ 12 w 28" name="T38"/>
                <a:gd fmla="*/ 0 h 32" name="T39"/>
                <a:gd fmla="*/ 16 w 28" name="T40"/>
                <a:gd fmla="*/ 1 h 32" name="T41"/>
                <a:gd fmla="*/ 15 w 28" name="T42"/>
                <a:gd fmla="*/ 2 h 32" name="T43"/>
                <a:gd fmla="*/ 15 w 28" name="T44"/>
                <a:gd fmla="*/ 28 h 32" name="T45"/>
                <a:gd fmla="*/ 25 w 28" name="T46"/>
                <a:gd fmla="*/ 28 h 32" name="T47"/>
                <a:gd fmla="*/ 25 w 28" name="T48"/>
                <a:gd fmla="*/ 13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28">
                  <a:moveTo>
                    <a:pt x="25" y="13"/>
                  </a:moveTo>
                  <a:cubicBezTo>
                    <a:pt x="25" y="12"/>
                    <a:pt x="24" y="10"/>
                    <a:pt x="24" y="8"/>
                  </a:cubicBezTo>
                  <a:cubicBezTo>
                    <a:pt x="28" y="10"/>
                    <a:pt x="28" y="10"/>
                    <a:pt x="28" y="10"/>
                  </a:cubicBezTo>
                  <a:cubicBezTo>
                    <a:pt x="27" y="11"/>
                    <a:pt x="27" y="11"/>
                    <a:pt x="27" y="11"/>
                  </a:cubicBezTo>
                  <a:cubicBezTo>
                    <a:pt x="27" y="21"/>
                    <a:pt x="27" y="26"/>
                    <a:pt x="27" y="27"/>
                  </a:cubicBezTo>
                  <a:cubicBezTo>
                    <a:pt x="27" y="28"/>
                    <a:pt x="27" y="29"/>
                    <a:pt x="27" y="31"/>
                  </a:cubicBezTo>
                  <a:cubicBezTo>
                    <a:pt x="25" y="32"/>
                    <a:pt x="25" y="32"/>
                    <a:pt x="25" y="32"/>
                  </a:cubicBezTo>
                  <a:cubicBezTo>
                    <a:pt x="25" y="29"/>
                    <a:pt x="25" y="29"/>
                    <a:pt x="25" y="29"/>
                  </a:cubicBezTo>
                  <a:cubicBezTo>
                    <a:pt x="3" y="29"/>
                    <a:pt x="3" y="29"/>
                    <a:pt x="3" y="29"/>
                  </a:cubicBezTo>
                  <a:cubicBezTo>
                    <a:pt x="2" y="30"/>
                    <a:pt x="2" y="30"/>
                    <a:pt x="2" y="30"/>
                  </a:cubicBezTo>
                  <a:cubicBezTo>
                    <a:pt x="0" y="28"/>
                    <a:pt x="0" y="28"/>
                    <a:pt x="0" y="28"/>
                  </a:cubicBezTo>
                  <a:cubicBezTo>
                    <a:pt x="1" y="27"/>
                    <a:pt x="1" y="27"/>
                    <a:pt x="1" y="27"/>
                  </a:cubicBezTo>
                  <a:cubicBezTo>
                    <a:pt x="1" y="19"/>
                    <a:pt x="1" y="14"/>
                    <a:pt x="1" y="13"/>
                  </a:cubicBezTo>
                  <a:cubicBezTo>
                    <a:pt x="1" y="12"/>
                    <a:pt x="1" y="10"/>
                    <a:pt x="1" y="8"/>
                  </a:cubicBezTo>
                  <a:cubicBezTo>
                    <a:pt x="4" y="10"/>
                    <a:pt x="4" y="10"/>
                    <a:pt x="4" y="10"/>
                  </a:cubicBezTo>
                  <a:cubicBezTo>
                    <a:pt x="3" y="11"/>
                    <a:pt x="3" y="11"/>
                    <a:pt x="3" y="11"/>
                  </a:cubicBezTo>
                  <a:cubicBezTo>
                    <a:pt x="3" y="28"/>
                    <a:pt x="3" y="28"/>
                    <a:pt x="3" y="28"/>
                  </a:cubicBezTo>
                  <a:cubicBezTo>
                    <a:pt x="12" y="28"/>
                    <a:pt x="12" y="28"/>
                    <a:pt x="12" y="28"/>
                  </a:cubicBezTo>
                  <a:cubicBezTo>
                    <a:pt x="12" y="14"/>
                    <a:pt x="12" y="6"/>
                    <a:pt x="12" y="5"/>
                  </a:cubicBezTo>
                  <a:cubicBezTo>
                    <a:pt x="12" y="4"/>
                    <a:pt x="12" y="2"/>
                    <a:pt x="12" y="0"/>
                  </a:cubicBezTo>
                  <a:cubicBezTo>
                    <a:pt x="16" y="1"/>
                    <a:pt x="16" y="1"/>
                    <a:pt x="16" y="1"/>
                  </a:cubicBezTo>
                  <a:cubicBezTo>
                    <a:pt x="15" y="2"/>
                    <a:pt x="15" y="2"/>
                    <a:pt x="15" y="2"/>
                  </a:cubicBezTo>
                  <a:cubicBezTo>
                    <a:pt x="15" y="28"/>
                    <a:pt x="15" y="28"/>
                    <a:pt x="15" y="28"/>
                  </a:cubicBezTo>
                  <a:cubicBezTo>
                    <a:pt x="25" y="28"/>
                    <a:pt x="25" y="28"/>
                    <a:pt x="25" y="28"/>
                  </a:cubicBezTo>
                  <a:cubicBezTo>
                    <a:pt x="25" y="19"/>
                    <a:pt x="25" y="14"/>
                    <a:pt x="25" y="13"/>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58"/>
            <p:cNvSpPr>
              <a:spLocks noEditPoints="1"/>
            </p:cNvSpPr>
            <p:nvPr/>
          </p:nvSpPr>
          <p:spPr bwMode="auto">
            <a:xfrm>
              <a:off x="5643563" y="3743596"/>
              <a:ext cx="82550" cy="90488"/>
            </a:xfrm>
            <a:custGeom>
              <a:gdLst>
                <a:gd fmla="*/ 14 w 32" name="T0"/>
                <a:gd fmla="*/ 22 h 35" name="T1"/>
                <a:gd fmla="*/ 9 w 32" name="T2"/>
                <a:gd fmla="*/ 26 h 35" name="T3"/>
                <a:gd fmla="*/ 1 w 32" name="T4"/>
                <a:gd fmla="*/ 32 h 35" name="T5"/>
                <a:gd fmla="*/ 0 w 32" name="T6"/>
                <a:gd fmla="*/ 31 h 35" name="T7"/>
                <a:gd fmla="*/ 11 w 32" name="T8"/>
                <a:gd fmla="*/ 19 h 35" name="T9"/>
                <a:gd fmla="*/ 14 w 32" name="T10"/>
                <a:gd fmla="*/ 22 h 35" name="T11"/>
                <a:gd fmla="*/ 15 w 32" name="T12"/>
                <a:gd fmla="*/ 31 h 35" name="T13"/>
                <a:gd fmla="*/ 16 w 32" name="T14"/>
                <a:gd fmla="*/ 30 h 35" name="T15"/>
                <a:gd fmla="*/ 16 w 32" name="T16"/>
                <a:gd fmla="*/ 18 h 35" name="T17"/>
                <a:gd fmla="*/ 8 w 32" name="T18"/>
                <a:gd fmla="*/ 18 h 35" name="T19"/>
                <a:gd fmla="*/ 6 w 32" name="T20"/>
                <a:gd fmla="*/ 19 h 35" name="T21"/>
                <a:gd fmla="*/ 4 w 32" name="T22"/>
                <a:gd fmla="*/ 17 h 35" name="T23"/>
                <a:gd fmla="*/ 7 w 32" name="T24"/>
                <a:gd fmla="*/ 14 h 35" name="T25"/>
                <a:gd fmla="*/ 12 w 32" name="T26"/>
                <a:gd fmla="*/ 7 h 35" name="T27"/>
                <a:gd fmla="*/ 4 w 32" name="T28"/>
                <a:gd fmla="*/ 7 h 35" name="T29"/>
                <a:gd fmla="*/ 2 w 32" name="T30"/>
                <a:gd fmla="*/ 7 h 35" name="T31"/>
                <a:gd fmla="*/ 1 w 32" name="T32"/>
                <a:gd fmla="*/ 6 h 35" name="T33"/>
                <a:gd fmla="*/ 12 w 32" name="T34"/>
                <a:gd fmla="*/ 6 h 35" name="T35"/>
                <a:gd fmla="*/ 14 w 32" name="T36"/>
                <a:gd fmla="*/ 0 h 35" name="T37"/>
                <a:gd fmla="*/ 17 w 32" name="T38"/>
                <a:gd fmla="*/ 2 h 35" name="T39"/>
                <a:gd fmla="*/ 14 w 32" name="T40"/>
                <a:gd fmla="*/ 6 h 35" name="T41"/>
                <a:gd fmla="*/ 27 w 32" name="T42"/>
                <a:gd fmla="*/ 6 h 35" name="T43"/>
                <a:gd fmla="*/ 29 w 32" name="T44"/>
                <a:gd fmla="*/ 4 h 35" name="T45"/>
                <a:gd fmla="*/ 32 w 32" name="T46"/>
                <a:gd fmla="*/ 7 h 35" name="T47"/>
                <a:gd fmla="*/ 14 w 32" name="T48"/>
                <a:gd fmla="*/ 7 h 35" name="T49"/>
                <a:gd fmla="*/ 8 w 32" name="T50"/>
                <a:gd fmla="*/ 17 h 35" name="T51"/>
                <a:gd fmla="*/ 16 w 32" name="T52"/>
                <a:gd fmla="*/ 17 h 35" name="T53"/>
                <a:gd fmla="*/ 16 w 32" name="T54"/>
                <a:gd fmla="*/ 10 h 35" name="T55"/>
                <a:gd fmla="*/ 20 w 32" name="T56"/>
                <a:gd fmla="*/ 12 h 35" name="T57"/>
                <a:gd fmla="*/ 19 w 32" name="T58"/>
                <a:gd fmla="*/ 13 h 35" name="T59"/>
                <a:gd fmla="*/ 19 w 32" name="T60"/>
                <a:gd fmla="*/ 17 h 35" name="T61"/>
                <a:gd fmla="*/ 25 w 32" name="T62"/>
                <a:gd fmla="*/ 17 h 35" name="T63"/>
                <a:gd fmla="*/ 27 w 32" name="T64"/>
                <a:gd fmla="*/ 15 h 35" name="T65"/>
                <a:gd fmla="*/ 30 w 32" name="T66"/>
                <a:gd fmla="*/ 18 h 35" name="T67"/>
                <a:gd fmla="*/ 19 w 32" name="T68"/>
                <a:gd fmla="*/ 18 h 35" name="T69"/>
                <a:gd fmla="*/ 19 w 32" name="T70"/>
                <a:gd fmla="*/ 30 h 35" name="T71"/>
                <a:gd fmla="*/ 18 w 32" name="T72"/>
                <a:gd fmla="*/ 33 h 35" name="T73"/>
                <a:gd fmla="*/ 15 w 32" name="T74"/>
                <a:gd fmla="*/ 35 h 35" name="T75"/>
                <a:gd fmla="*/ 10 w 32" name="T76"/>
                <a:gd fmla="*/ 31 h 35" name="T77"/>
                <a:gd fmla="*/ 11 w 32" name="T78"/>
                <a:gd fmla="*/ 31 h 35" name="T79"/>
                <a:gd fmla="*/ 15 w 32" name="T80"/>
                <a:gd fmla="*/ 31 h 35" name="T81"/>
                <a:gd fmla="*/ 31 w 32" name="T82"/>
                <a:gd fmla="*/ 27 h 35" name="T83"/>
                <a:gd fmla="*/ 32 w 32" name="T84"/>
                <a:gd fmla="*/ 31 h 35" name="T85"/>
                <a:gd fmla="*/ 29 w 32" name="T86"/>
                <a:gd fmla="*/ 29 h 35" name="T87"/>
                <a:gd fmla="*/ 21 w 32" name="T88"/>
                <a:gd fmla="*/ 21 h 35" name="T89"/>
                <a:gd fmla="*/ 22 w 32" name="T90"/>
                <a:gd fmla="*/ 20 h 35" name="T91"/>
                <a:gd fmla="*/ 31 w 32" name="T92"/>
                <a:gd fmla="*/ 27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32">
                  <a:moveTo>
                    <a:pt x="14" y="22"/>
                  </a:moveTo>
                  <a:cubicBezTo>
                    <a:pt x="13" y="22"/>
                    <a:pt x="11" y="24"/>
                    <a:pt x="9" y="26"/>
                  </a:cubicBezTo>
                  <a:cubicBezTo>
                    <a:pt x="7" y="28"/>
                    <a:pt x="4" y="30"/>
                    <a:pt x="1" y="32"/>
                  </a:cubicBezTo>
                  <a:cubicBezTo>
                    <a:pt x="0" y="31"/>
                    <a:pt x="0" y="31"/>
                    <a:pt x="0" y="31"/>
                  </a:cubicBezTo>
                  <a:cubicBezTo>
                    <a:pt x="6" y="27"/>
                    <a:pt x="9" y="23"/>
                    <a:pt x="11" y="19"/>
                  </a:cubicBezTo>
                  <a:lnTo>
                    <a:pt x="14" y="22"/>
                  </a:lnTo>
                  <a:close/>
                  <a:moveTo>
                    <a:pt x="15" y="31"/>
                  </a:moveTo>
                  <a:cubicBezTo>
                    <a:pt x="16" y="31"/>
                    <a:pt x="16" y="31"/>
                    <a:pt x="16" y="30"/>
                  </a:cubicBezTo>
                  <a:cubicBezTo>
                    <a:pt x="16" y="18"/>
                    <a:pt x="16" y="18"/>
                    <a:pt x="16" y="18"/>
                  </a:cubicBezTo>
                  <a:cubicBezTo>
                    <a:pt x="8" y="18"/>
                    <a:pt x="8" y="18"/>
                    <a:pt x="8" y="18"/>
                  </a:cubicBezTo>
                  <a:cubicBezTo>
                    <a:pt x="6" y="19"/>
                    <a:pt x="6" y="19"/>
                    <a:pt x="6" y="19"/>
                  </a:cubicBezTo>
                  <a:cubicBezTo>
                    <a:pt x="4" y="17"/>
                    <a:pt x="4" y="17"/>
                    <a:pt x="4" y="17"/>
                  </a:cubicBezTo>
                  <a:cubicBezTo>
                    <a:pt x="5" y="17"/>
                    <a:pt x="6" y="16"/>
                    <a:pt x="7" y="14"/>
                  </a:cubicBezTo>
                  <a:cubicBezTo>
                    <a:pt x="8" y="13"/>
                    <a:pt x="10" y="10"/>
                    <a:pt x="12" y="7"/>
                  </a:cubicBezTo>
                  <a:cubicBezTo>
                    <a:pt x="4" y="7"/>
                    <a:pt x="4" y="7"/>
                    <a:pt x="4" y="7"/>
                  </a:cubicBezTo>
                  <a:cubicBezTo>
                    <a:pt x="2" y="7"/>
                    <a:pt x="2" y="7"/>
                    <a:pt x="2" y="7"/>
                  </a:cubicBezTo>
                  <a:cubicBezTo>
                    <a:pt x="1" y="6"/>
                    <a:pt x="1" y="6"/>
                    <a:pt x="1" y="6"/>
                  </a:cubicBezTo>
                  <a:cubicBezTo>
                    <a:pt x="12" y="6"/>
                    <a:pt x="12" y="6"/>
                    <a:pt x="12" y="6"/>
                  </a:cubicBezTo>
                  <a:cubicBezTo>
                    <a:pt x="14" y="3"/>
                    <a:pt x="14" y="1"/>
                    <a:pt x="14" y="0"/>
                  </a:cubicBezTo>
                  <a:cubicBezTo>
                    <a:pt x="17" y="2"/>
                    <a:pt x="17" y="2"/>
                    <a:pt x="17" y="2"/>
                  </a:cubicBezTo>
                  <a:cubicBezTo>
                    <a:pt x="17" y="2"/>
                    <a:pt x="16" y="4"/>
                    <a:pt x="14" y="6"/>
                  </a:cubicBezTo>
                  <a:cubicBezTo>
                    <a:pt x="27" y="6"/>
                    <a:pt x="27" y="6"/>
                    <a:pt x="27" y="6"/>
                  </a:cubicBezTo>
                  <a:cubicBezTo>
                    <a:pt x="29" y="4"/>
                    <a:pt x="29" y="4"/>
                    <a:pt x="29" y="4"/>
                  </a:cubicBezTo>
                  <a:cubicBezTo>
                    <a:pt x="32" y="7"/>
                    <a:pt x="32" y="7"/>
                    <a:pt x="32" y="7"/>
                  </a:cubicBezTo>
                  <a:cubicBezTo>
                    <a:pt x="14" y="7"/>
                    <a:pt x="14" y="7"/>
                    <a:pt x="14" y="7"/>
                  </a:cubicBezTo>
                  <a:cubicBezTo>
                    <a:pt x="12" y="11"/>
                    <a:pt x="10" y="14"/>
                    <a:pt x="8" y="17"/>
                  </a:cubicBezTo>
                  <a:cubicBezTo>
                    <a:pt x="16" y="17"/>
                    <a:pt x="16" y="17"/>
                    <a:pt x="16" y="17"/>
                  </a:cubicBezTo>
                  <a:cubicBezTo>
                    <a:pt x="16" y="14"/>
                    <a:pt x="16" y="12"/>
                    <a:pt x="16" y="10"/>
                  </a:cubicBezTo>
                  <a:cubicBezTo>
                    <a:pt x="20" y="12"/>
                    <a:pt x="20" y="12"/>
                    <a:pt x="20" y="12"/>
                  </a:cubicBezTo>
                  <a:cubicBezTo>
                    <a:pt x="19" y="13"/>
                    <a:pt x="19" y="13"/>
                    <a:pt x="19" y="13"/>
                  </a:cubicBezTo>
                  <a:cubicBezTo>
                    <a:pt x="19" y="17"/>
                    <a:pt x="19" y="17"/>
                    <a:pt x="19" y="17"/>
                  </a:cubicBezTo>
                  <a:cubicBezTo>
                    <a:pt x="25" y="17"/>
                    <a:pt x="25" y="17"/>
                    <a:pt x="25" y="17"/>
                  </a:cubicBezTo>
                  <a:cubicBezTo>
                    <a:pt x="27" y="15"/>
                    <a:pt x="27" y="15"/>
                    <a:pt x="27" y="15"/>
                  </a:cubicBezTo>
                  <a:cubicBezTo>
                    <a:pt x="30" y="18"/>
                    <a:pt x="30" y="18"/>
                    <a:pt x="30" y="18"/>
                  </a:cubicBezTo>
                  <a:cubicBezTo>
                    <a:pt x="19" y="18"/>
                    <a:pt x="19" y="18"/>
                    <a:pt x="19" y="18"/>
                  </a:cubicBezTo>
                  <a:cubicBezTo>
                    <a:pt x="19" y="30"/>
                    <a:pt x="19" y="30"/>
                    <a:pt x="19" y="30"/>
                  </a:cubicBezTo>
                  <a:cubicBezTo>
                    <a:pt x="19" y="32"/>
                    <a:pt x="18" y="33"/>
                    <a:pt x="18" y="33"/>
                  </a:cubicBezTo>
                  <a:cubicBezTo>
                    <a:pt x="17" y="34"/>
                    <a:pt x="16" y="34"/>
                    <a:pt x="15" y="35"/>
                  </a:cubicBezTo>
                  <a:cubicBezTo>
                    <a:pt x="15" y="33"/>
                    <a:pt x="13" y="32"/>
                    <a:pt x="10" y="31"/>
                  </a:cubicBezTo>
                  <a:cubicBezTo>
                    <a:pt x="11" y="31"/>
                    <a:pt x="11" y="31"/>
                    <a:pt x="11" y="31"/>
                  </a:cubicBezTo>
                  <a:cubicBezTo>
                    <a:pt x="13" y="31"/>
                    <a:pt x="15" y="31"/>
                    <a:pt x="15" y="31"/>
                  </a:cubicBezTo>
                  <a:close/>
                  <a:moveTo>
                    <a:pt x="31" y="27"/>
                  </a:moveTo>
                  <a:cubicBezTo>
                    <a:pt x="32" y="28"/>
                    <a:pt x="32" y="30"/>
                    <a:pt x="32" y="31"/>
                  </a:cubicBezTo>
                  <a:cubicBezTo>
                    <a:pt x="31" y="32"/>
                    <a:pt x="30" y="31"/>
                    <a:pt x="29" y="29"/>
                  </a:cubicBezTo>
                  <a:cubicBezTo>
                    <a:pt x="27" y="27"/>
                    <a:pt x="25" y="24"/>
                    <a:pt x="21" y="21"/>
                  </a:cubicBezTo>
                  <a:cubicBezTo>
                    <a:pt x="22" y="20"/>
                    <a:pt x="22" y="20"/>
                    <a:pt x="22" y="20"/>
                  </a:cubicBezTo>
                  <a:cubicBezTo>
                    <a:pt x="27" y="24"/>
                    <a:pt x="30" y="26"/>
                    <a:pt x="31" y="2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59"/>
            <p:cNvSpPr>
              <a:spLocks noEditPoints="1"/>
            </p:cNvSpPr>
            <p:nvPr/>
          </p:nvSpPr>
          <p:spPr bwMode="auto">
            <a:xfrm>
              <a:off x="4478338" y="3203846"/>
              <a:ext cx="68262" cy="88900"/>
            </a:xfrm>
            <a:custGeom>
              <a:gdLst>
                <a:gd fmla="*/ 0 w 26" name="T0"/>
                <a:gd fmla="*/ 28 h 34" name="T1"/>
                <a:gd fmla="*/ 0 w 26" name="T2"/>
                <a:gd fmla="*/ 14 h 34" name="T3"/>
                <a:gd fmla="*/ 0 w 26" name="T4"/>
                <a:gd fmla="*/ 7 h 34" name="T5"/>
                <a:gd fmla="*/ 2 w 26" name="T6"/>
                <a:gd fmla="*/ 8 h 34" name="T7"/>
                <a:gd fmla="*/ 11 w 26" name="T8"/>
                <a:gd fmla="*/ 8 h 34" name="T9"/>
                <a:gd fmla="*/ 11 w 26" name="T10"/>
                <a:gd fmla="*/ 0 h 34" name="T11"/>
                <a:gd fmla="*/ 15 w 26" name="T12"/>
                <a:gd fmla="*/ 1 h 34" name="T13"/>
                <a:gd fmla="*/ 14 w 26" name="T14"/>
                <a:gd fmla="*/ 2 h 34" name="T15"/>
                <a:gd fmla="*/ 14 w 26" name="T16"/>
                <a:gd fmla="*/ 8 h 34" name="T17"/>
                <a:gd fmla="*/ 23 w 26" name="T18"/>
                <a:gd fmla="*/ 8 h 34" name="T19"/>
                <a:gd fmla="*/ 24 w 26" name="T20"/>
                <a:gd fmla="*/ 7 h 34" name="T21"/>
                <a:gd fmla="*/ 26 w 26" name="T22"/>
                <a:gd fmla="*/ 9 h 34" name="T23"/>
                <a:gd fmla="*/ 25 w 26" name="T24"/>
                <a:gd fmla="*/ 10 h 34" name="T25"/>
                <a:gd fmla="*/ 25 w 26" name="T26"/>
                <a:gd fmla="*/ 29 h 34" name="T27"/>
                <a:gd fmla="*/ 22 w 26" name="T28"/>
                <a:gd fmla="*/ 34 h 34" name="T29"/>
                <a:gd fmla="*/ 16 w 26" name="T30"/>
                <a:gd fmla="*/ 31 h 34" name="T31"/>
                <a:gd fmla="*/ 16 w 26" name="T32"/>
                <a:gd fmla="*/ 30 h 34" name="T33"/>
                <a:gd fmla="*/ 22 w 26" name="T34"/>
                <a:gd fmla="*/ 30 h 34" name="T35"/>
                <a:gd fmla="*/ 23 w 26" name="T36"/>
                <a:gd fmla="*/ 28 h 34" name="T37"/>
                <a:gd fmla="*/ 23 w 26" name="T38"/>
                <a:gd fmla="*/ 9 h 34" name="T39"/>
                <a:gd fmla="*/ 14 w 26" name="T40"/>
                <a:gd fmla="*/ 9 h 34" name="T41"/>
                <a:gd fmla="*/ 13 w 26" name="T42"/>
                <a:gd fmla="*/ 15 h 34" name="T43"/>
                <a:gd fmla="*/ 21 w 26" name="T44"/>
                <a:gd fmla="*/ 21 h 34" name="T45"/>
                <a:gd fmla="*/ 20 w 26" name="T46"/>
                <a:gd fmla="*/ 24 h 34" name="T47"/>
                <a:gd fmla="*/ 19 w 26" name="T48"/>
                <a:gd fmla="*/ 23 h 34" name="T49"/>
                <a:gd fmla="*/ 16 w 26" name="T50"/>
                <a:gd fmla="*/ 19 h 34" name="T51"/>
                <a:gd fmla="*/ 12 w 26" name="T52"/>
                <a:gd fmla="*/ 15 h 34" name="T53"/>
                <a:gd fmla="*/ 8 w 26" name="T54"/>
                <a:gd fmla="*/ 22 h 34" name="T55"/>
                <a:gd fmla="*/ 2 w 26" name="T56"/>
                <a:gd fmla="*/ 26 h 34" name="T57"/>
                <a:gd fmla="*/ 2 w 26" name="T58"/>
                <a:gd fmla="*/ 33 h 34" name="T59"/>
                <a:gd fmla="*/ 0 w 26" name="T60"/>
                <a:gd fmla="*/ 34 h 34" name="T61"/>
                <a:gd fmla="*/ 0 w 26" name="T62"/>
                <a:gd fmla="*/ 28 h 34" name="T63"/>
                <a:gd fmla="*/ 2 w 26" name="T64"/>
                <a:gd fmla="*/ 25 h 34" name="T65"/>
                <a:gd fmla="*/ 8 w 26" name="T66"/>
                <a:gd fmla="*/ 19 h 34" name="T67"/>
                <a:gd fmla="*/ 11 w 26" name="T68"/>
                <a:gd fmla="*/ 9 h 34" name="T69"/>
                <a:gd fmla="*/ 2 w 26" name="T70"/>
                <a:gd fmla="*/ 9 h 34" name="T71"/>
                <a:gd fmla="*/ 2 w 26" name="T72"/>
                <a:gd fmla="*/ 25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26">
                  <a:moveTo>
                    <a:pt x="0" y="28"/>
                  </a:moveTo>
                  <a:cubicBezTo>
                    <a:pt x="0" y="14"/>
                    <a:pt x="0" y="14"/>
                    <a:pt x="0" y="14"/>
                  </a:cubicBezTo>
                  <a:cubicBezTo>
                    <a:pt x="0" y="11"/>
                    <a:pt x="0" y="8"/>
                    <a:pt x="0" y="7"/>
                  </a:cubicBezTo>
                  <a:cubicBezTo>
                    <a:pt x="2" y="8"/>
                    <a:pt x="2" y="8"/>
                    <a:pt x="2" y="8"/>
                  </a:cubicBezTo>
                  <a:cubicBezTo>
                    <a:pt x="11" y="8"/>
                    <a:pt x="11" y="8"/>
                    <a:pt x="11" y="8"/>
                  </a:cubicBezTo>
                  <a:cubicBezTo>
                    <a:pt x="11" y="6"/>
                    <a:pt x="11" y="3"/>
                    <a:pt x="11" y="0"/>
                  </a:cubicBezTo>
                  <a:cubicBezTo>
                    <a:pt x="15" y="1"/>
                    <a:pt x="15" y="1"/>
                    <a:pt x="15" y="1"/>
                  </a:cubicBezTo>
                  <a:cubicBezTo>
                    <a:pt x="14" y="2"/>
                    <a:pt x="14" y="2"/>
                    <a:pt x="14" y="2"/>
                  </a:cubicBezTo>
                  <a:cubicBezTo>
                    <a:pt x="14" y="4"/>
                    <a:pt x="14" y="6"/>
                    <a:pt x="14" y="8"/>
                  </a:cubicBezTo>
                  <a:cubicBezTo>
                    <a:pt x="23" y="8"/>
                    <a:pt x="23" y="8"/>
                    <a:pt x="23" y="8"/>
                  </a:cubicBezTo>
                  <a:cubicBezTo>
                    <a:pt x="24" y="7"/>
                    <a:pt x="24" y="7"/>
                    <a:pt x="24" y="7"/>
                  </a:cubicBezTo>
                  <a:cubicBezTo>
                    <a:pt x="26" y="9"/>
                    <a:pt x="26" y="9"/>
                    <a:pt x="26" y="9"/>
                  </a:cubicBezTo>
                  <a:cubicBezTo>
                    <a:pt x="25" y="10"/>
                    <a:pt x="25" y="10"/>
                    <a:pt x="25" y="10"/>
                  </a:cubicBezTo>
                  <a:cubicBezTo>
                    <a:pt x="25" y="29"/>
                    <a:pt x="25" y="29"/>
                    <a:pt x="25" y="29"/>
                  </a:cubicBezTo>
                  <a:cubicBezTo>
                    <a:pt x="25" y="32"/>
                    <a:pt x="24" y="33"/>
                    <a:pt x="22" y="34"/>
                  </a:cubicBezTo>
                  <a:cubicBezTo>
                    <a:pt x="21" y="33"/>
                    <a:pt x="20" y="31"/>
                    <a:pt x="16" y="31"/>
                  </a:cubicBezTo>
                  <a:cubicBezTo>
                    <a:pt x="16" y="30"/>
                    <a:pt x="16" y="30"/>
                    <a:pt x="16" y="30"/>
                  </a:cubicBezTo>
                  <a:cubicBezTo>
                    <a:pt x="19" y="30"/>
                    <a:pt x="21" y="30"/>
                    <a:pt x="22" y="30"/>
                  </a:cubicBezTo>
                  <a:cubicBezTo>
                    <a:pt x="23" y="30"/>
                    <a:pt x="23" y="30"/>
                    <a:pt x="23" y="28"/>
                  </a:cubicBezTo>
                  <a:cubicBezTo>
                    <a:pt x="23" y="9"/>
                    <a:pt x="23" y="9"/>
                    <a:pt x="23" y="9"/>
                  </a:cubicBezTo>
                  <a:cubicBezTo>
                    <a:pt x="14" y="9"/>
                    <a:pt x="14" y="9"/>
                    <a:pt x="14" y="9"/>
                  </a:cubicBezTo>
                  <a:cubicBezTo>
                    <a:pt x="13" y="11"/>
                    <a:pt x="13" y="13"/>
                    <a:pt x="13" y="15"/>
                  </a:cubicBezTo>
                  <a:cubicBezTo>
                    <a:pt x="18" y="18"/>
                    <a:pt x="20" y="20"/>
                    <a:pt x="21" y="21"/>
                  </a:cubicBezTo>
                  <a:cubicBezTo>
                    <a:pt x="21" y="22"/>
                    <a:pt x="21" y="23"/>
                    <a:pt x="20" y="24"/>
                  </a:cubicBezTo>
                  <a:cubicBezTo>
                    <a:pt x="20" y="25"/>
                    <a:pt x="19" y="25"/>
                    <a:pt x="19" y="23"/>
                  </a:cubicBezTo>
                  <a:cubicBezTo>
                    <a:pt x="18" y="22"/>
                    <a:pt x="17" y="21"/>
                    <a:pt x="16" y="19"/>
                  </a:cubicBezTo>
                  <a:cubicBezTo>
                    <a:pt x="15" y="18"/>
                    <a:pt x="14" y="17"/>
                    <a:pt x="12" y="15"/>
                  </a:cubicBezTo>
                  <a:cubicBezTo>
                    <a:pt x="11" y="18"/>
                    <a:pt x="10" y="20"/>
                    <a:pt x="8" y="22"/>
                  </a:cubicBezTo>
                  <a:cubicBezTo>
                    <a:pt x="6" y="24"/>
                    <a:pt x="4" y="25"/>
                    <a:pt x="2" y="26"/>
                  </a:cubicBezTo>
                  <a:cubicBezTo>
                    <a:pt x="2" y="33"/>
                    <a:pt x="2" y="33"/>
                    <a:pt x="2" y="33"/>
                  </a:cubicBezTo>
                  <a:cubicBezTo>
                    <a:pt x="0" y="34"/>
                    <a:pt x="0" y="34"/>
                    <a:pt x="0" y="34"/>
                  </a:cubicBezTo>
                  <a:cubicBezTo>
                    <a:pt x="0" y="32"/>
                    <a:pt x="0" y="30"/>
                    <a:pt x="0" y="28"/>
                  </a:cubicBezTo>
                  <a:close/>
                  <a:moveTo>
                    <a:pt x="2" y="25"/>
                  </a:moveTo>
                  <a:cubicBezTo>
                    <a:pt x="4" y="24"/>
                    <a:pt x="6" y="22"/>
                    <a:pt x="8" y="19"/>
                  </a:cubicBezTo>
                  <a:cubicBezTo>
                    <a:pt x="10" y="16"/>
                    <a:pt x="11" y="13"/>
                    <a:pt x="11" y="9"/>
                  </a:cubicBezTo>
                  <a:cubicBezTo>
                    <a:pt x="2" y="9"/>
                    <a:pt x="2" y="9"/>
                    <a:pt x="2" y="9"/>
                  </a:cubicBezTo>
                  <a:lnTo>
                    <a:pt x="2" y="2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60"/>
            <p:cNvSpPr>
              <a:spLocks noEditPoints="1"/>
            </p:cNvSpPr>
            <p:nvPr/>
          </p:nvSpPr>
          <p:spPr bwMode="auto">
            <a:xfrm>
              <a:off x="4556125" y="3202258"/>
              <a:ext cx="85725" cy="90488"/>
            </a:xfrm>
            <a:custGeom>
              <a:gdLst>
                <a:gd fmla="*/ 26 w 33" name="T0"/>
                <a:gd fmla="*/ 29 h 35" name="T1"/>
                <a:gd fmla="*/ 33 w 33" name="T2"/>
                <a:gd fmla="*/ 33 h 35" name="T3"/>
                <a:gd fmla="*/ 25 w 33" name="T4"/>
                <a:gd fmla="*/ 31 h 35" name="T5"/>
                <a:gd fmla="*/ 19 w 33" name="T6"/>
                <a:gd fmla="*/ 25 h 35" name="T7"/>
                <a:gd fmla="*/ 15 w 33" name="T8"/>
                <a:gd fmla="*/ 35 h 35" name="T9"/>
                <a:gd fmla="*/ 12 w 33" name="T10"/>
                <a:gd fmla="*/ 32 h 35" name="T11"/>
                <a:gd fmla="*/ 18 w 33" name="T12"/>
                <a:gd fmla="*/ 31 h 35" name="T13"/>
                <a:gd fmla="*/ 10 w 33" name="T14"/>
                <a:gd fmla="*/ 31 h 35" name="T15"/>
                <a:gd fmla="*/ 0 w 33" name="T16"/>
                <a:gd fmla="*/ 33 h 35" name="T17"/>
                <a:gd fmla="*/ 17 w 33" name="T18"/>
                <a:gd fmla="*/ 24 h 35" name="T19"/>
                <a:gd fmla="*/ 2 w 33" name="T20"/>
                <a:gd fmla="*/ 29 h 35" name="T21"/>
                <a:gd fmla="*/ 15 w 33" name="T22"/>
                <a:gd fmla="*/ 21 h 35" name="T23"/>
                <a:gd fmla="*/ 9 w 33" name="T24"/>
                <a:gd fmla="*/ 23 h 35" name="T25"/>
                <a:gd fmla="*/ 1 w 33" name="T26"/>
                <a:gd fmla="*/ 25 h 35" name="T27"/>
                <a:gd fmla="*/ 13 w 33" name="T28"/>
                <a:gd fmla="*/ 18 h 35" name="T29"/>
                <a:gd fmla="*/ 3 w 33" name="T30"/>
                <a:gd fmla="*/ 18 h 35" name="T31"/>
                <a:gd fmla="*/ 27 w 33" name="T32"/>
                <a:gd fmla="*/ 17 h 35" name="T33"/>
                <a:gd fmla="*/ 32 w 33" name="T34"/>
                <a:gd fmla="*/ 18 h 35" name="T35"/>
                <a:gd fmla="*/ 15 w 33" name="T36"/>
                <a:gd fmla="*/ 19 h 35" name="T37"/>
                <a:gd fmla="*/ 27 w 33" name="T38"/>
                <a:gd fmla="*/ 19 h 35" name="T39"/>
                <a:gd fmla="*/ 28 w 33" name="T40"/>
                <a:gd fmla="*/ 21 h 35" name="T41"/>
                <a:gd fmla="*/ 29 w 33" name="T42"/>
                <a:gd fmla="*/ 10 h 35" name="T43"/>
                <a:gd fmla="*/ 4 w 33" name="T44"/>
                <a:gd fmla="*/ 14 h 35" name="T45"/>
                <a:gd fmla="*/ 2 w 33" name="T46"/>
                <a:gd fmla="*/ 12 h 35" name="T47"/>
                <a:gd fmla="*/ 4 w 33" name="T48"/>
                <a:gd fmla="*/ 8 h 35" name="T49"/>
                <a:gd fmla="*/ 29 w 33" name="T50"/>
                <a:gd fmla="*/ 10 h 35" name="T51"/>
                <a:gd fmla="*/ 33 w 33" name="T52"/>
                <a:gd fmla="*/ 11 h 35" name="T53"/>
                <a:gd fmla="*/ 27 w 33" name="T54"/>
                <a:gd fmla="*/ 14 h 35" name="T55"/>
                <a:gd fmla="*/ 10 w 33" name="T56"/>
                <a:gd fmla="*/ 0 h 35" name="T57"/>
                <a:gd fmla="*/ 13 w 33" name="T58"/>
                <a:gd fmla="*/ 3 h 35" name="T59"/>
                <a:gd fmla="*/ 20 w 33" name="T60"/>
                <a:gd fmla="*/ 5 h 35" name="T61"/>
                <a:gd fmla="*/ 24 w 33" name="T62"/>
                <a:gd fmla="*/ 2 h 35" name="T63"/>
                <a:gd fmla="*/ 22 w 33" name="T64"/>
                <a:gd fmla="*/ 5 h 35" name="T65"/>
                <a:gd fmla="*/ 30 w 33" name="T66"/>
                <a:gd fmla="*/ 3 h 35" name="T67"/>
                <a:gd fmla="*/ 22 w 33" name="T68"/>
                <a:gd fmla="*/ 5 h 35" name="T69"/>
                <a:gd fmla="*/ 20 w 33" name="T70"/>
                <a:gd fmla="*/ 9 h 35" name="T71"/>
                <a:gd fmla="*/ 13 w 33" name="T72"/>
                <a:gd fmla="*/ 5 h 35" name="T73"/>
                <a:gd fmla="*/ 11 w 33" name="T74"/>
                <a:gd fmla="*/ 9 h 35" name="T75"/>
                <a:gd fmla="*/ 5 w 33" name="T76"/>
                <a:gd fmla="*/ 5 h 35" name="T77"/>
                <a:gd fmla="*/ 1 w 33" name="T78"/>
                <a:gd fmla="*/ 5 h 35" name="T79"/>
                <a:gd fmla="*/ 10 w 33" name="T80"/>
                <a:gd fmla="*/ 0 h 35" name="T81"/>
                <a:gd fmla="*/ 24 w 33" name="T82"/>
                <a:gd fmla="*/ 12 h 35" name="T83"/>
                <a:gd fmla="*/ 11 w 33" name="T84"/>
                <a:gd fmla="*/ 14 h 35" name="T85"/>
                <a:gd fmla="*/ 7 w 33" name="T86"/>
                <a:gd fmla="*/ 13 h 3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5" w="33">
                  <a:moveTo>
                    <a:pt x="22" y="24"/>
                  </a:moveTo>
                  <a:cubicBezTo>
                    <a:pt x="23" y="26"/>
                    <a:pt x="25" y="28"/>
                    <a:pt x="26" y="29"/>
                  </a:cubicBezTo>
                  <a:cubicBezTo>
                    <a:pt x="28" y="31"/>
                    <a:pt x="31" y="32"/>
                    <a:pt x="33" y="32"/>
                  </a:cubicBezTo>
                  <a:cubicBezTo>
                    <a:pt x="33" y="33"/>
                    <a:pt x="33" y="33"/>
                    <a:pt x="33" y="33"/>
                  </a:cubicBezTo>
                  <a:cubicBezTo>
                    <a:pt x="31" y="33"/>
                    <a:pt x="30" y="33"/>
                    <a:pt x="30" y="34"/>
                  </a:cubicBezTo>
                  <a:cubicBezTo>
                    <a:pt x="28" y="33"/>
                    <a:pt x="27" y="32"/>
                    <a:pt x="25" y="31"/>
                  </a:cubicBezTo>
                  <a:cubicBezTo>
                    <a:pt x="24" y="29"/>
                    <a:pt x="22" y="27"/>
                    <a:pt x="21" y="24"/>
                  </a:cubicBezTo>
                  <a:cubicBezTo>
                    <a:pt x="19" y="25"/>
                    <a:pt x="19" y="25"/>
                    <a:pt x="19" y="25"/>
                  </a:cubicBezTo>
                  <a:cubicBezTo>
                    <a:pt x="20" y="28"/>
                    <a:pt x="20" y="30"/>
                    <a:pt x="20" y="32"/>
                  </a:cubicBezTo>
                  <a:cubicBezTo>
                    <a:pt x="19" y="34"/>
                    <a:pt x="18" y="35"/>
                    <a:pt x="15" y="35"/>
                  </a:cubicBezTo>
                  <a:cubicBezTo>
                    <a:pt x="15" y="34"/>
                    <a:pt x="14" y="33"/>
                    <a:pt x="11" y="32"/>
                  </a:cubicBezTo>
                  <a:cubicBezTo>
                    <a:pt x="12" y="32"/>
                    <a:pt x="12" y="32"/>
                    <a:pt x="12" y="32"/>
                  </a:cubicBezTo>
                  <a:cubicBezTo>
                    <a:pt x="14" y="32"/>
                    <a:pt x="15" y="32"/>
                    <a:pt x="16" y="33"/>
                  </a:cubicBezTo>
                  <a:cubicBezTo>
                    <a:pt x="17" y="33"/>
                    <a:pt x="17" y="32"/>
                    <a:pt x="18" y="31"/>
                  </a:cubicBezTo>
                  <a:cubicBezTo>
                    <a:pt x="18" y="30"/>
                    <a:pt x="18" y="28"/>
                    <a:pt x="18" y="26"/>
                  </a:cubicBezTo>
                  <a:cubicBezTo>
                    <a:pt x="16" y="28"/>
                    <a:pt x="13" y="30"/>
                    <a:pt x="10" y="31"/>
                  </a:cubicBezTo>
                  <a:cubicBezTo>
                    <a:pt x="7" y="33"/>
                    <a:pt x="4" y="33"/>
                    <a:pt x="0" y="34"/>
                  </a:cubicBezTo>
                  <a:cubicBezTo>
                    <a:pt x="0" y="33"/>
                    <a:pt x="0" y="33"/>
                    <a:pt x="0" y="33"/>
                  </a:cubicBezTo>
                  <a:cubicBezTo>
                    <a:pt x="3" y="33"/>
                    <a:pt x="6" y="31"/>
                    <a:pt x="10" y="30"/>
                  </a:cubicBezTo>
                  <a:cubicBezTo>
                    <a:pt x="13" y="28"/>
                    <a:pt x="15" y="26"/>
                    <a:pt x="17" y="24"/>
                  </a:cubicBezTo>
                  <a:cubicBezTo>
                    <a:pt x="17" y="23"/>
                    <a:pt x="17" y="23"/>
                    <a:pt x="17" y="22"/>
                  </a:cubicBezTo>
                  <a:cubicBezTo>
                    <a:pt x="13" y="26"/>
                    <a:pt x="8" y="28"/>
                    <a:pt x="2" y="29"/>
                  </a:cubicBezTo>
                  <a:cubicBezTo>
                    <a:pt x="2" y="29"/>
                    <a:pt x="2" y="29"/>
                    <a:pt x="2" y="29"/>
                  </a:cubicBezTo>
                  <a:cubicBezTo>
                    <a:pt x="7" y="27"/>
                    <a:pt x="12" y="25"/>
                    <a:pt x="15" y="21"/>
                  </a:cubicBezTo>
                  <a:cubicBezTo>
                    <a:pt x="14" y="19"/>
                    <a:pt x="14" y="19"/>
                    <a:pt x="14" y="19"/>
                  </a:cubicBezTo>
                  <a:cubicBezTo>
                    <a:pt x="13" y="21"/>
                    <a:pt x="11" y="22"/>
                    <a:pt x="9" y="23"/>
                  </a:cubicBezTo>
                  <a:cubicBezTo>
                    <a:pt x="6" y="24"/>
                    <a:pt x="4" y="25"/>
                    <a:pt x="1" y="25"/>
                  </a:cubicBezTo>
                  <a:cubicBezTo>
                    <a:pt x="1" y="25"/>
                    <a:pt x="1" y="25"/>
                    <a:pt x="1" y="25"/>
                  </a:cubicBezTo>
                  <a:cubicBezTo>
                    <a:pt x="3" y="24"/>
                    <a:pt x="5" y="23"/>
                    <a:pt x="7" y="22"/>
                  </a:cubicBezTo>
                  <a:cubicBezTo>
                    <a:pt x="10" y="21"/>
                    <a:pt x="12" y="19"/>
                    <a:pt x="13" y="18"/>
                  </a:cubicBezTo>
                  <a:cubicBezTo>
                    <a:pt x="6" y="18"/>
                    <a:pt x="6" y="18"/>
                    <a:pt x="6" y="18"/>
                  </a:cubicBezTo>
                  <a:cubicBezTo>
                    <a:pt x="5" y="18"/>
                    <a:pt x="4" y="18"/>
                    <a:pt x="3" y="18"/>
                  </a:cubicBezTo>
                  <a:cubicBezTo>
                    <a:pt x="2" y="17"/>
                    <a:pt x="2" y="17"/>
                    <a:pt x="2" y="17"/>
                  </a:cubicBezTo>
                  <a:cubicBezTo>
                    <a:pt x="27" y="17"/>
                    <a:pt x="27" y="17"/>
                    <a:pt x="27" y="17"/>
                  </a:cubicBezTo>
                  <a:cubicBezTo>
                    <a:pt x="29" y="15"/>
                    <a:pt x="29" y="15"/>
                    <a:pt x="29" y="15"/>
                  </a:cubicBezTo>
                  <a:cubicBezTo>
                    <a:pt x="32" y="18"/>
                    <a:pt x="32" y="18"/>
                    <a:pt x="32" y="18"/>
                  </a:cubicBezTo>
                  <a:cubicBezTo>
                    <a:pt x="17" y="18"/>
                    <a:pt x="17" y="18"/>
                    <a:pt x="17" y="18"/>
                  </a:cubicBezTo>
                  <a:cubicBezTo>
                    <a:pt x="16" y="18"/>
                    <a:pt x="16" y="18"/>
                    <a:pt x="15" y="19"/>
                  </a:cubicBezTo>
                  <a:cubicBezTo>
                    <a:pt x="17" y="20"/>
                    <a:pt x="18" y="22"/>
                    <a:pt x="19" y="24"/>
                  </a:cubicBezTo>
                  <a:cubicBezTo>
                    <a:pt x="23" y="22"/>
                    <a:pt x="25" y="20"/>
                    <a:pt x="27" y="19"/>
                  </a:cubicBezTo>
                  <a:cubicBezTo>
                    <a:pt x="29" y="21"/>
                    <a:pt x="29" y="21"/>
                    <a:pt x="29" y="21"/>
                  </a:cubicBezTo>
                  <a:cubicBezTo>
                    <a:pt x="28" y="21"/>
                    <a:pt x="28" y="21"/>
                    <a:pt x="28" y="21"/>
                  </a:cubicBezTo>
                  <a:cubicBezTo>
                    <a:pt x="26" y="22"/>
                    <a:pt x="24" y="23"/>
                    <a:pt x="22" y="24"/>
                  </a:cubicBezTo>
                  <a:close/>
                  <a:moveTo>
                    <a:pt x="29" y="10"/>
                  </a:moveTo>
                  <a:cubicBezTo>
                    <a:pt x="4" y="10"/>
                    <a:pt x="4" y="10"/>
                    <a:pt x="4" y="10"/>
                  </a:cubicBezTo>
                  <a:cubicBezTo>
                    <a:pt x="5" y="12"/>
                    <a:pt x="4" y="13"/>
                    <a:pt x="4" y="14"/>
                  </a:cubicBezTo>
                  <a:cubicBezTo>
                    <a:pt x="3" y="14"/>
                    <a:pt x="2" y="14"/>
                    <a:pt x="1" y="14"/>
                  </a:cubicBezTo>
                  <a:cubicBezTo>
                    <a:pt x="0" y="14"/>
                    <a:pt x="1" y="13"/>
                    <a:pt x="2" y="12"/>
                  </a:cubicBezTo>
                  <a:cubicBezTo>
                    <a:pt x="3" y="11"/>
                    <a:pt x="3" y="10"/>
                    <a:pt x="4" y="8"/>
                  </a:cubicBezTo>
                  <a:cubicBezTo>
                    <a:pt x="4" y="8"/>
                    <a:pt x="4" y="8"/>
                    <a:pt x="4" y="8"/>
                  </a:cubicBezTo>
                  <a:cubicBezTo>
                    <a:pt x="4" y="10"/>
                    <a:pt x="4" y="10"/>
                    <a:pt x="4" y="10"/>
                  </a:cubicBezTo>
                  <a:cubicBezTo>
                    <a:pt x="29" y="10"/>
                    <a:pt x="29" y="10"/>
                    <a:pt x="29" y="10"/>
                  </a:cubicBezTo>
                  <a:cubicBezTo>
                    <a:pt x="30" y="8"/>
                    <a:pt x="30" y="8"/>
                    <a:pt x="30" y="8"/>
                  </a:cubicBezTo>
                  <a:cubicBezTo>
                    <a:pt x="33" y="11"/>
                    <a:pt x="33" y="11"/>
                    <a:pt x="33" y="11"/>
                  </a:cubicBezTo>
                  <a:cubicBezTo>
                    <a:pt x="31" y="11"/>
                    <a:pt x="30" y="12"/>
                    <a:pt x="28" y="14"/>
                  </a:cubicBezTo>
                  <a:cubicBezTo>
                    <a:pt x="27" y="14"/>
                    <a:pt x="27" y="14"/>
                    <a:pt x="27" y="14"/>
                  </a:cubicBezTo>
                  <a:lnTo>
                    <a:pt x="29" y="10"/>
                  </a:lnTo>
                  <a:close/>
                  <a:moveTo>
                    <a:pt x="10" y="0"/>
                  </a:moveTo>
                  <a:cubicBezTo>
                    <a:pt x="14" y="2"/>
                    <a:pt x="14" y="2"/>
                    <a:pt x="14" y="2"/>
                  </a:cubicBezTo>
                  <a:cubicBezTo>
                    <a:pt x="13" y="3"/>
                    <a:pt x="13" y="3"/>
                    <a:pt x="13" y="3"/>
                  </a:cubicBezTo>
                  <a:cubicBezTo>
                    <a:pt x="13" y="5"/>
                    <a:pt x="13" y="5"/>
                    <a:pt x="13" y="5"/>
                  </a:cubicBezTo>
                  <a:cubicBezTo>
                    <a:pt x="20" y="5"/>
                    <a:pt x="20" y="5"/>
                    <a:pt x="20" y="5"/>
                  </a:cubicBezTo>
                  <a:cubicBezTo>
                    <a:pt x="20" y="3"/>
                    <a:pt x="20" y="2"/>
                    <a:pt x="20" y="0"/>
                  </a:cubicBezTo>
                  <a:cubicBezTo>
                    <a:pt x="24" y="2"/>
                    <a:pt x="24" y="2"/>
                    <a:pt x="24" y="2"/>
                  </a:cubicBezTo>
                  <a:cubicBezTo>
                    <a:pt x="22" y="3"/>
                    <a:pt x="22" y="3"/>
                    <a:pt x="22" y="3"/>
                  </a:cubicBezTo>
                  <a:cubicBezTo>
                    <a:pt x="22" y="5"/>
                    <a:pt x="22" y="5"/>
                    <a:pt x="22" y="5"/>
                  </a:cubicBezTo>
                  <a:cubicBezTo>
                    <a:pt x="28" y="5"/>
                    <a:pt x="28" y="5"/>
                    <a:pt x="28" y="5"/>
                  </a:cubicBezTo>
                  <a:cubicBezTo>
                    <a:pt x="30" y="3"/>
                    <a:pt x="30" y="3"/>
                    <a:pt x="30" y="3"/>
                  </a:cubicBezTo>
                  <a:cubicBezTo>
                    <a:pt x="32" y="5"/>
                    <a:pt x="32" y="5"/>
                    <a:pt x="32" y="5"/>
                  </a:cubicBezTo>
                  <a:cubicBezTo>
                    <a:pt x="22" y="5"/>
                    <a:pt x="22" y="5"/>
                    <a:pt x="22" y="5"/>
                  </a:cubicBezTo>
                  <a:cubicBezTo>
                    <a:pt x="22" y="8"/>
                    <a:pt x="22" y="8"/>
                    <a:pt x="22" y="8"/>
                  </a:cubicBezTo>
                  <a:cubicBezTo>
                    <a:pt x="20" y="9"/>
                    <a:pt x="20" y="9"/>
                    <a:pt x="20" y="9"/>
                  </a:cubicBezTo>
                  <a:cubicBezTo>
                    <a:pt x="20" y="5"/>
                    <a:pt x="20" y="5"/>
                    <a:pt x="20" y="5"/>
                  </a:cubicBezTo>
                  <a:cubicBezTo>
                    <a:pt x="13" y="5"/>
                    <a:pt x="13" y="5"/>
                    <a:pt x="13" y="5"/>
                  </a:cubicBezTo>
                  <a:cubicBezTo>
                    <a:pt x="13" y="8"/>
                    <a:pt x="13" y="8"/>
                    <a:pt x="13" y="8"/>
                  </a:cubicBezTo>
                  <a:cubicBezTo>
                    <a:pt x="11" y="9"/>
                    <a:pt x="11" y="9"/>
                    <a:pt x="11" y="9"/>
                  </a:cubicBezTo>
                  <a:cubicBezTo>
                    <a:pt x="11" y="5"/>
                    <a:pt x="11" y="5"/>
                    <a:pt x="11" y="5"/>
                  </a:cubicBezTo>
                  <a:cubicBezTo>
                    <a:pt x="5" y="5"/>
                    <a:pt x="5" y="5"/>
                    <a:pt x="5" y="5"/>
                  </a:cubicBezTo>
                  <a:cubicBezTo>
                    <a:pt x="4" y="5"/>
                    <a:pt x="3" y="5"/>
                    <a:pt x="2" y="6"/>
                  </a:cubicBezTo>
                  <a:cubicBezTo>
                    <a:pt x="1" y="5"/>
                    <a:pt x="1" y="5"/>
                    <a:pt x="1" y="5"/>
                  </a:cubicBezTo>
                  <a:cubicBezTo>
                    <a:pt x="11" y="5"/>
                    <a:pt x="11" y="5"/>
                    <a:pt x="11" y="5"/>
                  </a:cubicBezTo>
                  <a:cubicBezTo>
                    <a:pt x="11" y="3"/>
                    <a:pt x="10" y="2"/>
                    <a:pt x="10" y="0"/>
                  </a:cubicBezTo>
                  <a:close/>
                  <a:moveTo>
                    <a:pt x="22" y="13"/>
                  </a:moveTo>
                  <a:cubicBezTo>
                    <a:pt x="24" y="12"/>
                    <a:pt x="24" y="12"/>
                    <a:pt x="24" y="12"/>
                  </a:cubicBezTo>
                  <a:cubicBezTo>
                    <a:pt x="27" y="14"/>
                    <a:pt x="27" y="14"/>
                    <a:pt x="27" y="14"/>
                  </a:cubicBezTo>
                  <a:cubicBezTo>
                    <a:pt x="11" y="14"/>
                    <a:pt x="11" y="14"/>
                    <a:pt x="11" y="14"/>
                  </a:cubicBezTo>
                  <a:cubicBezTo>
                    <a:pt x="10" y="14"/>
                    <a:pt x="9" y="14"/>
                    <a:pt x="8" y="15"/>
                  </a:cubicBezTo>
                  <a:cubicBezTo>
                    <a:pt x="7" y="13"/>
                    <a:pt x="7" y="13"/>
                    <a:pt x="7" y="13"/>
                  </a:cubicBezTo>
                  <a:lnTo>
                    <a:pt x="22" y="1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61"/>
            <p:cNvSpPr>
              <a:spLocks noEditPoints="1"/>
            </p:cNvSpPr>
            <p:nvPr/>
          </p:nvSpPr>
          <p:spPr bwMode="auto">
            <a:xfrm>
              <a:off x="4645025" y="3203846"/>
              <a:ext cx="85725" cy="88900"/>
            </a:xfrm>
            <a:custGeom>
              <a:gdLst>
                <a:gd fmla="*/ 27 w 33" name="T0"/>
                <a:gd fmla="*/ 29 h 34" name="T1"/>
                <a:gd fmla="*/ 27 w 33" name="T2"/>
                <a:gd fmla="*/ 32 h 34" name="T3"/>
                <a:gd fmla="*/ 25 w 33" name="T4"/>
                <a:gd fmla="*/ 33 h 34" name="T5"/>
                <a:gd fmla="*/ 25 w 33" name="T6"/>
                <a:gd fmla="*/ 30 h 34" name="T7"/>
                <a:gd fmla="*/ 8 w 33" name="T8"/>
                <a:gd fmla="*/ 30 h 34" name="T9"/>
                <a:gd fmla="*/ 8 w 33" name="T10"/>
                <a:gd fmla="*/ 33 h 34" name="T11"/>
                <a:gd fmla="*/ 6 w 33" name="T12"/>
                <a:gd fmla="*/ 34 h 34" name="T13"/>
                <a:gd fmla="*/ 6 w 33" name="T14"/>
                <a:gd fmla="*/ 25 h 34" name="T15"/>
                <a:gd fmla="*/ 6 w 33" name="T16"/>
                <a:gd fmla="*/ 17 h 34" name="T17"/>
                <a:gd fmla="*/ 8 w 33" name="T18"/>
                <a:gd fmla="*/ 18 h 34" name="T19"/>
                <a:gd fmla="*/ 15 w 33" name="T20"/>
                <a:gd fmla="*/ 18 h 34" name="T21"/>
                <a:gd fmla="*/ 15 w 33" name="T22"/>
                <a:gd fmla="*/ 9 h 34" name="T23"/>
                <a:gd fmla="*/ 4 w 33" name="T24"/>
                <a:gd fmla="*/ 9 h 34" name="T25"/>
                <a:gd fmla="*/ 1 w 33" name="T26"/>
                <a:gd fmla="*/ 9 h 34" name="T27"/>
                <a:gd fmla="*/ 0 w 33" name="T28"/>
                <a:gd fmla="*/ 8 h 34" name="T29"/>
                <a:gd fmla="*/ 15 w 33" name="T30"/>
                <a:gd fmla="*/ 8 h 34" name="T31"/>
                <a:gd fmla="*/ 15 w 33" name="T32"/>
                <a:gd fmla="*/ 0 h 34" name="T33"/>
                <a:gd fmla="*/ 19 w 33" name="T34"/>
                <a:gd fmla="*/ 1 h 34" name="T35"/>
                <a:gd fmla="*/ 17 w 33" name="T36"/>
                <a:gd fmla="*/ 2 h 34" name="T37"/>
                <a:gd fmla="*/ 17 w 33" name="T38"/>
                <a:gd fmla="*/ 8 h 34" name="T39"/>
                <a:gd fmla="*/ 28 w 33" name="T40"/>
                <a:gd fmla="*/ 8 h 34" name="T41"/>
                <a:gd fmla="*/ 30 w 33" name="T42"/>
                <a:gd fmla="*/ 6 h 34" name="T43"/>
                <a:gd fmla="*/ 33 w 33" name="T44"/>
                <a:gd fmla="*/ 9 h 34" name="T45"/>
                <a:gd fmla="*/ 17 w 33" name="T46"/>
                <a:gd fmla="*/ 9 h 34" name="T47"/>
                <a:gd fmla="*/ 17 w 33" name="T48"/>
                <a:gd fmla="*/ 18 h 34" name="T49"/>
                <a:gd fmla="*/ 25 w 33" name="T50"/>
                <a:gd fmla="*/ 18 h 34" name="T51"/>
                <a:gd fmla="*/ 26 w 33" name="T52"/>
                <a:gd fmla="*/ 16 h 34" name="T53"/>
                <a:gd fmla="*/ 28 w 33" name="T54"/>
                <a:gd fmla="*/ 18 h 34" name="T55"/>
                <a:gd fmla="*/ 27 w 33" name="T56"/>
                <a:gd fmla="*/ 20 h 34" name="T57"/>
                <a:gd fmla="*/ 27 w 33" name="T58"/>
                <a:gd fmla="*/ 29 h 34" name="T59"/>
                <a:gd fmla="*/ 8 w 33" name="T60"/>
                <a:gd fmla="*/ 29 h 34" name="T61"/>
                <a:gd fmla="*/ 25 w 33" name="T62"/>
                <a:gd fmla="*/ 29 h 34" name="T63"/>
                <a:gd fmla="*/ 25 w 33" name="T64"/>
                <a:gd fmla="*/ 19 h 34" name="T65"/>
                <a:gd fmla="*/ 8 w 33" name="T66"/>
                <a:gd fmla="*/ 19 h 34" name="T67"/>
                <a:gd fmla="*/ 8 w 33" name="T68"/>
                <a:gd fmla="*/ 29 h 3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 w="33">
                  <a:moveTo>
                    <a:pt x="27" y="29"/>
                  </a:moveTo>
                  <a:cubicBezTo>
                    <a:pt x="27" y="30"/>
                    <a:pt x="27" y="31"/>
                    <a:pt x="27" y="32"/>
                  </a:cubicBezTo>
                  <a:cubicBezTo>
                    <a:pt x="25" y="33"/>
                    <a:pt x="25" y="33"/>
                    <a:pt x="25" y="33"/>
                  </a:cubicBezTo>
                  <a:cubicBezTo>
                    <a:pt x="25" y="30"/>
                    <a:pt x="25" y="30"/>
                    <a:pt x="25" y="30"/>
                  </a:cubicBezTo>
                  <a:cubicBezTo>
                    <a:pt x="8" y="30"/>
                    <a:pt x="8" y="30"/>
                    <a:pt x="8" y="30"/>
                  </a:cubicBezTo>
                  <a:cubicBezTo>
                    <a:pt x="8" y="33"/>
                    <a:pt x="8" y="33"/>
                    <a:pt x="8" y="33"/>
                  </a:cubicBezTo>
                  <a:cubicBezTo>
                    <a:pt x="6" y="34"/>
                    <a:pt x="6" y="34"/>
                    <a:pt x="6" y="34"/>
                  </a:cubicBezTo>
                  <a:cubicBezTo>
                    <a:pt x="6" y="31"/>
                    <a:pt x="6" y="28"/>
                    <a:pt x="6" y="25"/>
                  </a:cubicBezTo>
                  <a:cubicBezTo>
                    <a:pt x="6" y="22"/>
                    <a:pt x="6" y="19"/>
                    <a:pt x="6" y="17"/>
                  </a:cubicBezTo>
                  <a:cubicBezTo>
                    <a:pt x="8" y="18"/>
                    <a:pt x="8" y="18"/>
                    <a:pt x="8" y="18"/>
                  </a:cubicBezTo>
                  <a:cubicBezTo>
                    <a:pt x="15" y="18"/>
                    <a:pt x="15" y="18"/>
                    <a:pt x="15" y="18"/>
                  </a:cubicBezTo>
                  <a:cubicBezTo>
                    <a:pt x="15" y="9"/>
                    <a:pt x="15" y="9"/>
                    <a:pt x="15" y="9"/>
                  </a:cubicBezTo>
                  <a:cubicBezTo>
                    <a:pt x="4" y="9"/>
                    <a:pt x="4" y="9"/>
                    <a:pt x="4" y="9"/>
                  </a:cubicBezTo>
                  <a:cubicBezTo>
                    <a:pt x="3" y="9"/>
                    <a:pt x="2" y="9"/>
                    <a:pt x="1" y="9"/>
                  </a:cubicBezTo>
                  <a:cubicBezTo>
                    <a:pt x="0" y="8"/>
                    <a:pt x="0" y="8"/>
                    <a:pt x="0" y="8"/>
                  </a:cubicBezTo>
                  <a:cubicBezTo>
                    <a:pt x="15" y="8"/>
                    <a:pt x="15" y="8"/>
                    <a:pt x="15" y="8"/>
                  </a:cubicBezTo>
                  <a:cubicBezTo>
                    <a:pt x="15" y="4"/>
                    <a:pt x="15" y="1"/>
                    <a:pt x="15" y="0"/>
                  </a:cubicBezTo>
                  <a:cubicBezTo>
                    <a:pt x="19" y="1"/>
                    <a:pt x="19" y="1"/>
                    <a:pt x="19" y="1"/>
                  </a:cubicBezTo>
                  <a:cubicBezTo>
                    <a:pt x="17" y="2"/>
                    <a:pt x="17" y="2"/>
                    <a:pt x="17" y="2"/>
                  </a:cubicBezTo>
                  <a:cubicBezTo>
                    <a:pt x="17" y="8"/>
                    <a:pt x="17" y="8"/>
                    <a:pt x="17" y="8"/>
                  </a:cubicBezTo>
                  <a:cubicBezTo>
                    <a:pt x="28" y="8"/>
                    <a:pt x="28" y="8"/>
                    <a:pt x="28" y="8"/>
                  </a:cubicBezTo>
                  <a:cubicBezTo>
                    <a:pt x="30" y="6"/>
                    <a:pt x="30" y="6"/>
                    <a:pt x="30" y="6"/>
                  </a:cubicBezTo>
                  <a:cubicBezTo>
                    <a:pt x="33" y="9"/>
                    <a:pt x="33" y="9"/>
                    <a:pt x="33" y="9"/>
                  </a:cubicBezTo>
                  <a:cubicBezTo>
                    <a:pt x="17" y="9"/>
                    <a:pt x="17" y="9"/>
                    <a:pt x="17" y="9"/>
                  </a:cubicBezTo>
                  <a:cubicBezTo>
                    <a:pt x="17" y="18"/>
                    <a:pt x="17" y="18"/>
                    <a:pt x="17" y="18"/>
                  </a:cubicBezTo>
                  <a:cubicBezTo>
                    <a:pt x="25" y="18"/>
                    <a:pt x="25" y="18"/>
                    <a:pt x="25" y="18"/>
                  </a:cubicBezTo>
                  <a:cubicBezTo>
                    <a:pt x="26" y="16"/>
                    <a:pt x="26" y="16"/>
                    <a:pt x="26" y="16"/>
                  </a:cubicBezTo>
                  <a:cubicBezTo>
                    <a:pt x="28" y="18"/>
                    <a:pt x="28" y="18"/>
                    <a:pt x="28" y="18"/>
                  </a:cubicBezTo>
                  <a:cubicBezTo>
                    <a:pt x="27" y="20"/>
                    <a:pt x="27" y="20"/>
                    <a:pt x="27" y="20"/>
                  </a:cubicBezTo>
                  <a:lnTo>
                    <a:pt x="27" y="29"/>
                  </a:lnTo>
                  <a:close/>
                  <a:moveTo>
                    <a:pt x="8" y="29"/>
                  </a:moveTo>
                  <a:cubicBezTo>
                    <a:pt x="25" y="29"/>
                    <a:pt x="25" y="29"/>
                    <a:pt x="25" y="29"/>
                  </a:cubicBezTo>
                  <a:cubicBezTo>
                    <a:pt x="25" y="19"/>
                    <a:pt x="25" y="19"/>
                    <a:pt x="25" y="19"/>
                  </a:cubicBezTo>
                  <a:cubicBezTo>
                    <a:pt x="8" y="19"/>
                    <a:pt x="8" y="19"/>
                    <a:pt x="8" y="19"/>
                  </a:cubicBezTo>
                  <a:lnTo>
                    <a:pt x="8" y="2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62"/>
            <p:cNvSpPr/>
            <p:nvPr/>
          </p:nvSpPr>
          <p:spPr bwMode="auto">
            <a:xfrm>
              <a:off x="5462588" y="3418158"/>
              <a:ext cx="88900" cy="84138"/>
            </a:xfrm>
            <a:custGeom>
              <a:gdLst>
                <a:gd fmla="*/ 26 w 34" name="T0"/>
                <a:gd fmla="*/ 2 h 32" name="T1"/>
                <a:gd fmla="*/ 28 w 34" name="T2"/>
                <a:gd fmla="*/ 0 h 32" name="T3"/>
                <a:gd fmla="*/ 31 w 34" name="T4"/>
                <a:gd fmla="*/ 2 h 32" name="T5"/>
                <a:gd fmla="*/ 17 w 34" name="T6"/>
                <a:gd fmla="*/ 2 h 32" name="T7"/>
                <a:gd fmla="*/ 17 w 34" name="T8"/>
                <a:gd fmla="*/ 12 h 32" name="T9"/>
                <a:gd fmla="*/ 28 w 34" name="T10"/>
                <a:gd fmla="*/ 12 h 32" name="T11"/>
                <a:gd fmla="*/ 30 w 34" name="T12"/>
                <a:gd fmla="*/ 9 h 32" name="T13"/>
                <a:gd fmla="*/ 33 w 34" name="T14"/>
                <a:gd fmla="*/ 13 h 32" name="T15"/>
                <a:gd fmla="*/ 19 w 34" name="T16"/>
                <a:gd fmla="*/ 13 h 32" name="T17"/>
                <a:gd fmla="*/ 26 w 34" name="T18"/>
                <a:gd fmla="*/ 24 h 32" name="T19"/>
                <a:gd fmla="*/ 34 w 34" name="T20"/>
                <a:gd fmla="*/ 29 h 32" name="T21"/>
                <a:gd fmla="*/ 34 w 34" name="T22"/>
                <a:gd fmla="*/ 29 h 32" name="T23"/>
                <a:gd fmla="*/ 31 w 34" name="T24"/>
                <a:gd fmla="*/ 32 h 32" name="T25"/>
                <a:gd fmla="*/ 22 w 34" name="T26"/>
                <a:gd fmla="*/ 23 h 32" name="T27"/>
                <a:gd fmla="*/ 18 w 34" name="T28"/>
                <a:gd fmla="*/ 13 h 32" name="T29"/>
                <a:gd fmla="*/ 17 w 34" name="T30"/>
                <a:gd fmla="*/ 13 h 32" name="T31"/>
                <a:gd fmla="*/ 11 w 34" name="T32"/>
                <a:gd fmla="*/ 25 h 32" name="T33"/>
                <a:gd fmla="*/ 1 w 34" name="T34"/>
                <a:gd fmla="*/ 32 h 32" name="T35"/>
                <a:gd fmla="*/ 0 w 34" name="T36"/>
                <a:gd fmla="*/ 32 h 32" name="T37"/>
                <a:gd fmla="*/ 10 w 34" name="T38"/>
                <a:gd fmla="*/ 24 h 32" name="T39"/>
                <a:gd fmla="*/ 15 w 34" name="T40"/>
                <a:gd fmla="*/ 13 h 32" name="T41"/>
                <a:gd fmla="*/ 4 w 34" name="T42"/>
                <a:gd fmla="*/ 13 h 32" name="T43"/>
                <a:gd fmla="*/ 1 w 34" name="T44"/>
                <a:gd fmla="*/ 13 h 32" name="T45"/>
                <a:gd fmla="*/ 0 w 34" name="T46"/>
                <a:gd fmla="*/ 12 h 32" name="T47"/>
                <a:gd fmla="*/ 15 w 34" name="T48"/>
                <a:gd fmla="*/ 12 h 32" name="T49"/>
                <a:gd fmla="*/ 15 w 34" name="T50"/>
                <a:gd fmla="*/ 2 h 32" name="T51"/>
                <a:gd fmla="*/ 8 w 34" name="T52"/>
                <a:gd fmla="*/ 2 h 32" name="T53"/>
                <a:gd fmla="*/ 5 w 34" name="T54"/>
                <a:gd fmla="*/ 3 h 32" name="T55"/>
                <a:gd fmla="*/ 3 w 34" name="T56"/>
                <a:gd fmla="*/ 2 h 32" name="T57"/>
                <a:gd fmla="*/ 26 w 34" name="T58"/>
                <a:gd fmla="*/ 2 h 3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2" w="34">
                  <a:moveTo>
                    <a:pt x="26" y="2"/>
                  </a:moveTo>
                  <a:cubicBezTo>
                    <a:pt x="28" y="0"/>
                    <a:pt x="28" y="0"/>
                    <a:pt x="28" y="0"/>
                  </a:cubicBezTo>
                  <a:cubicBezTo>
                    <a:pt x="31" y="2"/>
                    <a:pt x="31" y="2"/>
                    <a:pt x="31" y="2"/>
                  </a:cubicBezTo>
                  <a:cubicBezTo>
                    <a:pt x="17" y="2"/>
                    <a:pt x="17" y="2"/>
                    <a:pt x="17" y="2"/>
                  </a:cubicBezTo>
                  <a:cubicBezTo>
                    <a:pt x="17" y="5"/>
                    <a:pt x="17" y="8"/>
                    <a:pt x="17" y="12"/>
                  </a:cubicBezTo>
                  <a:cubicBezTo>
                    <a:pt x="28" y="12"/>
                    <a:pt x="28" y="12"/>
                    <a:pt x="28" y="12"/>
                  </a:cubicBezTo>
                  <a:cubicBezTo>
                    <a:pt x="30" y="9"/>
                    <a:pt x="30" y="9"/>
                    <a:pt x="30" y="9"/>
                  </a:cubicBezTo>
                  <a:cubicBezTo>
                    <a:pt x="33" y="13"/>
                    <a:pt x="33" y="13"/>
                    <a:pt x="33" y="13"/>
                  </a:cubicBezTo>
                  <a:cubicBezTo>
                    <a:pt x="19" y="13"/>
                    <a:pt x="19" y="13"/>
                    <a:pt x="19" y="13"/>
                  </a:cubicBezTo>
                  <a:cubicBezTo>
                    <a:pt x="21" y="18"/>
                    <a:pt x="23" y="22"/>
                    <a:pt x="26" y="24"/>
                  </a:cubicBezTo>
                  <a:cubicBezTo>
                    <a:pt x="28" y="27"/>
                    <a:pt x="31" y="28"/>
                    <a:pt x="34" y="29"/>
                  </a:cubicBezTo>
                  <a:cubicBezTo>
                    <a:pt x="34" y="29"/>
                    <a:pt x="34" y="29"/>
                    <a:pt x="34" y="29"/>
                  </a:cubicBezTo>
                  <a:cubicBezTo>
                    <a:pt x="33" y="30"/>
                    <a:pt x="32" y="30"/>
                    <a:pt x="31" y="32"/>
                  </a:cubicBezTo>
                  <a:cubicBezTo>
                    <a:pt x="27" y="29"/>
                    <a:pt x="24" y="26"/>
                    <a:pt x="22" y="23"/>
                  </a:cubicBezTo>
                  <a:cubicBezTo>
                    <a:pt x="20" y="19"/>
                    <a:pt x="18" y="16"/>
                    <a:pt x="18" y="13"/>
                  </a:cubicBezTo>
                  <a:cubicBezTo>
                    <a:pt x="17" y="13"/>
                    <a:pt x="17" y="13"/>
                    <a:pt x="17" y="13"/>
                  </a:cubicBezTo>
                  <a:cubicBezTo>
                    <a:pt x="16" y="18"/>
                    <a:pt x="14" y="22"/>
                    <a:pt x="11" y="25"/>
                  </a:cubicBezTo>
                  <a:cubicBezTo>
                    <a:pt x="8" y="28"/>
                    <a:pt x="5" y="31"/>
                    <a:pt x="1" y="32"/>
                  </a:cubicBezTo>
                  <a:cubicBezTo>
                    <a:pt x="0" y="32"/>
                    <a:pt x="0" y="32"/>
                    <a:pt x="0" y="32"/>
                  </a:cubicBezTo>
                  <a:cubicBezTo>
                    <a:pt x="4" y="30"/>
                    <a:pt x="7" y="27"/>
                    <a:pt x="10" y="24"/>
                  </a:cubicBezTo>
                  <a:cubicBezTo>
                    <a:pt x="12" y="21"/>
                    <a:pt x="14" y="17"/>
                    <a:pt x="15" y="13"/>
                  </a:cubicBezTo>
                  <a:cubicBezTo>
                    <a:pt x="4" y="13"/>
                    <a:pt x="4" y="13"/>
                    <a:pt x="4" y="13"/>
                  </a:cubicBezTo>
                  <a:cubicBezTo>
                    <a:pt x="3" y="13"/>
                    <a:pt x="2" y="13"/>
                    <a:pt x="1" y="13"/>
                  </a:cubicBezTo>
                  <a:cubicBezTo>
                    <a:pt x="0" y="12"/>
                    <a:pt x="0" y="12"/>
                    <a:pt x="0" y="12"/>
                  </a:cubicBezTo>
                  <a:cubicBezTo>
                    <a:pt x="15" y="12"/>
                    <a:pt x="15" y="12"/>
                    <a:pt x="15" y="12"/>
                  </a:cubicBezTo>
                  <a:cubicBezTo>
                    <a:pt x="15" y="8"/>
                    <a:pt x="15" y="5"/>
                    <a:pt x="15" y="2"/>
                  </a:cubicBezTo>
                  <a:cubicBezTo>
                    <a:pt x="8" y="2"/>
                    <a:pt x="8" y="2"/>
                    <a:pt x="8" y="2"/>
                  </a:cubicBezTo>
                  <a:cubicBezTo>
                    <a:pt x="6" y="2"/>
                    <a:pt x="5" y="3"/>
                    <a:pt x="5" y="3"/>
                  </a:cubicBezTo>
                  <a:cubicBezTo>
                    <a:pt x="3" y="2"/>
                    <a:pt x="3" y="2"/>
                    <a:pt x="3" y="2"/>
                  </a:cubicBezTo>
                  <a:lnTo>
                    <a:pt x="26" y="2"/>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63"/>
            <p:cNvSpPr>
              <a:spLocks noEditPoints="1"/>
            </p:cNvSpPr>
            <p:nvPr/>
          </p:nvSpPr>
          <p:spPr bwMode="auto">
            <a:xfrm>
              <a:off x="5548313" y="3413396"/>
              <a:ext cx="92075" cy="92075"/>
            </a:xfrm>
            <a:custGeom>
              <a:gdLst>
                <a:gd fmla="*/ 5 w 35" name="T0"/>
                <a:gd fmla="*/ 16 h 35" name="T1"/>
                <a:gd fmla="*/ 0 w 35" name="T2"/>
                <a:gd fmla="*/ 10 h 35" name="T3"/>
                <a:gd fmla="*/ 6 w 35" name="T4"/>
                <a:gd fmla="*/ 14 h 35" name="T5"/>
                <a:gd fmla="*/ 6 w 35" name="T6"/>
                <a:gd fmla="*/ 28 h 35" name="T7"/>
                <a:gd fmla="*/ 5 w 35" name="T8"/>
                <a:gd fmla="*/ 32 h 35" name="T9"/>
                <a:gd fmla="*/ 4 w 35" name="T10"/>
                <a:gd fmla="*/ 25 h 35" name="T11"/>
                <a:gd fmla="*/ 1 w 35" name="T12"/>
                <a:gd fmla="*/ 23 h 35" name="T13"/>
                <a:gd fmla="*/ 5 w 35" name="T14"/>
                <a:gd fmla="*/ 22 h 35" name="T15"/>
                <a:gd fmla="*/ 10 w 35" name="T16"/>
                <a:gd fmla="*/ 11 h 35" name="T17"/>
                <a:gd fmla="*/ 9 w 35" name="T18"/>
                <a:gd fmla="*/ 4 h 35" name="T19"/>
                <a:gd fmla="*/ 7 w 35" name="T20"/>
                <a:gd fmla="*/ 6 h 35" name="T21"/>
                <a:gd fmla="*/ 4 w 35" name="T22"/>
                <a:gd fmla="*/ 1 h 35" name="T23"/>
                <a:gd fmla="*/ 20 w 35" name="T24"/>
                <a:gd fmla="*/ 0 h 35" name="T25"/>
                <a:gd fmla="*/ 22 w 35" name="T26"/>
                <a:gd fmla="*/ 3 h 35" name="T27"/>
                <a:gd fmla="*/ 27 w 35" name="T28"/>
                <a:gd fmla="*/ 5 h 35" name="T29"/>
                <a:gd fmla="*/ 31 w 35" name="T30"/>
                <a:gd fmla="*/ 6 h 35" name="T31"/>
                <a:gd fmla="*/ 30 w 35" name="T32"/>
                <a:gd fmla="*/ 10 h 35" name="T33"/>
                <a:gd fmla="*/ 33 w 35" name="T34"/>
                <a:gd fmla="*/ 8 h 35" name="T35"/>
                <a:gd fmla="*/ 30 w 35" name="T36"/>
                <a:gd fmla="*/ 11 h 35" name="T37"/>
                <a:gd fmla="*/ 28 w 35" name="T38"/>
                <a:gd fmla="*/ 17 h 35" name="T39"/>
                <a:gd fmla="*/ 22 w 35" name="T40"/>
                <a:gd fmla="*/ 16 h 35" name="T41"/>
                <a:gd fmla="*/ 28 w 35" name="T42"/>
                <a:gd fmla="*/ 20 h 35" name="T43"/>
                <a:gd fmla="*/ 32 w 35" name="T44"/>
                <a:gd fmla="*/ 21 h 35" name="T45"/>
                <a:gd fmla="*/ 22 w 35" name="T46"/>
                <a:gd fmla="*/ 26 h 35" name="T47"/>
                <a:gd fmla="*/ 32 w 35" name="T48"/>
                <a:gd fmla="*/ 24 h 35" name="T49"/>
                <a:gd fmla="*/ 22 w 35" name="T50"/>
                <a:gd fmla="*/ 26 h 35" name="T51"/>
                <a:gd fmla="*/ 20 w 35" name="T52"/>
                <a:gd fmla="*/ 35 h 35" name="T53"/>
                <a:gd fmla="*/ 13 w 35" name="T54"/>
                <a:gd fmla="*/ 26 h 35" name="T55"/>
                <a:gd fmla="*/ 8 w 35" name="T56"/>
                <a:gd fmla="*/ 26 h 35" name="T57"/>
                <a:gd fmla="*/ 20 w 35" name="T58"/>
                <a:gd fmla="*/ 21 h 35" name="T59"/>
                <a:gd fmla="*/ 12 w 35" name="T60"/>
                <a:gd fmla="*/ 21 h 35" name="T61"/>
                <a:gd fmla="*/ 20 w 35" name="T62"/>
                <a:gd fmla="*/ 20 h 35" name="T63"/>
                <a:gd fmla="*/ 14 w 35" name="T64"/>
                <a:gd fmla="*/ 16 h 35" name="T65"/>
                <a:gd fmla="*/ 11 w 35" name="T66"/>
                <a:gd fmla="*/ 15 h 35" name="T67"/>
                <a:gd fmla="*/ 20 w 35" name="T68"/>
                <a:gd fmla="*/ 11 h 35" name="T69"/>
                <a:gd fmla="*/ 12 w 35" name="T70"/>
                <a:gd fmla="*/ 11 h 35" name="T71"/>
                <a:gd fmla="*/ 20 w 35" name="T72"/>
                <a:gd fmla="*/ 10 h 35" name="T73"/>
                <a:gd fmla="*/ 15 w 35" name="T74"/>
                <a:gd fmla="*/ 6 h 35" name="T75"/>
                <a:gd fmla="*/ 12 w 35" name="T76"/>
                <a:gd fmla="*/ 5 h 35" name="T77"/>
                <a:gd fmla="*/ 20 w 35" name="T78"/>
                <a:gd fmla="*/ 0 h 35" name="T79"/>
                <a:gd fmla="*/ 28 w 35" name="T80"/>
                <a:gd fmla="*/ 10 h 35" name="T81"/>
                <a:gd fmla="*/ 22 w 35" name="T82"/>
                <a:gd fmla="*/ 6 h 35" name="T83"/>
                <a:gd fmla="*/ 22 w 35" name="T84"/>
                <a:gd fmla="*/ 15 h 35" name="T85"/>
                <a:gd fmla="*/ 28 w 35" name="T86"/>
                <a:gd fmla="*/ 11 h 35" name="T87"/>
                <a:gd fmla="*/ 22 w 35" name="T88"/>
                <a:gd fmla="*/ 15 h 3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5" w="35">
                  <a:moveTo>
                    <a:pt x="6" y="14"/>
                  </a:moveTo>
                  <a:cubicBezTo>
                    <a:pt x="6" y="15"/>
                    <a:pt x="6" y="16"/>
                    <a:pt x="5" y="16"/>
                  </a:cubicBezTo>
                  <a:cubicBezTo>
                    <a:pt x="5" y="17"/>
                    <a:pt x="4" y="16"/>
                    <a:pt x="4" y="15"/>
                  </a:cubicBezTo>
                  <a:cubicBezTo>
                    <a:pt x="3" y="13"/>
                    <a:pt x="2" y="12"/>
                    <a:pt x="0" y="10"/>
                  </a:cubicBezTo>
                  <a:cubicBezTo>
                    <a:pt x="1" y="9"/>
                    <a:pt x="1" y="9"/>
                    <a:pt x="1" y="9"/>
                  </a:cubicBezTo>
                  <a:cubicBezTo>
                    <a:pt x="4" y="11"/>
                    <a:pt x="6" y="13"/>
                    <a:pt x="6" y="14"/>
                  </a:cubicBezTo>
                  <a:close/>
                  <a:moveTo>
                    <a:pt x="7" y="24"/>
                  </a:moveTo>
                  <a:cubicBezTo>
                    <a:pt x="6" y="25"/>
                    <a:pt x="6" y="26"/>
                    <a:pt x="6" y="28"/>
                  </a:cubicBezTo>
                  <a:cubicBezTo>
                    <a:pt x="6" y="30"/>
                    <a:pt x="6" y="31"/>
                    <a:pt x="6" y="32"/>
                  </a:cubicBezTo>
                  <a:cubicBezTo>
                    <a:pt x="6" y="33"/>
                    <a:pt x="6" y="33"/>
                    <a:pt x="5" y="32"/>
                  </a:cubicBezTo>
                  <a:cubicBezTo>
                    <a:pt x="3" y="32"/>
                    <a:pt x="3" y="31"/>
                    <a:pt x="4" y="29"/>
                  </a:cubicBezTo>
                  <a:cubicBezTo>
                    <a:pt x="4" y="27"/>
                    <a:pt x="4" y="25"/>
                    <a:pt x="4" y="25"/>
                  </a:cubicBezTo>
                  <a:cubicBezTo>
                    <a:pt x="3" y="24"/>
                    <a:pt x="2" y="24"/>
                    <a:pt x="1" y="23"/>
                  </a:cubicBezTo>
                  <a:cubicBezTo>
                    <a:pt x="1" y="23"/>
                    <a:pt x="1" y="23"/>
                    <a:pt x="1" y="23"/>
                  </a:cubicBezTo>
                  <a:cubicBezTo>
                    <a:pt x="2" y="23"/>
                    <a:pt x="3" y="23"/>
                    <a:pt x="4" y="23"/>
                  </a:cubicBezTo>
                  <a:cubicBezTo>
                    <a:pt x="4" y="23"/>
                    <a:pt x="5" y="23"/>
                    <a:pt x="5" y="22"/>
                  </a:cubicBezTo>
                  <a:cubicBezTo>
                    <a:pt x="6" y="21"/>
                    <a:pt x="7" y="17"/>
                    <a:pt x="10" y="11"/>
                  </a:cubicBezTo>
                  <a:cubicBezTo>
                    <a:pt x="10" y="11"/>
                    <a:pt x="10" y="11"/>
                    <a:pt x="10" y="11"/>
                  </a:cubicBezTo>
                  <a:cubicBezTo>
                    <a:pt x="8" y="18"/>
                    <a:pt x="7" y="22"/>
                    <a:pt x="7" y="24"/>
                  </a:cubicBezTo>
                  <a:close/>
                  <a:moveTo>
                    <a:pt x="9" y="4"/>
                  </a:moveTo>
                  <a:cubicBezTo>
                    <a:pt x="9" y="5"/>
                    <a:pt x="9" y="6"/>
                    <a:pt x="8" y="7"/>
                  </a:cubicBezTo>
                  <a:cubicBezTo>
                    <a:pt x="8" y="8"/>
                    <a:pt x="7" y="7"/>
                    <a:pt x="7" y="6"/>
                  </a:cubicBezTo>
                  <a:cubicBezTo>
                    <a:pt x="6" y="5"/>
                    <a:pt x="5" y="3"/>
                    <a:pt x="4" y="1"/>
                  </a:cubicBezTo>
                  <a:cubicBezTo>
                    <a:pt x="4" y="1"/>
                    <a:pt x="4" y="1"/>
                    <a:pt x="4" y="1"/>
                  </a:cubicBezTo>
                  <a:cubicBezTo>
                    <a:pt x="7" y="2"/>
                    <a:pt x="8" y="4"/>
                    <a:pt x="9" y="4"/>
                  </a:cubicBezTo>
                  <a:close/>
                  <a:moveTo>
                    <a:pt x="20" y="0"/>
                  </a:moveTo>
                  <a:cubicBezTo>
                    <a:pt x="23" y="2"/>
                    <a:pt x="23" y="2"/>
                    <a:pt x="23" y="2"/>
                  </a:cubicBezTo>
                  <a:cubicBezTo>
                    <a:pt x="22" y="3"/>
                    <a:pt x="22" y="3"/>
                    <a:pt x="22" y="3"/>
                  </a:cubicBezTo>
                  <a:cubicBezTo>
                    <a:pt x="22" y="5"/>
                    <a:pt x="22" y="5"/>
                    <a:pt x="22" y="5"/>
                  </a:cubicBezTo>
                  <a:cubicBezTo>
                    <a:pt x="27" y="5"/>
                    <a:pt x="27" y="5"/>
                    <a:pt x="27" y="5"/>
                  </a:cubicBezTo>
                  <a:cubicBezTo>
                    <a:pt x="29" y="4"/>
                    <a:pt x="29" y="4"/>
                    <a:pt x="29" y="4"/>
                  </a:cubicBezTo>
                  <a:cubicBezTo>
                    <a:pt x="31" y="6"/>
                    <a:pt x="31" y="6"/>
                    <a:pt x="31" y="6"/>
                  </a:cubicBezTo>
                  <a:cubicBezTo>
                    <a:pt x="30" y="7"/>
                    <a:pt x="30" y="7"/>
                    <a:pt x="30" y="7"/>
                  </a:cubicBezTo>
                  <a:cubicBezTo>
                    <a:pt x="30" y="10"/>
                    <a:pt x="30" y="10"/>
                    <a:pt x="30" y="10"/>
                  </a:cubicBezTo>
                  <a:cubicBezTo>
                    <a:pt x="31" y="10"/>
                    <a:pt x="31" y="10"/>
                    <a:pt x="31" y="10"/>
                  </a:cubicBezTo>
                  <a:cubicBezTo>
                    <a:pt x="33" y="8"/>
                    <a:pt x="33" y="8"/>
                    <a:pt x="33" y="8"/>
                  </a:cubicBezTo>
                  <a:cubicBezTo>
                    <a:pt x="35" y="11"/>
                    <a:pt x="35" y="11"/>
                    <a:pt x="35" y="11"/>
                  </a:cubicBezTo>
                  <a:cubicBezTo>
                    <a:pt x="30" y="11"/>
                    <a:pt x="30" y="11"/>
                    <a:pt x="30" y="11"/>
                  </a:cubicBezTo>
                  <a:cubicBezTo>
                    <a:pt x="30" y="14"/>
                    <a:pt x="30" y="16"/>
                    <a:pt x="30" y="16"/>
                  </a:cubicBezTo>
                  <a:cubicBezTo>
                    <a:pt x="28" y="17"/>
                    <a:pt x="28" y="17"/>
                    <a:pt x="28" y="17"/>
                  </a:cubicBezTo>
                  <a:cubicBezTo>
                    <a:pt x="28" y="16"/>
                    <a:pt x="28" y="16"/>
                    <a:pt x="28" y="16"/>
                  </a:cubicBezTo>
                  <a:cubicBezTo>
                    <a:pt x="22" y="16"/>
                    <a:pt x="22" y="16"/>
                    <a:pt x="22" y="16"/>
                  </a:cubicBezTo>
                  <a:cubicBezTo>
                    <a:pt x="22" y="20"/>
                    <a:pt x="22" y="20"/>
                    <a:pt x="22" y="20"/>
                  </a:cubicBezTo>
                  <a:cubicBezTo>
                    <a:pt x="28" y="20"/>
                    <a:pt x="28" y="20"/>
                    <a:pt x="28" y="20"/>
                  </a:cubicBezTo>
                  <a:cubicBezTo>
                    <a:pt x="30" y="18"/>
                    <a:pt x="30" y="18"/>
                    <a:pt x="30" y="18"/>
                  </a:cubicBezTo>
                  <a:cubicBezTo>
                    <a:pt x="32" y="21"/>
                    <a:pt x="32" y="21"/>
                    <a:pt x="32" y="21"/>
                  </a:cubicBezTo>
                  <a:cubicBezTo>
                    <a:pt x="22" y="21"/>
                    <a:pt x="22" y="21"/>
                    <a:pt x="22" y="21"/>
                  </a:cubicBezTo>
                  <a:cubicBezTo>
                    <a:pt x="22" y="26"/>
                    <a:pt x="22" y="26"/>
                    <a:pt x="22" y="26"/>
                  </a:cubicBezTo>
                  <a:cubicBezTo>
                    <a:pt x="31" y="26"/>
                    <a:pt x="31" y="26"/>
                    <a:pt x="31" y="26"/>
                  </a:cubicBezTo>
                  <a:cubicBezTo>
                    <a:pt x="32" y="24"/>
                    <a:pt x="32" y="24"/>
                    <a:pt x="32" y="24"/>
                  </a:cubicBezTo>
                  <a:cubicBezTo>
                    <a:pt x="35" y="26"/>
                    <a:pt x="35" y="26"/>
                    <a:pt x="35" y="26"/>
                  </a:cubicBezTo>
                  <a:cubicBezTo>
                    <a:pt x="22" y="26"/>
                    <a:pt x="22" y="26"/>
                    <a:pt x="22" y="26"/>
                  </a:cubicBezTo>
                  <a:cubicBezTo>
                    <a:pt x="22" y="30"/>
                    <a:pt x="22" y="33"/>
                    <a:pt x="22" y="34"/>
                  </a:cubicBezTo>
                  <a:cubicBezTo>
                    <a:pt x="20" y="35"/>
                    <a:pt x="20" y="35"/>
                    <a:pt x="20" y="35"/>
                  </a:cubicBezTo>
                  <a:cubicBezTo>
                    <a:pt x="20" y="34"/>
                    <a:pt x="20" y="31"/>
                    <a:pt x="20" y="26"/>
                  </a:cubicBezTo>
                  <a:cubicBezTo>
                    <a:pt x="13" y="26"/>
                    <a:pt x="13" y="26"/>
                    <a:pt x="13" y="26"/>
                  </a:cubicBezTo>
                  <a:cubicBezTo>
                    <a:pt x="12" y="26"/>
                    <a:pt x="11" y="26"/>
                    <a:pt x="10" y="27"/>
                  </a:cubicBezTo>
                  <a:cubicBezTo>
                    <a:pt x="8" y="26"/>
                    <a:pt x="8" y="26"/>
                    <a:pt x="8" y="26"/>
                  </a:cubicBezTo>
                  <a:cubicBezTo>
                    <a:pt x="20" y="26"/>
                    <a:pt x="20" y="26"/>
                    <a:pt x="20" y="26"/>
                  </a:cubicBezTo>
                  <a:cubicBezTo>
                    <a:pt x="20" y="21"/>
                    <a:pt x="20" y="21"/>
                    <a:pt x="20" y="21"/>
                  </a:cubicBezTo>
                  <a:cubicBezTo>
                    <a:pt x="15" y="21"/>
                    <a:pt x="15" y="21"/>
                    <a:pt x="15" y="21"/>
                  </a:cubicBezTo>
                  <a:cubicBezTo>
                    <a:pt x="14" y="21"/>
                    <a:pt x="13" y="21"/>
                    <a:pt x="12" y="21"/>
                  </a:cubicBezTo>
                  <a:cubicBezTo>
                    <a:pt x="11" y="20"/>
                    <a:pt x="11" y="20"/>
                    <a:pt x="11" y="20"/>
                  </a:cubicBezTo>
                  <a:cubicBezTo>
                    <a:pt x="20" y="20"/>
                    <a:pt x="20" y="20"/>
                    <a:pt x="20" y="20"/>
                  </a:cubicBezTo>
                  <a:cubicBezTo>
                    <a:pt x="20" y="16"/>
                    <a:pt x="20" y="16"/>
                    <a:pt x="20" y="16"/>
                  </a:cubicBezTo>
                  <a:cubicBezTo>
                    <a:pt x="14" y="16"/>
                    <a:pt x="14" y="16"/>
                    <a:pt x="14" y="16"/>
                  </a:cubicBezTo>
                  <a:cubicBezTo>
                    <a:pt x="12" y="16"/>
                    <a:pt x="12" y="16"/>
                    <a:pt x="12" y="16"/>
                  </a:cubicBezTo>
                  <a:cubicBezTo>
                    <a:pt x="11" y="15"/>
                    <a:pt x="11" y="15"/>
                    <a:pt x="11" y="15"/>
                  </a:cubicBezTo>
                  <a:cubicBezTo>
                    <a:pt x="20" y="15"/>
                    <a:pt x="20" y="15"/>
                    <a:pt x="20" y="15"/>
                  </a:cubicBezTo>
                  <a:cubicBezTo>
                    <a:pt x="20" y="11"/>
                    <a:pt x="20" y="11"/>
                    <a:pt x="20" y="11"/>
                  </a:cubicBezTo>
                  <a:cubicBezTo>
                    <a:pt x="13" y="11"/>
                    <a:pt x="13" y="11"/>
                    <a:pt x="13" y="11"/>
                  </a:cubicBezTo>
                  <a:cubicBezTo>
                    <a:pt x="12" y="11"/>
                    <a:pt x="12" y="11"/>
                    <a:pt x="12" y="11"/>
                  </a:cubicBezTo>
                  <a:cubicBezTo>
                    <a:pt x="11" y="10"/>
                    <a:pt x="11" y="10"/>
                    <a:pt x="11" y="10"/>
                  </a:cubicBezTo>
                  <a:cubicBezTo>
                    <a:pt x="20" y="10"/>
                    <a:pt x="20" y="10"/>
                    <a:pt x="20" y="10"/>
                  </a:cubicBezTo>
                  <a:cubicBezTo>
                    <a:pt x="20" y="6"/>
                    <a:pt x="20" y="6"/>
                    <a:pt x="20" y="6"/>
                  </a:cubicBezTo>
                  <a:cubicBezTo>
                    <a:pt x="15" y="6"/>
                    <a:pt x="15" y="6"/>
                    <a:pt x="15" y="6"/>
                  </a:cubicBezTo>
                  <a:cubicBezTo>
                    <a:pt x="13" y="7"/>
                    <a:pt x="13" y="7"/>
                    <a:pt x="13" y="7"/>
                  </a:cubicBezTo>
                  <a:cubicBezTo>
                    <a:pt x="12" y="5"/>
                    <a:pt x="12" y="5"/>
                    <a:pt x="12" y="5"/>
                  </a:cubicBezTo>
                  <a:cubicBezTo>
                    <a:pt x="20" y="5"/>
                    <a:pt x="20" y="5"/>
                    <a:pt x="20" y="5"/>
                  </a:cubicBezTo>
                  <a:cubicBezTo>
                    <a:pt x="20" y="3"/>
                    <a:pt x="20" y="1"/>
                    <a:pt x="20" y="0"/>
                  </a:cubicBezTo>
                  <a:close/>
                  <a:moveTo>
                    <a:pt x="22" y="10"/>
                  </a:moveTo>
                  <a:cubicBezTo>
                    <a:pt x="28" y="10"/>
                    <a:pt x="28" y="10"/>
                    <a:pt x="28" y="10"/>
                  </a:cubicBezTo>
                  <a:cubicBezTo>
                    <a:pt x="28" y="6"/>
                    <a:pt x="28" y="6"/>
                    <a:pt x="28" y="6"/>
                  </a:cubicBezTo>
                  <a:cubicBezTo>
                    <a:pt x="22" y="6"/>
                    <a:pt x="22" y="6"/>
                    <a:pt x="22" y="6"/>
                  </a:cubicBezTo>
                  <a:lnTo>
                    <a:pt x="22" y="10"/>
                  </a:lnTo>
                  <a:close/>
                  <a:moveTo>
                    <a:pt x="22" y="15"/>
                  </a:moveTo>
                  <a:cubicBezTo>
                    <a:pt x="28" y="15"/>
                    <a:pt x="28" y="15"/>
                    <a:pt x="28" y="15"/>
                  </a:cubicBezTo>
                  <a:cubicBezTo>
                    <a:pt x="28" y="11"/>
                    <a:pt x="28" y="11"/>
                    <a:pt x="28" y="11"/>
                  </a:cubicBezTo>
                  <a:cubicBezTo>
                    <a:pt x="22" y="11"/>
                    <a:pt x="22" y="11"/>
                    <a:pt x="22" y="11"/>
                  </a:cubicBezTo>
                  <a:lnTo>
                    <a:pt x="22" y="15"/>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64"/>
            <p:cNvSpPr>
              <a:spLocks noEditPoints="1"/>
            </p:cNvSpPr>
            <p:nvPr/>
          </p:nvSpPr>
          <p:spPr bwMode="auto">
            <a:xfrm>
              <a:off x="5276850" y="3197496"/>
              <a:ext cx="88900" cy="87313"/>
            </a:xfrm>
            <a:custGeom>
              <a:gdLst>
                <a:gd fmla="*/ 11 w 34" name="T0"/>
                <a:gd fmla="*/ 0 h 34" name="T1"/>
                <a:gd fmla="*/ 15 w 34" name="T2"/>
                <a:gd fmla="*/ 2 h 34" name="T3"/>
                <a:gd fmla="*/ 13 w 34" name="T4"/>
                <a:gd fmla="*/ 3 h 34" name="T5"/>
                <a:gd fmla="*/ 13 w 34" name="T6"/>
                <a:gd fmla="*/ 25 h 34" name="T7"/>
                <a:gd fmla="*/ 13 w 34" name="T8"/>
                <a:gd fmla="*/ 33 h 34" name="T9"/>
                <a:gd fmla="*/ 11 w 34" name="T10"/>
                <a:gd fmla="*/ 34 h 34" name="T11"/>
                <a:gd fmla="*/ 11 w 34" name="T12"/>
                <a:gd fmla="*/ 25 h 34" name="T13"/>
                <a:gd fmla="*/ 2 w 34" name="T14"/>
                <a:gd fmla="*/ 30 h 34" name="T15"/>
                <a:gd fmla="*/ 0 w 34" name="T16"/>
                <a:gd fmla="*/ 27 h 34" name="T17"/>
                <a:gd fmla="*/ 11 w 34" name="T18"/>
                <a:gd fmla="*/ 24 h 34" name="T19"/>
                <a:gd fmla="*/ 11 w 34" name="T20"/>
                <a:gd fmla="*/ 12 h 34" name="T21"/>
                <a:gd fmla="*/ 3 w 34" name="T22"/>
                <a:gd fmla="*/ 12 h 34" name="T23"/>
                <a:gd fmla="*/ 2 w 34" name="T24"/>
                <a:gd fmla="*/ 12 h 34" name="T25"/>
                <a:gd fmla="*/ 1 w 34" name="T26"/>
                <a:gd fmla="*/ 11 h 34" name="T27"/>
                <a:gd fmla="*/ 11 w 34" name="T28"/>
                <a:gd fmla="*/ 11 h 34" name="T29"/>
                <a:gd fmla="*/ 11 w 34" name="T30"/>
                <a:gd fmla="*/ 0 h 34" name="T31"/>
                <a:gd fmla="*/ 20 w 34" name="T32"/>
                <a:gd fmla="*/ 9 h 34" name="T33"/>
                <a:gd fmla="*/ 20 w 34" name="T34"/>
                <a:gd fmla="*/ 0 h 34" name="T35"/>
                <a:gd fmla="*/ 23 w 34" name="T36"/>
                <a:gd fmla="*/ 2 h 34" name="T37"/>
                <a:gd fmla="*/ 22 w 34" name="T38"/>
                <a:gd fmla="*/ 3 h 34" name="T39"/>
                <a:gd fmla="*/ 22 w 34" name="T40"/>
                <a:gd fmla="*/ 15 h 34" name="T41"/>
                <a:gd fmla="*/ 31 w 34" name="T42"/>
                <a:gd fmla="*/ 8 h 34" name="T43"/>
                <a:gd fmla="*/ 33 w 34" name="T44"/>
                <a:gd fmla="*/ 10 h 34" name="T45"/>
                <a:gd fmla="*/ 28 w 34" name="T46"/>
                <a:gd fmla="*/ 12 h 34" name="T47"/>
                <a:gd fmla="*/ 22 w 34" name="T48"/>
                <a:gd fmla="*/ 16 h 34" name="T49"/>
                <a:gd fmla="*/ 22 w 34" name="T50"/>
                <a:gd fmla="*/ 28 h 34" name="T51"/>
                <a:gd fmla="*/ 24 w 34" name="T52"/>
                <a:gd fmla="*/ 30 h 34" name="T53"/>
                <a:gd fmla="*/ 29 w 34" name="T54"/>
                <a:gd fmla="*/ 30 h 34" name="T55"/>
                <a:gd fmla="*/ 31 w 34" name="T56"/>
                <a:gd fmla="*/ 28 h 34" name="T57"/>
                <a:gd fmla="*/ 31 w 34" name="T58"/>
                <a:gd fmla="*/ 22 h 34" name="T59"/>
                <a:gd fmla="*/ 32 w 34" name="T60"/>
                <a:gd fmla="*/ 22 h 34" name="T61"/>
                <a:gd fmla="*/ 33 w 34" name="T62"/>
                <a:gd fmla="*/ 28 h 34" name="T63"/>
                <a:gd fmla="*/ 34 w 34" name="T64"/>
                <a:gd fmla="*/ 30 h 34" name="T65"/>
                <a:gd fmla="*/ 30 w 34" name="T66"/>
                <a:gd fmla="*/ 32 h 34" name="T67"/>
                <a:gd fmla="*/ 23 w 34" name="T68"/>
                <a:gd fmla="*/ 32 h 34" name="T69"/>
                <a:gd fmla="*/ 20 w 34" name="T70"/>
                <a:gd fmla="*/ 29 h 34" name="T71"/>
                <a:gd fmla="*/ 20 w 34" name="T72"/>
                <a:gd fmla="*/ 9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34">
                  <a:moveTo>
                    <a:pt x="11" y="0"/>
                  </a:moveTo>
                  <a:cubicBezTo>
                    <a:pt x="15" y="2"/>
                    <a:pt x="15" y="2"/>
                    <a:pt x="15" y="2"/>
                  </a:cubicBezTo>
                  <a:cubicBezTo>
                    <a:pt x="13" y="3"/>
                    <a:pt x="13" y="3"/>
                    <a:pt x="13" y="3"/>
                  </a:cubicBezTo>
                  <a:cubicBezTo>
                    <a:pt x="13" y="25"/>
                    <a:pt x="13" y="25"/>
                    <a:pt x="13" y="25"/>
                  </a:cubicBezTo>
                  <a:cubicBezTo>
                    <a:pt x="13" y="27"/>
                    <a:pt x="13" y="30"/>
                    <a:pt x="13" y="33"/>
                  </a:cubicBezTo>
                  <a:cubicBezTo>
                    <a:pt x="11" y="34"/>
                    <a:pt x="11" y="34"/>
                    <a:pt x="11" y="34"/>
                  </a:cubicBezTo>
                  <a:cubicBezTo>
                    <a:pt x="11" y="30"/>
                    <a:pt x="11" y="27"/>
                    <a:pt x="11" y="25"/>
                  </a:cubicBezTo>
                  <a:cubicBezTo>
                    <a:pt x="6" y="27"/>
                    <a:pt x="3" y="29"/>
                    <a:pt x="2" y="30"/>
                  </a:cubicBezTo>
                  <a:cubicBezTo>
                    <a:pt x="0" y="27"/>
                    <a:pt x="0" y="27"/>
                    <a:pt x="0" y="27"/>
                  </a:cubicBezTo>
                  <a:cubicBezTo>
                    <a:pt x="2" y="27"/>
                    <a:pt x="5" y="26"/>
                    <a:pt x="11" y="24"/>
                  </a:cubicBezTo>
                  <a:cubicBezTo>
                    <a:pt x="11" y="12"/>
                    <a:pt x="11" y="12"/>
                    <a:pt x="11" y="12"/>
                  </a:cubicBezTo>
                  <a:cubicBezTo>
                    <a:pt x="3" y="12"/>
                    <a:pt x="3" y="12"/>
                    <a:pt x="3" y="12"/>
                  </a:cubicBezTo>
                  <a:cubicBezTo>
                    <a:pt x="2" y="12"/>
                    <a:pt x="2" y="12"/>
                    <a:pt x="2" y="12"/>
                  </a:cubicBezTo>
                  <a:cubicBezTo>
                    <a:pt x="1" y="11"/>
                    <a:pt x="1" y="11"/>
                    <a:pt x="1" y="11"/>
                  </a:cubicBezTo>
                  <a:cubicBezTo>
                    <a:pt x="11" y="11"/>
                    <a:pt x="11" y="11"/>
                    <a:pt x="11" y="11"/>
                  </a:cubicBezTo>
                  <a:cubicBezTo>
                    <a:pt x="11" y="6"/>
                    <a:pt x="11" y="2"/>
                    <a:pt x="11" y="0"/>
                  </a:cubicBezTo>
                  <a:close/>
                  <a:moveTo>
                    <a:pt x="20" y="9"/>
                  </a:moveTo>
                  <a:cubicBezTo>
                    <a:pt x="20" y="6"/>
                    <a:pt x="20" y="3"/>
                    <a:pt x="20" y="0"/>
                  </a:cubicBezTo>
                  <a:cubicBezTo>
                    <a:pt x="23" y="2"/>
                    <a:pt x="23" y="2"/>
                    <a:pt x="23" y="2"/>
                  </a:cubicBezTo>
                  <a:cubicBezTo>
                    <a:pt x="22" y="3"/>
                    <a:pt x="22" y="3"/>
                    <a:pt x="22" y="3"/>
                  </a:cubicBezTo>
                  <a:cubicBezTo>
                    <a:pt x="22" y="15"/>
                    <a:pt x="22" y="15"/>
                    <a:pt x="22" y="15"/>
                  </a:cubicBezTo>
                  <a:cubicBezTo>
                    <a:pt x="26" y="13"/>
                    <a:pt x="28" y="10"/>
                    <a:pt x="31" y="8"/>
                  </a:cubicBezTo>
                  <a:cubicBezTo>
                    <a:pt x="33" y="10"/>
                    <a:pt x="33" y="10"/>
                    <a:pt x="33" y="10"/>
                  </a:cubicBezTo>
                  <a:cubicBezTo>
                    <a:pt x="32" y="11"/>
                    <a:pt x="31" y="11"/>
                    <a:pt x="28" y="12"/>
                  </a:cubicBezTo>
                  <a:cubicBezTo>
                    <a:pt x="26" y="13"/>
                    <a:pt x="24" y="15"/>
                    <a:pt x="22" y="16"/>
                  </a:cubicBezTo>
                  <a:cubicBezTo>
                    <a:pt x="22" y="28"/>
                    <a:pt x="22" y="28"/>
                    <a:pt x="22" y="28"/>
                  </a:cubicBezTo>
                  <a:cubicBezTo>
                    <a:pt x="22" y="30"/>
                    <a:pt x="22" y="30"/>
                    <a:pt x="24" y="30"/>
                  </a:cubicBezTo>
                  <a:cubicBezTo>
                    <a:pt x="29" y="30"/>
                    <a:pt x="29" y="30"/>
                    <a:pt x="29" y="30"/>
                  </a:cubicBezTo>
                  <a:cubicBezTo>
                    <a:pt x="30" y="30"/>
                    <a:pt x="31" y="30"/>
                    <a:pt x="31" y="28"/>
                  </a:cubicBezTo>
                  <a:cubicBezTo>
                    <a:pt x="31" y="26"/>
                    <a:pt x="31" y="24"/>
                    <a:pt x="31" y="22"/>
                  </a:cubicBezTo>
                  <a:cubicBezTo>
                    <a:pt x="32" y="22"/>
                    <a:pt x="32" y="22"/>
                    <a:pt x="32" y="22"/>
                  </a:cubicBezTo>
                  <a:cubicBezTo>
                    <a:pt x="32" y="25"/>
                    <a:pt x="32" y="27"/>
                    <a:pt x="33" y="28"/>
                  </a:cubicBezTo>
                  <a:cubicBezTo>
                    <a:pt x="33" y="29"/>
                    <a:pt x="33" y="30"/>
                    <a:pt x="34" y="30"/>
                  </a:cubicBezTo>
                  <a:cubicBezTo>
                    <a:pt x="34" y="31"/>
                    <a:pt x="32" y="32"/>
                    <a:pt x="30" y="32"/>
                  </a:cubicBezTo>
                  <a:cubicBezTo>
                    <a:pt x="23" y="32"/>
                    <a:pt x="23" y="32"/>
                    <a:pt x="23" y="32"/>
                  </a:cubicBezTo>
                  <a:cubicBezTo>
                    <a:pt x="21" y="32"/>
                    <a:pt x="20" y="31"/>
                    <a:pt x="20" y="29"/>
                  </a:cubicBezTo>
                  <a:lnTo>
                    <a:pt x="20" y="9"/>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65"/>
            <p:cNvSpPr>
              <a:spLocks noEditPoints="1"/>
            </p:cNvSpPr>
            <p:nvPr/>
          </p:nvSpPr>
          <p:spPr bwMode="auto">
            <a:xfrm>
              <a:off x="5365750" y="3197496"/>
              <a:ext cx="88900" cy="87313"/>
            </a:xfrm>
            <a:custGeom>
              <a:gdLst>
                <a:gd fmla="*/ 28 w 34" name="T0"/>
                <a:gd fmla="*/ 6 h 34" name="T1"/>
                <a:gd fmla="*/ 31 w 34" name="T2"/>
                <a:gd fmla="*/ 4 h 34" name="T3"/>
                <a:gd fmla="*/ 34 w 34" name="T4"/>
                <a:gd fmla="*/ 7 h 34" name="T5"/>
                <a:gd fmla="*/ 4 w 34" name="T6"/>
                <a:gd fmla="*/ 7 h 34" name="T7"/>
                <a:gd fmla="*/ 2 w 34" name="T8"/>
                <a:gd fmla="*/ 7 h 34" name="T9"/>
                <a:gd fmla="*/ 0 w 34" name="T10"/>
                <a:gd fmla="*/ 6 h 34" name="T11"/>
                <a:gd fmla="*/ 28 w 34" name="T12"/>
                <a:gd fmla="*/ 6 h 34" name="T13"/>
                <a:gd fmla="*/ 11 w 34" name="T14"/>
                <a:gd fmla="*/ 25 h 34" name="T15"/>
                <a:gd fmla="*/ 1 w 34" name="T16"/>
                <a:gd fmla="*/ 33 h 34" name="T17"/>
                <a:gd fmla="*/ 0 w 34" name="T18"/>
                <a:gd fmla="*/ 33 h 34" name="T19"/>
                <a:gd fmla="*/ 10 w 34" name="T20"/>
                <a:gd fmla="*/ 23 h 34" name="T21"/>
                <a:gd fmla="*/ 13 w 34" name="T22"/>
                <a:gd fmla="*/ 25 h 34" name="T23"/>
                <a:gd fmla="*/ 11 w 34" name="T24"/>
                <a:gd fmla="*/ 25 h 34" name="T25"/>
                <a:gd fmla="*/ 27 w 34" name="T26"/>
                <a:gd fmla="*/ 20 h 34" name="T27"/>
                <a:gd fmla="*/ 25 w 34" name="T28"/>
                <a:gd fmla="*/ 21 h 34" name="T29"/>
                <a:gd fmla="*/ 25 w 34" name="T30"/>
                <a:gd fmla="*/ 20 h 34" name="T31"/>
                <a:gd fmla="*/ 18 w 34" name="T32"/>
                <a:gd fmla="*/ 20 h 34" name="T33"/>
                <a:gd fmla="*/ 18 w 34" name="T34"/>
                <a:gd fmla="*/ 30 h 34" name="T35"/>
                <a:gd fmla="*/ 15 w 34" name="T36"/>
                <a:gd fmla="*/ 34 h 34" name="T37"/>
                <a:gd fmla="*/ 10 w 34" name="T38"/>
                <a:gd fmla="*/ 31 h 34" name="T39"/>
                <a:gd fmla="*/ 11 w 34" name="T40"/>
                <a:gd fmla="*/ 30 h 34" name="T41"/>
                <a:gd fmla="*/ 15 w 34" name="T42"/>
                <a:gd fmla="*/ 31 h 34" name="T43"/>
                <a:gd fmla="*/ 16 w 34" name="T44"/>
                <a:gd fmla="*/ 29 h 34" name="T45"/>
                <a:gd fmla="*/ 16 w 34" name="T46"/>
                <a:gd fmla="*/ 20 h 34" name="T47"/>
                <a:gd fmla="*/ 10 w 34" name="T48"/>
                <a:gd fmla="*/ 20 h 34" name="T49"/>
                <a:gd fmla="*/ 10 w 34" name="T50"/>
                <a:gd fmla="*/ 21 h 34" name="T51"/>
                <a:gd fmla="*/ 8 w 34" name="T52"/>
                <a:gd fmla="*/ 22 h 34" name="T53"/>
                <a:gd fmla="*/ 8 w 34" name="T54"/>
                <a:gd fmla="*/ 16 h 34" name="T55"/>
                <a:gd fmla="*/ 8 w 34" name="T56"/>
                <a:gd fmla="*/ 10 h 34" name="T57"/>
                <a:gd fmla="*/ 10 w 34" name="T58"/>
                <a:gd fmla="*/ 11 h 34" name="T59"/>
                <a:gd fmla="*/ 25 w 34" name="T60"/>
                <a:gd fmla="*/ 11 h 34" name="T61"/>
                <a:gd fmla="*/ 26 w 34" name="T62"/>
                <a:gd fmla="*/ 9 h 34" name="T63"/>
                <a:gd fmla="*/ 28 w 34" name="T64"/>
                <a:gd fmla="*/ 12 h 34" name="T65"/>
                <a:gd fmla="*/ 27 w 34" name="T66"/>
                <a:gd fmla="*/ 12 h 34" name="T67"/>
                <a:gd fmla="*/ 27 w 34" name="T68"/>
                <a:gd fmla="*/ 20 h 34" name="T69"/>
                <a:gd fmla="*/ 10 w 34" name="T70"/>
                <a:gd fmla="*/ 19 h 34" name="T71"/>
                <a:gd fmla="*/ 25 w 34" name="T72"/>
                <a:gd fmla="*/ 19 h 34" name="T73"/>
                <a:gd fmla="*/ 25 w 34" name="T74"/>
                <a:gd fmla="*/ 12 h 34" name="T75"/>
                <a:gd fmla="*/ 10 w 34" name="T76"/>
                <a:gd fmla="*/ 12 h 34" name="T77"/>
                <a:gd fmla="*/ 10 w 34" name="T78"/>
                <a:gd fmla="*/ 19 h 34" name="T79"/>
                <a:gd fmla="*/ 14 w 34" name="T80"/>
                <a:gd fmla="*/ 0 h 34" name="T81"/>
                <a:gd fmla="*/ 19 w 34" name="T82"/>
                <a:gd fmla="*/ 3 h 34" name="T83"/>
                <a:gd fmla="*/ 18 w 34" name="T84"/>
                <a:gd fmla="*/ 5 h 34" name="T85"/>
                <a:gd fmla="*/ 17 w 34" name="T86"/>
                <a:gd fmla="*/ 4 h 34" name="T87"/>
                <a:gd fmla="*/ 14 w 34" name="T88"/>
                <a:gd fmla="*/ 0 h 34" name="T89"/>
                <a:gd fmla="*/ 23 w 34" name="T90"/>
                <a:gd fmla="*/ 23 h 34" name="T91"/>
                <a:gd fmla="*/ 30 w 34" name="T92"/>
                <a:gd fmla="*/ 29 h 34" name="T93"/>
                <a:gd fmla="*/ 30 w 34" name="T94"/>
                <a:gd fmla="*/ 32 h 34" name="T95"/>
                <a:gd fmla="*/ 28 w 34" name="T96"/>
                <a:gd fmla="*/ 31 h 34" name="T97"/>
                <a:gd fmla="*/ 22 w 34" name="T98"/>
                <a:gd fmla="*/ 23 h 34" name="T99"/>
                <a:gd fmla="*/ 23 w 34" name="T100"/>
                <a:gd fmla="*/ 23 h 3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4" w="34">
                  <a:moveTo>
                    <a:pt x="28" y="6"/>
                  </a:moveTo>
                  <a:cubicBezTo>
                    <a:pt x="31" y="4"/>
                    <a:pt x="31" y="4"/>
                    <a:pt x="31" y="4"/>
                  </a:cubicBezTo>
                  <a:cubicBezTo>
                    <a:pt x="34" y="7"/>
                    <a:pt x="34" y="7"/>
                    <a:pt x="34" y="7"/>
                  </a:cubicBezTo>
                  <a:cubicBezTo>
                    <a:pt x="4" y="7"/>
                    <a:pt x="4" y="7"/>
                    <a:pt x="4" y="7"/>
                  </a:cubicBezTo>
                  <a:cubicBezTo>
                    <a:pt x="4" y="7"/>
                    <a:pt x="3" y="7"/>
                    <a:pt x="2" y="7"/>
                  </a:cubicBezTo>
                  <a:cubicBezTo>
                    <a:pt x="0" y="6"/>
                    <a:pt x="0" y="6"/>
                    <a:pt x="0" y="6"/>
                  </a:cubicBezTo>
                  <a:lnTo>
                    <a:pt x="28" y="6"/>
                  </a:lnTo>
                  <a:close/>
                  <a:moveTo>
                    <a:pt x="11" y="25"/>
                  </a:moveTo>
                  <a:cubicBezTo>
                    <a:pt x="8" y="28"/>
                    <a:pt x="5" y="31"/>
                    <a:pt x="1" y="33"/>
                  </a:cubicBezTo>
                  <a:cubicBezTo>
                    <a:pt x="0" y="33"/>
                    <a:pt x="0" y="33"/>
                    <a:pt x="0" y="33"/>
                  </a:cubicBezTo>
                  <a:cubicBezTo>
                    <a:pt x="6" y="28"/>
                    <a:pt x="9" y="25"/>
                    <a:pt x="10" y="23"/>
                  </a:cubicBezTo>
                  <a:cubicBezTo>
                    <a:pt x="13" y="25"/>
                    <a:pt x="13" y="25"/>
                    <a:pt x="13" y="25"/>
                  </a:cubicBezTo>
                  <a:lnTo>
                    <a:pt x="11" y="25"/>
                  </a:lnTo>
                  <a:close/>
                  <a:moveTo>
                    <a:pt x="27" y="20"/>
                  </a:moveTo>
                  <a:cubicBezTo>
                    <a:pt x="25" y="21"/>
                    <a:pt x="25" y="21"/>
                    <a:pt x="25" y="21"/>
                  </a:cubicBezTo>
                  <a:cubicBezTo>
                    <a:pt x="25" y="20"/>
                    <a:pt x="25" y="20"/>
                    <a:pt x="25" y="20"/>
                  </a:cubicBezTo>
                  <a:cubicBezTo>
                    <a:pt x="18" y="20"/>
                    <a:pt x="18" y="20"/>
                    <a:pt x="18" y="20"/>
                  </a:cubicBezTo>
                  <a:cubicBezTo>
                    <a:pt x="18" y="30"/>
                    <a:pt x="18" y="30"/>
                    <a:pt x="18" y="30"/>
                  </a:cubicBezTo>
                  <a:cubicBezTo>
                    <a:pt x="18" y="32"/>
                    <a:pt x="17" y="34"/>
                    <a:pt x="15" y="34"/>
                  </a:cubicBezTo>
                  <a:cubicBezTo>
                    <a:pt x="15" y="33"/>
                    <a:pt x="13" y="32"/>
                    <a:pt x="10" y="31"/>
                  </a:cubicBezTo>
                  <a:cubicBezTo>
                    <a:pt x="11" y="30"/>
                    <a:pt x="11" y="30"/>
                    <a:pt x="11" y="30"/>
                  </a:cubicBezTo>
                  <a:cubicBezTo>
                    <a:pt x="12" y="31"/>
                    <a:pt x="14" y="31"/>
                    <a:pt x="15" y="31"/>
                  </a:cubicBezTo>
                  <a:cubicBezTo>
                    <a:pt x="16" y="31"/>
                    <a:pt x="16" y="30"/>
                    <a:pt x="16" y="29"/>
                  </a:cubicBezTo>
                  <a:cubicBezTo>
                    <a:pt x="16" y="20"/>
                    <a:pt x="16" y="20"/>
                    <a:pt x="16" y="20"/>
                  </a:cubicBezTo>
                  <a:cubicBezTo>
                    <a:pt x="10" y="20"/>
                    <a:pt x="10" y="20"/>
                    <a:pt x="10" y="20"/>
                  </a:cubicBezTo>
                  <a:cubicBezTo>
                    <a:pt x="10" y="21"/>
                    <a:pt x="10" y="21"/>
                    <a:pt x="10" y="21"/>
                  </a:cubicBezTo>
                  <a:cubicBezTo>
                    <a:pt x="8" y="22"/>
                    <a:pt x="8" y="22"/>
                    <a:pt x="8" y="22"/>
                  </a:cubicBezTo>
                  <a:cubicBezTo>
                    <a:pt x="8" y="20"/>
                    <a:pt x="8" y="18"/>
                    <a:pt x="8" y="16"/>
                  </a:cubicBezTo>
                  <a:cubicBezTo>
                    <a:pt x="8" y="14"/>
                    <a:pt x="8" y="12"/>
                    <a:pt x="8" y="10"/>
                  </a:cubicBezTo>
                  <a:cubicBezTo>
                    <a:pt x="10" y="11"/>
                    <a:pt x="10" y="11"/>
                    <a:pt x="10" y="11"/>
                  </a:cubicBezTo>
                  <a:cubicBezTo>
                    <a:pt x="25" y="11"/>
                    <a:pt x="25" y="11"/>
                    <a:pt x="25" y="11"/>
                  </a:cubicBezTo>
                  <a:cubicBezTo>
                    <a:pt x="26" y="9"/>
                    <a:pt x="26" y="9"/>
                    <a:pt x="26" y="9"/>
                  </a:cubicBezTo>
                  <a:cubicBezTo>
                    <a:pt x="28" y="12"/>
                    <a:pt x="28" y="12"/>
                    <a:pt x="28" y="12"/>
                  </a:cubicBezTo>
                  <a:cubicBezTo>
                    <a:pt x="27" y="12"/>
                    <a:pt x="27" y="12"/>
                    <a:pt x="27" y="12"/>
                  </a:cubicBezTo>
                  <a:cubicBezTo>
                    <a:pt x="27" y="16"/>
                    <a:pt x="27" y="19"/>
                    <a:pt x="27" y="20"/>
                  </a:cubicBezTo>
                  <a:close/>
                  <a:moveTo>
                    <a:pt x="10" y="19"/>
                  </a:moveTo>
                  <a:cubicBezTo>
                    <a:pt x="25" y="19"/>
                    <a:pt x="25" y="19"/>
                    <a:pt x="25" y="19"/>
                  </a:cubicBezTo>
                  <a:cubicBezTo>
                    <a:pt x="25" y="12"/>
                    <a:pt x="25" y="12"/>
                    <a:pt x="25" y="12"/>
                  </a:cubicBezTo>
                  <a:cubicBezTo>
                    <a:pt x="10" y="12"/>
                    <a:pt x="10" y="12"/>
                    <a:pt x="10" y="12"/>
                  </a:cubicBezTo>
                  <a:lnTo>
                    <a:pt x="10" y="19"/>
                  </a:lnTo>
                  <a:close/>
                  <a:moveTo>
                    <a:pt x="14" y="0"/>
                  </a:moveTo>
                  <a:cubicBezTo>
                    <a:pt x="17" y="1"/>
                    <a:pt x="18" y="2"/>
                    <a:pt x="19" y="3"/>
                  </a:cubicBezTo>
                  <a:cubicBezTo>
                    <a:pt x="19" y="4"/>
                    <a:pt x="19" y="4"/>
                    <a:pt x="18" y="5"/>
                  </a:cubicBezTo>
                  <a:cubicBezTo>
                    <a:pt x="18" y="6"/>
                    <a:pt x="17" y="6"/>
                    <a:pt x="17" y="4"/>
                  </a:cubicBezTo>
                  <a:cubicBezTo>
                    <a:pt x="16" y="3"/>
                    <a:pt x="15" y="2"/>
                    <a:pt x="14" y="0"/>
                  </a:cubicBezTo>
                  <a:close/>
                  <a:moveTo>
                    <a:pt x="23" y="23"/>
                  </a:moveTo>
                  <a:cubicBezTo>
                    <a:pt x="27" y="26"/>
                    <a:pt x="30" y="28"/>
                    <a:pt x="30" y="29"/>
                  </a:cubicBezTo>
                  <a:cubicBezTo>
                    <a:pt x="31" y="30"/>
                    <a:pt x="31" y="31"/>
                    <a:pt x="30" y="32"/>
                  </a:cubicBezTo>
                  <a:cubicBezTo>
                    <a:pt x="30" y="33"/>
                    <a:pt x="29" y="32"/>
                    <a:pt x="28" y="31"/>
                  </a:cubicBezTo>
                  <a:cubicBezTo>
                    <a:pt x="28" y="30"/>
                    <a:pt x="26" y="27"/>
                    <a:pt x="22" y="23"/>
                  </a:cubicBezTo>
                  <a:lnTo>
                    <a:pt x="23" y="23"/>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66"/>
            <p:cNvSpPr>
              <a:spLocks noEditPoints="1"/>
            </p:cNvSpPr>
            <p:nvPr/>
          </p:nvSpPr>
          <p:spPr bwMode="auto">
            <a:xfrm>
              <a:off x="5924550" y="2968896"/>
              <a:ext cx="87312" cy="84138"/>
            </a:xfrm>
            <a:custGeom>
              <a:gdLst>
                <a:gd fmla="*/ 12 w 33" name="T0"/>
                <a:gd fmla="*/ 27 h 32" name="T1"/>
                <a:gd fmla="*/ 18 w 33" name="T2"/>
                <a:gd fmla="*/ 29 h 32" name="T3"/>
                <a:gd fmla="*/ 27 w 33" name="T4"/>
                <a:gd fmla="*/ 29 h 32" name="T5"/>
                <a:gd fmla="*/ 33 w 33" name="T6"/>
                <a:gd fmla="*/ 28 h 32" name="T7"/>
                <a:gd fmla="*/ 33 w 33" name="T8"/>
                <a:gd fmla="*/ 29 h 32" name="T9"/>
                <a:gd fmla="*/ 30 w 33" name="T10"/>
                <a:gd fmla="*/ 32 h 32" name="T11"/>
                <a:gd fmla="*/ 20 w 33" name="T12"/>
                <a:gd fmla="*/ 31 h 32" name="T13"/>
                <a:gd fmla="*/ 14 w 33" name="T14"/>
                <a:gd fmla="*/ 30 h 32" name="T15"/>
                <a:gd fmla="*/ 9 w 33" name="T16"/>
                <a:gd fmla="*/ 27 h 32" name="T17"/>
                <a:gd fmla="*/ 7 w 33" name="T18"/>
                <a:gd fmla="*/ 25 h 32" name="T19"/>
                <a:gd fmla="*/ 5 w 33" name="T20"/>
                <a:gd fmla="*/ 27 h 32" name="T21"/>
                <a:gd fmla="*/ 2 w 33" name="T22"/>
                <a:gd fmla="*/ 30 h 32" name="T23"/>
                <a:gd fmla="*/ 0 w 33" name="T24"/>
                <a:gd fmla="*/ 28 h 32" name="T25"/>
                <a:gd fmla="*/ 6 w 33" name="T26"/>
                <a:gd fmla="*/ 24 h 32" name="T27"/>
                <a:gd fmla="*/ 6 w 33" name="T28"/>
                <a:gd fmla="*/ 13 h 32" name="T29"/>
                <a:gd fmla="*/ 4 w 33" name="T30"/>
                <a:gd fmla="*/ 13 h 32" name="T31"/>
                <a:gd fmla="*/ 1 w 33" name="T32"/>
                <a:gd fmla="*/ 13 h 32" name="T33"/>
                <a:gd fmla="*/ 0 w 33" name="T34"/>
                <a:gd fmla="*/ 12 h 32" name="T35"/>
                <a:gd fmla="*/ 6 w 33" name="T36"/>
                <a:gd fmla="*/ 12 h 32" name="T37"/>
                <a:gd fmla="*/ 7 w 33" name="T38"/>
                <a:gd fmla="*/ 10 h 32" name="T39"/>
                <a:gd fmla="*/ 9 w 33" name="T40"/>
                <a:gd fmla="*/ 12 h 32" name="T41"/>
                <a:gd fmla="*/ 8 w 33" name="T42"/>
                <a:gd fmla="*/ 13 h 32" name="T43"/>
                <a:gd fmla="*/ 8 w 33" name="T44"/>
                <a:gd fmla="*/ 24 h 32" name="T45"/>
                <a:gd fmla="*/ 12 w 33" name="T46"/>
                <a:gd fmla="*/ 27 h 32" name="T47"/>
                <a:gd fmla="*/ 2 w 33" name="T48"/>
                <a:gd fmla="*/ 0 h 32" name="T49"/>
                <a:gd fmla="*/ 6 w 33" name="T50"/>
                <a:gd fmla="*/ 3 h 32" name="T51"/>
                <a:gd fmla="*/ 7 w 33" name="T52"/>
                <a:gd fmla="*/ 5 h 32" name="T53"/>
                <a:gd fmla="*/ 6 w 33" name="T54"/>
                <a:gd fmla="*/ 7 h 32" name="T55"/>
                <a:gd fmla="*/ 5 w 33" name="T56"/>
                <a:gd fmla="*/ 6 h 32" name="T57"/>
                <a:gd fmla="*/ 2 w 33" name="T58"/>
                <a:gd fmla="*/ 1 h 32" name="T59"/>
                <a:gd fmla="*/ 2 w 33" name="T60"/>
                <a:gd fmla="*/ 0 h 32" name="T61"/>
                <a:gd fmla="*/ 19 w 33" name="T62"/>
                <a:gd fmla="*/ 9 h 32" name="T63"/>
                <a:gd fmla="*/ 21 w 33" name="T64"/>
                <a:gd fmla="*/ 9 h 32" name="T65"/>
                <a:gd fmla="*/ 27 w 33" name="T66"/>
                <a:gd fmla="*/ 3 h 32" name="T67"/>
                <a:gd fmla="*/ 14 w 33" name="T68"/>
                <a:gd fmla="*/ 3 h 32" name="T69"/>
                <a:gd fmla="*/ 11 w 33" name="T70"/>
                <a:gd fmla="*/ 3 h 32" name="T71"/>
                <a:gd fmla="*/ 10 w 33" name="T72"/>
                <a:gd fmla="*/ 2 h 32" name="T73"/>
                <a:gd fmla="*/ 27 w 33" name="T74"/>
                <a:gd fmla="*/ 2 h 32" name="T75"/>
                <a:gd fmla="*/ 28 w 33" name="T76"/>
                <a:gd fmla="*/ 0 h 32" name="T77"/>
                <a:gd fmla="*/ 31 w 33" name="T78"/>
                <a:gd fmla="*/ 4 h 32" name="T79"/>
                <a:gd fmla="*/ 27 w 33" name="T80"/>
                <a:gd fmla="*/ 5 h 32" name="T81"/>
                <a:gd fmla="*/ 22 w 33" name="T82"/>
                <a:gd fmla="*/ 10 h 32" name="T83"/>
                <a:gd fmla="*/ 23 w 33" name="T84"/>
                <a:gd fmla="*/ 11 h 32" name="T85"/>
                <a:gd fmla="*/ 22 w 33" name="T86"/>
                <a:gd fmla="*/ 11 h 32" name="T87"/>
                <a:gd fmla="*/ 22 w 33" name="T88"/>
                <a:gd fmla="*/ 24 h 32" name="T89"/>
                <a:gd fmla="*/ 19 w 33" name="T90"/>
                <a:gd fmla="*/ 28 h 32" name="T91"/>
                <a:gd fmla="*/ 14 w 33" name="T92"/>
                <a:gd fmla="*/ 25 h 32" name="T93"/>
                <a:gd fmla="*/ 14 w 33" name="T94"/>
                <a:gd fmla="*/ 24 h 32" name="T95"/>
                <a:gd fmla="*/ 19 w 33" name="T96"/>
                <a:gd fmla="*/ 24 h 32" name="T97"/>
                <a:gd fmla="*/ 20 w 33" name="T98"/>
                <a:gd fmla="*/ 23 h 32" name="T99"/>
                <a:gd fmla="*/ 20 w 33" name="T100"/>
                <a:gd fmla="*/ 14 h 32" name="T101"/>
                <a:gd fmla="*/ 19 w 33" name="T102"/>
                <a:gd fmla="*/ 9 h 3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2" w="33">
                  <a:moveTo>
                    <a:pt x="12" y="27"/>
                  </a:moveTo>
                  <a:cubicBezTo>
                    <a:pt x="13" y="28"/>
                    <a:pt x="15" y="29"/>
                    <a:pt x="18" y="29"/>
                  </a:cubicBezTo>
                  <a:cubicBezTo>
                    <a:pt x="21" y="29"/>
                    <a:pt x="24" y="29"/>
                    <a:pt x="27" y="29"/>
                  </a:cubicBezTo>
                  <a:cubicBezTo>
                    <a:pt x="30" y="29"/>
                    <a:pt x="32" y="28"/>
                    <a:pt x="33" y="28"/>
                  </a:cubicBezTo>
                  <a:cubicBezTo>
                    <a:pt x="33" y="29"/>
                    <a:pt x="33" y="29"/>
                    <a:pt x="33" y="29"/>
                  </a:cubicBezTo>
                  <a:cubicBezTo>
                    <a:pt x="31" y="30"/>
                    <a:pt x="30" y="30"/>
                    <a:pt x="30" y="32"/>
                  </a:cubicBezTo>
                  <a:cubicBezTo>
                    <a:pt x="26" y="32"/>
                    <a:pt x="22" y="31"/>
                    <a:pt x="20" y="31"/>
                  </a:cubicBezTo>
                  <a:cubicBezTo>
                    <a:pt x="18" y="31"/>
                    <a:pt x="15" y="31"/>
                    <a:pt x="14" y="30"/>
                  </a:cubicBezTo>
                  <a:cubicBezTo>
                    <a:pt x="12" y="29"/>
                    <a:pt x="10" y="28"/>
                    <a:pt x="9" y="27"/>
                  </a:cubicBezTo>
                  <a:cubicBezTo>
                    <a:pt x="8" y="26"/>
                    <a:pt x="7" y="25"/>
                    <a:pt x="7" y="25"/>
                  </a:cubicBezTo>
                  <a:cubicBezTo>
                    <a:pt x="6" y="25"/>
                    <a:pt x="6" y="26"/>
                    <a:pt x="5" y="27"/>
                  </a:cubicBezTo>
                  <a:cubicBezTo>
                    <a:pt x="3" y="28"/>
                    <a:pt x="3" y="29"/>
                    <a:pt x="2" y="30"/>
                  </a:cubicBezTo>
                  <a:cubicBezTo>
                    <a:pt x="0" y="28"/>
                    <a:pt x="0" y="28"/>
                    <a:pt x="0" y="28"/>
                  </a:cubicBezTo>
                  <a:cubicBezTo>
                    <a:pt x="2" y="27"/>
                    <a:pt x="4" y="26"/>
                    <a:pt x="6" y="24"/>
                  </a:cubicBezTo>
                  <a:cubicBezTo>
                    <a:pt x="6" y="13"/>
                    <a:pt x="6" y="13"/>
                    <a:pt x="6" y="13"/>
                  </a:cubicBezTo>
                  <a:cubicBezTo>
                    <a:pt x="4" y="13"/>
                    <a:pt x="4" y="13"/>
                    <a:pt x="4" y="13"/>
                  </a:cubicBezTo>
                  <a:cubicBezTo>
                    <a:pt x="3" y="13"/>
                    <a:pt x="2" y="13"/>
                    <a:pt x="1" y="13"/>
                  </a:cubicBezTo>
                  <a:cubicBezTo>
                    <a:pt x="0" y="12"/>
                    <a:pt x="0" y="12"/>
                    <a:pt x="0" y="12"/>
                  </a:cubicBezTo>
                  <a:cubicBezTo>
                    <a:pt x="6" y="12"/>
                    <a:pt x="6" y="12"/>
                    <a:pt x="6" y="12"/>
                  </a:cubicBezTo>
                  <a:cubicBezTo>
                    <a:pt x="7" y="10"/>
                    <a:pt x="7" y="10"/>
                    <a:pt x="7" y="10"/>
                  </a:cubicBezTo>
                  <a:cubicBezTo>
                    <a:pt x="9" y="12"/>
                    <a:pt x="9" y="12"/>
                    <a:pt x="9" y="12"/>
                  </a:cubicBezTo>
                  <a:cubicBezTo>
                    <a:pt x="8" y="13"/>
                    <a:pt x="8" y="13"/>
                    <a:pt x="8" y="13"/>
                  </a:cubicBezTo>
                  <a:cubicBezTo>
                    <a:pt x="8" y="24"/>
                    <a:pt x="8" y="24"/>
                    <a:pt x="8" y="24"/>
                  </a:cubicBezTo>
                  <a:cubicBezTo>
                    <a:pt x="9" y="25"/>
                    <a:pt x="10" y="26"/>
                    <a:pt x="12" y="27"/>
                  </a:cubicBezTo>
                  <a:close/>
                  <a:moveTo>
                    <a:pt x="2" y="0"/>
                  </a:moveTo>
                  <a:cubicBezTo>
                    <a:pt x="4" y="1"/>
                    <a:pt x="5" y="2"/>
                    <a:pt x="6" y="3"/>
                  </a:cubicBezTo>
                  <a:cubicBezTo>
                    <a:pt x="7" y="4"/>
                    <a:pt x="7" y="4"/>
                    <a:pt x="7" y="5"/>
                  </a:cubicBezTo>
                  <a:cubicBezTo>
                    <a:pt x="7" y="6"/>
                    <a:pt x="7" y="7"/>
                    <a:pt x="6" y="7"/>
                  </a:cubicBezTo>
                  <a:cubicBezTo>
                    <a:pt x="6" y="8"/>
                    <a:pt x="5" y="7"/>
                    <a:pt x="5" y="6"/>
                  </a:cubicBezTo>
                  <a:cubicBezTo>
                    <a:pt x="4" y="4"/>
                    <a:pt x="3" y="2"/>
                    <a:pt x="2" y="1"/>
                  </a:cubicBezTo>
                  <a:lnTo>
                    <a:pt x="2" y="0"/>
                  </a:lnTo>
                  <a:close/>
                  <a:moveTo>
                    <a:pt x="19" y="9"/>
                  </a:moveTo>
                  <a:cubicBezTo>
                    <a:pt x="21" y="9"/>
                    <a:pt x="21" y="9"/>
                    <a:pt x="21" y="9"/>
                  </a:cubicBezTo>
                  <a:cubicBezTo>
                    <a:pt x="27" y="3"/>
                    <a:pt x="27" y="3"/>
                    <a:pt x="27" y="3"/>
                  </a:cubicBezTo>
                  <a:cubicBezTo>
                    <a:pt x="14" y="3"/>
                    <a:pt x="14" y="3"/>
                    <a:pt x="14" y="3"/>
                  </a:cubicBezTo>
                  <a:cubicBezTo>
                    <a:pt x="13" y="3"/>
                    <a:pt x="12" y="3"/>
                    <a:pt x="11" y="3"/>
                  </a:cubicBezTo>
                  <a:cubicBezTo>
                    <a:pt x="10" y="2"/>
                    <a:pt x="10" y="2"/>
                    <a:pt x="10" y="2"/>
                  </a:cubicBezTo>
                  <a:cubicBezTo>
                    <a:pt x="27" y="2"/>
                    <a:pt x="27" y="2"/>
                    <a:pt x="27" y="2"/>
                  </a:cubicBezTo>
                  <a:cubicBezTo>
                    <a:pt x="28" y="0"/>
                    <a:pt x="28" y="0"/>
                    <a:pt x="28" y="0"/>
                  </a:cubicBezTo>
                  <a:cubicBezTo>
                    <a:pt x="31" y="4"/>
                    <a:pt x="31" y="4"/>
                    <a:pt x="31" y="4"/>
                  </a:cubicBezTo>
                  <a:cubicBezTo>
                    <a:pt x="30" y="3"/>
                    <a:pt x="29" y="4"/>
                    <a:pt x="27" y="5"/>
                  </a:cubicBezTo>
                  <a:cubicBezTo>
                    <a:pt x="25" y="6"/>
                    <a:pt x="23" y="8"/>
                    <a:pt x="22" y="10"/>
                  </a:cubicBezTo>
                  <a:cubicBezTo>
                    <a:pt x="23" y="11"/>
                    <a:pt x="23" y="11"/>
                    <a:pt x="23" y="11"/>
                  </a:cubicBezTo>
                  <a:cubicBezTo>
                    <a:pt x="22" y="11"/>
                    <a:pt x="22" y="11"/>
                    <a:pt x="22" y="11"/>
                  </a:cubicBezTo>
                  <a:cubicBezTo>
                    <a:pt x="22" y="24"/>
                    <a:pt x="22" y="24"/>
                    <a:pt x="22" y="24"/>
                  </a:cubicBezTo>
                  <a:cubicBezTo>
                    <a:pt x="22" y="26"/>
                    <a:pt x="21" y="27"/>
                    <a:pt x="19" y="28"/>
                  </a:cubicBezTo>
                  <a:cubicBezTo>
                    <a:pt x="18" y="26"/>
                    <a:pt x="17" y="25"/>
                    <a:pt x="14" y="25"/>
                  </a:cubicBezTo>
                  <a:cubicBezTo>
                    <a:pt x="14" y="24"/>
                    <a:pt x="14" y="24"/>
                    <a:pt x="14" y="24"/>
                  </a:cubicBezTo>
                  <a:cubicBezTo>
                    <a:pt x="16" y="24"/>
                    <a:pt x="18" y="24"/>
                    <a:pt x="19" y="24"/>
                  </a:cubicBezTo>
                  <a:cubicBezTo>
                    <a:pt x="19" y="24"/>
                    <a:pt x="20" y="24"/>
                    <a:pt x="20" y="23"/>
                  </a:cubicBezTo>
                  <a:cubicBezTo>
                    <a:pt x="20" y="14"/>
                    <a:pt x="20" y="14"/>
                    <a:pt x="20" y="14"/>
                  </a:cubicBezTo>
                  <a:cubicBezTo>
                    <a:pt x="20" y="13"/>
                    <a:pt x="20" y="11"/>
                    <a:pt x="19" y="9"/>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67"/>
            <p:cNvSpPr>
              <a:spLocks noEditPoints="1"/>
            </p:cNvSpPr>
            <p:nvPr/>
          </p:nvSpPr>
          <p:spPr bwMode="auto">
            <a:xfrm>
              <a:off x="6013450" y="2964133"/>
              <a:ext cx="84137" cy="92075"/>
            </a:xfrm>
            <a:custGeom>
              <a:gdLst>
                <a:gd fmla="*/ 28 w 32" name="T0"/>
                <a:gd fmla="*/ 8 h 35" name="T1"/>
                <a:gd fmla="*/ 4 w 32" name="T2"/>
                <a:gd fmla="*/ 8 h 35" name="T3"/>
                <a:gd fmla="*/ 3 w 32" name="T4"/>
                <a:gd fmla="*/ 12 h 35" name="T5"/>
                <a:gd fmla="*/ 1 w 32" name="T6"/>
                <a:gd fmla="*/ 13 h 35" name="T7"/>
                <a:gd fmla="*/ 1 w 32" name="T8"/>
                <a:gd fmla="*/ 11 h 35" name="T9"/>
                <a:gd fmla="*/ 3 w 32" name="T10"/>
                <a:gd fmla="*/ 9 h 35" name="T11"/>
                <a:gd fmla="*/ 3 w 32" name="T12"/>
                <a:gd fmla="*/ 6 h 35" name="T13"/>
                <a:gd fmla="*/ 4 w 32" name="T14"/>
                <a:gd fmla="*/ 6 h 35" name="T15"/>
                <a:gd fmla="*/ 4 w 32" name="T16"/>
                <a:gd fmla="*/ 7 h 35" name="T17"/>
                <a:gd fmla="*/ 28 w 32" name="T18"/>
                <a:gd fmla="*/ 7 h 35" name="T19"/>
                <a:gd fmla="*/ 29 w 32" name="T20"/>
                <a:gd fmla="*/ 6 h 35" name="T21"/>
                <a:gd fmla="*/ 32 w 32" name="T22"/>
                <a:gd fmla="*/ 9 h 35" name="T23"/>
                <a:gd fmla="*/ 26 w 32" name="T24"/>
                <a:gd fmla="*/ 13 h 35" name="T25"/>
                <a:gd fmla="*/ 25 w 32" name="T26"/>
                <a:gd fmla="*/ 13 h 35" name="T27"/>
                <a:gd fmla="*/ 28 w 32" name="T28"/>
                <a:gd fmla="*/ 8 h 35" name="T29"/>
                <a:gd fmla="*/ 27 w 32" name="T30"/>
                <a:gd fmla="*/ 15 h 35" name="T31"/>
                <a:gd fmla="*/ 29 w 32" name="T32"/>
                <a:gd fmla="*/ 13 h 35" name="T33"/>
                <a:gd fmla="*/ 32 w 32" name="T34"/>
                <a:gd fmla="*/ 16 h 35" name="T35"/>
                <a:gd fmla="*/ 17 w 32" name="T36"/>
                <a:gd fmla="*/ 16 h 35" name="T37"/>
                <a:gd fmla="*/ 17 w 32" name="T38"/>
                <a:gd fmla="*/ 30 h 35" name="T39"/>
                <a:gd fmla="*/ 13 w 32" name="T40"/>
                <a:gd fmla="*/ 35 h 35" name="T41"/>
                <a:gd fmla="*/ 8 w 32" name="T42"/>
                <a:gd fmla="*/ 31 h 35" name="T43"/>
                <a:gd fmla="*/ 8 w 32" name="T44"/>
                <a:gd fmla="*/ 30 h 35" name="T45"/>
                <a:gd fmla="*/ 14 w 32" name="T46"/>
                <a:gd fmla="*/ 31 h 35" name="T47"/>
                <a:gd fmla="*/ 15 w 32" name="T48"/>
                <a:gd fmla="*/ 30 h 35" name="T49"/>
                <a:gd fmla="*/ 15 w 32" name="T50"/>
                <a:gd fmla="*/ 16 h 35" name="T51"/>
                <a:gd fmla="*/ 5 w 32" name="T52"/>
                <a:gd fmla="*/ 16 h 35" name="T53"/>
                <a:gd fmla="*/ 2 w 32" name="T54"/>
                <a:gd fmla="*/ 16 h 35" name="T55"/>
                <a:gd fmla="*/ 1 w 32" name="T56"/>
                <a:gd fmla="*/ 15 h 35" name="T57"/>
                <a:gd fmla="*/ 27 w 32" name="T58"/>
                <a:gd fmla="*/ 15 h 35" name="T59"/>
                <a:gd fmla="*/ 13 w 32" name="T60"/>
                <a:gd fmla="*/ 0 h 35" name="T61"/>
                <a:gd fmla="*/ 17 w 32" name="T62"/>
                <a:gd fmla="*/ 3 h 35" name="T63"/>
                <a:gd fmla="*/ 17 w 32" name="T64"/>
                <a:gd fmla="*/ 6 h 35" name="T65"/>
                <a:gd fmla="*/ 15 w 32" name="T66"/>
                <a:gd fmla="*/ 5 h 35" name="T67"/>
                <a:gd fmla="*/ 13 w 32" name="T68"/>
                <a:gd fmla="*/ 1 h 35" name="T69"/>
                <a:gd fmla="*/ 13 w 32" name="T70"/>
                <a:gd fmla="*/ 0 h 3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 w="32">
                  <a:moveTo>
                    <a:pt x="28" y="8"/>
                  </a:moveTo>
                  <a:cubicBezTo>
                    <a:pt x="4" y="8"/>
                    <a:pt x="4" y="8"/>
                    <a:pt x="4" y="8"/>
                  </a:cubicBezTo>
                  <a:cubicBezTo>
                    <a:pt x="4" y="10"/>
                    <a:pt x="4" y="12"/>
                    <a:pt x="3" y="12"/>
                  </a:cubicBezTo>
                  <a:cubicBezTo>
                    <a:pt x="3" y="13"/>
                    <a:pt x="2" y="13"/>
                    <a:pt x="1" y="13"/>
                  </a:cubicBezTo>
                  <a:cubicBezTo>
                    <a:pt x="0" y="13"/>
                    <a:pt x="0" y="12"/>
                    <a:pt x="1" y="11"/>
                  </a:cubicBezTo>
                  <a:cubicBezTo>
                    <a:pt x="2" y="11"/>
                    <a:pt x="2" y="10"/>
                    <a:pt x="3" y="9"/>
                  </a:cubicBezTo>
                  <a:cubicBezTo>
                    <a:pt x="3" y="8"/>
                    <a:pt x="3" y="7"/>
                    <a:pt x="3" y="6"/>
                  </a:cubicBezTo>
                  <a:cubicBezTo>
                    <a:pt x="4" y="6"/>
                    <a:pt x="4" y="6"/>
                    <a:pt x="4" y="6"/>
                  </a:cubicBezTo>
                  <a:cubicBezTo>
                    <a:pt x="4" y="7"/>
                    <a:pt x="4" y="7"/>
                    <a:pt x="4" y="7"/>
                  </a:cubicBezTo>
                  <a:cubicBezTo>
                    <a:pt x="28" y="7"/>
                    <a:pt x="28" y="7"/>
                    <a:pt x="28" y="7"/>
                  </a:cubicBezTo>
                  <a:cubicBezTo>
                    <a:pt x="29" y="6"/>
                    <a:pt x="29" y="6"/>
                    <a:pt x="29" y="6"/>
                  </a:cubicBezTo>
                  <a:cubicBezTo>
                    <a:pt x="32" y="9"/>
                    <a:pt x="32" y="9"/>
                    <a:pt x="32" y="9"/>
                  </a:cubicBezTo>
                  <a:cubicBezTo>
                    <a:pt x="30" y="9"/>
                    <a:pt x="28" y="10"/>
                    <a:pt x="26" y="13"/>
                  </a:cubicBezTo>
                  <a:cubicBezTo>
                    <a:pt x="25" y="13"/>
                    <a:pt x="25" y="13"/>
                    <a:pt x="25" y="13"/>
                  </a:cubicBezTo>
                  <a:lnTo>
                    <a:pt x="28" y="8"/>
                  </a:lnTo>
                  <a:close/>
                  <a:moveTo>
                    <a:pt x="27" y="15"/>
                  </a:moveTo>
                  <a:cubicBezTo>
                    <a:pt x="29" y="13"/>
                    <a:pt x="29" y="13"/>
                    <a:pt x="29" y="13"/>
                  </a:cubicBezTo>
                  <a:cubicBezTo>
                    <a:pt x="32" y="16"/>
                    <a:pt x="32" y="16"/>
                    <a:pt x="32" y="16"/>
                  </a:cubicBezTo>
                  <a:cubicBezTo>
                    <a:pt x="17" y="16"/>
                    <a:pt x="17" y="16"/>
                    <a:pt x="17" y="16"/>
                  </a:cubicBezTo>
                  <a:cubicBezTo>
                    <a:pt x="17" y="30"/>
                    <a:pt x="17" y="30"/>
                    <a:pt x="17" y="30"/>
                  </a:cubicBezTo>
                  <a:cubicBezTo>
                    <a:pt x="17" y="32"/>
                    <a:pt x="16" y="34"/>
                    <a:pt x="13" y="35"/>
                  </a:cubicBezTo>
                  <a:cubicBezTo>
                    <a:pt x="13" y="33"/>
                    <a:pt x="12" y="32"/>
                    <a:pt x="8" y="31"/>
                  </a:cubicBezTo>
                  <a:cubicBezTo>
                    <a:pt x="8" y="30"/>
                    <a:pt x="8" y="30"/>
                    <a:pt x="8" y="30"/>
                  </a:cubicBezTo>
                  <a:cubicBezTo>
                    <a:pt x="11" y="31"/>
                    <a:pt x="13" y="31"/>
                    <a:pt x="14" y="31"/>
                  </a:cubicBezTo>
                  <a:cubicBezTo>
                    <a:pt x="14" y="31"/>
                    <a:pt x="15" y="31"/>
                    <a:pt x="15" y="30"/>
                  </a:cubicBezTo>
                  <a:cubicBezTo>
                    <a:pt x="15" y="16"/>
                    <a:pt x="15" y="16"/>
                    <a:pt x="15" y="16"/>
                  </a:cubicBezTo>
                  <a:cubicBezTo>
                    <a:pt x="5" y="16"/>
                    <a:pt x="5" y="16"/>
                    <a:pt x="5" y="16"/>
                  </a:cubicBezTo>
                  <a:cubicBezTo>
                    <a:pt x="4" y="16"/>
                    <a:pt x="3" y="16"/>
                    <a:pt x="2" y="16"/>
                  </a:cubicBezTo>
                  <a:cubicBezTo>
                    <a:pt x="1" y="15"/>
                    <a:pt x="1" y="15"/>
                    <a:pt x="1" y="15"/>
                  </a:cubicBezTo>
                  <a:lnTo>
                    <a:pt x="27" y="15"/>
                  </a:lnTo>
                  <a:close/>
                  <a:moveTo>
                    <a:pt x="13" y="0"/>
                  </a:moveTo>
                  <a:cubicBezTo>
                    <a:pt x="15" y="1"/>
                    <a:pt x="16" y="2"/>
                    <a:pt x="17" y="3"/>
                  </a:cubicBezTo>
                  <a:cubicBezTo>
                    <a:pt x="18" y="4"/>
                    <a:pt x="18" y="5"/>
                    <a:pt x="17" y="6"/>
                  </a:cubicBezTo>
                  <a:cubicBezTo>
                    <a:pt x="16" y="7"/>
                    <a:pt x="16" y="7"/>
                    <a:pt x="15" y="5"/>
                  </a:cubicBezTo>
                  <a:cubicBezTo>
                    <a:pt x="15" y="4"/>
                    <a:pt x="14" y="2"/>
                    <a:pt x="13" y="1"/>
                  </a:cubicBezTo>
                  <a:lnTo>
                    <a:pt x="13" y="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68"/>
            <p:cNvSpPr>
              <a:spLocks noEditPoints="1"/>
            </p:cNvSpPr>
            <p:nvPr/>
          </p:nvSpPr>
          <p:spPr bwMode="auto">
            <a:xfrm>
              <a:off x="6275388" y="2681558"/>
              <a:ext cx="84137" cy="92075"/>
            </a:xfrm>
            <a:custGeom>
              <a:gdLst>
                <a:gd fmla="*/ 15 w 32" name="T0"/>
                <a:gd fmla="*/ 8 h 35" name="T1"/>
                <a:gd fmla="*/ 14 w 32" name="T2"/>
                <a:gd fmla="*/ 0 h 35" name="T3"/>
                <a:gd fmla="*/ 18 w 32" name="T4"/>
                <a:gd fmla="*/ 2 h 35" name="T5"/>
                <a:gd fmla="*/ 17 w 32" name="T6"/>
                <a:gd fmla="*/ 3 h 35" name="T7"/>
                <a:gd fmla="*/ 17 w 32" name="T8"/>
                <a:gd fmla="*/ 8 h 35" name="T9"/>
                <a:gd fmla="*/ 27 w 32" name="T10"/>
                <a:gd fmla="*/ 8 h 35" name="T11"/>
                <a:gd fmla="*/ 29 w 32" name="T12"/>
                <a:gd fmla="*/ 7 h 35" name="T13"/>
                <a:gd fmla="*/ 32 w 32" name="T14"/>
                <a:gd fmla="*/ 9 h 35" name="T15"/>
                <a:gd fmla="*/ 17 w 32" name="T16"/>
                <a:gd fmla="*/ 9 h 35" name="T17"/>
                <a:gd fmla="*/ 17 w 32" name="T18"/>
                <a:gd fmla="*/ 15 h 35" name="T19"/>
                <a:gd fmla="*/ 25 w 32" name="T20"/>
                <a:gd fmla="*/ 15 h 35" name="T21"/>
                <a:gd fmla="*/ 27 w 32" name="T22"/>
                <a:gd fmla="*/ 13 h 35" name="T23"/>
                <a:gd fmla="*/ 30 w 32" name="T24"/>
                <a:gd fmla="*/ 16 h 35" name="T25"/>
                <a:gd fmla="*/ 6 w 32" name="T26"/>
                <a:gd fmla="*/ 16 h 35" name="T27"/>
                <a:gd fmla="*/ 3 w 32" name="T28"/>
                <a:gd fmla="*/ 17 h 35" name="T29"/>
                <a:gd fmla="*/ 2 w 32" name="T30"/>
                <a:gd fmla="*/ 15 h 35" name="T31"/>
                <a:gd fmla="*/ 15 w 32" name="T32"/>
                <a:gd fmla="*/ 15 h 35" name="T33"/>
                <a:gd fmla="*/ 15 w 32" name="T34"/>
                <a:gd fmla="*/ 9 h 35" name="T35"/>
                <a:gd fmla="*/ 4 w 32" name="T36"/>
                <a:gd fmla="*/ 9 h 35" name="T37"/>
                <a:gd fmla="*/ 1 w 32" name="T38"/>
                <a:gd fmla="*/ 10 h 35" name="T39"/>
                <a:gd fmla="*/ 0 w 32" name="T40"/>
                <a:gd fmla="*/ 8 h 35" name="T41"/>
                <a:gd fmla="*/ 15 w 32" name="T42"/>
                <a:gd fmla="*/ 8 h 35" name="T43"/>
                <a:gd fmla="*/ 8 w 32" name="T44"/>
                <a:gd fmla="*/ 21 h 35" name="T45"/>
                <a:gd fmla="*/ 23 w 32" name="T46"/>
                <a:gd fmla="*/ 21 h 35" name="T47"/>
                <a:gd fmla="*/ 24 w 32" name="T48"/>
                <a:gd fmla="*/ 20 h 35" name="T49"/>
                <a:gd fmla="*/ 26 w 32" name="T50"/>
                <a:gd fmla="*/ 22 h 35" name="T51"/>
                <a:gd fmla="*/ 25 w 32" name="T52"/>
                <a:gd fmla="*/ 23 h 35" name="T53"/>
                <a:gd fmla="*/ 25 w 32" name="T54"/>
                <a:gd fmla="*/ 33 h 35" name="T55"/>
                <a:gd fmla="*/ 23 w 32" name="T56"/>
                <a:gd fmla="*/ 34 h 35" name="T57"/>
                <a:gd fmla="*/ 23 w 32" name="T58"/>
                <a:gd fmla="*/ 31 h 35" name="T59"/>
                <a:gd fmla="*/ 8 w 32" name="T60"/>
                <a:gd fmla="*/ 31 h 35" name="T61"/>
                <a:gd fmla="*/ 8 w 32" name="T62"/>
                <a:gd fmla="*/ 34 h 35" name="T63"/>
                <a:gd fmla="*/ 6 w 32" name="T64"/>
                <a:gd fmla="*/ 35 h 35" name="T65"/>
                <a:gd fmla="*/ 6 w 32" name="T66"/>
                <a:gd fmla="*/ 27 h 35" name="T67"/>
                <a:gd fmla="*/ 6 w 32" name="T68"/>
                <a:gd fmla="*/ 20 h 35" name="T69"/>
                <a:gd fmla="*/ 8 w 32" name="T70"/>
                <a:gd fmla="*/ 21 h 35" name="T71"/>
                <a:gd fmla="*/ 8 w 32" name="T72"/>
                <a:gd fmla="*/ 30 h 35" name="T73"/>
                <a:gd fmla="*/ 23 w 32" name="T74"/>
                <a:gd fmla="*/ 30 h 35" name="T75"/>
                <a:gd fmla="*/ 23 w 32" name="T76"/>
                <a:gd fmla="*/ 22 h 35" name="T77"/>
                <a:gd fmla="*/ 8 w 32" name="T78"/>
                <a:gd fmla="*/ 22 h 35" name="T79"/>
                <a:gd fmla="*/ 8 w 32" name="T80"/>
                <a:gd fmla="*/ 30 h 3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 w="32">
                  <a:moveTo>
                    <a:pt x="15" y="8"/>
                  </a:moveTo>
                  <a:cubicBezTo>
                    <a:pt x="15" y="5"/>
                    <a:pt x="14" y="3"/>
                    <a:pt x="14" y="0"/>
                  </a:cubicBezTo>
                  <a:cubicBezTo>
                    <a:pt x="18" y="2"/>
                    <a:pt x="18" y="2"/>
                    <a:pt x="18" y="2"/>
                  </a:cubicBezTo>
                  <a:cubicBezTo>
                    <a:pt x="17" y="3"/>
                    <a:pt x="17" y="3"/>
                    <a:pt x="17" y="3"/>
                  </a:cubicBezTo>
                  <a:cubicBezTo>
                    <a:pt x="17" y="8"/>
                    <a:pt x="17" y="8"/>
                    <a:pt x="17" y="8"/>
                  </a:cubicBezTo>
                  <a:cubicBezTo>
                    <a:pt x="27" y="8"/>
                    <a:pt x="27" y="8"/>
                    <a:pt x="27" y="8"/>
                  </a:cubicBezTo>
                  <a:cubicBezTo>
                    <a:pt x="29" y="7"/>
                    <a:pt x="29" y="7"/>
                    <a:pt x="29" y="7"/>
                  </a:cubicBezTo>
                  <a:cubicBezTo>
                    <a:pt x="32" y="9"/>
                    <a:pt x="32" y="9"/>
                    <a:pt x="32" y="9"/>
                  </a:cubicBezTo>
                  <a:cubicBezTo>
                    <a:pt x="17" y="9"/>
                    <a:pt x="17" y="9"/>
                    <a:pt x="17" y="9"/>
                  </a:cubicBezTo>
                  <a:cubicBezTo>
                    <a:pt x="17" y="15"/>
                    <a:pt x="17" y="15"/>
                    <a:pt x="17" y="15"/>
                  </a:cubicBezTo>
                  <a:cubicBezTo>
                    <a:pt x="25" y="15"/>
                    <a:pt x="25" y="15"/>
                    <a:pt x="25" y="15"/>
                  </a:cubicBezTo>
                  <a:cubicBezTo>
                    <a:pt x="27" y="13"/>
                    <a:pt x="27" y="13"/>
                    <a:pt x="27" y="13"/>
                  </a:cubicBezTo>
                  <a:cubicBezTo>
                    <a:pt x="30" y="16"/>
                    <a:pt x="30" y="16"/>
                    <a:pt x="30" y="16"/>
                  </a:cubicBezTo>
                  <a:cubicBezTo>
                    <a:pt x="6" y="16"/>
                    <a:pt x="6" y="16"/>
                    <a:pt x="6" y="16"/>
                  </a:cubicBezTo>
                  <a:cubicBezTo>
                    <a:pt x="5" y="16"/>
                    <a:pt x="4" y="16"/>
                    <a:pt x="3" y="17"/>
                  </a:cubicBezTo>
                  <a:cubicBezTo>
                    <a:pt x="2" y="15"/>
                    <a:pt x="2" y="15"/>
                    <a:pt x="2" y="15"/>
                  </a:cubicBezTo>
                  <a:cubicBezTo>
                    <a:pt x="15" y="15"/>
                    <a:pt x="15" y="15"/>
                    <a:pt x="15" y="15"/>
                  </a:cubicBezTo>
                  <a:cubicBezTo>
                    <a:pt x="15" y="9"/>
                    <a:pt x="15" y="9"/>
                    <a:pt x="15" y="9"/>
                  </a:cubicBezTo>
                  <a:cubicBezTo>
                    <a:pt x="4" y="9"/>
                    <a:pt x="4" y="9"/>
                    <a:pt x="4" y="9"/>
                  </a:cubicBezTo>
                  <a:cubicBezTo>
                    <a:pt x="3" y="9"/>
                    <a:pt x="2" y="9"/>
                    <a:pt x="1" y="10"/>
                  </a:cubicBezTo>
                  <a:cubicBezTo>
                    <a:pt x="0" y="8"/>
                    <a:pt x="0" y="8"/>
                    <a:pt x="0" y="8"/>
                  </a:cubicBezTo>
                  <a:lnTo>
                    <a:pt x="15" y="8"/>
                  </a:lnTo>
                  <a:close/>
                  <a:moveTo>
                    <a:pt x="8" y="21"/>
                  </a:moveTo>
                  <a:cubicBezTo>
                    <a:pt x="23" y="21"/>
                    <a:pt x="23" y="21"/>
                    <a:pt x="23" y="21"/>
                  </a:cubicBezTo>
                  <a:cubicBezTo>
                    <a:pt x="24" y="20"/>
                    <a:pt x="24" y="20"/>
                    <a:pt x="24" y="20"/>
                  </a:cubicBezTo>
                  <a:cubicBezTo>
                    <a:pt x="26" y="22"/>
                    <a:pt x="26" y="22"/>
                    <a:pt x="26" y="22"/>
                  </a:cubicBezTo>
                  <a:cubicBezTo>
                    <a:pt x="25" y="23"/>
                    <a:pt x="25" y="23"/>
                    <a:pt x="25" y="23"/>
                  </a:cubicBezTo>
                  <a:cubicBezTo>
                    <a:pt x="25" y="27"/>
                    <a:pt x="25" y="31"/>
                    <a:pt x="25" y="33"/>
                  </a:cubicBezTo>
                  <a:cubicBezTo>
                    <a:pt x="23" y="34"/>
                    <a:pt x="23" y="34"/>
                    <a:pt x="23" y="34"/>
                  </a:cubicBezTo>
                  <a:cubicBezTo>
                    <a:pt x="23" y="31"/>
                    <a:pt x="23" y="31"/>
                    <a:pt x="23" y="31"/>
                  </a:cubicBezTo>
                  <a:cubicBezTo>
                    <a:pt x="8" y="31"/>
                    <a:pt x="8" y="31"/>
                    <a:pt x="8" y="31"/>
                  </a:cubicBezTo>
                  <a:cubicBezTo>
                    <a:pt x="8" y="34"/>
                    <a:pt x="8" y="34"/>
                    <a:pt x="8" y="34"/>
                  </a:cubicBezTo>
                  <a:cubicBezTo>
                    <a:pt x="6" y="35"/>
                    <a:pt x="6" y="35"/>
                    <a:pt x="6" y="35"/>
                  </a:cubicBezTo>
                  <a:cubicBezTo>
                    <a:pt x="6" y="33"/>
                    <a:pt x="6" y="30"/>
                    <a:pt x="6" y="27"/>
                  </a:cubicBezTo>
                  <a:cubicBezTo>
                    <a:pt x="6" y="24"/>
                    <a:pt x="6" y="22"/>
                    <a:pt x="6" y="20"/>
                  </a:cubicBezTo>
                  <a:lnTo>
                    <a:pt x="8" y="21"/>
                  </a:lnTo>
                  <a:close/>
                  <a:moveTo>
                    <a:pt x="8" y="30"/>
                  </a:moveTo>
                  <a:cubicBezTo>
                    <a:pt x="23" y="30"/>
                    <a:pt x="23" y="30"/>
                    <a:pt x="23" y="30"/>
                  </a:cubicBezTo>
                  <a:cubicBezTo>
                    <a:pt x="23" y="22"/>
                    <a:pt x="23" y="22"/>
                    <a:pt x="23" y="22"/>
                  </a:cubicBezTo>
                  <a:cubicBezTo>
                    <a:pt x="8" y="22"/>
                    <a:pt x="8" y="22"/>
                    <a:pt x="8" y="22"/>
                  </a:cubicBezTo>
                  <a:lnTo>
                    <a:pt x="8" y="30"/>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69"/>
            <p:cNvSpPr>
              <a:spLocks noEditPoints="1"/>
            </p:cNvSpPr>
            <p:nvPr/>
          </p:nvSpPr>
          <p:spPr bwMode="auto">
            <a:xfrm>
              <a:off x="6359525" y="2684733"/>
              <a:ext cx="90487" cy="88900"/>
            </a:xfrm>
            <a:custGeom>
              <a:gdLst>
                <a:gd fmla="*/ 10 w 35" name="T0"/>
                <a:gd fmla="*/ 33 h 34" name="T1"/>
                <a:gd fmla="*/ 8 w 35" name="T2"/>
                <a:gd fmla="*/ 34 h 34" name="T3"/>
                <a:gd fmla="*/ 8 w 35" name="T4"/>
                <a:gd fmla="*/ 16 h 34" name="T5"/>
                <a:gd fmla="*/ 1 w 35" name="T6"/>
                <a:gd fmla="*/ 27 h 34" name="T7"/>
                <a:gd fmla="*/ 0 w 35" name="T8"/>
                <a:gd fmla="*/ 26 h 34" name="T9"/>
                <a:gd fmla="*/ 8 w 35" name="T10"/>
                <a:gd fmla="*/ 9 h 34" name="T11"/>
                <a:gd fmla="*/ 3 w 35" name="T12"/>
                <a:gd fmla="*/ 9 h 34" name="T13"/>
                <a:gd fmla="*/ 2 w 35" name="T14"/>
                <a:gd fmla="*/ 10 h 34" name="T15"/>
                <a:gd fmla="*/ 1 w 35" name="T16"/>
                <a:gd fmla="*/ 9 h 34" name="T17"/>
                <a:gd fmla="*/ 8 w 35" name="T18"/>
                <a:gd fmla="*/ 9 h 34" name="T19"/>
                <a:gd fmla="*/ 8 w 35" name="T20"/>
                <a:gd fmla="*/ 0 h 34" name="T21"/>
                <a:gd fmla="*/ 12 w 35" name="T22"/>
                <a:gd fmla="*/ 1 h 34" name="T23"/>
                <a:gd fmla="*/ 10 w 35" name="T24"/>
                <a:gd fmla="*/ 2 h 34" name="T25"/>
                <a:gd fmla="*/ 10 w 35" name="T26"/>
                <a:gd fmla="*/ 9 h 34" name="T27"/>
                <a:gd fmla="*/ 12 w 35" name="T28"/>
                <a:gd fmla="*/ 9 h 34" name="T29"/>
                <a:gd fmla="*/ 14 w 35" name="T30"/>
                <a:gd fmla="*/ 7 h 34" name="T31"/>
                <a:gd fmla="*/ 16 w 35" name="T32"/>
                <a:gd fmla="*/ 9 h 34" name="T33"/>
                <a:gd fmla="*/ 10 w 35" name="T34"/>
                <a:gd fmla="*/ 9 h 34" name="T35"/>
                <a:gd fmla="*/ 10 w 35" name="T36"/>
                <a:gd fmla="*/ 13 h 34" name="T37"/>
                <a:gd fmla="*/ 15 w 35" name="T38"/>
                <a:gd fmla="*/ 16 h 34" name="T39"/>
                <a:gd fmla="*/ 15 w 35" name="T40"/>
                <a:gd fmla="*/ 19 h 34" name="T41"/>
                <a:gd fmla="*/ 13 w 35" name="T42"/>
                <a:gd fmla="*/ 19 h 34" name="T43"/>
                <a:gd fmla="*/ 10 w 35" name="T44"/>
                <a:gd fmla="*/ 14 h 34" name="T45"/>
                <a:gd fmla="*/ 10 w 35" name="T46"/>
                <a:gd fmla="*/ 33 h 34" name="T47"/>
                <a:gd fmla="*/ 22 w 35" name="T48"/>
                <a:gd fmla="*/ 14 h 34" name="T49"/>
                <a:gd fmla="*/ 12 w 35" name="T50"/>
                <a:gd fmla="*/ 27 h 34" name="T51"/>
                <a:gd fmla="*/ 12 w 35" name="T52"/>
                <a:gd fmla="*/ 27 h 34" name="T53"/>
                <a:gd fmla="*/ 21 w 35" name="T54"/>
                <a:gd fmla="*/ 9 h 34" name="T55"/>
                <a:gd fmla="*/ 18 w 35" name="T56"/>
                <a:gd fmla="*/ 9 h 34" name="T57"/>
                <a:gd fmla="*/ 17 w 35" name="T58"/>
                <a:gd fmla="*/ 10 h 34" name="T59"/>
                <a:gd fmla="*/ 16 w 35" name="T60"/>
                <a:gd fmla="*/ 8 h 34" name="T61"/>
                <a:gd fmla="*/ 22 w 35" name="T62"/>
                <a:gd fmla="*/ 8 h 34" name="T63"/>
                <a:gd fmla="*/ 22 w 35" name="T64"/>
                <a:gd fmla="*/ 0 h 34" name="T65"/>
                <a:gd fmla="*/ 26 w 35" name="T66"/>
                <a:gd fmla="*/ 1 h 34" name="T67"/>
                <a:gd fmla="*/ 24 w 35" name="T68"/>
                <a:gd fmla="*/ 2 h 34" name="T69"/>
                <a:gd fmla="*/ 24 w 35" name="T70"/>
                <a:gd fmla="*/ 8 h 34" name="T71"/>
                <a:gd fmla="*/ 29 w 35" name="T72"/>
                <a:gd fmla="*/ 8 h 34" name="T73"/>
                <a:gd fmla="*/ 31 w 35" name="T74"/>
                <a:gd fmla="*/ 7 h 34" name="T75"/>
                <a:gd fmla="*/ 33 w 35" name="T76"/>
                <a:gd fmla="*/ 9 h 34" name="T77"/>
                <a:gd fmla="*/ 25 w 35" name="T78"/>
                <a:gd fmla="*/ 9 h 34" name="T79"/>
                <a:gd fmla="*/ 35 w 35" name="T80"/>
                <a:gd fmla="*/ 25 h 34" name="T81"/>
                <a:gd fmla="*/ 35 w 35" name="T82"/>
                <a:gd fmla="*/ 25 h 34" name="T83"/>
                <a:gd fmla="*/ 31 w 35" name="T84"/>
                <a:gd fmla="*/ 27 h 34" name="T85"/>
                <a:gd fmla="*/ 24 w 35" name="T86"/>
                <a:gd fmla="*/ 10 h 34" name="T87"/>
                <a:gd fmla="*/ 24 w 35" name="T88"/>
                <a:gd fmla="*/ 33 h 34" name="T89"/>
                <a:gd fmla="*/ 22 w 35" name="T90"/>
                <a:gd fmla="*/ 34 h 34" name="T91"/>
                <a:gd fmla="*/ 22 w 35" name="T92"/>
                <a:gd fmla="*/ 14 h 3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4" w="35">
                  <a:moveTo>
                    <a:pt x="10" y="33"/>
                  </a:moveTo>
                  <a:cubicBezTo>
                    <a:pt x="8" y="34"/>
                    <a:pt x="8" y="34"/>
                    <a:pt x="8" y="34"/>
                  </a:cubicBezTo>
                  <a:cubicBezTo>
                    <a:pt x="8" y="30"/>
                    <a:pt x="8" y="23"/>
                    <a:pt x="8" y="16"/>
                  </a:cubicBezTo>
                  <a:cubicBezTo>
                    <a:pt x="6" y="20"/>
                    <a:pt x="4" y="23"/>
                    <a:pt x="1" y="27"/>
                  </a:cubicBezTo>
                  <a:cubicBezTo>
                    <a:pt x="0" y="26"/>
                    <a:pt x="0" y="26"/>
                    <a:pt x="0" y="26"/>
                  </a:cubicBezTo>
                  <a:cubicBezTo>
                    <a:pt x="4" y="21"/>
                    <a:pt x="6" y="16"/>
                    <a:pt x="8" y="9"/>
                  </a:cubicBezTo>
                  <a:cubicBezTo>
                    <a:pt x="3" y="9"/>
                    <a:pt x="3" y="9"/>
                    <a:pt x="3" y="9"/>
                  </a:cubicBezTo>
                  <a:cubicBezTo>
                    <a:pt x="2" y="10"/>
                    <a:pt x="2" y="10"/>
                    <a:pt x="2" y="10"/>
                  </a:cubicBezTo>
                  <a:cubicBezTo>
                    <a:pt x="1" y="9"/>
                    <a:pt x="1" y="9"/>
                    <a:pt x="1" y="9"/>
                  </a:cubicBezTo>
                  <a:cubicBezTo>
                    <a:pt x="8" y="9"/>
                    <a:pt x="8" y="9"/>
                    <a:pt x="8" y="9"/>
                  </a:cubicBezTo>
                  <a:cubicBezTo>
                    <a:pt x="8" y="5"/>
                    <a:pt x="8" y="2"/>
                    <a:pt x="8" y="0"/>
                  </a:cubicBezTo>
                  <a:cubicBezTo>
                    <a:pt x="12" y="1"/>
                    <a:pt x="12" y="1"/>
                    <a:pt x="12" y="1"/>
                  </a:cubicBezTo>
                  <a:cubicBezTo>
                    <a:pt x="10" y="2"/>
                    <a:pt x="10" y="2"/>
                    <a:pt x="10" y="2"/>
                  </a:cubicBezTo>
                  <a:cubicBezTo>
                    <a:pt x="10" y="9"/>
                    <a:pt x="10" y="9"/>
                    <a:pt x="10" y="9"/>
                  </a:cubicBezTo>
                  <a:cubicBezTo>
                    <a:pt x="12" y="9"/>
                    <a:pt x="12" y="9"/>
                    <a:pt x="12" y="9"/>
                  </a:cubicBezTo>
                  <a:cubicBezTo>
                    <a:pt x="14" y="7"/>
                    <a:pt x="14" y="7"/>
                    <a:pt x="14" y="7"/>
                  </a:cubicBezTo>
                  <a:cubicBezTo>
                    <a:pt x="16" y="9"/>
                    <a:pt x="16" y="9"/>
                    <a:pt x="16" y="9"/>
                  </a:cubicBezTo>
                  <a:cubicBezTo>
                    <a:pt x="10" y="9"/>
                    <a:pt x="10" y="9"/>
                    <a:pt x="10" y="9"/>
                  </a:cubicBezTo>
                  <a:cubicBezTo>
                    <a:pt x="10" y="13"/>
                    <a:pt x="10" y="13"/>
                    <a:pt x="10" y="13"/>
                  </a:cubicBezTo>
                  <a:cubicBezTo>
                    <a:pt x="12" y="15"/>
                    <a:pt x="14" y="16"/>
                    <a:pt x="15" y="16"/>
                  </a:cubicBezTo>
                  <a:cubicBezTo>
                    <a:pt x="15" y="17"/>
                    <a:pt x="15" y="18"/>
                    <a:pt x="15" y="19"/>
                  </a:cubicBezTo>
                  <a:cubicBezTo>
                    <a:pt x="14" y="21"/>
                    <a:pt x="14" y="20"/>
                    <a:pt x="13" y="19"/>
                  </a:cubicBezTo>
                  <a:cubicBezTo>
                    <a:pt x="13" y="17"/>
                    <a:pt x="12" y="16"/>
                    <a:pt x="10" y="14"/>
                  </a:cubicBezTo>
                  <a:cubicBezTo>
                    <a:pt x="10" y="25"/>
                    <a:pt x="10" y="32"/>
                    <a:pt x="10" y="33"/>
                  </a:cubicBezTo>
                  <a:close/>
                  <a:moveTo>
                    <a:pt x="22" y="14"/>
                  </a:moveTo>
                  <a:cubicBezTo>
                    <a:pt x="19" y="19"/>
                    <a:pt x="16" y="24"/>
                    <a:pt x="12" y="27"/>
                  </a:cubicBezTo>
                  <a:cubicBezTo>
                    <a:pt x="12" y="27"/>
                    <a:pt x="12" y="27"/>
                    <a:pt x="12" y="27"/>
                  </a:cubicBezTo>
                  <a:cubicBezTo>
                    <a:pt x="16" y="22"/>
                    <a:pt x="19" y="16"/>
                    <a:pt x="21" y="9"/>
                  </a:cubicBezTo>
                  <a:cubicBezTo>
                    <a:pt x="18" y="9"/>
                    <a:pt x="18" y="9"/>
                    <a:pt x="18" y="9"/>
                  </a:cubicBezTo>
                  <a:cubicBezTo>
                    <a:pt x="17" y="10"/>
                    <a:pt x="17" y="10"/>
                    <a:pt x="17" y="10"/>
                  </a:cubicBezTo>
                  <a:cubicBezTo>
                    <a:pt x="16" y="8"/>
                    <a:pt x="16" y="8"/>
                    <a:pt x="16" y="8"/>
                  </a:cubicBezTo>
                  <a:cubicBezTo>
                    <a:pt x="22" y="8"/>
                    <a:pt x="22" y="8"/>
                    <a:pt x="22" y="8"/>
                  </a:cubicBezTo>
                  <a:cubicBezTo>
                    <a:pt x="22" y="5"/>
                    <a:pt x="22" y="2"/>
                    <a:pt x="22" y="0"/>
                  </a:cubicBezTo>
                  <a:cubicBezTo>
                    <a:pt x="26" y="1"/>
                    <a:pt x="26" y="1"/>
                    <a:pt x="26" y="1"/>
                  </a:cubicBezTo>
                  <a:cubicBezTo>
                    <a:pt x="24" y="2"/>
                    <a:pt x="24" y="2"/>
                    <a:pt x="24" y="2"/>
                  </a:cubicBezTo>
                  <a:cubicBezTo>
                    <a:pt x="24" y="8"/>
                    <a:pt x="24" y="8"/>
                    <a:pt x="24" y="8"/>
                  </a:cubicBezTo>
                  <a:cubicBezTo>
                    <a:pt x="29" y="8"/>
                    <a:pt x="29" y="8"/>
                    <a:pt x="29" y="8"/>
                  </a:cubicBezTo>
                  <a:cubicBezTo>
                    <a:pt x="31" y="7"/>
                    <a:pt x="31" y="7"/>
                    <a:pt x="31" y="7"/>
                  </a:cubicBezTo>
                  <a:cubicBezTo>
                    <a:pt x="33" y="9"/>
                    <a:pt x="33" y="9"/>
                    <a:pt x="33" y="9"/>
                  </a:cubicBezTo>
                  <a:cubicBezTo>
                    <a:pt x="25" y="9"/>
                    <a:pt x="25" y="9"/>
                    <a:pt x="25" y="9"/>
                  </a:cubicBezTo>
                  <a:cubicBezTo>
                    <a:pt x="26" y="17"/>
                    <a:pt x="30" y="22"/>
                    <a:pt x="35" y="25"/>
                  </a:cubicBezTo>
                  <a:cubicBezTo>
                    <a:pt x="35" y="25"/>
                    <a:pt x="35" y="25"/>
                    <a:pt x="35" y="25"/>
                  </a:cubicBezTo>
                  <a:cubicBezTo>
                    <a:pt x="33" y="25"/>
                    <a:pt x="32" y="26"/>
                    <a:pt x="31" y="27"/>
                  </a:cubicBezTo>
                  <a:cubicBezTo>
                    <a:pt x="28" y="22"/>
                    <a:pt x="25" y="17"/>
                    <a:pt x="24" y="10"/>
                  </a:cubicBezTo>
                  <a:cubicBezTo>
                    <a:pt x="24" y="24"/>
                    <a:pt x="24" y="31"/>
                    <a:pt x="24" y="33"/>
                  </a:cubicBezTo>
                  <a:cubicBezTo>
                    <a:pt x="22" y="34"/>
                    <a:pt x="22" y="34"/>
                    <a:pt x="22" y="34"/>
                  </a:cubicBezTo>
                  <a:cubicBezTo>
                    <a:pt x="22" y="29"/>
                    <a:pt x="22" y="22"/>
                    <a:pt x="22" y="1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70"/>
            <p:cNvSpPr>
              <a:spLocks noEditPoints="1"/>
            </p:cNvSpPr>
            <p:nvPr/>
          </p:nvSpPr>
          <p:spPr bwMode="auto">
            <a:xfrm>
              <a:off x="6307138" y="2208483"/>
              <a:ext cx="82550" cy="85725"/>
            </a:xfrm>
            <a:custGeom>
              <a:gdLst>
                <a:gd fmla="*/ 26 w 32" name="T0"/>
                <a:gd fmla="*/ 14 h 33" name="T1"/>
                <a:gd fmla="*/ 17 w 32" name="T2"/>
                <a:gd fmla="*/ 13 h 33" name="T3"/>
                <a:gd fmla="*/ 25 w 32" name="T4"/>
                <a:gd fmla="*/ 18 h 33" name="T5"/>
                <a:gd fmla="*/ 29 w 32" name="T6"/>
                <a:gd fmla="*/ 18 h 33" name="T7"/>
                <a:gd fmla="*/ 17 w 32" name="T8"/>
                <a:gd fmla="*/ 22 h 33" name="T9"/>
                <a:gd fmla="*/ 30 w 32" name="T10"/>
                <a:gd fmla="*/ 21 h 33" name="T11"/>
                <a:gd fmla="*/ 4 w 32" name="T12"/>
                <a:gd fmla="*/ 23 h 33" name="T13"/>
                <a:gd fmla="*/ 0 w 32" name="T14"/>
                <a:gd fmla="*/ 22 h 33" name="T15"/>
                <a:gd fmla="*/ 15 w 32" name="T16"/>
                <a:gd fmla="*/ 18 h 33" name="T17"/>
                <a:gd fmla="*/ 4 w 32" name="T18"/>
                <a:gd fmla="*/ 19 h 33" name="T19"/>
                <a:gd fmla="*/ 15 w 32" name="T20"/>
                <a:gd fmla="*/ 18 h 33" name="T21"/>
                <a:gd fmla="*/ 6 w 32" name="T22"/>
                <a:gd fmla="*/ 13 h 33" name="T23"/>
                <a:gd fmla="*/ 4 w 32" name="T24"/>
                <a:gd fmla="*/ 15 h 33" name="T25"/>
                <a:gd fmla="*/ 6 w 32" name="T26"/>
                <a:gd fmla="*/ 1 h 33" name="T27"/>
                <a:gd fmla="*/ 27 w 32" name="T28"/>
                <a:gd fmla="*/ 0 h 33" name="T29"/>
                <a:gd fmla="*/ 28 w 32" name="T30"/>
                <a:gd fmla="*/ 3 h 33" name="T31"/>
                <a:gd fmla="*/ 5 w 32" name="T32"/>
                <a:gd fmla="*/ 32 h 33" name="T33"/>
                <a:gd fmla="*/ 2 w 32" name="T34"/>
                <a:gd fmla="*/ 31 h 33" name="T35"/>
                <a:gd fmla="*/ 5 w 32" name="T36"/>
                <a:gd fmla="*/ 25 h 33" name="T37"/>
                <a:gd fmla="*/ 5 w 32" name="T38"/>
                <a:gd fmla="*/ 32 h 33" name="T39"/>
                <a:gd fmla="*/ 15 w 32" name="T40"/>
                <a:gd fmla="*/ 12 h 33" name="T41"/>
                <a:gd fmla="*/ 6 w 32" name="T42"/>
                <a:gd fmla="*/ 2 h 33" name="T43"/>
                <a:gd fmla="*/ 12 w 32" name="T44"/>
                <a:gd fmla="*/ 7 h 33" name="T45"/>
                <a:gd fmla="*/ 10 w 32" name="T46"/>
                <a:gd fmla="*/ 9 h 33" name="T47"/>
                <a:gd fmla="*/ 8 w 32" name="T48"/>
                <a:gd fmla="*/ 4 h 33" name="T49"/>
                <a:gd fmla="*/ 13 w 32" name="T50"/>
                <a:gd fmla="*/ 30 h 33" name="T51"/>
                <a:gd fmla="*/ 11 w 32" name="T52"/>
                <a:gd fmla="*/ 30 h 33" name="T53"/>
                <a:gd fmla="*/ 10 w 32" name="T54"/>
                <a:gd fmla="*/ 25 h 33" name="T55"/>
                <a:gd fmla="*/ 17 w 32" name="T56"/>
                <a:gd fmla="*/ 12 h 33" name="T57"/>
                <a:gd fmla="*/ 26 w 32" name="T58"/>
                <a:gd fmla="*/ 2 h 33" name="T59"/>
                <a:gd fmla="*/ 17 w 32" name="T60"/>
                <a:gd fmla="*/ 12 h 33" name="T61"/>
                <a:gd fmla="*/ 20 w 32" name="T62"/>
                <a:gd fmla="*/ 31 h 33" name="T63"/>
                <a:gd fmla="*/ 17 w 32" name="T64"/>
                <a:gd fmla="*/ 25 h 33" name="T65"/>
                <a:gd fmla="*/ 21 w 32" name="T66"/>
                <a:gd fmla="*/ 28 h 33" name="T67"/>
                <a:gd fmla="*/ 23 w 32" name="T68"/>
                <a:gd fmla="*/ 6 h 33" name="T69"/>
                <a:gd fmla="*/ 18 w 32" name="T70"/>
                <a:gd fmla="*/ 11 h 33" name="T71"/>
                <a:gd fmla="*/ 25 w 32" name="T72"/>
                <a:gd fmla="*/ 6 h 33" name="T73"/>
                <a:gd fmla="*/ 30 w 32" name="T74"/>
                <a:gd fmla="*/ 31 h 33" name="T75"/>
                <a:gd fmla="*/ 24 w 32" name="T76"/>
                <a:gd fmla="*/ 25 h 33" name="T77"/>
                <a:gd fmla="*/ 29 w 32" name="T78"/>
                <a:gd fmla="*/ 28 h 3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3" w="32">
                  <a:moveTo>
                    <a:pt x="28" y="13"/>
                  </a:moveTo>
                  <a:cubicBezTo>
                    <a:pt x="26" y="14"/>
                    <a:pt x="26" y="14"/>
                    <a:pt x="26" y="14"/>
                  </a:cubicBezTo>
                  <a:cubicBezTo>
                    <a:pt x="26" y="13"/>
                    <a:pt x="26" y="13"/>
                    <a:pt x="26" y="13"/>
                  </a:cubicBezTo>
                  <a:cubicBezTo>
                    <a:pt x="17" y="13"/>
                    <a:pt x="17" y="13"/>
                    <a:pt x="17" y="13"/>
                  </a:cubicBezTo>
                  <a:cubicBezTo>
                    <a:pt x="17" y="18"/>
                    <a:pt x="17" y="18"/>
                    <a:pt x="17" y="18"/>
                  </a:cubicBezTo>
                  <a:cubicBezTo>
                    <a:pt x="25" y="18"/>
                    <a:pt x="25" y="18"/>
                    <a:pt x="25" y="18"/>
                  </a:cubicBezTo>
                  <a:cubicBezTo>
                    <a:pt x="26" y="16"/>
                    <a:pt x="26" y="16"/>
                    <a:pt x="26" y="16"/>
                  </a:cubicBezTo>
                  <a:cubicBezTo>
                    <a:pt x="29" y="18"/>
                    <a:pt x="29" y="18"/>
                    <a:pt x="29" y="18"/>
                  </a:cubicBezTo>
                  <a:cubicBezTo>
                    <a:pt x="17" y="18"/>
                    <a:pt x="17" y="18"/>
                    <a:pt x="17" y="18"/>
                  </a:cubicBezTo>
                  <a:cubicBezTo>
                    <a:pt x="17" y="22"/>
                    <a:pt x="17" y="22"/>
                    <a:pt x="17" y="22"/>
                  </a:cubicBezTo>
                  <a:cubicBezTo>
                    <a:pt x="28" y="22"/>
                    <a:pt x="28" y="22"/>
                    <a:pt x="28" y="22"/>
                  </a:cubicBezTo>
                  <a:cubicBezTo>
                    <a:pt x="30" y="21"/>
                    <a:pt x="30" y="21"/>
                    <a:pt x="30" y="21"/>
                  </a:cubicBezTo>
                  <a:cubicBezTo>
                    <a:pt x="32" y="23"/>
                    <a:pt x="32" y="23"/>
                    <a:pt x="32" y="23"/>
                  </a:cubicBezTo>
                  <a:cubicBezTo>
                    <a:pt x="4" y="23"/>
                    <a:pt x="4" y="23"/>
                    <a:pt x="4" y="23"/>
                  </a:cubicBezTo>
                  <a:cubicBezTo>
                    <a:pt x="3" y="23"/>
                    <a:pt x="2" y="23"/>
                    <a:pt x="1" y="24"/>
                  </a:cubicBezTo>
                  <a:cubicBezTo>
                    <a:pt x="0" y="22"/>
                    <a:pt x="0" y="22"/>
                    <a:pt x="0" y="22"/>
                  </a:cubicBezTo>
                  <a:cubicBezTo>
                    <a:pt x="15" y="22"/>
                    <a:pt x="15" y="22"/>
                    <a:pt x="15" y="22"/>
                  </a:cubicBezTo>
                  <a:cubicBezTo>
                    <a:pt x="15" y="18"/>
                    <a:pt x="15" y="18"/>
                    <a:pt x="15" y="18"/>
                  </a:cubicBezTo>
                  <a:cubicBezTo>
                    <a:pt x="6" y="18"/>
                    <a:pt x="6" y="18"/>
                    <a:pt x="6" y="18"/>
                  </a:cubicBezTo>
                  <a:cubicBezTo>
                    <a:pt x="5" y="18"/>
                    <a:pt x="4" y="18"/>
                    <a:pt x="4" y="19"/>
                  </a:cubicBezTo>
                  <a:cubicBezTo>
                    <a:pt x="2" y="18"/>
                    <a:pt x="2" y="18"/>
                    <a:pt x="2" y="18"/>
                  </a:cubicBezTo>
                  <a:cubicBezTo>
                    <a:pt x="15" y="18"/>
                    <a:pt x="15" y="18"/>
                    <a:pt x="15" y="18"/>
                  </a:cubicBezTo>
                  <a:cubicBezTo>
                    <a:pt x="15" y="13"/>
                    <a:pt x="15" y="13"/>
                    <a:pt x="15" y="13"/>
                  </a:cubicBezTo>
                  <a:cubicBezTo>
                    <a:pt x="6" y="13"/>
                    <a:pt x="6" y="13"/>
                    <a:pt x="6" y="13"/>
                  </a:cubicBezTo>
                  <a:cubicBezTo>
                    <a:pt x="6" y="14"/>
                    <a:pt x="6" y="14"/>
                    <a:pt x="6" y="14"/>
                  </a:cubicBezTo>
                  <a:cubicBezTo>
                    <a:pt x="4" y="15"/>
                    <a:pt x="4" y="15"/>
                    <a:pt x="4" y="15"/>
                  </a:cubicBezTo>
                  <a:cubicBezTo>
                    <a:pt x="4" y="10"/>
                    <a:pt x="4" y="5"/>
                    <a:pt x="4" y="0"/>
                  </a:cubicBezTo>
                  <a:cubicBezTo>
                    <a:pt x="6" y="1"/>
                    <a:pt x="6" y="1"/>
                    <a:pt x="6" y="1"/>
                  </a:cubicBezTo>
                  <a:cubicBezTo>
                    <a:pt x="26" y="1"/>
                    <a:pt x="26" y="1"/>
                    <a:pt x="26" y="1"/>
                  </a:cubicBezTo>
                  <a:cubicBezTo>
                    <a:pt x="27" y="0"/>
                    <a:pt x="27" y="0"/>
                    <a:pt x="27" y="0"/>
                  </a:cubicBezTo>
                  <a:cubicBezTo>
                    <a:pt x="30" y="2"/>
                    <a:pt x="30" y="2"/>
                    <a:pt x="30" y="2"/>
                  </a:cubicBezTo>
                  <a:cubicBezTo>
                    <a:pt x="28" y="3"/>
                    <a:pt x="28" y="3"/>
                    <a:pt x="28" y="3"/>
                  </a:cubicBezTo>
                  <a:cubicBezTo>
                    <a:pt x="28" y="8"/>
                    <a:pt x="28" y="11"/>
                    <a:pt x="28" y="13"/>
                  </a:cubicBezTo>
                  <a:close/>
                  <a:moveTo>
                    <a:pt x="5" y="32"/>
                  </a:moveTo>
                  <a:cubicBezTo>
                    <a:pt x="4" y="32"/>
                    <a:pt x="3" y="33"/>
                    <a:pt x="2" y="32"/>
                  </a:cubicBezTo>
                  <a:cubicBezTo>
                    <a:pt x="2" y="32"/>
                    <a:pt x="1" y="31"/>
                    <a:pt x="2" y="31"/>
                  </a:cubicBezTo>
                  <a:cubicBezTo>
                    <a:pt x="3" y="30"/>
                    <a:pt x="3" y="30"/>
                    <a:pt x="4" y="29"/>
                  </a:cubicBezTo>
                  <a:cubicBezTo>
                    <a:pt x="4" y="28"/>
                    <a:pt x="5" y="27"/>
                    <a:pt x="5" y="25"/>
                  </a:cubicBezTo>
                  <a:cubicBezTo>
                    <a:pt x="6" y="25"/>
                    <a:pt x="6" y="25"/>
                    <a:pt x="6" y="25"/>
                  </a:cubicBezTo>
                  <a:cubicBezTo>
                    <a:pt x="6" y="29"/>
                    <a:pt x="5" y="31"/>
                    <a:pt x="5" y="32"/>
                  </a:cubicBezTo>
                  <a:close/>
                  <a:moveTo>
                    <a:pt x="6" y="12"/>
                  </a:moveTo>
                  <a:cubicBezTo>
                    <a:pt x="15" y="12"/>
                    <a:pt x="15" y="12"/>
                    <a:pt x="15" y="12"/>
                  </a:cubicBezTo>
                  <a:cubicBezTo>
                    <a:pt x="15" y="2"/>
                    <a:pt x="15" y="2"/>
                    <a:pt x="15" y="2"/>
                  </a:cubicBezTo>
                  <a:cubicBezTo>
                    <a:pt x="6" y="2"/>
                    <a:pt x="6" y="2"/>
                    <a:pt x="6" y="2"/>
                  </a:cubicBezTo>
                  <a:lnTo>
                    <a:pt x="6" y="12"/>
                  </a:lnTo>
                  <a:close/>
                  <a:moveTo>
                    <a:pt x="12" y="7"/>
                  </a:moveTo>
                  <a:cubicBezTo>
                    <a:pt x="13" y="8"/>
                    <a:pt x="13" y="9"/>
                    <a:pt x="12" y="10"/>
                  </a:cubicBezTo>
                  <a:cubicBezTo>
                    <a:pt x="11" y="11"/>
                    <a:pt x="11" y="11"/>
                    <a:pt x="10" y="9"/>
                  </a:cubicBezTo>
                  <a:cubicBezTo>
                    <a:pt x="10" y="7"/>
                    <a:pt x="9" y="6"/>
                    <a:pt x="8" y="4"/>
                  </a:cubicBezTo>
                  <a:cubicBezTo>
                    <a:pt x="8" y="4"/>
                    <a:pt x="8" y="4"/>
                    <a:pt x="8" y="4"/>
                  </a:cubicBezTo>
                  <a:cubicBezTo>
                    <a:pt x="10" y="5"/>
                    <a:pt x="11" y="6"/>
                    <a:pt x="12" y="7"/>
                  </a:cubicBezTo>
                  <a:close/>
                  <a:moveTo>
                    <a:pt x="13" y="30"/>
                  </a:moveTo>
                  <a:cubicBezTo>
                    <a:pt x="13" y="31"/>
                    <a:pt x="13" y="32"/>
                    <a:pt x="12" y="32"/>
                  </a:cubicBezTo>
                  <a:cubicBezTo>
                    <a:pt x="12" y="32"/>
                    <a:pt x="11" y="31"/>
                    <a:pt x="11" y="30"/>
                  </a:cubicBezTo>
                  <a:cubicBezTo>
                    <a:pt x="11" y="28"/>
                    <a:pt x="11" y="27"/>
                    <a:pt x="10" y="25"/>
                  </a:cubicBezTo>
                  <a:cubicBezTo>
                    <a:pt x="10" y="25"/>
                    <a:pt x="10" y="25"/>
                    <a:pt x="10" y="25"/>
                  </a:cubicBezTo>
                  <a:cubicBezTo>
                    <a:pt x="13" y="27"/>
                    <a:pt x="14" y="29"/>
                    <a:pt x="13" y="30"/>
                  </a:cubicBezTo>
                  <a:close/>
                  <a:moveTo>
                    <a:pt x="17" y="12"/>
                  </a:moveTo>
                  <a:cubicBezTo>
                    <a:pt x="26" y="12"/>
                    <a:pt x="26" y="12"/>
                    <a:pt x="26" y="12"/>
                  </a:cubicBezTo>
                  <a:cubicBezTo>
                    <a:pt x="26" y="2"/>
                    <a:pt x="26" y="2"/>
                    <a:pt x="26" y="2"/>
                  </a:cubicBezTo>
                  <a:cubicBezTo>
                    <a:pt x="17" y="2"/>
                    <a:pt x="17" y="2"/>
                    <a:pt x="17" y="2"/>
                  </a:cubicBezTo>
                  <a:lnTo>
                    <a:pt x="17" y="12"/>
                  </a:lnTo>
                  <a:close/>
                  <a:moveTo>
                    <a:pt x="21" y="28"/>
                  </a:moveTo>
                  <a:cubicBezTo>
                    <a:pt x="21" y="29"/>
                    <a:pt x="21" y="30"/>
                    <a:pt x="20" y="31"/>
                  </a:cubicBezTo>
                  <a:cubicBezTo>
                    <a:pt x="20" y="32"/>
                    <a:pt x="19" y="32"/>
                    <a:pt x="19" y="30"/>
                  </a:cubicBezTo>
                  <a:cubicBezTo>
                    <a:pt x="19" y="29"/>
                    <a:pt x="18" y="27"/>
                    <a:pt x="17" y="25"/>
                  </a:cubicBezTo>
                  <a:cubicBezTo>
                    <a:pt x="18" y="25"/>
                    <a:pt x="18" y="25"/>
                    <a:pt x="18" y="25"/>
                  </a:cubicBezTo>
                  <a:cubicBezTo>
                    <a:pt x="19" y="26"/>
                    <a:pt x="20" y="27"/>
                    <a:pt x="21" y="28"/>
                  </a:cubicBezTo>
                  <a:close/>
                  <a:moveTo>
                    <a:pt x="25" y="6"/>
                  </a:moveTo>
                  <a:cubicBezTo>
                    <a:pt x="23" y="6"/>
                    <a:pt x="23" y="6"/>
                    <a:pt x="23" y="6"/>
                  </a:cubicBezTo>
                  <a:cubicBezTo>
                    <a:pt x="21" y="8"/>
                    <a:pt x="20" y="10"/>
                    <a:pt x="19" y="11"/>
                  </a:cubicBezTo>
                  <a:cubicBezTo>
                    <a:pt x="18" y="11"/>
                    <a:pt x="18" y="11"/>
                    <a:pt x="18" y="11"/>
                  </a:cubicBezTo>
                  <a:cubicBezTo>
                    <a:pt x="20" y="8"/>
                    <a:pt x="21" y="5"/>
                    <a:pt x="22" y="4"/>
                  </a:cubicBezTo>
                  <a:lnTo>
                    <a:pt x="25" y="6"/>
                  </a:lnTo>
                  <a:close/>
                  <a:moveTo>
                    <a:pt x="29" y="28"/>
                  </a:moveTo>
                  <a:cubicBezTo>
                    <a:pt x="30" y="29"/>
                    <a:pt x="31" y="30"/>
                    <a:pt x="30" y="31"/>
                  </a:cubicBezTo>
                  <a:cubicBezTo>
                    <a:pt x="29" y="33"/>
                    <a:pt x="29" y="32"/>
                    <a:pt x="28" y="31"/>
                  </a:cubicBezTo>
                  <a:cubicBezTo>
                    <a:pt x="28" y="29"/>
                    <a:pt x="26" y="27"/>
                    <a:pt x="24" y="25"/>
                  </a:cubicBezTo>
                  <a:cubicBezTo>
                    <a:pt x="25" y="25"/>
                    <a:pt x="25" y="25"/>
                    <a:pt x="25" y="25"/>
                  </a:cubicBezTo>
                  <a:cubicBezTo>
                    <a:pt x="26" y="26"/>
                    <a:pt x="28" y="27"/>
                    <a:pt x="29" y="28"/>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71"/>
            <p:cNvSpPr>
              <a:spLocks noEditPoints="1"/>
            </p:cNvSpPr>
            <p:nvPr/>
          </p:nvSpPr>
          <p:spPr bwMode="auto">
            <a:xfrm>
              <a:off x="6392863" y="2205308"/>
              <a:ext cx="88900" cy="92075"/>
            </a:xfrm>
            <a:custGeom>
              <a:gdLst>
                <a:gd fmla="*/ 21 w 34" name="T0"/>
                <a:gd fmla="*/ 24 h 35" name="T1"/>
                <a:gd fmla="*/ 21 w 34" name="T2"/>
                <a:gd fmla="*/ 29 h 35" name="T3"/>
                <a:gd fmla="*/ 24 w 34" name="T4"/>
                <a:gd fmla="*/ 31 h 35" name="T5"/>
                <a:gd fmla="*/ 29 w 34" name="T6"/>
                <a:gd fmla="*/ 31 h 35" name="T7"/>
                <a:gd fmla="*/ 31 w 34" name="T8"/>
                <a:gd fmla="*/ 29 h 35" name="T9"/>
                <a:gd fmla="*/ 31 w 34" name="T10"/>
                <a:gd fmla="*/ 24 h 35" name="T11"/>
                <a:gd fmla="*/ 32 w 34" name="T12"/>
                <a:gd fmla="*/ 24 h 35" name="T13"/>
                <a:gd fmla="*/ 32 w 34" name="T14"/>
                <a:gd fmla="*/ 28 h 35" name="T15"/>
                <a:gd fmla="*/ 34 w 34" name="T16"/>
                <a:gd fmla="*/ 31 h 35" name="T17"/>
                <a:gd fmla="*/ 30 w 34" name="T18"/>
                <a:gd fmla="*/ 33 h 35" name="T19"/>
                <a:gd fmla="*/ 23 w 34" name="T20"/>
                <a:gd fmla="*/ 33 h 35" name="T21"/>
                <a:gd fmla="*/ 19 w 34" name="T22"/>
                <a:gd fmla="*/ 30 h 35" name="T23"/>
                <a:gd fmla="*/ 19 w 34" name="T24"/>
                <a:gd fmla="*/ 26 h 35" name="T25"/>
                <a:gd fmla="*/ 11 w 34" name="T26"/>
                <a:gd fmla="*/ 30 h 35" name="T27"/>
                <a:gd fmla="*/ 11 w 34" name="T28"/>
                <a:gd fmla="*/ 30 h 35" name="T29"/>
                <a:gd fmla="*/ 19 w 34" name="T30"/>
                <a:gd fmla="*/ 24 h 35" name="T31"/>
                <a:gd fmla="*/ 19 w 34" name="T32"/>
                <a:gd fmla="*/ 10 h 35" name="T33"/>
                <a:gd fmla="*/ 14 w 34" name="T34"/>
                <a:gd fmla="*/ 10 h 35" name="T35"/>
                <a:gd fmla="*/ 10 w 34" name="T36"/>
                <a:gd fmla="*/ 26 h 35" name="T37"/>
                <a:gd fmla="*/ 0 w 34" name="T38"/>
                <a:gd fmla="*/ 35 h 35" name="T39"/>
                <a:gd fmla="*/ 0 w 34" name="T40"/>
                <a:gd fmla="*/ 34 h 35" name="T41"/>
                <a:gd fmla="*/ 8 w 34" name="T42"/>
                <a:gd fmla="*/ 25 h 35" name="T43"/>
                <a:gd fmla="*/ 12 w 34" name="T44"/>
                <a:gd fmla="*/ 10 h 35" name="T45"/>
                <a:gd fmla="*/ 4 w 34" name="T46"/>
                <a:gd fmla="*/ 10 h 35" name="T47"/>
                <a:gd fmla="*/ 1 w 34" name="T48"/>
                <a:gd fmla="*/ 11 h 35" name="T49"/>
                <a:gd fmla="*/ 0 w 34" name="T50"/>
                <a:gd fmla="*/ 10 h 35" name="T51"/>
                <a:gd fmla="*/ 12 w 34" name="T52"/>
                <a:gd fmla="*/ 10 h 35" name="T53"/>
                <a:gd fmla="*/ 12 w 34" name="T54"/>
                <a:gd fmla="*/ 0 h 35" name="T55"/>
                <a:gd fmla="*/ 16 w 34" name="T56"/>
                <a:gd fmla="*/ 2 h 35" name="T57"/>
                <a:gd fmla="*/ 14 w 34" name="T58"/>
                <a:gd fmla="*/ 3 h 35" name="T59"/>
                <a:gd fmla="*/ 14 w 34" name="T60"/>
                <a:gd fmla="*/ 10 h 35" name="T61"/>
                <a:gd fmla="*/ 28 w 34" name="T62"/>
                <a:gd fmla="*/ 10 h 35" name="T63"/>
                <a:gd fmla="*/ 31 w 34" name="T64"/>
                <a:gd fmla="*/ 7 h 35" name="T65"/>
                <a:gd fmla="*/ 33 w 34" name="T66"/>
                <a:gd fmla="*/ 10 h 35" name="T67"/>
                <a:gd fmla="*/ 21 w 34" name="T68"/>
                <a:gd fmla="*/ 10 h 35" name="T69"/>
                <a:gd fmla="*/ 21 w 34" name="T70"/>
                <a:gd fmla="*/ 22 h 35" name="T71"/>
                <a:gd fmla="*/ 28 w 34" name="T72"/>
                <a:gd fmla="*/ 13 h 35" name="T73"/>
                <a:gd fmla="*/ 30 w 34" name="T74"/>
                <a:gd fmla="*/ 16 h 35" name="T75"/>
                <a:gd fmla="*/ 29 w 34" name="T76"/>
                <a:gd fmla="*/ 16 h 35" name="T77"/>
                <a:gd fmla="*/ 21 w 34" name="T78"/>
                <a:gd fmla="*/ 24 h 35" name="T79"/>
                <a:gd fmla="*/ 25 w 34" name="T80"/>
                <a:gd fmla="*/ 4 h 35" name="T81"/>
                <a:gd fmla="*/ 25 w 34" name="T82"/>
                <a:gd fmla="*/ 7 h 35" name="T83"/>
                <a:gd fmla="*/ 23 w 34" name="T84"/>
                <a:gd fmla="*/ 7 h 35" name="T85"/>
                <a:gd fmla="*/ 19 w 34" name="T86"/>
                <a:gd fmla="*/ 2 h 35" name="T87"/>
                <a:gd fmla="*/ 19 w 34" name="T88"/>
                <a:gd fmla="*/ 2 h 35" name="T89"/>
                <a:gd fmla="*/ 25 w 34" name="T90"/>
                <a:gd fmla="*/ 4 h 3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5" w="34">
                  <a:moveTo>
                    <a:pt x="21" y="24"/>
                  </a:moveTo>
                  <a:cubicBezTo>
                    <a:pt x="21" y="29"/>
                    <a:pt x="21" y="29"/>
                    <a:pt x="21" y="29"/>
                  </a:cubicBezTo>
                  <a:cubicBezTo>
                    <a:pt x="21" y="30"/>
                    <a:pt x="22" y="31"/>
                    <a:pt x="24" y="31"/>
                  </a:cubicBezTo>
                  <a:cubicBezTo>
                    <a:pt x="29" y="31"/>
                    <a:pt x="29" y="31"/>
                    <a:pt x="29" y="31"/>
                  </a:cubicBezTo>
                  <a:cubicBezTo>
                    <a:pt x="30" y="31"/>
                    <a:pt x="30" y="31"/>
                    <a:pt x="31" y="29"/>
                  </a:cubicBezTo>
                  <a:cubicBezTo>
                    <a:pt x="31" y="28"/>
                    <a:pt x="31" y="27"/>
                    <a:pt x="31" y="24"/>
                  </a:cubicBezTo>
                  <a:cubicBezTo>
                    <a:pt x="32" y="24"/>
                    <a:pt x="32" y="24"/>
                    <a:pt x="32" y="24"/>
                  </a:cubicBezTo>
                  <a:cubicBezTo>
                    <a:pt x="32" y="26"/>
                    <a:pt x="32" y="27"/>
                    <a:pt x="32" y="28"/>
                  </a:cubicBezTo>
                  <a:cubicBezTo>
                    <a:pt x="32" y="29"/>
                    <a:pt x="33" y="30"/>
                    <a:pt x="34" y="31"/>
                  </a:cubicBezTo>
                  <a:cubicBezTo>
                    <a:pt x="33" y="32"/>
                    <a:pt x="32" y="33"/>
                    <a:pt x="30" y="33"/>
                  </a:cubicBezTo>
                  <a:cubicBezTo>
                    <a:pt x="23" y="33"/>
                    <a:pt x="23" y="33"/>
                    <a:pt x="23" y="33"/>
                  </a:cubicBezTo>
                  <a:cubicBezTo>
                    <a:pt x="20" y="33"/>
                    <a:pt x="19" y="32"/>
                    <a:pt x="19" y="30"/>
                  </a:cubicBezTo>
                  <a:cubicBezTo>
                    <a:pt x="19" y="26"/>
                    <a:pt x="19" y="26"/>
                    <a:pt x="19" y="26"/>
                  </a:cubicBezTo>
                  <a:cubicBezTo>
                    <a:pt x="16" y="28"/>
                    <a:pt x="13" y="29"/>
                    <a:pt x="11" y="30"/>
                  </a:cubicBezTo>
                  <a:cubicBezTo>
                    <a:pt x="11" y="30"/>
                    <a:pt x="11" y="30"/>
                    <a:pt x="11" y="30"/>
                  </a:cubicBezTo>
                  <a:cubicBezTo>
                    <a:pt x="14" y="28"/>
                    <a:pt x="17" y="26"/>
                    <a:pt x="19" y="24"/>
                  </a:cubicBezTo>
                  <a:cubicBezTo>
                    <a:pt x="19" y="10"/>
                    <a:pt x="19" y="10"/>
                    <a:pt x="19" y="10"/>
                  </a:cubicBezTo>
                  <a:cubicBezTo>
                    <a:pt x="14" y="10"/>
                    <a:pt x="14" y="10"/>
                    <a:pt x="14" y="10"/>
                  </a:cubicBezTo>
                  <a:cubicBezTo>
                    <a:pt x="14" y="17"/>
                    <a:pt x="13" y="22"/>
                    <a:pt x="10" y="26"/>
                  </a:cubicBezTo>
                  <a:cubicBezTo>
                    <a:pt x="8" y="29"/>
                    <a:pt x="4" y="32"/>
                    <a:pt x="0" y="35"/>
                  </a:cubicBezTo>
                  <a:cubicBezTo>
                    <a:pt x="0" y="34"/>
                    <a:pt x="0" y="34"/>
                    <a:pt x="0" y="34"/>
                  </a:cubicBezTo>
                  <a:cubicBezTo>
                    <a:pt x="3" y="32"/>
                    <a:pt x="6" y="28"/>
                    <a:pt x="8" y="25"/>
                  </a:cubicBezTo>
                  <a:cubicBezTo>
                    <a:pt x="11" y="21"/>
                    <a:pt x="12" y="16"/>
                    <a:pt x="12" y="10"/>
                  </a:cubicBezTo>
                  <a:cubicBezTo>
                    <a:pt x="4" y="10"/>
                    <a:pt x="4" y="10"/>
                    <a:pt x="4" y="10"/>
                  </a:cubicBezTo>
                  <a:cubicBezTo>
                    <a:pt x="3" y="10"/>
                    <a:pt x="2" y="10"/>
                    <a:pt x="1" y="11"/>
                  </a:cubicBezTo>
                  <a:cubicBezTo>
                    <a:pt x="0" y="10"/>
                    <a:pt x="0" y="10"/>
                    <a:pt x="0" y="10"/>
                  </a:cubicBezTo>
                  <a:cubicBezTo>
                    <a:pt x="12" y="10"/>
                    <a:pt x="12" y="10"/>
                    <a:pt x="12" y="10"/>
                  </a:cubicBezTo>
                  <a:cubicBezTo>
                    <a:pt x="12" y="7"/>
                    <a:pt x="12" y="4"/>
                    <a:pt x="12" y="0"/>
                  </a:cubicBezTo>
                  <a:cubicBezTo>
                    <a:pt x="16" y="2"/>
                    <a:pt x="16" y="2"/>
                    <a:pt x="16" y="2"/>
                  </a:cubicBezTo>
                  <a:cubicBezTo>
                    <a:pt x="14" y="3"/>
                    <a:pt x="14" y="3"/>
                    <a:pt x="14" y="3"/>
                  </a:cubicBezTo>
                  <a:cubicBezTo>
                    <a:pt x="14" y="10"/>
                    <a:pt x="14" y="10"/>
                    <a:pt x="14" y="10"/>
                  </a:cubicBezTo>
                  <a:cubicBezTo>
                    <a:pt x="28" y="10"/>
                    <a:pt x="28" y="10"/>
                    <a:pt x="28" y="10"/>
                  </a:cubicBezTo>
                  <a:cubicBezTo>
                    <a:pt x="31" y="7"/>
                    <a:pt x="31" y="7"/>
                    <a:pt x="31" y="7"/>
                  </a:cubicBezTo>
                  <a:cubicBezTo>
                    <a:pt x="33" y="10"/>
                    <a:pt x="33" y="10"/>
                    <a:pt x="33" y="10"/>
                  </a:cubicBezTo>
                  <a:cubicBezTo>
                    <a:pt x="21" y="10"/>
                    <a:pt x="21" y="10"/>
                    <a:pt x="21" y="10"/>
                  </a:cubicBezTo>
                  <a:cubicBezTo>
                    <a:pt x="21" y="22"/>
                    <a:pt x="21" y="22"/>
                    <a:pt x="21" y="22"/>
                  </a:cubicBezTo>
                  <a:cubicBezTo>
                    <a:pt x="24" y="19"/>
                    <a:pt x="26" y="16"/>
                    <a:pt x="28" y="13"/>
                  </a:cubicBezTo>
                  <a:cubicBezTo>
                    <a:pt x="30" y="16"/>
                    <a:pt x="30" y="16"/>
                    <a:pt x="30" y="16"/>
                  </a:cubicBezTo>
                  <a:cubicBezTo>
                    <a:pt x="29" y="16"/>
                    <a:pt x="29" y="16"/>
                    <a:pt x="29" y="16"/>
                  </a:cubicBezTo>
                  <a:cubicBezTo>
                    <a:pt x="25" y="20"/>
                    <a:pt x="23" y="23"/>
                    <a:pt x="21" y="24"/>
                  </a:cubicBezTo>
                  <a:close/>
                  <a:moveTo>
                    <a:pt x="25" y="4"/>
                  </a:moveTo>
                  <a:cubicBezTo>
                    <a:pt x="26" y="5"/>
                    <a:pt x="26" y="6"/>
                    <a:pt x="25" y="7"/>
                  </a:cubicBezTo>
                  <a:cubicBezTo>
                    <a:pt x="25" y="8"/>
                    <a:pt x="24" y="8"/>
                    <a:pt x="23" y="7"/>
                  </a:cubicBezTo>
                  <a:cubicBezTo>
                    <a:pt x="23" y="5"/>
                    <a:pt x="21" y="4"/>
                    <a:pt x="19" y="2"/>
                  </a:cubicBezTo>
                  <a:cubicBezTo>
                    <a:pt x="19" y="2"/>
                    <a:pt x="19" y="2"/>
                    <a:pt x="19" y="2"/>
                  </a:cubicBezTo>
                  <a:cubicBezTo>
                    <a:pt x="22" y="3"/>
                    <a:pt x="24" y="3"/>
                    <a:pt x="25" y="4"/>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72"/>
            <p:cNvSpPr>
              <a:spLocks noEditPoints="1"/>
            </p:cNvSpPr>
            <p:nvPr/>
          </p:nvSpPr>
          <p:spPr bwMode="auto">
            <a:xfrm>
              <a:off x="6478588" y="2211658"/>
              <a:ext cx="92075" cy="80963"/>
            </a:xfrm>
            <a:custGeom>
              <a:gdLst>
                <a:gd fmla="*/ 6 w 35" name="T0"/>
                <a:gd fmla="*/ 12 h 31" name="T1"/>
                <a:gd fmla="*/ 5 w 35" name="T2"/>
                <a:gd fmla="*/ 14 h 31" name="T3"/>
                <a:gd fmla="*/ 4 w 35" name="T4"/>
                <a:gd fmla="*/ 13 h 31" name="T5"/>
                <a:gd fmla="*/ 0 w 35" name="T6"/>
                <a:gd fmla="*/ 8 h 31" name="T7"/>
                <a:gd fmla="*/ 1 w 35" name="T8"/>
                <a:gd fmla="*/ 8 h 31" name="T9"/>
                <a:gd fmla="*/ 6 w 35" name="T10"/>
                <a:gd fmla="*/ 12 h 31" name="T11"/>
                <a:gd fmla="*/ 6 w 35" name="T12"/>
                <a:gd fmla="*/ 22 h 31" name="T13"/>
                <a:gd fmla="*/ 6 w 35" name="T14"/>
                <a:gd fmla="*/ 26 h 31" name="T15"/>
                <a:gd fmla="*/ 6 w 35" name="T16"/>
                <a:gd fmla="*/ 30 h 31" name="T17"/>
                <a:gd fmla="*/ 4 w 35" name="T18"/>
                <a:gd fmla="*/ 31 h 31" name="T19"/>
                <a:gd fmla="*/ 4 w 35" name="T20"/>
                <a:gd fmla="*/ 27 h 31" name="T21"/>
                <a:gd fmla="*/ 4 w 35" name="T22"/>
                <a:gd fmla="*/ 23 h 31" name="T23"/>
                <a:gd fmla="*/ 1 w 35" name="T24"/>
                <a:gd fmla="*/ 22 h 31" name="T25"/>
                <a:gd fmla="*/ 1 w 35" name="T26"/>
                <a:gd fmla="*/ 21 h 31" name="T27"/>
                <a:gd fmla="*/ 4 w 35" name="T28"/>
                <a:gd fmla="*/ 21 h 31" name="T29"/>
                <a:gd fmla="*/ 5 w 35" name="T30"/>
                <a:gd fmla="*/ 20 h 31" name="T31"/>
                <a:gd fmla="*/ 11 w 35" name="T32"/>
                <a:gd fmla="*/ 5 h 31" name="T33"/>
                <a:gd fmla="*/ 12 w 35" name="T34"/>
                <a:gd fmla="*/ 6 h 31" name="T35"/>
                <a:gd fmla="*/ 6 w 35" name="T36"/>
                <a:gd fmla="*/ 22 h 31" name="T37"/>
                <a:gd fmla="*/ 8 w 35" name="T38"/>
                <a:gd fmla="*/ 4 h 31" name="T39"/>
                <a:gd fmla="*/ 8 w 35" name="T40"/>
                <a:gd fmla="*/ 6 h 31" name="T41"/>
                <a:gd fmla="*/ 6 w 35" name="T42"/>
                <a:gd fmla="*/ 5 h 31" name="T43"/>
                <a:gd fmla="*/ 3 w 35" name="T44"/>
                <a:gd fmla="*/ 0 h 31" name="T45"/>
                <a:gd fmla="*/ 3 w 35" name="T46"/>
                <a:gd fmla="*/ 0 h 31" name="T47"/>
                <a:gd fmla="*/ 8 w 35" name="T48"/>
                <a:gd fmla="*/ 4 h 31" name="T49"/>
                <a:gd fmla="*/ 29 w 35" name="T50"/>
                <a:gd fmla="*/ 4 h 31" name="T51"/>
                <a:gd fmla="*/ 31 w 35" name="T52"/>
                <a:gd fmla="*/ 2 h 31" name="T53"/>
                <a:gd fmla="*/ 33 w 35" name="T54"/>
                <a:gd fmla="*/ 5 h 31" name="T55"/>
                <a:gd fmla="*/ 22 w 35" name="T56"/>
                <a:gd fmla="*/ 5 h 31" name="T57"/>
                <a:gd fmla="*/ 22 w 35" name="T58"/>
                <a:gd fmla="*/ 28 h 31" name="T59"/>
                <a:gd fmla="*/ 30 w 35" name="T60"/>
                <a:gd fmla="*/ 28 h 31" name="T61"/>
                <a:gd fmla="*/ 32 w 35" name="T62"/>
                <a:gd fmla="*/ 26 h 31" name="T63"/>
                <a:gd fmla="*/ 35 w 35" name="T64"/>
                <a:gd fmla="*/ 29 h 31" name="T65"/>
                <a:gd fmla="*/ 11 w 35" name="T66"/>
                <a:gd fmla="*/ 29 h 31" name="T67"/>
                <a:gd fmla="*/ 8 w 35" name="T68"/>
                <a:gd fmla="*/ 29 h 31" name="T69"/>
                <a:gd fmla="*/ 7 w 35" name="T70"/>
                <a:gd fmla="*/ 28 h 31" name="T71"/>
                <a:gd fmla="*/ 20 w 35" name="T72"/>
                <a:gd fmla="*/ 28 h 31" name="T73"/>
                <a:gd fmla="*/ 20 w 35" name="T74"/>
                <a:gd fmla="*/ 5 h 31" name="T75"/>
                <a:gd fmla="*/ 15 w 35" name="T76"/>
                <a:gd fmla="*/ 5 h 31" name="T77"/>
                <a:gd fmla="*/ 12 w 35" name="T78"/>
                <a:gd fmla="*/ 5 h 31" name="T79"/>
                <a:gd fmla="*/ 11 w 35" name="T80"/>
                <a:gd fmla="*/ 4 h 31" name="T81"/>
                <a:gd fmla="*/ 29 w 35" name="T82"/>
                <a:gd fmla="*/ 4 h 3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1" w="35">
                  <a:moveTo>
                    <a:pt x="6" y="12"/>
                  </a:moveTo>
                  <a:cubicBezTo>
                    <a:pt x="6" y="13"/>
                    <a:pt x="6" y="14"/>
                    <a:pt x="5" y="14"/>
                  </a:cubicBezTo>
                  <a:cubicBezTo>
                    <a:pt x="4" y="15"/>
                    <a:pt x="4" y="14"/>
                    <a:pt x="4" y="13"/>
                  </a:cubicBezTo>
                  <a:cubicBezTo>
                    <a:pt x="3" y="12"/>
                    <a:pt x="2" y="10"/>
                    <a:pt x="0" y="8"/>
                  </a:cubicBezTo>
                  <a:cubicBezTo>
                    <a:pt x="1" y="8"/>
                    <a:pt x="1" y="8"/>
                    <a:pt x="1" y="8"/>
                  </a:cubicBezTo>
                  <a:cubicBezTo>
                    <a:pt x="4" y="9"/>
                    <a:pt x="6" y="11"/>
                    <a:pt x="6" y="12"/>
                  </a:cubicBezTo>
                  <a:close/>
                  <a:moveTo>
                    <a:pt x="6" y="22"/>
                  </a:moveTo>
                  <a:cubicBezTo>
                    <a:pt x="6" y="23"/>
                    <a:pt x="6" y="25"/>
                    <a:pt x="6" y="26"/>
                  </a:cubicBezTo>
                  <a:cubicBezTo>
                    <a:pt x="6" y="28"/>
                    <a:pt x="6" y="29"/>
                    <a:pt x="6" y="30"/>
                  </a:cubicBezTo>
                  <a:cubicBezTo>
                    <a:pt x="6" y="31"/>
                    <a:pt x="6" y="31"/>
                    <a:pt x="4" y="31"/>
                  </a:cubicBezTo>
                  <a:cubicBezTo>
                    <a:pt x="3" y="30"/>
                    <a:pt x="3" y="29"/>
                    <a:pt x="4" y="27"/>
                  </a:cubicBezTo>
                  <a:cubicBezTo>
                    <a:pt x="4" y="25"/>
                    <a:pt x="4" y="24"/>
                    <a:pt x="4" y="23"/>
                  </a:cubicBezTo>
                  <a:cubicBezTo>
                    <a:pt x="3" y="23"/>
                    <a:pt x="2" y="22"/>
                    <a:pt x="1" y="22"/>
                  </a:cubicBezTo>
                  <a:cubicBezTo>
                    <a:pt x="1" y="21"/>
                    <a:pt x="1" y="21"/>
                    <a:pt x="1" y="21"/>
                  </a:cubicBezTo>
                  <a:cubicBezTo>
                    <a:pt x="2" y="21"/>
                    <a:pt x="3" y="21"/>
                    <a:pt x="4" y="21"/>
                  </a:cubicBezTo>
                  <a:cubicBezTo>
                    <a:pt x="4" y="21"/>
                    <a:pt x="5" y="21"/>
                    <a:pt x="5" y="20"/>
                  </a:cubicBezTo>
                  <a:cubicBezTo>
                    <a:pt x="6" y="19"/>
                    <a:pt x="8" y="14"/>
                    <a:pt x="11" y="5"/>
                  </a:cubicBezTo>
                  <a:cubicBezTo>
                    <a:pt x="12" y="6"/>
                    <a:pt x="12" y="6"/>
                    <a:pt x="12" y="6"/>
                  </a:cubicBezTo>
                  <a:cubicBezTo>
                    <a:pt x="9" y="15"/>
                    <a:pt x="7" y="21"/>
                    <a:pt x="6" y="22"/>
                  </a:cubicBezTo>
                  <a:close/>
                  <a:moveTo>
                    <a:pt x="8" y="4"/>
                  </a:moveTo>
                  <a:cubicBezTo>
                    <a:pt x="8" y="5"/>
                    <a:pt x="8" y="5"/>
                    <a:pt x="8" y="6"/>
                  </a:cubicBezTo>
                  <a:cubicBezTo>
                    <a:pt x="7" y="7"/>
                    <a:pt x="6" y="6"/>
                    <a:pt x="6" y="5"/>
                  </a:cubicBezTo>
                  <a:cubicBezTo>
                    <a:pt x="6" y="4"/>
                    <a:pt x="5" y="2"/>
                    <a:pt x="3" y="0"/>
                  </a:cubicBezTo>
                  <a:cubicBezTo>
                    <a:pt x="3" y="0"/>
                    <a:pt x="3" y="0"/>
                    <a:pt x="3" y="0"/>
                  </a:cubicBezTo>
                  <a:cubicBezTo>
                    <a:pt x="6" y="1"/>
                    <a:pt x="8" y="3"/>
                    <a:pt x="8" y="4"/>
                  </a:cubicBezTo>
                  <a:close/>
                  <a:moveTo>
                    <a:pt x="29" y="4"/>
                  </a:moveTo>
                  <a:cubicBezTo>
                    <a:pt x="31" y="2"/>
                    <a:pt x="31" y="2"/>
                    <a:pt x="31" y="2"/>
                  </a:cubicBezTo>
                  <a:cubicBezTo>
                    <a:pt x="33" y="5"/>
                    <a:pt x="33" y="5"/>
                    <a:pt x="33" y="5"/>
                  </a:cubicBezTo>
                  <a:cubicBezTo>
                    <a:pt x="22" y="5"/>
                    <a:pt x="22" y="5"/>
                    <a:pt x="22" y="5"/>
                  </a:cubicBezTo>
                  <a:cubicBezTo>
                    <a:pt x="22" y="28"/>
                    <a:pt x="22" y="28"/>
                    <a:pt x="22" y="28"/>
                  </a:cubicBezTo>
                  <a:cubicBezTo>
                    <a:pt x="30" y="28"/>
                    <a:pt x="30" y="28"/>
                    <a:pt x="30" y="28"/>
                  </a:cubicBezTo>
                  <a:cubicBezTo>
                    <a:pt x="32" y="26"/>
                    <a:pt x="32" y="26"/>
                    <a:pt x="32" y="26"/>
                  </a:cubicBezTo>
                  <a:cubicBezTo>
                    <a:pt x="35" y="29"/>
                    <a:pt x="35" y="29"/>
                    <a:pt x="35" y="29"/>
                  </a:cubicBezTo>
                  <a:cubicBezTo>
                    <a:pt x="11" y="29"/>
                    <a:pt x="11" y="29"/>
                    <a:pt x="11" y="29"/>
                  </a:cubicBezTo>
                  <a:cubicBezTo>
                    <a:pt x="10" y="29"/>
                    <a:pt x="9" y="29"/>
                    <a:pt x="8" y="29"/>
                  </a:cubicBezTo>
                  <a:cubicBezTo>
                    <a:pt x="7" y="28"/>
                    <a:pt x="7" y="28"/>
                    <a:pt x="7" y="28"/>
                  </a:cubicBezTo>
                  <a:cubicBezTo>
                    <a:pt x="20" y="28"/>
                    <a:pt x="20" y="28"/>
                    <a:pt x="20" y="28"/>
                  </a:cubicBezTo>
                  <a:cubicBezTo>
                    <a:pt x="20" y="5"/>
                    <a:pt x="20" y="5"/>
                    <a:pt x="20" y="5"/>
                  </a:cubicBezTo>
                  <a:cubicBezTo>
                    <a:pt x="15" y="5"/>
                    <a:pt x="15" y="5"/>
                    <a:pt x="15" y="5"/>
                  </a:cubicBezTo>
                  <a:cubicBezTo>
                    <a:pt x="14" y="5"/>
                    <a:pt x="13" y="5"/>
                    <a:pt x="12" y="5"/>
                  </a:cubicBezTo>
                  <a:cubicBezTo>
                    <a:pt x="11" y="4"/>
                    <a:pt x="11" y="4"/>
                    <a:pt x="11" y="4"/>
                  </a:cubicBezTo>
                  <a:lnTo>
                    <a:pt x="29"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73"/>
            <p:cNvSpPr>
              <a:spLocks noEditPoints="1"/>
            </p:cNvSpPr>
            <p:nvPr/>
          </p:nvSpPr>
          <p:spPr bwMode="auto">
            <a:xfrm>
              <a:off x="4835525" y="5980383"/>
              <a:ext cx="88900" cy="92075"/>
            </a:xfrm>
            <a:custGeom>
              <a:gdLst>
                <a:gd fmla="*/ 5 w 34" name="T0"/>
                <a:gd fmla="*/ 16 h 35" name="T1"/>
                <a:gd fmla="*/ 0 w 34" name="T2"/>
                <a:gd fmla="*/ 10 h 35" name="T3"/>
                <a:gd fmla="*/ 5 w 34" name="T4"/>
                <a:gd fmla="*/ 14 h 35" name="T5"/>
                <a:gd fmla="*/ 6 w 34" name="T6"/>
                <a:gd fmla="*/ 29 h 35" name="T7"/>
                <a:gd fmla="*/ 4 w 34" name="T8"/>
                <a:gd fmla="*/ 33 h 35" name="T9"/>
                <a:gd fmla="*/ 3 w 34" name="T10"/>
                <a:gd fmla="*/ 25 h 35" name="T11"/>
                <a:gd fmla="*/ 0 w 34" name="T12"/>
                <a:gd fmla="*/ 23 h 35" name="T13"/>
                <a:gd fmla="*/ 5 w 34" name="T14"/>
                <a:gd fmla="*/ 22 h 35" name="T15"/>
                <a:gd fmla="*/ 11 w 34" name="T16"/>
                <a:gd fmla="*/ 8 h 35" name="T17"/>
                <a:gd fmla="*/ 8 w 34" name="T18"/>
                <a:gd fmla="*/ 5 h 35" name="T19"/>
                <a:gd fmla="*/ 6 w 34" name="T20"/>
                <a:gd fmla="*/ 6 h 35" name="T21"/>
                <a:gd fmla="*/ 4 w 34" name="T22"/>
                <a:gd fmla="*/ 1 h 35" name="T23"/>
                <a:gd fmla="*/ 21 w 34" name="T24"/>
                <a:gd fmla="*/ 22 h 35" name="T25"/>
                <a:gd fmla="*/ 30 w 34" name="T26"/>
                <a:gd fmla="*/ 24 h 35" name="T27"/>
                <a:gd fmla="*/ 34 w 34" name="T28"/>
                <a:gd fmla="*/ 24 h 35" name="T29"/>
                <a:gd fmla="*/ 34 w 34" name="T30"/>
                <a:gd fmla="*/ 32 h 35" name="T31"/>
                <a:gd fmla="*/ 31 w 34" name="T32"/>
                <a:gd fmla="*/ 34 h 35" name="T33"/>
                <a:gd fmla="*/ 21 w 34" name="T34"/>
                <a:gd fmla="*/ 24 h 35" name="T35"/>
                <a:gd fmla="*/ 7 w 34" name="T36"/>
                <a:gd fmla="*/ 34 h 35" name="T37"/>
                <a:gd fmla="*/ 10 w 34" name="T38"/>
                <a:gd fmla="*/ 24 h 35" name="T39"/>
                <a:gd fmla="*/ 8 w 34" name="T40"/>
                <a:gd fmla="*/ 24 h 35" name="T41"/>
                <a:gd fmla="*/ 19 w 34" name="T42"/>
                <a:gd fmla="*/ 20 h 35" name="T43"/>
                <a:gd fmla="*/ 21 w 34" name="T44"/>
                <a:gd fmla="*/ 22 h 35" name="T45"/>
                <a:gd fmla="*/ 11 w 34" name="T46"/>
                <a:gd fmla="*/ 3 h 35" name="T47"/>
                <a:gd fmla="*/ 17 w 34" name="T48"/>
                <a:gd fmla="*/ 5 h 35" name="T49"/>
                <a:gd fmla="*/ 21 w 34" name="T50"/>
                <a:gd fmla="*/ 1 h 35" name="T51"/>
                <a:gd fmla="*/ 28 w 34" name="T52"/>
                <a:gd fmla="*/ 5 h 35" name="T53"/>
                <a:gd fmla="*/ 31 w 34" name="T54"/>
                <a:gd fmla="*/ 5 h 35" name="T55"/>
                <a:gd fmla="*/ 30 w 34" name="T56"/>
                <a:gd fmla="*/ 21 h 35" name="T57"/>
                <a:gd fmla="*/ 28 w 34" name="T58"/>
                <a:gd fmla="*/ 5 h 35" name="T59"/>
                <a:gd fmla="*/ 13 w 34" name="T60"/>
                <a:gd fmla="*/ 22 h 35" name="T61"/>
                <a:gd fmla="*/ 11 w 34" name="T62"/>
                <a:gd fmla="*/ 13 h 35" name="T63"/>
                <a:gd fmla="*/ 22 w 34" name="T64"/>
                <a:gd fmla="*/ 7 h 35" name="T65"/>
                <a:gd fmla="*/ 21 w 34" name="T66"/>
                <a:gd fmla="*/ 13 h 35" name="T67"/>
                <a:gd fmla="*/ 26 w 34" name="T68"/>
                <a:gd fmla="*/ 12 h 35" name="T69"/>
                <a:gd fmla="*/ 21 w 34" name="T70"/>
                <a:gd fmla="*/ 14 h 35" name="T71"/>
                <a:gd fmla="*/ 26 w 34" name="T72"/>
                <a:gd fmla="*/ 17 h 35" name="T73"/>
                <a:gd fmla="*/ 25 w 34" name="T74"/>
                <a:gd fmla="*/ 19 h 35" name="T75"/>
                <a:gd fmla="*/ 21 w 34" name="T76"/>
                <a:gd fmla="*/ 15 h 35" name="T77"/>
                <a:gd fmla="*/ 20 w 34" name="T78"/>
                <a:gd fmla="*/ 20 h 35" name="T79"/>
                <a:gd fmla="*/ 14 w 34" name="T80"/>
                <a:gd fmla="*/ 21 h 35" name="T81"/>
                <a:gd fmla="*/ 19 w 34" name="T82"/>
                <a:gd fmla="*/ 14 h 35" name="T83"/>
                <a:gd fmla="*/ 15 w 34" name="T84"/>
                <a:gd fmla="*/ 14 h 35" name="T85"/>
                <a:gd fmla="*/ 20 w 34" name="T86"/>
                <a:gd fmla="*/ 13 h 35" name="T87"/>
                <a:gd fmla="*/ 18 w 34" name="T88"/>
                <a:gd fmla="*/ 10 h 35" name="T89"/>
                <a:gd fmla="*/ 17 w 34" name="T90"/>
                <a:gd fmla="*/ 11 h 35" name="T91"/>
                <a:gd fmla="*/ 15 w 34" name="T92"/>
                <a:gd fmla="*/ 8 h 35" name="T93"/>
                <a:gd fmla="*/ 24 w 34" name="T94"/>
                <a:gd fmla="*/ 7 h 35" name="T95"/>
                <a:gd fmla="*/ 25 w 34" name="T96"/>
                <a:gd fmla="*/ 10 h 35" name="T97"/>
                <a:gd fmla="*/ 22 w 34" name="T98"/>
                <a:gd fmla="*/ 12 h 3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 w="34">
                  <a:moveTo>
                    <a:pt x="5" y="14"/>
                  </a:moveTo>
                  <a:cubicBezTo>
                    <a:pt x="6" y="15"/>
                    <a:pt x="5" y="16"/>
                    <a:pt x="5" y="16"/>
                  </a:cubicBezTo>
                  <a:cubicBezTo>
                    <a:pt x="4" y="17"/>
                    <a:pt x="4" y="16"/>
                    <a:pt x="3" y="15"/>
                  </a:cubicBezTo>
                  <a:cubicBezTo>
                    <a:pt x="2" y="13"/>
                    <a:pt x="1" y="12"/>
                    <a:pt x="0" y="10"/>
                  </a:cubicBezTo>
                  <a:cubicBezTo>
                    <a:pt x="0" y="10"/>
                    <a:pt x="0" y="10"/>
                    <a:pt x="0" y="10"/>
                  </a:cubicBezTo>
                  <a:cubicBezTo>
                    <a:pt x="4" y="12"/>
                    <a:pt x="5" y="13"/>
                    <a:pt x="5" y="14"/>
                  </a:cubicBezTo>
                  <a:close/>
                  <a:moveTo>
                    <a:pt x="6" y="24"/>
                  </a:moveTo>
                  <a:cubicBezTo>
                    <a:pt x="6" y="25"/>
                    <a:pt x="6" y="27"/>
                    <a:pt x="6" y="29"/>
                  </a:cubicBezTo>
                  <a:cubicBezTo>
                    <a:pt x="6" y="30"/>
                    <a:pt x="6" y="32"/>
                    <a:pt x="6" y="32"/>
                  </a:cubicBezTo>
                  <a:cubicBezTo>
                    <a:pt x="6" y="33"/>
                    <a:pt x="5" y="33"/>
                    <a:pt x="4" y="33"/>
                  </a:cubicBezTo>
                  <a:cubicBezTo>
                    <a:pt x="3" y="32"/>
                    <a:pt x="3" y="31"/>
                    <a:pt x="3" y="29"/>
                  </a:cubicBezTo>
                  <a:cubicBezTo>
                    <a:pt x="4" y="27"/>
                    <a:pt x="4" y="26"/>
                    <a:pt x="3" y="25"/>
                  </a:cubicBezTo>
                  <a:cubicBezTo>
                    <a:pt x="3" y="25"/>
                    <a:pt x="2" y="24"/>
                    <a:pt x="0" y="24"/>
                  </a:cubicBezTo>
                  <a:cubicBezTo>
                    <a:pt x="0" y="23"/>
                    <a:pt x="0" y="23"/>
                    <a:pt x="0" y="23"/>
                  </a:cubicBezTo>
                  <a:cubicBezTo>
                    <a:pt x="2" y="24"/>
                    <a:pt x="3" y="24"/>
                    <a:pt x="3" y="24"/>
                  </a:cubicBezTo>
                  <a:cubicBezTo>
                    <a:pt x="4" y="24"/>
                    <a:pt x="4" y="23"/>
                    <a:pt x="5" y="22"/>
                  </a:cubicBezTo>
                  <a:cubicBezTo>
                    <a:pt x="5" y="21"/>
                    <a:pt x="7" y="17"/>
                    <a:pt x="10" y="8"/>
                  </a:cubicBezTo>
                  <a:cubicBezTo>
                    <a:pt x="11" y="8"/>
                    <a:pt x="11" y="8"/>
                    <a:pt x="11" y="8"/>
                  </a:cubicBezTo>
                  <a:cubicBezTo>
                    <a:pt x="8" y="18"/>
                    <a:pt x="6" y="23"/>
                    <a:pt x="6" y="24"/>
                  </a:cubicBezTo>
                  <a:close/>
                  <a:moveTo>
                    <a:pt x="8" y="5"/>
                  </a:moveTo>
                  <a:cubicBezTo>
                    <a:pt x="9" y="6"/>
                    <a:pt x="9" y="7"/>
                    <a:pt x="8" y="7"/>
                  </a:cubicBezTo>
                  <a:cubicBezTo>
                    <a:pt x="7" y="8"/>
                    <a:pt x="7" y="8"/>
                    <a:pt x="6" y="6"/>
                  </a:cubicBezTo>
                  <a:cubicBezTo>
                    <a:pt x="6" y="5"/>
                    <a:pt x="5" y="3"/>
                    <a:pt x="3" y="2"/>
                  </a:cubicBezTo>
                  <a:cubicBezTo>
                    <a:pt x="4" y="1"/>
                    <a:pt x="4" y="1"/>
                    <a:pt x="4" y="1"/>
                  </a:cubicBezTo>
                  <a:cubicBezTo>
                    <a:pt x="6" y="3"/>
                    <a:pt x="8" y="4"/>
                    <a:pt x="8" y="5"/>
                  </a:cubicBezTo>
                  <a:close/>
                  <a:moveTo>
                    <a:pt x="21" y="22"/>
                  </a:moveTo>
                  <a:cubicBezTo>
                    <a:pt x="21" y="24"/>
                    <a:pt x="21" y="24"/>
                    <a:pt x="21" y="24"/>
                  </a:cubicBezTo>
                  <a:cubicBezTo>
                    <a:pt x="30" y="24"/>
                    <a:pt x="30" y="24"/>
                    <a:pt x="30" y="24"/>
                  </a:cubicBezTo>
                  <a:cubicBezTo>
                    <a:pt x="32" y="22"/>
                    <a:pt x="32" y="22"/>
                    <a:pt x="32" y="22"/>
                  </a:cubicBezTo>
                  <a:cubicBezTo>
                    <a:pt x="34" y="24"/>
                    <a:pt x="34" y="24"/>
                    <a:pt x="34" y="24"/>
                  </a:cubicBezTo>
                  <a:cubicBezTo>
                    <a:pt x="22" y="24"/>
                    <a:pt x="22" y="24"/>
                    <a:pt x="22" y="24"/>
                  </a:cubicBezTo>
                  <a:cubicBezTo>
                    <a:pt x="25" y="28"/>
                    <a:pt x="29" y="31"/>
                    <a:pt x="34" y="32"/>
                  </a:cubicBezTo>
                  <a:cubicBezTo>
                    <a:pt x="34" y="32"/>
                    <a:pt x="34" y="32"/>
                    <a:pt x="34" y="32"/>
                  </a:cubicBezTo>
                  <a:cubicBezTo>
                    <a:pt x="33" y="32"/>
                    <a:pt x="32" y="33"/>
                    <a:pt x="31" y="34"/>
                  </a:cubicBezTo>
                  <a:cubicBezTo>
                    <a:pt x="27" y="32"/>
                    <a:pt x="24" y="29"/>
                    <a:pt x="22" y="24"/>
                  </a:cubicBezTo>
                  <a:cubicBezTo>
                    <a:pt x="21" y="24"/>
                    <a:pt x="21" y="24"/>
                    <a:pt x="21" y="24"/>
                  </a:cubicBezTo>
                  <a:cubicBezTo>
                    <a:pt x="19" y="30"/>
                    <a:pt x="14" y="34"/>
                    <a:pt x="7" y="35"/>
                  </a:cubicBezTo>
                  <a:cubicBezTo>
                    <a:pt x="7" y="34"/>
                    <a:pt x="7" y="34"/>
                    <a:pt x="7" y="34"/>
                  </a:cubicBezTo>
                  <a:cubicBezTo>
                    <a:pt x="13" y="33"/>
                    <a:pt x="17" y="29"/>
                    <a:pt x="19" y="24"/>
                  </a:cubicBezTo>
                  <a:cubicBezTo>
                    <a:pt x="10" y="24"/>
                    <a:pt x="10" y="24"/>
                    <a:pt x="10" y="24"/>
                  </a:cubicBezTo>
                  <a:cubicBezTo>
                    <a:pt x="9" y="25"/>
                    <a:pt x="9" y="25"/>
                    <a:pt x="9" y="25"/>
                  </a:cubicBezTo>
                  <a:cubicBezTo>
                    <a:pt x="8" y="24"/>
                    <a:pt x="8" y="24"/>
                    <a:pt x="8" y="24"/>
                  </a:cubicBezTo>
                  <a:cubicBezTo>
                    <a:pt x="19" y="24"/>
                    <a:pt x="19" y="24"/>
                    <a:pt x="19" y="24"/>
                  </a:cubicBezTo>
                  <a:cubicBezTo>
                    <a:pt x="19" y="23"/>
                    <a:pt x="19" y="22"/>
                    <a:pt x="19" y="20"/>
                  </a:cubicBezTo>
                  <a:cubicBezTo>
                    <a:pt x="22" y="22"/>
                    <a:pt x="22" y="22"/>
                    <a:pt x="22" y="22"/>
                  </a:cubicBezTo>
                  <a:lnTo>
                    <a:pt x="21" y="22"/>
                  </a:lnTo>
                  <a:close/>
                  <a:moveTo>
                    <a:pt x="11" y="13"/>
                  </a:moveTo>
                  <a:cubicBezTo>
                    <a:pt x="11" y="9"/>
                    <a:pt x="11" y="6"/>
                    <a:pt x="11" y="3"/>
                  </a:cubicBezTo>
                  <a:cubicBezTo>
                    <a:pt x="14" y="5"/>
                    <a:pt x="14" y="5"/>
                    <a:pt x="14" y="5"/>
                  </a:cubicBezTo>
                  <a:cubicBezTo>
                    <a:pt x="17" y="5"/>
                    <a:pt x="17" y="5"/>
                    <a:pt x="17" y="5"/>
                  </a:cubicBezTo>
                  <a:cubicBezTo>
                    <a:pt x="18" y="3"/>
                    <a:pt x="18" y="2"/>
                    <a:pt x="19" y="0"/>
                  </a:cubicBezTo>
                  <a:cubicBezTo>
                    <a:pt x="21" y="1"/>
                    <a:pt x="21" y="1"/>
                    <a:pt x="21" y="1"/>
                  </a:cubicBezTo>
                  <a:cubicBezTo>
                    <a:pt x="20" y="2"/>
                    <a:pt x="19" y="3"/>
                    <a:pt x="18" y="5"/>
                  </a:cubicBezTo>
                  <a:cubicBezTo>
                    <a:pt x="28" y="5"/>
                    <a:pt x="28" y="5"/>
                    <a:pt x="28" y="5"/>
                  </a:cubicBezTo>
                  <a:cubicBezTo>
                    <a:pt x="30" y="3"/>
                    <a:pt x="30" y="3"/>
                    <a:pt x="30" y="3"/>
                  </a:cubicBezTo>
                  <a:cubicBezTo>
                    <a:pt x="31" y="5"/>
                    <a:pt x="31" y="5"/>
                    <a:pt x="31" y="5"/>
                  </a:cubicBezTo>
                  <a:cubicBezTo>
                    <a:pt x="30" y="6"/>
                    <a:pt x="30" y="6"/>
                    <a:pt x="30" y="6"/>
                  </a:cubicBezTo>
                  <a:cubicBezTo>
                    <a:pt x="30" y="13"/>
                    <a:pt x="30" y="18"/>
                    <a:pt x="30" y="21"/>
                  </a:cubicBezTo>
                  <a:cubicBezTo>
                    <a:pt x="28" y="22"/>
                    <a:pt x="28" y="22"/>
                    <a:pt x="28" y="22"/>
                  </a:cubicBezTo>
                  <a:cubicBezTo>
                    <a:pt x="28" y="5"/>
                    <a:pt x="28" y="5"/>
                    <a:pt x="28" y="5"/>
                  </a:cubicBezTo>
                  <a:cubicBezTo>
                    <a:pt x="13" y="5"/>
                    <a:pt x="13" y="5"/>
                    <a:pt x="13" y="5"/>
                  </a:cubicBezTo>
                  <a:cubicBezTo>
                    <a:pt x="13" y="22"/>
                    <a:pt x="13" y="22"/>
                    <a:pt x="13" y="22"/>
                  </a:cubicBezTo>
                  <a:cubicBezTo>
                    <a:pt x="11" y="23"/>
                    <a:pt x="11" y="23"/>
                    <a:pt x="11" y="23"/>
                  </a:cubicBezTo>
                  <a:cubicBezTo>
                    <a:pt x="11" y="19"/>
                    <a:pt x="11" y="16"/>
                    <a:pt x="11" y="13"/>
                  </a:cubicBezTo>
                  <a:close/>
                  <a:moveTo>
                    <a:pt x="20" y="6"/>
                  </a:moveTo>
                  <a:cubicBezTo>
                    <a:pt x="22" y="7"/>
                    <a:pt x="22" y="7"/>
                    <a:pt x="22" y="7"/>
                  </a:cubicBezTo>
                  <a:cubicBezTo>
                    <a:pt x="21" y="8"/>
                    <a:pt x="21" y="8"/>
                    <a:pt x="21" y="8"/>
                  </a:cubicBezTo>
                  <a:cubicBezTo>
                    <a:pt x="21" y="13"/>
                    <a:pt x="21" y="13"/>
                    <a:pt x="21" y="13"/>
                  </a:cubicBezTo>
                  <a:cubicBezTo>
                    <a:pt x="24" y="13"/>
                    <a:pt x="24" y="13"/>
                    <a:pt x="24" y="13"/>
                  </a:cubicBezTo>
                  <a:cubicBezTo>
                    <a:pt x="26" y="12"/>
                    <a:pt x="26" y="12"/>
                    <a:pt x="26" y="12"/>
                  </a:cubicBezTo>
                  <a:cubicBezTo>
                    <a:pt x="28" y="14"/>
                    <a:pt x="28" y="14"/>
                    <a:pt x="28" y="14"/>
                  </a:cubicBezTo>
                  <a:cubicBezTo>
                    <a:pt x="21" y="14"/>
                    <a:pt x="21" y="14"/>
                    <a:pt x="21" y="14"/>
                  </a:cubicBezTo>
                  <a:cubicBezTo>
                    <a:pt x="21" y="15"/>
                    <a:pt x="21" y="15"/>
                    <a:pt x="21" y="15"/>
                  </a:cubicBezTo>
                  <a:cubicBezTo>
                    <a:pt x="24" y="15"/>
                    <a:pt x="25" y="16"/>
                    <a:pt x="26" y="17"/>
                  </a:cubicBezTo>
                  <a:cubicBezTo>
                    <a:pt x="27" y="17"/>
                    <a:pt x="27" y="18"/>
                    <a:pt x="26" y="19"/>
                  </a:cubicBezTo>
                  <a:cubicBezTo>
                    <a:pt x="26" y="20"/>
                    <a:pt x="26" y="20"/>
                    <a:pt x="25" y="19"/>
                  </a:cubicBezTo>
                  <a:cubicBezTo>
                    <a:pt x="25" y="18"/>
                    <a:pt x="24" y="18"/>
                    <a:pt x="24" y="17"/>
                  </a:cubicBezTo>
                  <a:cubicBezTo>
                    <a:pt x="23" y="16"/>
                    <a:pt x="22" y="16"/>
                    <a:pt x="21" y="15"/>
                  </a:cubicBezTo>
                  <a:cubicBezTo>
                    <a:pt x="21" y="18"/>
                    <a:pt x="22" y="19"/>
                    <a:pt x="22" y="20"/>
                  </a:cubicBezTo>
                  <a:cubicBezTo>
                    <a:pt x="20" y="20"/>
                    <a:pt x="20" y="20"/>
                    <a:pt x="20" y="20"/>
                  </a:cubicBezTo>
                  <a:cubicBezTo>
                    <a:pt x="20" y="19"/>
                    <a:pt x="20" y="18"/>
                    <a:pt x="20" y="16"/>
                  </a:cubicBezTo>
                  <a:cubicBezTo>
                    <a:pt x="18" y="18"/>
                    <a:pt x="17" y="19"/>
                    <a:pt x="14" y="21"/>
                  </a:cubicBezTo>
                  <a:cubicBezTo>
                    <a:pt x="14" y="20"/>
                    <a:pt x="14" y="20"/>
                    <a:pt x="14" y="20"/>
                  </a:cubicBezTo>
                  <a:cubicBezTo>
                    <a:pt x="16" y="18"/>
                    <a:pt x="18" y="16"/>
                    <a:pt x="19" y="14"/>
                  </a:cubicBezTo>
                  <a:cubicBezTo>
                    <a:pt x="16" y="14"/>
                    <a:pt x="16" y="14"/>
                    <a:pt x="16" y="14"/>
                  </a:cubicBezTo>
                  <a:cubicBezTo>
                    <a:pt x="15" y="14"/>
                    <a:pt x="15" y="14"/>
                    <a:pt x="15" y="14"/>
                  </a:cubicBezTo>
                  <a:cubicBezTo>
                    <a:pt x="14" y="13"/>
                    <a:pt x="14" y="13"/>
                    <a:pt x="14" y="13"/>
                  </a:cubicBezTo>
                  <a:cubicBezTo>
                    <a:pt x="20" y="13"/>
                    <a:pt x="20" y="13"/>
                    <a:pt x="20" y="13"/>
                  </a:cubicBezTo>
                  <a:cubicBezTo>
                    <a:pt x="20" y="9"/>
                    <a:pt x="20" y="7"/>
                    <a:pt x="20" y="6"/>
                  </a:cubicBezTo>
                  <a:close/>
                  <a:moveTo>
                    <a:pt x="18" y="10"/>
                  </a:moveTo>
                  <a:cubicBezTo>
                    <a:pt x="19" y="10"/>
                    <a:pt x="19" y="11"/>
                    <a:pt x="18" y="12"/>
                  </a:cubicBezTo>
                  <a:cubicBezTo>
                    <a:pt x="17" y="13"/>
                    <a:pt x="17" y="12"/>
                    <a:pt x="17" y="11"/>
                  </a:cubicBezTo>
                  <a:cubicBezTo>
                    <a:pt x="16" y="10"/>
                    <a:pt x="16" y="9"/>
                    <a:pt x="15" y="8"/>
                  </a:cubicBezTo>
                  <a:cubicBezTo>
                    <a:pt x="15" y="8"/>
                    <a:pt x="15" y="8"/>
                    <a:pt x="15" y="8"/>
                  </a:cubicBezTo>
                  <a:cubicBezTo>
                    <a:pt x="17" y="8"/>
                    <a:pt x="18" y="9"/>
                    <a:pt x="18" y="10"/>
                  </a:cubicBezTo>
                  <a:close/>
                  <a:moveTo>
                    <a:pt x="24" y="7"/>
                  </a:moveTo>
                  <a:cubicBezTo>
                    <a:pt x="27" y="9"/>
                    <a:pt x="27" y="9"/>
                    <a:pt x="27" y="9"/>
                  </a:cubicBezTo>
                  <a:cubicBezTo>
                    <a:pt x="26" y="9"/>
                    <a:pt x="25" y="10"/>
                    <a:pt x="25" y="10"/>
                  </a:cubicBezTo>
                  <a:cubicBezTo>
                    <a:pt x="24" y="11"/>
                    <a:pt x="23" y="12"/>
                    <a:pt x="23" y="13"/>
                  </a:cubicBezTo>
                  <a:cubicBezTo>
                    <a:pt x="22" y="12"/>
                    <a:pt x="22" y="12"/>
                    <a:pt x="22" y="12"/>
                  </a:cubicBezTo>
                  <a:cubicBezTo>
                    <a:pt x="23" y="10"/>
                    <a:pt x="24" y="8"/>
                    <a:pt x="24" y="7"/>
                  </a:cubicBez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74"/>
            <p:cNvSpPr>
              <a:spLocks noEditPoints="1"/>
            </p:cNvSpPr>
            <p:nvPr/>
          </p:nvSpPr>
          <p:spPr bwMode="auto">
            <a:xfrm>
              <a:off x="4935538" y="5983558"/>
              <a:ext cx="73025" cy="85725"/>
            </a:xfrm>
            <a:custGeom>
              <a:gdLst>
                <a:gd fmla="*/ 0 w 28" name="T0"/>
                <a:gd fmla="*/ 20 h 33" name="T1"/>
                <a:gd fmla="*/ 0 w 28" name="T2"/>
                <a:gd fmla="*/ 6 h 33" name="T3"/>
                <a:gd fmla="*/ 3 w 28" name="T4"/>
                <a:gd fmla="*/ 8 h 33" name="T5"/>
                <a:gd fmla="*/ 2 w 28" name="T6"/>
                <a:gd fmla="*/ 9 h 33" name="T7"/>
                <a:gd fmla="*/ 2 w 28" name="T8"/>
                <a:gd fmla="*/ 28 h 33" name="T9"/>
                <a:gd fmla="*/ 2 w 28" name="T10"/>
                <a:gd fmla="*/ 32 h 33" name="T11"/>
                <a:gd fmla="*/ 0 w 28" name="T12"/>
                <a:gd fmla="*/ 33 h 33" name="T13"/>
                <a:gd fmla="*/ 0 w 28" name="T14"/>
                <a:gd fmla="*/ 20 h 33" name="T15"/>
                <a:gd fmla="*/ 8 w 28" name="T16"/>
                <a:gd fmla="*/ 4 h 33" name="T17"/>
                <a:gd fmla="*/ 8 w 28" name="T18"/>
                <a:gd fmla="*/ 7 h 33" name="T19"/>
                <a:gd fmla="*/ 6 w 28" name="T20"/>
                <a:gd fmla="*/ 6 h 33" name="T21"/>
                <a:gd fmla="*/ 3 w 28" name="T22"/>
                <a:gd fmla="*/ 0 h 33" name="T23"/>
                <a:gd fmla="*/ 3 w 28" name="T24"/>
                <a:gd fmla="*/ 0 h 33" name="T25"/>
                <a:gd fmla="*/ 8 w 28" name="T26"/>
                <a:gd fmla="*/ 4 h 33" name="T27"/>
                <a:gd fmla="*/ 24 w 28" name="T28"/>
                <a:gd fmla="*/ 4 h 33" name="T29"/>
                <a:gd fmla="*/ 25 w 28" name="T30"/>
                <a:gd fmla="*/ 2 h 33" name="T31"/>
                <a:gd fmla="*/ 28 w 28" name="T32"/>
                <a:gd fmla="*/ 4 h 33" name="T33"/>
                <a:gd fmla="*/ 26 w 28" name="T34"/>
                <a:gd fmla="*/ 5 h 33" name="T35"/>
                <a:gd fmla="*/ 26 w 28" name="T36"/>
                <a:gd fmla="*/ 29 h 33" name="T37"/>
                <a:gd fmla="*/ 23 w 28" name="T38"/>
                <a:gd fmla="*/ 33 h 33" name="T39"/>
                <a:gd fmla="*/ 18 w 28" name="T40"/>
                <a:gd fmla="*/ 30 h 33" name="T41"/>
                <a:gd fmla="*/ 18 w 28" name="T42"/>
                <a:gd fmla="*/ 29 h 33" name="T43"/>
                <a:gd fmla="*/ 23 w 28" name="T44"/>
                <a:gd fmla="*/ 30 h 33" name="T45"/>
                <a:gd fmla="*/ 24 w 28" name="T46"/>
                <a:gd fmla="*/ 28 h 33" name="T47"/>
                <a:gd fmla="*/ 24 w 28" name="T48"/>
                <a:gd fmla="*/ 4 h 33" name="T49"/>
                <a:gd fmla="*/ 15 w 28" name="T50"/>
                <a:gd fmla="*/ 4 h 33" name="T51"/>
                <a:gd fmla="*/ 12 w 28" name="T52"/>
                <a:gd fmla="*/ 5 h 33" name="T53"/>
                <a:gd fmla="*/ 11 w 28" name="T54"/>
                <a:gd fmla="*/ 4 h 33" name="T55"/>
                <a:gd fmla="*/ 24 w 28" name="T56"/>
                <a:gd fmla="*/ 4 h 33"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3" w="28">
                  <a:moveTo>
                    <a:pt x="0" y="20"/>
                  </a:moveTo>
                  <a:cubicBezTo>
                    <a:pt x="0" y="13"/>
                    <a:pt x="0" y="8"/>
                    <a:pt x="0" y="6"/>
                  </a:cubicBezTo>
                  <a:cubicBezTo>
                    <a:pt x="3" y="8"/>
                    <a:pt x="3" y="8"/>
                    <a:pt x="3" y="8"/>
                  </a:cubicBezTo>
                  <a:cubicBezTo>
                    <a:pt x="2" y="9"/>
                    <a:pt x="2" y="9"/>
                    <a:pt x="2" y="9"/>
                  </a:cubicBezTo>
                  <a:cubicBezTo>
                    <a:pt x="2" y="28"/>
                    <a:pt x="2" y="28"/>
                    <a:pt x="2" y="28"/>
                  </a:cubicBezTo>
                  <a:cubicBezTo>
                    <a:pt x="2" y="30"/>
                    <a:pt x="2" y="31"/>
                    <a:pt x="2" y="32"/>
                  </a:cubicBezTo>
                  <a:cubicBezTo>
                    <a:pt x="0" y="33"/>
                    <a:pt x="0" y="33"/>
                    <a:pt x="0" y="33"/>
                  </a:cubicBezTo>
                  <a:cubicBezTo>
                    <a:pt x="0" y="32"/>
                    <a:pt x="0" y="27"/>
                    <a:pt x="0" y="20"/>
                  </a:cubicBezTo>
                  <a:close/>
                  <a:moveTo>
                    <a:pt x="8" y="4"/>
                  </a:moveTo>
                  <a:cubicBezTo>
                    <a:pt x="9" y="5"/>
                    <a:pt x="8" y="6"/>
                    <a:pt x="8" y="7"/>
                  </a:cubicBezTo>
                  <a:cubicBezTo>
                    <a:pt x="7" y="7"/>
                    <a:pt x="7" y="7"/>
                    <a:pt x="6" y="6"/>
                  </a:cubicBezTo>
                  <a:cubicBezTo>
                    <a:pt x="6" y="4"/>
                    <a:pt x="4" y="2"/>
                    <a:pt x="3" y="0"/>
                  </a:cubicBezTo>
                  <a:cubicBezTo>
                    <a:pt x="3" y="0"/>
                    <a:pt x="3" y="0"/>
                    <a:pt x="3" y="0"/>
                  </a:cubicBezTo>
                  <a:cubicBezTo>
                    <a:pt x="6" y="1"/>
                    <a:pt x="8" y="3"/>
                    <a:pt x="8" y="4"/>
                  </a:cubicBezTo>
                  <a:close/>
                  <a:moveTo>
                    <a:pt x="24" y="4"/>
                  </a:moveTo>
                  <a:cubicBezTo>
                    <a:pt x="25" y="2"/>
                    <a:pt x="25" y="2"/>
                    <a:pt x="25" y="2"/>
                  </a:cubicBezTo>
                  <a:cubicBezTo>
                    <a:pt x="28" y="4"/>
                    <a:pt x="28" y="4"/>
                    <a:pt x="28" y="4"/>
                  </a:cubicBezTo>
                  <a:cubicBezTo>
                    <a:pt x="26" y="5"/>
                    <a:pt x="26" y="5"/>
                    <a:pt x="26" y="5"/>
                  </a:cubicBezTo>
                  <a:cubicBezTo>
                    <a:pt x="26" y="29"/>
                    <a:pt x="26" y="29"/>
                    <a:pt x="26" y="29"/>
                  </a:cubicBezTo>
                  <a:cubicBezTo>
                    <a:pt x="27" y="31"/>
                    <a:pt x="25" y="33"/>
                    <a:pt x="23" y="33"/>
                  </a:cubicBezTo>
                  <a:cubicBezTo>
                    <a:pt x="23" y="32"/>
                    <a:pt x="21" y="31"/>
                    <a:pt x="18" y="30"/>
                  </a:cubicBezTo>
                  <a:cubicBezTo>
                    <a:pt x="18" y="29"/>
                    <a:pt x="18" y="29"/>
                    <a:pt x="18" y="29"/>
                  </a:cubicBezTo>
                  <a:cubicBezTo>
                    <a:pt x="20" y="29"/>
                    <a:pt x="22" y="30"/>
                    <a:pt x="23" y="30"/>
                  </a:cubicBezTo>
                  <a:cubicBezTo>
                    <a:pt x="24" y="30"/>
                    <a:pt x="24" y="29"/>
                    <a:pt x="24" y="28"/>
                  </a:cubicBezTo>
                  <a:cubicBezTo>
                    <a:pt x="24" y="4"/>
                    <a:pt x="24" y="4"/>
                    <a:pt x="24" y="4"/>
                  </a:cubicBezTo>
                  <a:cubicBezTo>
                    <a:pt x="15" y="4"/>
                    <a:pt x="15" y="4"/>
                    <a:pt x="15" y="4"/>
                  </a:cubicBezTo>
                  <a:cubicBezTo>
                    <a:pt x="14" y="4"/>
                    <a:pt x="13" y="5"/>
                    <a:pt x="12" y="5"/>
                  </a:cubicBezTo>
                  <a:cubicBezTo>
                    <a:pt x="11" y="4"/>
                    <a:pt x="11" y="4"/>
                    <a:pt x="11" y="4"/>
                  </a:cubicBezTo>
                  <a:lnTo>
                    <a:pt x="24" y="4"/>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75"/>
            <p:cNvSpPr>
              <a:spLocks noEditPoints="1"/>
            </p:cNvSpPr>
            <p:nvPr/>
          </p:nvSpPr>
          <p:spPr bwMode="auto">
            <a:xfrm>
              <a:off x="4337050" y="4721496"/>
              <a:ext cx="88900" cy="85725"/>
            </a:xfrm>
            <a:custGeom>
              <a:gdLst>
                <a:gd fmla="*/ 7 w 34" name="T0"/>
                <a:gd fmla="*/ 10 h 33" name="T1"/>
                <a:gd fmla="*/ 16 w 34" name="T2"/>
                <a:gd fmla="*/ 12 h 33" name="T3"/>
                <a:gd fmla="*/ 4 w 34" name="T4"/>
                <a:gd fmla="*/ 8 h 33" name="T5"/>
                <a:gd fmla="*/ 0 w 34" name="T6"/>
                <a:gd fmla="*/ 7 h 33" name="T7"/>
                <a:gd fmla="*/ 16 w 34" name="T8"/>
                <a:gd fmla="*/ 4 h 33" name="T9"/>
                <a:gd fmla="*/ 4 w 34" name="T10"/>
                <a:gd fmla="*/ 4 h 33" name="T11"/>
                <a:gd fmla="*/ 27 w 34" name="T12"/>
                <a:gd fmla="*/ 0 h 33" name="T13"/>
                <a:gd fmla="*/ 25 w 34" name="T14"/>
                <a:gd fmla="*/ 3 h 33" name="T15"/>
                <a:gd fmla="*/ 18 w 34" name="T16"/>
                <a:gd fmla="*/ 7 h 33" name="T17"/>
                <a:gd fmla="*/ 31 w 34" name="T18"/>
                <a:gd fmla="*/ 5 h 33" name="T19"/>
                <a:gd fmla="*/ 18 w 34" name="T20"/>
                <a:gd fmla="*/ 8 h 33" name="T21"/>
                <a:gd fmla="*/ 25 w 34" name="T22"/>
                <a:gd fmla="*/ 12 h 33" name="T23"/>
                <a:gd fmla="*/ 28 w 34" name="T24"/>
                <a:gd fmla="*/ 12 h 33" name="T25"/>
                <a:gd fmla="*/ 27 w 34" name="T26"/>
                <a:gd fmla="*/ 23 h 33" name="T27"/>
                <a:gd fmla="*/ 25 w 34" name="T28"/>
                <a:gd fmla="*/ 22 h 33" name="T29"/>
                <a:gd fmla="*/ 18 w 34" name="T30"/>
                <a:gd fmla="*/ 26 h 33" name="T31"/>
                <a:gd fmla="*/ 28 w 34" name="T32"/>
                <a:gd fmla="*/ 24 h 33" name="T33"/>
                <a:gd fmla="*/ 18 w 34" name="T34"/>
                <a:gd fmla="*/ 27 h 33" name="T35"/>
                <a:gd fmla="*/ 29 w 34" name="T36"/>
                <a:gd fmla="*/ 32 h 33" name="T37"/>
                <a:gd fmla="*/ 34 w 34" name="T38"/>
                <a:gd fmla="*/ 32 h 33" name="T39"/>
                <a:gd fmla="*/ 1 w 34" name="T40"/>
                <a:gd fmla="*/ 33 h 33" name="T41"/>
                <a:gd fmla="*/ 16 w 34" name="T42"/>
                <a:gd fmla="*/ 32 h 33" name="T43"/>
                <a:gd fmla="*/ 8 w 34" name="T44"/>
                <a:gd fmla="*/ 27 h 33" name="T45"/>
                <a:gd fmla="*/ 4 w 34" name="T46"/>
                <a:gd fmla="*/ 26 h 33" name="T47"/>
                <a:gd fmla="*/ 16 w 34" name="T48"/>
                <a:gd fmla="*/ 22 h 33" name="T49"/>
                <a:gd fmla="*/ 9 w 34" name="T50"/>
                <a:gd fmla="*/ 23 h 33" name="T51"/>
                <a:gd fmla="*/ 7 w 34" name="T52"/>
                <a:gd fmla="*/ 17 h 33" name="T53"/>
                <a:gd fmla="*/ 16 w 34" name="T54"/>
                <a:gd fmla="*/ 16 h 33" name="T55"/>
                <a:gd fmla="*/ 9 w 34" name="T56"/>
                <a:gd fmla="*/ 12 h 33" name="T57"/>
                <a:gd fmla="*/ 9 w 34" name="T58"/>
                <a:gd fmla="*/ 21 h 33" name="T59"/>
                <a:gd fmla="*/ 16 w 34" name="T60"/>
                <a:gd fmla="*/ 17 h 33" name="T61"/>
                <a:gd fmla="*/ 9 w 34" name="T62"/>
                <a:gd fmla="*/ 21 h 33" name="T63"/>
                <a:gd fmla="*/ 25 w 34" name="T64"/>
                <a:gd fmla="*/ 16 h 33" name="T65"/>
                <a:gd fmla="*/ 18 w 34" name="T66"/>
                <a:gd fmla="*/ 12 h 33" name="T67"/>
                <a:gd fmla="*/ 18 w 34" name="T68"/>
                <a:gd fmla="*/ 21 h 33" name="T69"/>
                <a:gd fmla="*/ 25 w 34" name="T70"/>
                <a:gd fmla="*/ 17 h 33" name="T71"/>
                <a:gd fmla="*/ 18 w 34" name="T72"/>
                <a:gd fmla="*/ 21 h 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3" w="34">
                  <a:moveTo>
                    <a:pt x="7" y="17"/>
                  </a:moveTo>
                  <a:cubicBezTo>
                    <a:pt x="7" y="15"/>
                    <a:pt x="7" y="13"/>
                    <a:pt x="7" y="10"/>
                  </a:cubicBezTo>
                  <a:cubicBezTo>
                    <a:pt x="10" y="12"/>
                    <a:pt x="10" y="12"/>
                    <a:pt x="10" y="12"/>
                  </a:cubicBezTo>
                  <a:cubicBezTo>
                    <a:pt x="16" y="12"/>
                    <a:pt x="16" y="12"/>
                    <a:pt x="16" y="12"/>
                  </a:cubicBezTo>
                  <a:cubicBezTo>
                    <a:pt x="16" y="8"/>
                    <a:pt x="16" y="8"/>
                    <a:pt x="16" y="8"/>
                  </a:cubicBezTo>
                  <a:cubicBezTo>
                    <a:pt x="4" y="8"/>
                    <a:pt x="4" y="8"/>
                    <a:pt x="4" y="8"/>
                  </a:cubicBezTo>
                  <a:cubicBezTo>
                    <a:pt x="3" y="8"/>
                    <a:pt x="2" y="8"/>
                    <a:pt x="1" y="9"/>
                  </a:cubicBezTo>
                  <a:cubicBezTo>
                    <a:pt x="0" y="7"/>
                    <a:pt x="0" y="7"/>
                    <a:pt x="0" y="7"/>
                  </a:cubicBezTo>
                  <a:cubicBezTo>
                    <a:pt x="16" y="7"/>
                    <a:pt x="16" y="7"/>
                    <a:pt x="16" y="7"/>
                  </a:cubicBezTo>
                  <a:cubicBezTo>
                    <a:pt x="16" y="4"/>
                    <a:pt x="16" y="4"/>
                    <a:pt x="16" y="4"/>
                  </a:cubicBezTo>
                  <a:cubicBezTo>
                    <a:pt x="11" y="4"/>
                    <a:pt x="7" y="4"/>
                    <a:pt x="4" y="4"/>
                  </a:cubicBezTo>
                  <a:cubicBezTo>
                    <a:pt x="4" y="4"/>
                    <a:pt x="4" y="4"/>
                    <a:pt x="4" y="4"/>
                  </a:cubicBezTo>
                  <a:cubicBezTo>
                    <a:pt x="10" y="3"/>
                    <a:pt x="15" y="2"/>
                    <a:pt x="19" y="2"/>
                  </a:cubicBezTo>
                  <a:cubicBezTo>
                    <a:pt x="23" y="1"/>
                    <a:pt x="26" y="1"/>
                    <a:pt x="27" y="0"/>
                  </a:cubicBezTo>
                  <a:cubicBezTo>
                    <a:pt x="29" y="3"/>
                    <a:pt x="29" y="3"/>
                    <a:pt x="29" y="3"/>
                  </a:cubicBezTo>
                  <a:cubicBezTo>
                    <a:pt x="28" y="3"/>
                    <a:pt x="27" y="3"/>
                    <a:pt x="25" y="3"/>
                  </a:cubicBezTo>
                  <a:cubicBezTo>
                    <a:pt x="23" y="3"/>
                    <a:pt x="21" y="3"/>
                    <a:pt x="18" y="4"/>
                  </a:cubicBezTo>
                  <a:cubicBezTo>
                    <a:pt x="18" y="7"/>
                    <a:pt x="18" y="7"/>
                    <a:pt x="18" y="7"/>
                  </a:cubicBezTo>
                  <a:cubicBezTo>
                    <a:pt x="29" y="7"/>
                    <a:pt x="29" y="7"/>
                    <a:pt x="29" y="7"/>
                  </a:cubicBezTo>
                  <a:cubicBezTo>
                    <a:pt x="31" y="5"/>
                    <a:pt x="31" y="5"/>
                    <a:pt x="31" y="5"/>
                  </a:cubicBezTo>
                  <a:cubicBezTo>
                    <a:pt x="34" y="8"/>
                    <a:pt x="34" y="8"/>
                    <a:pt x="34" y="8"/>
                  </a:cubicBezTo>
                  <a:cubicBezTo>
                    <a:pt x="18" y="8"/>
                    <a:pt x="18" y="8"/>
                    <a:pt x="18" y="8"/>
                  </a:cubicBezTo>
                  <a:cubicBezTo>
                    <a:pt x="18" y="12"/>
                    <a:pt x="18" y="12"/>
                    <a:pt x="18" y="12"/>
                  </a:cubicBezTo>
                  <a:cubicBezTo>
                    <a:pt x="25" y="12"/>
                    <a:pt x="25" y="12"/>
                    <a:pt x="25" y="12"/>
                  </a:cubicBezTo>
                  <a:cubicBezTo>
                    <a:pt x="26" y="10"/>
                    <a:pt x="26" y="10"/>
                    <a:pt x="26" y="10"/>
                  </a:cubicBezTo>
                  <a:cubicBezTo>
                    <a:pt x="28" y="12"/>
                    <a:pt x="28" y="12"/>
                    <a:pt x="28" y="12"/>
                  </a:cubicBezTo>
                  <a:cubicBezTo>
                    <a:pt x="27" y="13"/>
                    <a:pt x="27" y="13"/>
                    <a:pt x="27" y="13"/>
                  </a:cubicBezTo>
                  <a:cubicBezTo>
                    <a:pt x="27" y="17"/>
                    <a:pt x="27" y="20"/>
                    <a:pt x="27" y="23"/>
                  </a:cubicBezTo>
                  <a:cubicBezTo>
                    <a:pt x="25" y="23"/>
                    <a:pt x="25" y="23"/>
                    <a:pt x="25" y="23"/>
                  </a:cubicBezTo>
                  <a:cubicBezTo>
                    <a:pt x="25" y="22"/>
                    <a:pt x="25" y="22"/>
                    <a:pt x="25" y="22"/>
                  </a:cubicBezTo>
                  <a:cubicBezTo>
                    <a:pt x="18" y="22"/>
                    <a:pt x="18" y="22"/>
                    <a:pt x="18" y="22"/>
                  </a:cubicBezTo>
                  <a:cubicBezTo>
                    <a:pt x="18" y="26"/>
                    <a:pt x="18" y="26"/>
                    <a:pt x="18" y="26"/>
                  </a:cubicBezTo>
                  <a:cubicBezTo>
                    <a:pt x="26" y="26"/>
                    <a:pt x="26" y="26"/>
                    <a:pt x="26" y="26"/>
                  </a:cubicBezTo>
                  <a:cubicBezTo>
                    <a:pt x="28" y="24"/>
                    <a:pt x="28" y="24"/>
                    <a:pt x="28" y="24"/>
                  </a:cubicBezTo>
                  <a:cubicBezTo>
                    <a:pt x="31" y="27"/>
                    <a:pt x="31" y="27"/>
                    <a:pt x="31" y="27"/>
                  </a:cubicBezTo>
                  <a:cubicBezTo>
                    <a:pt x="18" y="27"/>
                    <a:pt x="18" y="27"/>
                    <a:pt x="18" y="27"/>
                  </a:cubicBezTo>
                  <a:cubicBezTo>
                    <a:pt x="18" y="32"/>
                    <a:pt x="18" y="32"/>
                    <a:pt x="18" y="32"/>
                  </a:cubicBezTo>
                  <a:cubicBezTo>
                    <a:pt x="29" y="32"/>
                    <a:pt x="29" y="32"/>
                    <a:pt x="29" y="32"/>
                  </a:cubicBezTo>
                  <a:cubicBezTo>
                    <a:pt x="31" y="29"/>
                    <a:pt x="31" y="29"/>
                    <a:pt x="31" y="29"/>
                  </a:cubicBezTo>
                  <a:cubicBezTo>
                    <a:pt x="34" y="32"/>
                    <a:pt x="34" y="32"/>
                    <a:pt x="34" y="32"/>
                  </a:cubicBezTo>
                  <a:cubicBezTo>
                    <a:pt x="4" y="32"/>
                    <a:pt x="4" y="32"/>
                    <a:pt x="4" y="32"/>
                  </a:cubicBezTo>
                  <a:cubicBezTo>
                    <a:pt x="3" y="32"/>
                    <a:pt x="2" y="33"/>
                    <a:pt x="1" y="33"/>
                  </a:cubicBezTo>
                  <a:cubicBezTo>
                    <a:pt x="0" y="32"/>
                    <a:pt x="0" y="32"/>
                    <a:pt x="0" y="32"/>
                  </a:cubicBezTo>
                  <a:cubicBezTo>
                    <a:pt x="16" y="32"/>
                    <a:pt x="16" y="32"/>
                    <a:pt x="16" y="32"/>
                  </a:cubicBezTo>
                  <a:cubicBezTo>
                    <a:pt x="16" y="27"/>
                    <a:pt x="16" y="27"/>
                    <a:pt x="16" y="27"/>
                  </a:cubicBezTo>
                  <a:cubicBezTo>
                    <a:pt x="8" y="27"/>
                    <a:pt x="8" y="27"/>
                    <a:pt x="8" y="27"/>
                  </a:cubicBezTo>
                  <a:cubicBezTo>
                    <a:pt x="7" y="27"/>
                    <a:pt x="6" y="27"/>
                    <a:pt x="5" y="28"/>
                  </a:cubicBezTo>
                  <a:cubicBezTo>
                    <a:pt x="4" y="26"/>
                    <a:pt x="4" y="26"/>
                    <a:pt x="4" y="26"/>
                  </a:cubicBezTo>
                  <a:cubicBezTo>
                    <a:pt x="16" y="26"/>
                    <a:pt x="16" y="26"/>
                    <a:pt x="16" y="26"/>
                  </a:cubicBezTo>
                  <a:cubicBezTo>
                    <a:pt x="16" y="22"/>
                    <a:pt x="16" y="22"/>
                    <a:pt x="16" y="22"/>
                  </a:cubicBezTo>
                  <a:cubicBezTo>
                    <a:pt x="9" y="22"/>
                    <a:pt x="9" y="22"/>
                    <a:pt x="9" y="22"/>
                  </a:cubicBezTo>
                  <a:cubicBezTo>
                    <a:pt x="9" y="23"/>
                    <a:pt x="9" y="23"/>
                    <a:pt x="9" y="23"/>
                  </a:cubicBezTo>
                  <a:cubicBezTo>
                    <a:pt x="7" y="24"/>
                    <a:pt x="7" y="24"/>
                    <a:pt x="7" y="24"/>
                  </a:cubicBezTo>
                  <a:cubicBezTo>
                    <a:pt x="7" y="21"/>
                    <a:pt x="7" y="19"/>
                    <a:pt x="7" y="17"/>
                  </a:cubicBezTo>
                  <a:close/>
                  <a:moveTo>
                    <a:pt x="9" y="16"/>
                  </a:moveTo>
                  <a:cubicBezTo>
                    <a:pt x="16" y="16"/>
                    <a:pt x="16" y="16"/>
                    <a:pt x="16" y="16"/>
                  </a:cubicBezTo>
                  <a:cubicBezTo>
                    <a:pt x="16" y="12"/>
                    <a:pt x="16" y="12"/>
                    <a:pt x="16" y="12"/>
                  </a:cubicBezTo>
                  <a:cubicBezTo>
                    <a:pt x="9" y="12"/>
                    <a:pt x="9" y="12"/>
                    <a:pt x="9" y="12"/>
                  </a:cubicBezTo>
                  <a:lnTo>
                    <a:pt x="9" y="16"/>
                  </a:lnTo>
                  <a:close/>
                  <a:moveTo>
                    <a:pt x="9" y="21"/>
                  </a:moveTo>
                  <a:cubicBezTo>
                    <a:pt x="16" y="21"/>
                    <a:pt x="16" y="21"/>
                    <a:pt x="16" y="21"/>
                  </a:cubicBezTo>
                  <a:cubicBezTo>
                    <a:pt x="16" y="17"/>
                    <a:pt x="16" y="17"/>
                    <a:pt x="16" y="17"/>
                  </a:cubicBezTo>
                  <a:cubicBezTo>
                    <a:pt x="9" y="17"/>
                    <a:pt x="9" y="17"/>
                    <a:pt x="9" y="17"/>
                  </a:cubicBezTo>
                  <a:lnTo>
                    <a:pt x="9" y="21"/>
                  </a:lnTo>
                  <a:close/>
                  <a:moveTo>
                    <a:pt x="18" y="16"/>
                  </a:moveTo>
                  <a:cubicBezTo>
                    <a:pt x="25" y="16"/>
                    <a:pt x="25" y="16"/>
                    <a:pt x="25" y="16"/>
                  </a:cubicBezTo>
                  <a:cubicBezTo>
                    <a:pt x="25" y="12"/>
                    <a:pt x="25" y="12"/>
                    <a:pt x="25" y="12"/>
                  </a:cubicBezTo>
                  <a:cubicBezTo>
                    <a:pt x="18" y="12"/>
                    <a:pt x="18" y="12"/>
                    <a:pt x="18" y="12"/>
                  </a:cubicBezTo>
                  <a:lnTo>
                    <a:pt x="18" y="16"/>
                  </a:lnTo>
                  <a:close/>
                  <a:moveTo>
                    <a:pt x="18" y="21"/>
                  </a:moveTo>
                  <a:cubicBezTo>
                    <a:pt x="25" y="21"/>
                    <a:pt x="25" y="21"/>
                    <a:pt x="25" y="21"/>
                  </a:cubicBezTo>
                  <a:cubicBezTo>
                    <a:pt x="25" y="17"/>
                    <a:pt x="25" y="17"/>
                    <a:pt x="25" y="17"/>
                  </a:cubicBezTo>
                  <a:cubicBezTo>
                    <a:pt x="18" y="17"/>
                    <a:pt x="18" y="17"/>
                    <a:pt x="18" y="17"/>
                  </a:cubicBezTo>
                  <a:lnTo>
                    <a:pt x="18" y="21"/>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76"/>
            <p:cNvSpPr>
              <a:spLocks noEditPoints="1"/>
            </p:cNvSpPr>
            <p:nvPr/>
          </p:nvSpPr>
          <p:spPr bwMode="auto">
            <a:xfrm>
              <a:off x="4422775" y="4718321"/>
              <a:ext cx="92075" cy="92075"/>
            </a:xfrm>
            <a:custGeom>
              <a:gdLst>
                <a:gd fmla="*/ 0 w 35" name="T0"/>
                <a:gd fmla="*/ 35 h 35" name="T1"/>
                <a:gd fmla="*/ 4 w 35" name="T2"/>
                <a:gd fmla="*/ 26 h 35" name="T3"/>
                <a:gd fmla="*/ 5 w 35" name="T4"/>
                <a:gd fmla="*/ 15 h 35" name="T5"/>
                <a:gd fmla="*/ 5 w 35" name="T6"/>
                <a:gd fmla="*/ 5 h 35" name="T7"/>
                <a:gd fmla="*/ 7 w 35" name="T8"/>
                <a:gd fmla="*/ 6 h 35" name="T9"/>
                <a:gd fmla="*/ 18 w 35" name="T10"/>
                <a:gd fmla="*/ 6 h 35" name="T11"/>
                <a:gd fmla="*/ 18 w 35" name="T12"/>
                <a:gd fmla="*/ 4 h 35" name="T13"/>
                <a:gd fmla="*/ 16 w 35" name="T14"/>
                <a:gd fmla="*/ 1 h 35" name="T15"/>
                <a:gd fmla="*/ 16 w 35" name="T16"/>
                <a:gd fmla="*/ 0 h 35" name="T17"/>
                <a:gd fmla="*/ 20 w 35" name="T18"/>
                <a:gd fmla="*/ 3 h 35" name="T19"/>
                <a:gd fmla="*/ 19 w 35" name="T20"/>
                <a:gd fmla="*/ 6 h 35" name="T21"/>
                <a:gd fmla="*/ 29 w 35" name="T22"/>
                <a:gd fmla="*/ 6 h 35" name="T23"/>
                <a:gd fmla="*/ 31 w 35" name="T24"/>
                <a:gd fmla="*/ 4 h 35" name="T25"/>
                <a:gd fmla="*/ 34 w 35" name="T26"/>
                <a:gd fmla="*/ 7 h 35" name="T27"/>
                <a:gd fmla="*/ 7 w 35" name="T28"/>
                <a:gd fmla="*/ 7 h 35" name="T29"/>
                <a:gd fmla="*/ 7 w 35" name="T30"/>
                <a:gd fmla="*/ 19 h 35" name="T31"/>
                <a:gd fmla="*/ 5 w 35" name="T32"/>
                <a:gd fmla="*/ 28 h 35" name="T33"/>
                <a:gd fmla="*/ 1 w 35" name="T34"/>
                <a:gd fmla="*/ 35 h 35" name="T35"/>
                <a:gd fmla="*/ 0 w 35" name="T36"/>
                <a:gd fmla="*/ 35 h 35" name="T37"/>
                <a:gd fmla="*/ 18 w 35" name="T38"/>
                <a:gd fmla="*/ 16 h 35" name="T39"/>
                <a:gd fmla="*/ 18 w 35" name="T40"/>
                <a:gd fmla="*/ 8 h 35" name="T41"/>
                <a:gd fmla="*/ 22 w 35" name="T42"/>
                <a:gd fmla="*/ 9 h 35" name="T43"/>
                <a:gd fmla="*/ 20 w 35" name="T44"/>
                <a:gd fmla="*/ 10 h 35" name="T45"/>
                <a:gd fmla="*/ 20 w 35" name="T46"/>
                <a:gd fmla="*/ 16 h 35" name="T47"/>
                <a:gd fmla="*/ 29 w 35" name="T48"/>
                <a:gd fmla="*/ 16 h 35" name="T49"/>
                <a:gd fmla="*/ 31 w 35" name="T50"/>
                <a:gd fmla="*/ 14 h 35" name="T51"/>
                <a:gd fmla="*/ 34 w 35" name="T52"/>
                <a:gd fmla="*/ 17 h 35" name="T53"/>
                <a:gd fmla="*/ 21 w 35" name="T54"/>
                <a:gd fmla="*/ 17 h 35" name="T55"/>
                <a:gd fmla="*/ 28 w 35" name="T56"/>
                <a:gd fmla="*/ 29 h 35" name="T57"/>
                <a:gd fmla="*/ 35 w 35" name="T58"/>
                <a:gd fmla="*/ 32 h 35" name="T59"/>
                <a:gd fmla="*/ 35 w 35" name="T60"/>
                <a:gd fmla="*/ 32 h 35" name="T61"/>
                <a:gd fmla="*/ 32 w 35" name="T62"/>
                <a:gd fmla="*/ 35 h 35" name="T63"/>
                <a:gd fmla="*/ 21 w 35" name="T64"/>
                <a:gd fmla="*/ 17 h 35" name="T65"/>
                <a:gd fmla="*/ 20 w 35" name="T66"/>
                <a:gd fmla="*/ 17 h 35" name="T67"/>
                <a:gd fmla="*/ 15 w 35" name="T68"/>
                <a:gd fmla="*/ 30 h 35" name="T69"/>
                <a:gd fmla="*/ 5 w 35" name="T70"/>
                <a:gd fmla="*/ 35 h 35" name="T71"/>
                <a:gd fmla="*/ 4 w 35" name="T72"/>
                <a:gd fmla="*/ 35 h 35" name="T73"/>
                <a:gd fmla="*/ 13 w 35" name="T74"/>
                <a:gd fmla="*/ 29 h 35" name="T75"/>
                <a:gd fmla="*/ 18 w 35" name="T76"/>
                <a:gd fmla="*/ 17 h 35" name="T77"/>
                <a:gd fmla="*/ 12 w 35" name="T78"/>
                <a:gd fmla="*/ 17 h 35" name="T79"/>
                <a:gd fmla="*/ 9 w 35" name="T80"/>
                <a:gd fmla="*/ 17 h 35" name="T81"/>
                <a:gd fmla="*/ 8 w 35" name="T82"/>
                <a:gd fmla="*/ 16 h 35" name="T83"/>
                <a:gd fmla="*/ 18 w 35" name="T84"/>
                <a:gd fmla="*/ 16 h 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 w="35">
                  <a:moveTo>
                    <a:pt x="0" y="35"/>
                  </a:moveTo>
                  <a:cubicBezTo>
                    <a:pt x="2" y="32"/>
                    <a:pt x="4" y="29"/>
                    <a:pt x="4" y="26"/>
                  </a:cubicBezTo>
                  <a:cubicBezTo>
                    <a:pt x="5" y="22"/>
                    <a:pt x="5" y="19"/>
                    <a:pt x="5" y="15"/>
                  </a:cubicBezTo>
                  <a:cubicBezTo>
                    <a:pt x="5" y="11"/>
                    <a:pt x="5" y="7"/>
                    <a:pt x="5" y="5"/>
                  </a:cubicBezTo>
                  <a:cubicBezTo>
                    <a:pt x="7" y="6"/>
                    <a:pt x="7" y="6"/>
                    <a:pt x="7" y="6"/>
                  </a:cubicBezTo>
                  <a:cubicBezTo>
                    <a:pt x="18" y="6"/>
                    <a:pt x="18" y="6"/>
                    <a:pt x="18" y="6"/>
                  </a:cubicBezTo>
                  <a:cubicBezTo>
                    <a:pt x="18" y="5"/>
                    <a:pt x="18" y="5"/>
                    <a:pt x="18" y="4"/>
                  </a:cubicBezTo>
                  <a:cubicBezTo>
                    <a:pt x="18" y="3"/>
                    <a:pt x="17" y="2"/>
                    <a:pt x="16" y="1"/>
                  </a:cubicBezTo>
                  <a:cubicBezTo>
                    <a:pt x="16" y="0"/>
                    <a:pt x="16" y="0"/>
                    <a:pt x="16" y="0"/>
                  </a:cubicBezTo>
                  <a:cubicBezTo>
                    <a:pt x="18" y="1"/>
                    <a:pt x="19" y="2"/>
                    <a:pt x="20" y="3"/>
                  </a:cubicBezTo>
                  <a:cubicBezTo>
                    <a:pt x="21" y="4"/>
                    <a:pt x="21" y="5"/>
                    <a:pt x="19" y="6"/>
                  </a:cubicBezTo>
                  <a:cubicBezTo>
                    <a:pt x="29" y="6"/>
                    <a:pt x="29" y="6"/>
                    <a:pt x="29" y="6"/>
                  </a:cubicBezTo>
                  <a:cubicBezTo>
                    <a:pt x="31" y="4"/>
                    <a:pt x="31" y="4"/>
                    <a:pt x="31" y="4"/>
                  </a:cubicBezTo>
                  <a:cubicBezTo>
                    <a:pt x="34" y="7"/>
                    <a:pt x="34" y="7"/>
                    <a:pt x="34" y="7"/>
                  </a:cubicBezTo>
                  <a:cubicBezTo>
                    <a:pt x="7" y="7"/>
                    <a:pt x="7" y="7"/>
                    <a:pt x="7" y="7"/>
                  </a:cubicBezTo>
                  <a:cubicBezTo>
                    <a:pt x="7" y="12"/>
                    <a:pt x="7" y="16"/>
                    <a:pt x="7" y="19"/>
                  </a:cubicBezTo>
                  <a:cubicBezTo>
                    <a:pt x="7" y="23"/>
                    <a:pt x="6" y="26"/>
                    <a:pt x="5" y="28"/>
                  </a:cubicBezTo>
                  <a:cubicBezTo>
                    <a:pt x="4" y="30"/>
                    <a:pt x="3" y="33"/>
                    <a:pt x="1" y="35"/>
                  </a:cubicBezTo>
                  <a:lnTo>
                    <a:pt x="0" y="35"/>
                  </a:lnTo>
                  <a:close/>
                  <a:moveTo>
                    <a:pt x="18" y="16"/>
                  </a:moveTo>
                  <a:cubicBezTo>
                    <a:pt x="18" y="13"/>
                    <a:pt x="18" y="10"/>
                    <a:pt x="18" y="8"/>
                  </a:cubicBezTo>
                  <a:cubicBezTo>
                    <a:pt x="22" y="9"/>
                    <a:pt x="22" y="9"/>
                    <a:pt x="22" y="9"/>
                  </a:cubicBezTo>
                  <a:cubicBezTo>
                    <a:pt x="20" y="10"/>
                    <a:pt x="20" y="10"/>
                    <a:pt x="20" y="10"/>
                  </a:cubicBezTo>
                  <a:cubicBezTo>
                    <a:pt x="20" y="12"/>
                    <a:pt x="20" y="14"/>
                    <a:pt x="20" y="16"/>
                  </a:cubicBezTo>
                  <a:cubicBezTo>
                    <a:pt x="29" y="16"/>
                    <a:pt x="29" y="16"/>
                    <a:pt x="29" y="16"/>
                  </a:cubicBezTo>
                  <a:cubicBezTo>
                    <a:pt x="31" y="14"/>
                    <a:pt x="31" y="14"/>
                    <a:pt x="31" y="14"/>
                  </a:cubicBezTo>
                  <a:cubicBezTo>
                    <a:pt x="34" y="17"/>
                    <a:pt x="34" y="17"/>
                    <a:pt x="34" y="17"/>
                  </a:cubicBezTo>
                  <a:cubicBezTo>
                    <a:pt x="21" y="17"/>
                    <a:pt x="21" y="17"/>
                    <a:pt x="21" y="17"/>
                  </a:cubicBezTo>
                  <a:cubicBezTo>
                    <a:pt x="24" y="23"/>
                    <a:pt x="26" y="27"/>
                    <a:pt x="28" y="29"/>
                  </a:cubicBezTo>
                  <a:cubicBezTo>
                    <a:pt x="31" y="31"/>
                    <a:pt x="33" y="32"/>
                    <a:pt x="35" y="32"/>
                  </a:cubicBezTo>
                  <a:cubicBezTo>
                    <a:pt x="35" y="32"/>
                    <a:pt x="35" y="32"/>
                    <a:pt x="35" y="32"/>
                  </a:cubicBezTo>
                  <a:cubicBezTo>
                    <a:pt x="33" y="33"/>
                    <a:pt x="32" y="33"/>
                    <a:pt x="32" y="35"/>
                  </a:cubicBezTo>
                  <a:cubicBezTo>
                    <a:pt x="26" y="32"/>
                    <a:pt x="22" y="26"/>
                    <a:pt x="21" y="17"/>
                  </a:cubicBezTo>
                  <a:cubicBezTo>
                    <a:pt x="20" y="17"/>
                    <a:pt x="20" y="17"/>
                    <a:pt x="20" y="17"/>
                  </a:cubicBezTo>
                  <a:cubicBezTo>
                    <a:pt x="20" y="23"/>
                    <a:pt x="18" y="27"/>
                    <a:pt x="15" y="30"/>
                  </a:cubicBezTo>
                  <a:cubicBezTo>
                    <a:pt x="12" y="32"/>
                    <a:pt x="9" y="34"/>
                    <a:pt x="5" y="35"/>
                  </a:cubicBezTo>
                  <a:cubicBezTo>
                    <a:pt x="4" y="35"/>
                    <a:pt x="4" y="35"/>
                    <a:pt x="4" y="35"/>
                  </a:cubicBezTo>
                  <a:cubicBezTo>
                    <a:pt x="7" y="34"/>
                    <a:pt x="10" y="32"/>
                    <a:pt x="13" y="29"/>
                  </a:cubicBezTo>
                  <a:cubicBezTo>
                    <a:pt x="16" y="27"/>
                    <a:pt x="17" y="23"/>
                    <a:pt x="18" y="17"/>
                  </a:cubicBezTo>
                  <a:cubicBezTo>
                    <a:pt x="12" y="17"/>
                    <a:pt x="12" y="17"/>
                    <a:pt x="12" y="17"/>
                  </a:cubicBezTo>
                  <a:cubicBezTo>
                    <a:pt x="11" y="17"/>
                    <a:pt x="10" y="17"/>
                    <a:pt x="9" y="17"/>
                  </a:cubicBezTo>
                  <a:cubicBezTo>
                    <a:pt x="8" y="16"/>
                    <a:pt x="8" y="16"/>
                    <a:pt x="8" y="16"/>
                  </a:cubicBezTo>
                  <a:lnTo>
                    <a:pt x="18" y="16"/>
                  </a:lnTo>
                  <a:close/>
                </a:path>
              </a:pathLst>
            </a:custGeom>
            <a:solidFill>
              <a:srgbClr val="F7F5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77"/>
            <p:cNvSpPr/>
            <p:nvPr/>
          </p:nvSpPr>
          <p:spPr bwMode="auto">
            <a:xfrm>
              <a:off x="5378450" y="3300683"/>
              <a:ext cx="66675" cy="84138"/>
            </a:xfrm>
            <a:custGeom>
              <a:gdLst>
                <a:gd fmla="*/ 33 w 42" name="T0"/>
                <a:gd fmla="*/ 7 h 53" name="T1"/>
                <a:gd fmla="*/ 32 w 42" name="T2"/>
                <a:gd fmla="*/ 23 h 53" name="T3"/>
                <a:gd fmla="*/ 5 w 42" name="T4"/>
                <a:gd fmla="*/ 33 h 53" name="T5"/>
                <a:gd fmla="*/ 0 w 42" name="T6"/>
                <a:gd fmla="*/ 42 h 53" name="T7"/>
                <a:gd fmla="*/ 2 w 42" name="T8"/>
                <a:gd fmla="*/ 53 h 53" name="T9"/>
                <a:gd fmla="*/ 14 w 42" name="T10"/>
                <a:gd fmla="*/ 53 h 53" name="T11"/>
                <a:gd fmla="*/ 14 w 42" name="T12"/>
                <a:gd fmla="*/ 42 h 53" name="T13"/>
                <a:gd fmla="*/ 22 w 42" name="T14"/>
                <a:gd fmla="*/ 40 h 53" name="T15"/>
                <a:gd fmla="*/ 38 w 42" name="T16"/>
                <a:gd fmla="*/ 30 h 53" name="T17"/>
                <a:gd fmla="*/ 38 w 42" name="T18"/>
                <a:gd fmla="*/ 22 h 53" name="T19"/>
                <a:gd fmla="*/ 40 w 42" name="T20"/>
                <a:gd fmla="*/ 14 h 53" name="T21"/>
                <a:gd fmla="*/ 42 w 42" name="T22"/>
                <a:gd fmla="*/ 0 h 53" name="T23"/>
                <a:gd fmla="*/ 33 w 42" name="T24"/>
                <a:gd fmla="*/ 7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42">
                  <a:moveTo>
                    <a:pt x="33" y="7"/>
                  </a:moveTo>
                  <a:lnTo>
                    <a:pt x="32" y="23"/>
                  </a:lnTo>
                  <a:lnTo>
                    <a:pt x="5" y="33"/>
                  </a:lnTo>
                  <a:lnTo>
                    <a:pt x="0" y="42"/>
                  </a:lnTo>
                  <a:lnTo>
                    <a:pt x="2" y="53"/>
                  </a:lnTo>
                  <a:lnTo>
                    <a:pt x="14" y="53"/>
                  </a:lnTo>
                  <a:lnTo>
                    <a:pt x="14" y="42"/>
                  </a:lnTo>
                  <a:lnTo>
                    <a:pt x="22" y="40"/>
                  </a:lnTo>
                  <a:lnTo>
                    <a:pt x="38" y="30"/>
                  </a:lnTo>
                  <a:lnTo>
                    <a:pt x="38" y="22"/>
                  </a:lnTo>
                  <a:lnTo>
                    <a:pt x="40" y="14"/>
                  </a:lnTo>
                  <a:lnTo>
                    <a:pt x="42" y="0"/>
                  </a:lnTo>
                  <a:lnTo>
                    <a:pt x="33" y="7"/>
                  </a:lnTo>
                  <a:close/>
                </a:path>
              </a:pathLst>
            </a:custGeom>
            <a:solidFill>
              <a:srgbClr val="C700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78"/>
            <p:cNvSpPr/>
            <p:nvPr/>
          </p:nvSpPr>
          <p:spPr bwMode="auto">
            <a:xfrm>
              <a:off x="5303838" y="3283221"/>
              <a:ext cx="73025" cy="69850"/>
            </a:xfrm>
            <a:custGeom>
              <a:gdLst>
                <a:gd fmla="*/ 38 w 46" name="T0"/>
                <a:gd fmla="*/ 44 h 44" name="T1"/>
                <a:gd fmla="*/ 23 w 46" name="T2"/>
                <a:gd fmla="*/ 38 h 44" name="T3"/>
                <a:gd fmla="*/ 10 w 46" name="T4"/>
                <a:gd fmla="*/ 44 h 44" name="T5"/>
                <a:gd fmla="*/ 11 w 46" name="T6"/>
                <a:gd fmla="*/ 29 h 44" name="T7"/>
                <a:gd fmla="*/ 0 w 46" name="T8"/>
                <a:gd fmla="*/ 18 h 44" name="T9"/>
                <a:gd fmla="*/ 16 w 46" name="T10"/>
                <a:gd fmla="*/ 15 h 44" name="T11"/>
                <a:gd fmla="*/ 23 w 46" name="T12"/>
                <a:gd fmla="*/ 0 h 44" name="T13"/>
                <a:gd fmla="*/ 29 w 46" name="T14"/>
                <a:gd fmla="*/ 15 h 44" name="T15"/>
                <a:gd fmla="*/ 46 w 46" name="T16"/>
                <a:gd fmla="*/ 16 h 44" name="T17"/>
                <a:gd fmla="*/ 34 w 46" name="T18"/>
                <a:gd fmla="*/ 28 h 44" name="T19"/>
                <a:gd fmla="*/ 38 w 46" name="T20"/>
                <a:gd fmla="*/ 44 h 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4" w="46">
                  <a:moveTo>
                    <a:pt x="38" y="44"/>
                  </a:moveTo>
                  <a:lnTo>
                    <a:pt x="23" y="38"/>
                  </a:lnTo>
                  <a:lnTo>
                    <a:pt x="10" y="44"/>
                  </a:lnTo>
                  <a:lnTo>
                    <a:pt x="11" y="29"/>
                  </a:lnTo>
                  <a:lnTo>
                    <a:pt x="0" y="18"/>
                  </a:lnTo>
                  <a:lnTo>
                    <a:pt x="16" y="15"/>
                  </a:lnTo>
                  <a:lnTo>
                    <a:pt x="23" y="0"/>
                  </a:lnTo>
                  <a:lnTo>
                    <a:pt x="29" y="15"/>
                  </a:lnTo>
                  <a:lnTo>
                    <a:pt x="46" y="16"/>
                  </a:lnTo>
                  <a:lnTo>
                    <a:pt x="34" y="28"/>
                  </a:lnTo>
                  <a:lnTo>
                    <a:pt x="38" y="44"/>
                  </a:lnTo>
                  <a:close/>
                </a:path>
              </a:pathLst>
            </a:custGeom>
            <a:solidFill>
              <a:srgbClr val="C7000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41" name="组合 140"/>
            <p:cNvGrpSpPr/>
            <p:nvPr/>
          </p:nvGrpSpPr>
          <p:grpSpPr>
            <a:xfrm>
              <a:off x="5117994" y="2784801"/>
              <a:ext cx="749230" cy="692256"/>
              <a:chOff x="9600756" y="702027"/>
              <a:chExt cx="749230" cy="692256"/>
            </a:xfrm>
          </p:grpSpPr>
          <p:sp>
            <p:nvSpPr>
              <p:cNvPr id="157" name="椭圆 156"/>
              <p:cNvSpPr/>
              <p:nvPr/>
            </p:nvSpPr>
            <p:spPr>
              <a:xfrm>
                <a:off x="9600756" y="702027"/>
                <a:ext cx="692256" cy="692256"/>
              </a:xfrm>
              <a:prstGeom prst="ellipse">
                <a:avLst/>
              </a:prstGeom>
              <a:solidFill>
                <a:srgbClr val="CC0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文本框 158"/>
              <p:cNvSpPr txBox="1"/>
              <p:nvPr/>
            </p:nvSpPr>
            <p:spPr>
              <a:xfrm>
                <a:off x="9629613" y="880933"/>
                <a:ext cx="720373"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北京</a:t>
                </a:r>
              </a:p>
            </p:txBody>
          </p:sp>
        </p:grpSp>
        <p:grpSp>
          <p:nvGrpSpPr>
            <p:cNvPr id="142" name="组合 141"/>
            <p:cNvGrpSpPr/>
            <p:nvPr/>
          </p:nvGrpSpPr>
          <p:grpSpPr>
            <a:xfrm>
              <a:off x="5689057" y="4288930"/>
              <a:ext cx="759368" cy="759368"/>
              <a:chOff x="10972096" y="1062655"/>
              <a:chExt cx="759368" cy="759368"/>
            </a:xfrm>
          </p:grpSpPr>
          <p:sp>
            <p:nvSpPr>
              <p:cNvPr id="153" name="椭圆 152"/>
              <p:cNvSpPr/>
              <p:nvPr/>
            </p:nvSpPr>
            <p:spPr>
              <a:xfrm>
                <a:off x="10972096" y="1062655"/>
                <a:ext cx="759368" cy="759368"/>
              </a:xfrm>
              <a:prstGeom prst="ellipse">
                <a:avLst/>
              </a:prstGeom>
              <a:solidFill>
                <a:srgbClr val="FF99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文本框 154"/>
              <p:cNvSpPr txBox="1"/>
              <p:nvPr/>
            </p:nvSpPr>
            <p:spPr>
              <a:xfrm>
                <a:off x="11026342" y="1278650"/>
                <a:ext cx="650875" cy="320040"/>
              </a:xfrm>
              <a:prstGeom prst="rect">
                <a:avLst/>
              </a:prstGeom>
              <a:noFill/>
            </p:spPr>
            <p:txBody>
              <a:bodyPr rtlCol="0" wrap="square">
                <a:spAutoFit/>
              </a:bodyPr>
              <a:lstStyle/>
              <a:p>
                <a:pPr>
                  <a:lnSpc>
                    <a:spcPts val="1800"/>
                  </a:lnSpc>
                </a:pPr>
                <a:r>
                  <a:rPr altLang="en-US" lang="zh-CN">
                    <a:solidFill>
                      <a:schemeClr val="bg1"/>
                    </a:solidFill>
                    <a:latin charset="-122" panose="020b0503020204020204" pitchFamily="34" typeface="微软雅黑"/>
                    <a:ea charset="-122" panose="020b0503020204020204" pitchFamily="34" typeface="微软雅黑"/>
                  </a:rPr>
                  <a:t>上海</a:t>
                </a:r>
              </a:p>
            </p:txBody>
          </p:sp>
        </p:grpSp>
        <p:grpSp>
          <p:nvGrpSpPr>
            <p:cNvPr id="143" name="组合 142"/>
            <p:cNvGrpSpPr/>
            <p:nvPr/>
          </p:nvGrpSpPr>
          <p:grpSpPr>
            <a:xfrm>
              <a:off x="3505522" y="4313516"/>
              <a:ext cx="723578" cy="723578"/>
              <a:chOff x="7684105" y="785004"/>
              <a:chExt cx="723578" cy="723578"/>
            </a:xfrm>
          </p:grpSpPr>
          <p:sp>
            <p:nvSpPr>
              <p:cNvPr id="149" name="椭圆 148"/>
              <p:cNvSpPr/>
              <p:nvPr/>
            </p:nvSpPr>
            <p:spPr>
              <a:xfrm>
                <a:off x="7684105" y="785004"/>
                <a:ext cx="723578" cy="723578"/>
              </a:xfrm>
              <a:prstGeom prst="ellipse">
                <a:avLst/>
              </a:prstGeom>
              <a:solidFill>
                <a:schemeClr val="tx1">
                  <a:lumMod val="65000"/>
                  <a:lumOff val="3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文本框 150"/>
              <p:cNvSpPr txBox="1"/>
              <p:nvPr/>
            </p:nvSpPr>
            <p:spPr>
              <a:xfrm>
                <a:off x="7716086" y="996406"/>
                <a:ext cx="650875"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成都</a:t>
                </a:r>
              </a:p>
            </p:txBody>
          </p:sp>
        </p:grpSp>
        <p:grpSp>
          <p:nvGrpSpPr>
            <p:cNvPr id="144" name="组合 143"/>
            <p:cNvGrpSpPr/>
            <p:nvPr/>
          </p:nvGrpSpPr>
          <p:grpSpPr>
            <a:xfrm>
              <a:off x="4819650" y="5224042"/>
              <a:ext cx="790576" cy="790576"/>
              <a:chOff x="8683027" y="1261583"/>
              <a:chExt cx="790576" cy="790576"/>
            </a:xfrm>
          </p:grpSpPr>
          <p:sp>
            <p:nvSpPr>
              <p:cNvPr id="145" name="椭圆 144"/>
              <p:cNvSpPr/>
              <p:nvPr/>
            </p:nvSpPr>
            <p:spPr>
              <a:xfrm>
                <a:off x="8683027" y="1261583"/>
                <a:ext cx="790576" cy="790576"/>
              </a:xfrm>
              <a:prstGeom prst="ellipse">
                <a:avLst/>
              </a:prstGeom>
              <a:solidFill>
                <a:srgbClr val="000066">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7" name="文本框 146"/>
              <p:cNvSpPr txBox="1"/>
              <p:nvPr/>
            </p:nvSpPr>
            <p:spPr>
              <a:xfrm>
                <a:off x="8749703" y="1498186"/>
                <a:ext cx="650875" cy="320040"/>
              </a:xfrm>
              <a:prstGeom prst="rect">
                <a:avLst/>
              </a:prstGeom>
              <a:noFill/>
            </p:spPr>
            <p:txBody>
              <a:bodyPr rtlCol="0" wrap="square">
                <a:spAutoFit/>
              </a:bodyPr>
              <a:lstStyle/>
              <a:p>
                <a:pPr>
                  <a:lnSpc>
                    <a:spcPts val="1800"/>
                  </a:lnSpc>
                </a:pPr>
                <a:r>
                  <a:rPr altLang="en-US" lang="zh-CN" smtClean="0">
                    <a:solidFill>
                      <a:schemeClr val="bg1"/>
                    </a:solidFill>
                    <a:latin charset="-122" panose="020b0503020204020204" pitchFamily="34" typeface="微软雅黑"/>
                    <a:ea charset="-122" panose="020b0503020204020204" pitchFamily="34" typeface="微软雅黑"/>
                  </a:rPr>
                  <a:t>深圳</a:t>
                </a:r>
              </a:p>
            </p:txBody>
          </p:sp>
        </p:grpSp>
      </p:grpSp>
      <p:sp>
        <p:nvSpPr>
          <p:cNvPr id="161" name="MH_SubTitle_1"/>
          <p:cNvSpPr txBox="1"/>
          <p:nvPr>
            <p:custDataLst>
              <p:tags r:id="rId4"/>
            </p:custDataLst>
          </p:nvPr>
        </p:nvSpPr>
        <p:spPr>
          <a:xfrm>
            <a:off x="7698138" y="1637186"/>
            <a:ext cx="2626961" cy="365125"/>
          </a:xfrm>
          <a:prstGeom prst="rect">
            <a:avLst/>
          </a:prstGeom>
          <a:noFill/>
        </p:spPr>
        <p:txBody>
          <a:bodyPr bIns="0" lIns="0" rIns="0" tIns="0">
            <a:noAutofit/>
          </a:bodyPr>
          <a:lstStyle/>
          <a:p>
            <a:pPr>
              <a:lnSpc>
                <a:spcPct val="130000"/>
              </a:lnSpc>
              <a:defRPr/>
            </a:pPr>
            <a:r>
              <a:rPr altLang="zh-CN" b="1" lang="en-US" smtClean="0">
                <a:solidFill>
                  <a:schemeClr val="tx1">
                    <a:lumMod val="85000"/>
                    <a:lumOff val="15000"/>
                  </a:schemeClr>
                </a:solidFill>
              </a:rPr>
              <a:t>2015年整体市场数据</a:t>
            </a:r>
          </a:p>
        </p:txBody>
      </p:sp>
      <p:cxnSp>
        <p:nvCxnSpPr>
          <p:cNvPr id="4" name="直接连接符 3"/>
          <p:cNvCxnSpPr/>
          <p:nvPr/>
        </p:nvCxnSpPr>
        <p:spPr>
          <a:xfrm>
            <a:off x="7739809" y="2129108"/>
            <a:ext cx="1264700" cy="0"/>
          </a:xfrm>
          <a:prstGeom prst="line">
            <a:avLst/>
          </a:prstGeom>
          <a:ln>
            <a:solidFill>
              <a:srgbClr val="CC0000"/>
            </a:solidFill>
          </a:ln>
        </p:spPr>
        <p:style>
          <a:lnRef idx="3">
            <a:schemeClr val="accent2"/>
          </a:lnRef>
          <a:fillRef idx="0">
            <a:schemeClr val="accent2"/>
          </a:fillRef>
          <a:effectRef idx="2">
            <a:schemeClr val="accent2"/>
          </a:effectRef>
          <a:fontRef idx="minor">
            <a:schemeClr val="tx1"/>
          </a:fontRef>
        </p:style>
      </p:cxnSp>
      <p:sp>
        <p:nvSpPr>
          <p:cNvPr id="146" name="MH_Desc_1"/>
          <p:cNvSpPr txBox="1">
            <a:spLocks noChangeArrowheads="1"/>
          </p:cNvSpPr>
          <p:nvPr>
            <p:custDataLst>
              <p:tags r:id="rId5"/>
            </p:custDataLst>
          </p:nvPr>
        </p:nvSpPr>
        <p:spPr bwMode="auto">
          <a:xfrm>
            <a:off x="7697682" y="2286271"/>
            <a:ext cx="3798994" cy="920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normAutofit fontScale="92500" lnSpcReduction="20000"/>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just" eaLnBrk="1" hangingPunct="1">
              <a:lnSpc>
                <a:spcPct val="150000"/>
              </a:lnSpc>
              <a:defRPr/>
            </a:pPr>
            <a:r>
              <a:rPr altLang="zh-CN" lang="en-US" sz="1600">
                <a:latin typeface="+mn-lt"/>
                <a:ea typeface="+mn-ea"/>
              </a:rPr>
              <a:t>Lorem ipsum dolor sit amet consectetur adipisicing elit sed do eiusmod tempor incididunt ut labore et dolore magna aliqua</a:t>
            </a:r>
          </a:p>
        </p:txBody>
      </p:sp>
      <p:grpSp>
        <p:nvGrpSpPr>
          <p:cNvPr id="148" name="组合 147"/>
          <p:cNvGrpSpPr/>
          <p:nvPr/>
        </p:nvGrpSpPr>
        <p:grpSpPr>
          <a:xfrm>
            <a:off x="7530488" y="3679645"/>
            <a:ext cx="4132202" cy="2403669"/>
            <a:chOff x="5392096" y="2601900"/>
            <a:chExt cx="4469523" cy="2453999"/>
          </a:xfrm>
        </p:grpSpPr>
        <p:cxnSp>
          <p:nvCxnSpPr>
            <p:cNvPr id="150" name="直接箭头连接符 149"/>
            <p:cNvCxnSpPr/>
            <p:nvPr/>
          </p:nvCxnSpPr>
          <p:spPr>
            <a:xfrm>
              <a:off x="5392096" y="4310742"/>
              <a:ext cx="3990985"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直接箭头连接符 151"/>
            <p:cNvCxnSpPr/>
            <p:nvPr/>
          </p:nvCxnSpPr>
          <p:spPr>
            <a:xfrm flipH="1" flipV="1">
              <a:off x="5601152" y="2601900"/>
              <a:ext cx="0" cy="191868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4" name="矩形 153"/>
            <p:cNvSpPr/>
            <p:nvPr/>
          </p:nvSpPr>
          <p:spPr>
            <a:xfrm>
              <a:off x="5850775" y="4343212"/>
              <a:ext cx="527490" cy="280064"/>
            </a:xfrm>
            <a:prstGeom prst="rect">
              <a:avLst/>
            </a:prstGeom>
          </p:spPr>
          <p:txBody>
            <a:bodyPr wrap="none">
              <a:spAutoFit/>
            </a:bodyPr>
            <a:lstStyle/>
            <a:p>
              <a:pPr algn="ctr"/>
              <a:r>
                <a:rPr altLang="en-US" lang="zh-CN" smtClean="0" sz="1200">
                  <a:solidFill>
                    <a:schemeClr val="tx1">
                      <a:lumMod val="65000"/>
                      <a:lumOff val="35000"/>
                    </a:schemeClr>
                  </a:solidFill>
                </a:rPr>
                <a:t>深圳</a:t>
              </a:r>
            </a:p>
          </p:txBody>
        </p:sp>
        <p:sp>
          <p:nvSpPr>
            <p:cNvPr id="156" name="矩形 155"/>
            <p:cNvSpPr/>
            <p:nvPr/>
          </p:nvSpPr>
          <p:spPr>
            <a:xfrm>
              <a:off x="6724904" y="4343212"/>
              <a:ext cx="527490" cy="280064"/>
            </a:xfrm>
            <a:prstGeom prst="rect">
              <a:avLst/>
            </a:prstGeom>
          </p:spPr>
          <p:txBody>
            <a:bodyPr wrap="none">
              <a:spAutoFit/>
            </a:bodyPr>
            <a:lstStyle/>
            <a:p>
              <a:pPr algn="ctr"/>
              <a:r>
                <a:rPr altLang="en-US" lang="zh-CN" smtClean="0" sz="1200">
                  <a:solidFill>
                    <a:schemeClr val="tx1">
                      <a:lumMod val="65000"/>
                      <a:lumOff val="35000"/>
                    </a:schemeClr>
                  </a:solidFill>
                </a:rPr>
                <a:t>上海</a:t>
              </a:r>
            </a:p>
          </p:txBody>
        </p:sp>
        <p:sp>
          <p:nvSpPr>
            <p:cNvPr id="158" name="矩形 157"/>
            <p:cNvSpPr/>
            <p:nvPr/>
          </p:nvSpPr>
          <p:spPr>
            <a:xfrm>
              <a:off x="7599040" y="4343212"/>
              <a:ext cx="527490" cy="280064"/>
            </a:xfrm>
            <a:prstGeom prst="rect">
              <a:avLst/>
            </a:prstGeom>
          </p:spPr>
          <p:txBody>
            <a:bodyPr wrap="none">
              <a:spAutoFit/>
            </a:bodyPr>
            <a:lstStyle/>
            <a:p>
              <a:pPr algn="ctr"/>
              <a:r>
                <a:rPr altLang="en-US" lang="zh-CN" smtClean="0" sz="1200">
                  <a:solidFill>
                    <a:schemeClr val="tx1">
                      <a:lumMod val="65000"/>
                      <a:lumOff val="35000"/>
                    </a:schemeClr>
                  </a:solidFill>
                </a:rPr>
                <a:t>成都</a:t>
              </a:r>
            </a:p>
          </p:txBody>
        </p:sp>
        <p:sp>
          <p:nvSpPr>
            <p:cNvPr id="160" name="矩形 159"/>
            <p:cNvSpPr/>
            <p:nvPr/>
          </p:nvSpPr>
          <p:spPr>
            <a:xfrm>
              <a:off x="8473172" y="4343212"/>
              <a:ext cx="527490" cy="280064"/>
            </a:xfrm>
            <a:prstGeom prst="rect">
              <a:avLst/>
            </a:prstGeom>
          </p:spPr>
          <p:txBody>
            <a:bodyPr wrap="none">
              <a:spAutoFit/>
            </a:bodyPr>
            <a:lstStyle/>
            <a:p>
              <a:pPr algn="ctr"/>
              <a:r>
                <a:rPr altLang="en-US" lang="zh-CN" smtClean="0" sz="1200">
                  <a:solidFill>
                    <a:schemeClr val="tx1">
                      <a:lumMod val="65000"/>
                      <a:lumOff val="35000"/>
                    </a:schemeClr>
                  </a:solidFill>
                </a:rPr>
                <a:t>北京</a:t>
              </a:r>
            </a:p>
          </p:txBody>
        </p:sp>
        <p:sp>
          <p:nvSpPr>
            <p:cNvPr id="163" name="文本框 162"/>
            <p:cNvSpPr txBox="1"/>
            <p:nvPr/>
          </p:nvSpPr>
          <p:spPr>
            <a:xfrm>
              <a:off x="5392096" y="4735918"/>
              <a:ext cx="4469523" cy="326741"/>
            </a:xfrm>
            <a:prstGeom prst="rect">
              <a:avLst/>
            </a:prstGeom>
            <a:noFill/>
          </p:spPr>
          <p:txBody>
            <a:bodyPr rtlCol="0" wrap="square">
              <a:spAutoFit/>
            </a:bodyPr>
            <a:lstStyle/>
            <a:p>
              <a:pPr algn="ctr">
                <a:lnSpc>
                  <a:spcPts val="1800"/>
                </a:lnSpc>
              </a:pPr>
              <a:r>
                <a:rPr altLang="en-US" lang="zh-CN" smtClean="0" sz="1400">
                  <a:solidFill>
                    <a:schemeClr val="tx1">
                      <a:lumMod val="75000"/>
                      <a:lumOff val="25000"/>
                    </a:schemeClr>
                  </a:solidFill>
                </a:rPr>
                <a:t>单击更改自己的标题</a:t>
              </a:r>
            </a:p>
          </p:txBody>
        </p:sp>
        <p:sp>
          <p:nvSpPr>
            <p:cNvPr id="164" name="五边形 163"/>
            <p:cNvSpPr/>
            <p:nvPr/>
          </p:nvSpPr>
          <p:spPr>
            <a:xfrm rot="16200000">
              <a:off x="5922906" y="3819380"/>
              <a:ext cx="383227" cy="609600"/>
            </a:xfrm>
            <a:prstGeom prst="homePlate">
              <a:avLst>
                <a:gd fmla="val 38070"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五边形 164"/>
            <p:cNvSpPr/>
            <p:nvPr/>
          </p:nvSpPr>
          <p:spPr>
            <a:xfrm rot="16200000">
              <a:off x="6683875" y="3706216"/>
              <a:ext cx="609556" cy="609600"/>
            </a:xfrm>
            <a:prstGeom prst="homePlate">
              <a:avLst>
                <a:gd fmla="val 26899"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五边形 165"/>
            <p:cNvSpPr/>
            <p:nvPr/>
          </p:nvSpPr>
          <p:spPr>
            <a:xfrm rot="16200000">
              <a:off x="8177780" y="3451855"/>
              <a:ext cx="1118277" cy="609600"/>
            </a:xfrm>
            <a:prstGeom prst="homePlate">
              <a:avLst>
                <a:gd fmla="val 26900"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五边形 166"/>
            <p:cNvSpPr/>
            <p:nvPr/>
          </p:nvSpPr>
          <p:spPr>
            <a:xfrm rot="16200000">
              <a:off x="7455867" y="3604075"/>
              <a:ext cx="813837" cy="609600"/>
            </a:xfrm>
            <a:prstGeom prst="homePlate">
              <a:avLst>
                <a:gd fmla="val 30091" name="adj"/>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矩形 167"/>
            <p:cNvSpPr/>
            <p:nvPr/>
          </p:nvSpPr>
          <p:spPr>
            <a:xfrm>
              <a:off x="5860925" y="3623999"/>
              <a:ext cx="525773" cy="280064"/>
            </a:xfrm>
            <a:prstGeom prst="rect">
              <a:avLst/>
            </a:prstGeom>
          </p:spPr>
          <p:txBody>
            <a:bodyPr anchor="ctr" anchorCtr="0" wrap="none">
              <a:spAutoFit/>
            </a:bodyPr>
            <a:lstStyle/>
            <a:p>
              <a:pPr algn="ctr"/>
              <a:r>
                <a:rPr altLang="zh-CN" lang="en-US" smtClean="0" sz="1200">
                  <a:solidFill>
                    <a:schemeClr val="tx1">
                      <a:lumMod val="65000"/>
                      <a:lumOff val="35000"/>
                    </a:schemeClr>
                  </a:solidFill>
                  <a:latin charset="0" panose="020b0604020202020204" pitchFamily="34" typeface="Arial"/>
                </a:rPr>
                <a:t>10%</a:t>
              </a:r>
            </a:p>
          </p:txBody>
        </p:sp>
        <p:sp>
          <p:nvSpPr>
            <p:cNvPr id="169" name="矩形 168"/>
            <p:cNvSpPr/>
            <p:nvPr/>
          </p:nvSpPr>
          <p:spPr>
            <a:xfrm>
              <a:off x="6725329" y="3400266"/>
              <a:ext cx="525773" cy="280064"/>
            </a:xfrm>
            <a:prstGeom prst="rect">
              <a:avLst/>
            </a:prstGeom>
          </p:spPr>
          <p:txBody>
            <a:bodyPr anchor="ctr" anchorCtr="0" wrap="none">
              <a:spAutoFit/>
            </a:bodyPr>
            <a:lstStyle/>
            <a:p>
              <a:pPr algn="ctr"/>
              <a:r>
                <a:rPr altLang="zh-CN" lang="en-US" smtClean="0" sz="1200">
                  <a:solidFill>
                    <a:schemeClr val="tx1">
                      <a:lumMod val="65000"/>
                      <a:lumOff val="35000"/>
                    </a:schemeClr>
                  </a:solidFill>
                  <a:latin charset="0" panose="020b0604020202020204" pitchFamily="34" typeface="Arial"/>
                </a:rPr>
                <a:t>15%</a:t>
              </a:r>
            </a:p>
          </p:txBody>
        </p:sp>
        <p:sp>
          <p:nvSpPr>
            <p:cNvPr id="170" name="矩形 169"/>
            <p:cNvSpPr/>
            <p:nvPr/>
          </p:nvSpPr>
          <p:spPr>
            <a:xfrm>
              <a:off x="7599460" y="3195985"/>
              <a:ext cx="525773" cy="280064"/>
            </a:xfrm>
            <a:prstGeom prst="rect">
              <a:avLst/>
            </a:prstGeom>
          </p:spPr>
          <p:txBody>
            <a:bodyPr anchor="ctr" anchorCtr="0" wrap="none">
              <a:spAutoFit/>
            </a:bodyPr>
            <a:lstStyle/>
            <a:p>
              <a:pPr algn="ctr"/>
              <a:r>
                <a:rPr altLang="zh-CN" lang="en-US" smtClean="0" sz="1200">
                  <a:solidFill>
                    <a:schemeClr val="tx1">
                      <a:lumMod val="65000"/>
                      <a:lumOff val="35000"/>
                    </a:schemeClr>
                  </a:solidFill>
                  <a:latin charset="0" panose="020b0604020202020204" pitchFamily="34" typeface="Arial"/>
                </a:rPr>
                <a:t>25%</a:t>
              </a:r>
            </a:p>
          </p:txBody>
        </p:sp>
        <p:sp>
          <p:nvSpPr>
            <p:cNvPr id="171" name="矩形 170"/>
            <p:cNvSpPr/>
            <p:nvPr/>
          </p:nvSpPr>
          <p:spPr>
            <a:xfrm>
              <a:off x="8281265" y="2677890"/>
              <a:ext cx="858889" cy="466773"/>
            </a:xfrm>
            <a:prstGeom prst="rect">
              <a:avLst/>
            </a:prstGeom>
          </p:spPr>
          <p:txBody>
            <a:bodyPr anchor="ctr" anchorCtr="0" wrap="none">
              <a:spAutoFit/>
            </a:bodyPr>
            <a:lstStyle/>
            <a:p>
              <a:pPr algn="ctr"/>
              <a:r>
                <a:rPr altLang="zh-CN" b="1" lang="en-US" smtClean="0" sz="2400">
                  <a:solidFill>
                    <a:srgbClr val="FF0066"/>
                  </a:solidFill>
                  <a:latin charset="0" panose="020b0604020202020204" pitchFamily="34" typeface="Arial"/>
                </a:rPr>
                <a:t>60%</a:t>
              </a:r>
            </a:p>
          </p:txBody>
        </p:sp>
      </p:grpSp>
    </p:spTree>
    <p:extLst>
      <p:ext uri="{BB962C8B-B14F-4D97-AF65-F5344CB8AC3E}">
        <p14:creationId val="3646662999"/>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48"/>
                                        </p:tgtEl>
                                        <p:attrNameLst>
                                          <p:attrName>style.visibility</p:attrName>
                                        </p:attrNameLst>
                                      </p:cBhvr>
                                      <p:to>
                                        <p:strVal val="visible"/>
                                      </p:to>
                                    </p:set>
                                    <p:animEffect filter="wipe(down)" transition="in">
                                      <p:cBhvr>
                                        <p:cTn dur="500" id="7"/>
                                        <p:tgtEl>
                                          <p:spTgt spid="1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11289" y="12701"/>
            <a:ext cx="12169422" cy="6845300"/>
          </a:xfrm>
          <a:prstGeom prst="rect">
            <a:avLst/>
          </a:prstGeom>
          <a:effectLst>
            <a:outerShdw algn="ctr" dir="5400000" dist="50800" rotWithShape="0">
              <a:srgbClr val="000000">
                <a:alpha val="43137"/>
              </a:srgbClr>
            </a:outerShdw>
          </a:effectLst>
        </p:spPr>
      </p:pic>
      <p:sp>
        <p:nvSpPr>
          <p:cNvPr id="4" name="平行四边形 3"/>
          <p:cNvSpPr/>
          <p:nvPr/>
        </p:nvSpPr>
        <p:spPr>
          <a:xfrm>
            <a:off x="3639884" y="1"/>
            <a:ext cx="5521832" cy="4127500"/>
          </a:xfrm>
          <a:custGeom>
            <a:gdLst>
              <a:gd fmla="*/ 0 w 5521832" name="connsiteX0"/>
              <a:gd fmla="*/ 4127500 h 4127500" name="connsiteY0"/>
              <a:gd fmla="*/ 923258 w 5521832" name="connsiteX1"/>
              <a:gd fmla="*/ 0 h 4127500" name="connsiteY1"/>
              <a:gd fmla="*/ 5521832 w 5521832" name="connsiteX2"/>
              <a:gd fmla="*/ 0 h 4127500" name="connsiteY2"/>
              <a:gd fmla="*/ 4598574 w 5521832" name="connsiteX3"/>
              <a:gd fmla="*/ 4114800 h 4127500" name="connsiteY3"/>
              <a:gd fmla="*/ 0 w 5521832" name="connsiteX4"/>
              <a:gd fmla="*/ 4127500 h 4127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127500" w="5521832">
                <a:moveTo>
                  <a:pt x="0" y="4127500"/>
                </a:moveTo>
                <a:lnTo>
                  <a:pt x="923258" y="0"/>
                </a:lnTo>
                <a:lnTo>
                  <a:pt x="5521832" y="0"/>
                </a:lnTo>
                <a:lnTo>
                  <a:pt x="4598574" y="4114800"/>
                </a:lnTo>
                <a:lnTo>
                  <a:pt x="0" y="4127500"/>
                </a:lnTo>
                <a:close/>
              </a:path>
            </a:pathLst>
          </a:custGeom>
          <a:solidFill>
            <a:srgbClr val="FF9900">
              <a:alpha val="80000"/>
            </a:srgbClr>
          </a:solidFill>
          <a:ln>
            <a:noFill/>
          </a:ln>
          <a:effectLst>
            <a:outerShdw algn="tl" blurRad="2667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795962" y="790610"/>
            <a:ext cx="1392238" cy="1097280"/>
          </a:xfrm>
          <a:prstGeom prst="rect">
            <a:avLst/>
          </a:prstGeom>
          <a:noFill/>
          <a:effectLst>
            <a:innerShdw blurRad="63500" dir="13500000" dist="50800">
              <a:prstClr val="black">
                <a:alpha val="50000"/>
              </a:prstClr>
            </a:innerShdw>
          </a:effectLst>
        </p:spPr>
        <p:txBody>
          <a:bodyPr rtlCol="0" wrap="square">
            <a:spAutoFit/>
          </a:bodyPr>
          <a:lstStyle/>
          <a:p>
            <a:pPr algn="ctr"/>
            <a:r>
              <a:rPr altLang="zh-CN" lang="en-US" smtClean="0" sz="6600">
                <a:solidFill>
                  <a:schemeClr val="bg1"/>
                </a:solidFill>
                <a:latin charset="-122" panose="020b0503020204020204" pitchFamily="34" typeface="微软雅黑"/>
                <a:ea charset="-122" panose="020b0503020204020204" pitchFamily="34" typeface="微软雅黑"/>
              </a:rPr>
              <a:t>02</a:t>
            </a:r>
          </a:p>
        </p:txBody>
      </p:sp>
      <p:cxnSp>
        <p:nvCxnSpPr>
          <p:cNvPr id="9" name="直接连接符 8"/>
          <p:cNvCxnSpPr/>
          <p:nvPr/>
        </p:nvCxnSpPr>
        <p:spPr>
          <a:xfrm>
            <a:off x="4699000" y="1905000"/>
            <a:ext cx="3492500"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89400" y="2353349"/>
            <a:ext cx="4622800" cy="640080"/>
          </a:xfrm>
          <a:prstGeom prst="rect">
            <a:avLst/>
          </a:prstGeom>
          <a:noFill/>
        </p:spPr>
        <p:txBody>
          <a:bodyPr rtlCol="0" wrap="square">
            <a:spAutoFit/>
          </a:bodyPr>
          <a:lstStyle/>
          <a:p>
            <a:pPr algn="ctr"/>
            <a:r>
              <a:rPr altLang="en-US" lang="zh-CN" smtClean="0" sz="3600">
                <a:solidFill>
                  <a:schemeClr val="bg1"/>
                </a:solidFill>
                <a:latin charset="-122" panose="020b0503020204020204" pitchFamily="34" typeface="微软雅黑"/>
                <a:ea charset="-122" panose="020b0503020204020204" pitchFamily="34" typeface="微软雅黑"/>
              </a:rPr>
              <a:t>年度部门工作进程</a:t>
            </a:r>
          </a:p>
        </p:txBody>
      </p:sp>
    </p:spTree>
    <p:extLst>
      <p:ext uri="{BB962C8B-B14F-4D97-AF65-F5344CB8AC3E}">
        <p14:creationId val="415102380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直角三角形 6"/>
          <p:cNvSpPr/>
          <p:nvPr/>
        </p:nvSpPr>
        <p:spPr>
          <a:xfrm rot="5400000">
            <a:off x="714375" y="241300"/>
            <a:ext cx="736600" cy="736600"/>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326" y="241300"/>
            <a:ext cx="3674608" cy="736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329191" y="286434"/>
            <a:ext cx="3040742" cy="640080"/>
          </a:xfrm>
          <a:prstGeom prst="rect">
            <a:avLst/>
          </a:prstGeom>
          <a:noFill/>
        </p:spPr>
        <p:txBody>
          <a:bodyPr rtlCol="0" wrap="square">
            <a:spAutoFit/>
          </a:bodyPr>
          <a:lstStyle/>
          <a:p>
            <a:pPr algn="ctr"/>
            <a:r>
              <a:rPr altLang="en-US" lang="zh-CN" smtClean="0" sz="3600">
                <a:solidFill>
                  <a:srgbClr val="000066"/>
                </a:solidFill>
                <a:latin charset="-122" panose="020b0503020204020204" pitchFamily="34" typeface="微软雅黑"/>
                <a:ea charset="-122" panose="020b0503020204020204" pitchFamily="34" typeface="微软雅黑"/>
              </a:rPr>
              <a:t>年度工作进程</a:t>
            </a:r>
          </a:p>
        </p:txBody>
      </p:sp>
      <p:sp>
        <p:nvSpPr>
          <p:cNvPr id="11" name="矩形 10"/>
          <p:cNvSpPr/>
          <p:nvPr/>
        </p:nvSpPr>
        <p:spPr>
          <a:xfrm>
            <a:off x="0" y="6473134"/>
            <a:ext cx="12192000" cy="38486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9004509" y="6488669"/>
            <a:ext cx="2638426" cy="365760"/>
          </a:xfrm>
          <a:prstGeom prst="rect">
            <a:avLst/>
          </a:prstGeom>
          <a:noFill/>
        </p:spPr>
        <p:txBody>
          <a:bodyPr rtlCol="0" wrap="square">
            <a:spAutoFit/>
          </a:bodyPr>
          <a:lstStyle/>
          <a:p>
            <a:pPr algn="ctr"/>
            <a:r>
              <a:rPr altLang="zh-CN" lang="en-US" smtClean="0">
                <a:solidFill>
                  <a:schemeClr val="bg1"/>
                </a:solidFill>
              </a:rPr>
              <a:t>ORANGE原创PPT工作室</a:t>
            </a:r>
          </a:p>
        </p:txBody>
      </p:sp>
      <p:pic>
        <p:nvPicPr>
          <p:cNvPr id="13" name="图片 12"/>
          <p:cNvPicPr>
            <a:picLocks noChangeAspect="1"/>
          </p:cNvPicPr>
          <p:nvPr/>
        </p:nvPicPr>
        <p:blipFill>
          <a:blip r:embed="rId2">
            <a:extLst>
              <a:ext uri="{BEBA8EAE-BF5A-486C-A8C5-ECC9F3942E4B}">
                <a14:imgProps>
                  <a14:imgLayer r:embed="rId3">
                    <a14:imgEffect>
                      <a14:backgroundRemoval b="100000" l="0" r="100000" t="765">
                        <a14:foregroundMark x1="17442" x2="17442" y1="24092" y2="24092"/>
                        <a14:foregroundMark x1="9738" x2="9738" y1="22753" y2="22753"/>
                        <a14:foregroundMark x1="15843" x2="15843" y1="42065" y2="42065"/>
                        <a14:foregroundMark x1="62645" x2="62645" y1="26195" y2="26195"/>
                        <a14:foregroundMark x1="63372" x2="63372" y1="20268" y2="20268"/>
                        <a14:foregroundMark x1="63663" x2="63663" y1="36711" y2="36711"/>
                        <a14:foregroundMark x1="59448" x2="59448" y1="18738" y2="18738"/>
                        <a14:foregroundMark x1="58285" x2="58285" y1="19885" y2="19885"/>
                        <a14:foregroundMark x1="56686" x2="56686" y1="20841" y2="20841"/>
                        <a14:foregroundMark x1="83140" x2="83140" y1="23327" y2="23327"/>
                        <a14:foregroundMark x1="90116" x2="90116" y1="22371" y2="22371"/>
                        <a14:foregroundMark x1="91134" x2="91134" y1="26577" y2="26577"/>
                        <a14:foregroundMark x1="76744" x2="76744" y1="30019" y2="30019"/>
                        <a14:foregroundMark x1="83140" x2="83140" y1="38432" y2="38432"/>
                        <a14:foregroundMark x1="76744" x2="76744" y1="53537" y2="53537"/>
                      </a14:backgroundRemoval>
                    </a14:imgEffect>
                  </a14:imgLayer>
                </a14:imgProps>
              </a:ext>
              <a:ext uri="{28A0092B-C50C-407E-A947-70E740481C1C}">
                <a14:useLocalDpi/>
              </a:ext>
            </a:extLst>
          </a:blip>
          <a:stretch>
            <a:fillRect/>
          </a:stretch>
        </p:blipFill>
        <p:spPr>
          <a:xfrm>
            <a:off x="669925" y="6473134"/>
            <a:ext cx="692446" cy="526380"/>
          </a:xfrm>
          <a:prstGeom prst="rect">
            <a:avLst/>
          </a:prstGeom>
        </p:spPr>
      </p:pic>
      <p:grpSp>
        <p:nvGrpSpPr>
          <p:cNvPr id="33" name="组合 32"/>
          <p:cNvGrpSpPr/>
          <p:nvPr/>
        </p:nvGrpSpPr>
        <p:grpSpPr>
          <a:xfrm>
            <a:off x="1916112" y="1746344"/>
            <a:ext cx="8359776" cy="4155290"/>
            <a:chOff x="1767682" y="1396145"/>
            <a:chExt cx="8359776" cy="4155290"/>
          </a:xfrm>
        </p:grpSpPr>
        <p:cxnSp>
          <p:nvCxnSpPr>
            <p:cNvPr id="10" name="MH_Other_2"/>
            <p:cNvCxnSpPr/>
            <p:nvPr>
              <p:custDataLst>
                <p:tags r:id="rId4"/>
              </p:custDataLst>
            </p:nvPr>
          </p:nvCxnSpPr>
          <p:spPr>
            <a:xfrm>
              <a:off x="2119314" y="3189070"/>
              <a:ext cx="7794625" cy="0"/>
            </a:xfrm>
            <a:prstGeom prst="line">
              <a:avLst/>
            </a:prstGeom>
            <a:ln>
              <a:solidFill>
                <a:srgbClr val="DDDDDD"/>
              </a:solidFill>
            </a:ln>
          </p:spPr>
          <p:style>
            <a:lnRef idx="1">
              <a:schemeClr val="accent1"/>
            </a:lnRef>
            <a:fillRef idx="0">
              <a:schemeClr val="accent1"/>
            </a:fillRef>
            <a:effectRef idx="0">
              <a:schemeClr val="accent1"/>
            </a:effectRef>
            <a:fontRef idx="minor">
              <a:schemeClr val="tx1"/>
            </a:fontRef>
          </p:style>
        </p:cxnSp>
        <p:sp>
          <p:nvSpPr>
            <p:cNvPr id="14" name="MH_SubTitle_1"/>
            <p:cNvSpPr/>
            <p:nvPr>
              <p:custDataLst>
                <p:tags r:id="rId5"/>
              </p:custDataLst>
            </p:nvPr>
          </p:nvSpPr>
          <p:spPr>
            <a:xfrm>
              <a:off x="1893467" y="1396145"/>
              <a:ext cx="1566130" cy="15661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mtClean="0" sz="2000">
                  <a:solidFill>
                    <a:srgbClr val="FFFFFF"/>
                  </a:solidFill>
                  <a:ea charset="-122" panose="02010609060101010101" pitchFamily="49" typeface="黑体"/>
                </a:rPr>
                <a:t>单击更改项目名称</a:t>
              </a:r>
            </a:p>
          </p:txBody>
        </p:sp>
        <p:sp>
          <p:nvSpPr>
            <p:cNvPr id="19" name="MH_Other_3"/>
            <p:cNvSpPr/>
            <p:nvPr>
              <p:custDataLst>
                <p:tags r:id="rId6"/>
              </p:custDataLst>
            </p:nvPr>
          </p:nvSpPr>
          <p:spPr>
            <a:xfrm>
              <a:off x="3633005" y="2100046"/>
              <a:ext cx="174625" cy="174625"/>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lang="zh-CN" sz="2000">
                <a:solidFill>
                  <a:srgbClr val="FFFFFF"/>
                </a:solidFill>
                <a:latin charset="0" panose="020b0604020202020204" pitchFamily="34" typeface="Arial"/>
                <a:ea charset="-122" panose="02010609060101010101" pitchFamily="49" typeface="黑体"/>
              </a:endParaRPr>
            </a:p>
          </p:txBody>
        </p:sp>
        <p:sp>
          <p:nvSpPr>
            <p:cNvPr id="20" name="MH_Other_4"/>
            <p:cNvSpPr/>
            <p:nvPr>
              <p:custDataLst>
                <p:tags r:id="rId7"/>
              </p:custDataLst>
            </p:nvPr>
          </p:nvSpPr>
          <p:spPr>
            <a:xfrm>
              <a:off x="5744368" y="2100046"/>
              <a:ext cx="174625" cy="174625"/>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endParaRPr altLang="en-US" lang="zh-CN" sz="2000">
                <a:solidFill>
                  <a:srgbClr val="FFFFFF"/>
                </a:solidFill>
                <a:latin charset="0" panose="020b0604020202020204" pitchFamily="34" typeface="Arial"/>
                <a:ea charset="-122" panose="02010609060101010101" pitchFamily="49" typeface="黑体"/>
              </a:endParaRPr>
            </a:p>
          </p:txBody>
        </p:sp>
        <p:sp>
          <p:nvSpPr>
            <p:cNvPr id="21" name="MH_Other_5"/>
            <p:cNvSpPr/>
            <p:nvPr>
              <p:custDataLst>
                <p:tags r:id="rId8"/>
              </p:custDataLst>
            </p:nvPr>
          </p:nvSpPr>
          <p:spPr>
            <a:xfrm>
              <a:off x="7948615" y="2100046"/>
              <a:ext cx="174625" cy="174625"/>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endParaRPr altLang="en-US" lang="zh-CN" sz="2000">
                <a:solidFill>
                  <a:srgbClr val="FFFFFF"/>
                </a:solidFill>
                <a:latin charset="0" panose="020b0604020202020204" pitchFamily="34" typeface="Arial"/>
                <a:ea charset="-122" panose="02010609060101010101" pitchFamily="49" typeface="黑体"/>
              </a:endParaRPr>
            </a:p>
          </p:txBody>
        </p:sp>
        <p:sp>
          <p:nvSpPr>
            <p:cNvPr id="23" name="MH_Desc_1"/>
            <p:cNvSpPr txBox="1">
              <a:spLocks noChangeArrowheads="1"/>
            </p:cNvSpPr>
            <p:nvPr>
              <p:custDataLst>
                <p:tags r:id="rId9"/>
              </p:custDataLst>
            </p:nvPr>
          </p:nvSpPr>
          <p:spPr bwMode="auto">
            <a:xfrm>
              <a:off x="1767682" y="3298772"/>
              <a:ext cx="1863724" cy="2252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eaLnBrk="1" hangingPunct="1">
                <a:lnSpc>
                  <a:spcPct val="150000"/>
                </a:lnSpc>
              </a:pPr>
              <a:r>
                <a:rPr altLang="zh-CN" lang="en-US" sz="1600">
                  <a:solidFill>
                    <a:schemeClr val="tx1">
                      <a:lumMod val="85000"/>
                      <a:lumOff val="15000"/>
                    </a:schemeClr>
                  </a:solidFill>
                  <a:ea charset="-122" panose="02010609060101010101" pitchFamily="49" typeface="黑体"/>
                </a:rPr>
                <a:t>LOREM IPSUM DOLOR SIT AMET CONSECTETUR INCIDIDUNT UT LABORE ET DOLORE</a:t>
              </a:r>
            </a:p>
          </p:txBody>
        </p:sp>
        <p:sp>
          <p:nvSpPr>
            <p:cNvPr id="24" name="MH_Desc_1"/>
            <p:cNvSpPr txBox="1">
              <a:spLocks noChangeArrowheads="1"/>
            </p:cNvSpPr>
            <p:nvPr>
              <p:custDataLst>
                <p:tags r:id="rId10"/>
              </p:custDataLst>
            </p:nvPr>
          </p:nvSpPr>
          <p:spPr bwMode="auto">
            <a:xfrm>
              <a:off x="3844925" y="3298772"/>
              <a:ext cx="1863724" cy="2252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eaLnBrk="1" hangingPunct="1">
                <a:lnSpc>
                  <a:spcPct val="150000"/>
                </a:lnSpc>
              </a:pPr>
              <a:r>
                <a:rPr altLang="zh-CN" lang="en-US" sz="1600">
                  <a:solidFill>
                    <a:schemeClr val="tx1">
                      <a:lumMod val="85000"/>
                      <a:lumOff val="15000"/>
                    </a:schemeClr>
                  </a:solidFill>
                  <a:ea charset="-122" panose="02010609060101010101" pitchFamily="49" typeface="黑体"/>
                </a:rPr>
                <a:t>LOREM IPSUM DOLOR SIT AMET CONSECTETUR INCIDIDUNT UT LABORE ET DOLORE</a:t>
              </a:r>
            </a:p>
          </p:txBody>
        </p:sp>
        <p:sp>
          <p:nvSpPr>
            <p:cNvPr id="25" name="MH_Desc_1"/>
            <p:cNvSpPr txBox="1">
              <a:spLocks noChangeArrowheads="1"/>
            </p:cNvSpPr>
            <p:nvPr>
              <p:custDataLst>
                <p:tags r:id="rId11"/>
              </p:custDataLst>
            </p:nvPr>
          </p:nvSpPr>
          <p:spPr bwMode="auto">
            <a:xfrm>
              <a:off x="6060281" y="3298772"/>
              <a:ext cx="1863724" cy="2252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eaLnBrk="1" hangingPunct="1">
                <a:lnSpc>
                  <a:spcPct val="150000"/>
                </a:lnSpc>
              </a:pPr>
              <a:r>
                <a:rPr altLang="zh-CN" lang="en-US" sz="1600">
                  <a:solidFill>
                    <a:schemeClr val="tx1">
                      <a:lumMod val="85000"/>
                      <a:lumOff val="15000"/>
                    </a:schemeClr>
                  </a:solidFill>
                  <a:ea charset="-122" panose="02010609060101010101" pitchFamily="49" typeface="黑体"/>
                </a:rPr>
                <a:t>LOREM IPSUM DOLOR SIT AMET CONSECTETUR INCIDIDUNT UT LABORE ET DOLORE</a:t>
              </a:r>
            </a:p>
          </p:txBody>
        </p:sp>
        <p:sp>
          <p:nvSpPr>
            <p:cNvPr id="26" name="MH_Desc_1"/>
            <p:cNvSpPr txBox="1">
              <a:spLocks noChangeArrowheads="1"/>
            </p:cNvSpPr>
            <p:nvPr>
              <p:custDataLst>
                <p:tags r:id="rId12"/>
              </p:custDataLst>
            </p:nvPr>
          </p:nvSpPr>
          <p:spPr bwMode="auto">
            <a:xfrm>
              <a:off x="8263734" y="3298772"/>
              <a:ext cx="1863724" cy="2252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dist" eaLnBrk="1" hangingPunct="1">
                <a:lnSpc>
                  <a:spcPct val="150000"/>
                </a:lnSpc>
              </a:pPr>
              <a:r>
                <a:rPr altLang="zh-CN" lang="en-US" sz="1600">
                  <a:solidFill>
                    <a:schemeClr val="tx1">
                      <a:lumMod val="85000"/>
                      <a:lumOff val="15000"/>
                    </a:schemeClr>
                  </a:solidFill>
                  <a:ea charset="-122" panose="02010609060101010101" pitchFamily="49" typeface="黑体"/>
                </a:rPr>
                <a:t>LOREM IPSUM DOLOR SIT AMET CONSECTETUR INCIDIDUNT UT LABORE ET DOLORE</a:t>
              </a:r>
            </a:p>
          </p:txBody>
        </p:sp>
        <p:sp>
          <p:nvSpPr>
            <p:cNvPr id="30" name="MH_SubTitle_1"/>
            <p:cNvSpPr/>
            <p:nvPr>
              <p:custDataLst>
                <p:tags r:id="rId13"/>
              </p:custDataLst>
            </p:nvPr>
          </p:nvSpPr>
          <p:spPr>
            <a:xfrm>
              <a:off x="3993722" y="1396145"/>
              <a:ext cx="1566130" cy="15661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z="2000">
                  <a:solidFill>
                    <a:srgbClr val="FFFFFF"/>
                  </a:solidFill>
                  <a:ea charset="-122" panose="02010609060101010101" pitchFamily="49" typeface="黑体"/>
                </a:rPr>
                <a:t>单击更改项目名称</a:t>
              </a:r>
            </a:p>
          </p:txBody>
        </p:sp>
        <p:sp>
          <p:nvSpPr>
            <p:cNvPr id="31" name="MH_SubTitle_1"/>
            <p:cNvSpPr/>
            <p:nvPr>
              <p:custDataLst>
                <p:tags r:id="rId14"/>
              </p:custDataLst>
            </p:nvPr>
          </p:nvSpPr>
          <p:spPr>
            <a:xfrm>
              <a:off x="6150739" y="1396145"/>
              <a:ext cx="1566130" cy="15661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z="2000">
                  <a:solidFill>
                    <a:srgbClr val="FFFFFF"/>
                  </a:solidFill>
                  <a:ea charset="-122" panose="02010609060101010101" pitchFamily="49" typeface="黑体"/>
                </a:rPr>
                <a:t>单击更改项目名称</a:t>
              </a:r>
            </a:p>
          </p:txBody>
        </p:sp>
        <p:sp>
          <p:nvSpPr>
            <p:cNvPr id="32" name="MH_SubTitle_1"/>
            <p:cNvSpPr/>
            <p:nvPr>
              <p:custDataLst>
                <p:tags r:id="rId15"/>
              </p:custDataLst>
            </p:nvPr>
          </p:nvSpPr>
          <p:spPr>
            <a:xfrm>
              <a:off x="8412531" y="1396145"/>
              <a:ext cx="1566130" cy="1566130"/>
            </a:xfrm>
            <a:prstGeom prst="ellips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lang="zh-CN" sz="2000">
                  <a:solidFill>
                    <a:srgbClr val="FFFFFF"/>
                  </a:solidFill>
                  <a:ea charset="-122" panose="02010609060101010101" pitchFamily="49" typeface="黑体"/>
                </a:rPr>
                <a:t>单击更改项目名称</a:t>
              </a:r>
            </a:p>
          </p:txBody>
        </p:sp>
      </p:grpSp>
    </p:spTree>
    <p:extLst>
      <p:ext uri="{BB962C8B-B14F-4D97-AF65-F5344CB8AC3E}">
        <p14:creationId val="147487399"/>
      </p:ext>
    </p:extLst>
  </p:cSld>
  <p:clrMapOvr>
    <a:masterClrMapping/>
  </p:clrMapOvr>
  <p:transition/>
  <p:timing/>
</p:sld>
</file>

<file path=ppt/tags/tag1.xml><?xml version="1.0" encoding="utf-8"?>
<p:tagLst xmlns:p="http://schemas.openxmlformats.org/presentationml/2006/main">
  <p:tag name="MH" val="20151108112403"/>
  <p:tag name="MH_LIBRARY" val="GRAPHIC"/>
  <p:tag name="MH_ORDER" val="1"/>
  <p:tag name="MH_TYPE" val="Text"/>
</p:tagLst>
</file>

<file path=ppt/tags/tag10.xml><?xml version="1.0" encoding="utf-8"?>
<p:tagLst xmlns:p="http://schemas.openxmlformats.org/presentationml/2006/main">
  <p:tag name="MH" val="20151108112403"/>
  <p:tag name="MH_LIBRARY" val="GRAPHIC"/>
  <p:tag name="MH_ORDER" val="4"/>
  <p:tag name="MH_TYPE" val="SubTitle"/>
</p:tagLst>
</file>

<file path=ppt/tags/tag100.xml><?xml version="1.0" encoding="utf-8"?>
<p:tagLst xmlns:p="http://schemas.openxmlformats.org/presentationml/2006/main">
  <p:tag name="MH" val="20151108140218"/>
  <p:tag name="MH_LIBRARY" val="GRAPHIC"/>
  <p:tag name="MH_ORDER" val="4"/>
  <p:tag name="MH_TYPE" val="SubTitle"/>
</p:tagLst>
</file>

<file path=ppt/tags/tag101.xml><?xml version="1.0" encoding="utf-8"?>
<p:tagLst xmlns:p="http://schemas.openxmlformats.org/presentationml/2006/main">
  <p:tag name="MH" val="20151108140218"/>
  <p:tag name="MH_LIBRARY" val="GRAPHIC"/>
  <p:tag name="MH_ORDER" val="6"/>
  <p:tag name="MH_TYPE" val="Other"/>
</p:tagLst>
</file>

<file path=ppt/tags/tag102.xml><?xml version="1.0" encoding="utf-8"?>
<p:tagLst xmlns:p="http://schemas.openxmlformats.org/presentationml/2006/main">
  <p:tag name="MH" val="20151108140218"/>
  <p:tag name="MH_LIBRARY" val="GRAPHIC"/>
  <p:tag name="MH_ORDER" val="7"/>
  <p:tag name="MH_TYPE" val="Other"/>
</p:tagLst>
</file>

<file path=ppt/tags/tag103.xml><?xml version="1.0" encoding="utf-8"?>
<p:tagLst xmlns:p="http://schemas.openxmlformats.org/presentationml/2006/main">
  <p:tag name="MH" val="20151108140218"/>
  <p:tag name="MH_LIBRARY" val="GRAPHIC"/>
  <p:tag name="MH_ORDER" val="8"/>
  <p:tag name="MH_TYPE" val="Other"/>
</p:tagLst>
</file>

<file path=ppt/tags/tag104.xml><?xml version="1.0" encoding="utf-8"?>
<p:tagLst xmlns:p="http://schemas.openxmlformats.org/presentationml/2006/main">
  <p:tag name="MH" val="20151108140218"/>
  <p:tag name="MH_LIBRARY" val="GRAPHIC"/>
  <p:tag name="MH_ORDER" val="9"/>
  <p:tag name="MH_TYPE" val="Other"/>
</p:tagLst>
</file>

<file path=ppt/tags/tag105.xml><?xml version="1.0" encoding="utf-8"?>
<p:tagLst xmlns:p="http://schemas.openxmlformats.org/presentationml/2006/main">
  <p:tag name="MH" val="20151108140218"/>
  <p:tag name="MH_LIBRARY" val="GRAPHIC"/>
  <p:tag name="MH_ORDER" val="10"/>
  <p:tag name="MH_TYPE" val="Other"/>
</p:tagLst>
</file>

<file path=ppt/tags/tag106.xml><?xml version="1.0" encoding="utf-8"?>
<p:tagLst xmlns:p="http://schemas.openxmlformats.org/presentationml/2006/main">
  <p:tag name="MH" val="20151108140218"/>
  <p:tag name="MH_LIBRARY" val="GRAPHIC"/>
  <p:tag name="MH_ORDER" val="11"/>
  <p:tag name="MH_TYPE" val="Other"/>
</p:tagLst>
</file>

<file path=ppt/tags/tag107.xml><?xml version="1.0" encoding="utf-8"?>
<p:tagLst xmlns:p="http://schemas.openxmlformats.org/presentationml/2006/main">
  <p:tag name="MH" val="20151108140218"/>
  <p:tag name="MH_LIBRARY" val="GRAPHIC"/>
  <p:tag name="MH_ORDER" val="12"/>
  <p:tag name="MH_TYPE" val="Other"/>
</p:tagLst>
</file>

<file path=ppt/tags/tag108.xml><?xml version="1.0" encoding="utf-8"?>
<p:tagLst xmlns:p="http://schemas.openxmlformats.org/presentationml/2006/main">
  <p:tag name="MH" val="20151108112403"/>
  <p:tag name="MH_LIBRARY" val="GRAPHIC"/>
  <p:tag name="MH_ORDER" val="1"/>
  <p:tag name="MH_TYPE" val="SubTitle"/>
</p:tagLst>
</file>

<file path=ppt/tags/tag109.xml><?xml version="1.0" encoding="utf-8"?>
<p:tagLst xmlns:p="http://schemas.openxmlformats.org/presentationml/2006/main">
  <p:tag name="MH" val="20151108114942"/>
  <p:tag name="MH_LIBRARY" val="GRAPHIC"/>
  <p:tag name="MH_ORDER" val="2"/>
  <p:tag name="MH_TYPE" val="Text"/>
</p:tagLst>
</file>

<file path=ppt/tags/tag11.xml><?xml version="1.0" encoding="utf-8"?>
<p:tagLst xmlns:p="http://schemas.openxmlformats.org/presentationml/2006/main">
  <p:tag name="MH" val="20151108112403"/>
  <p:tag name="MH_LIBRARY" val="GRAPHIC"/>
  <p:tag name="MH_ORDER" val="1"/>
  <p:tag name="MH_TYPE" val="Desc"/>
</p:tagLst>
</file>

<file path=ppt/tags/tag110.xml><?xml version="1.0" encoding="utf-8"?>
<p:tagLst xmlns:p="http://schemas.openxmlformats.org/presentationml/2006/main">
  <p:tag name="MH" val="20151108114942"/>
  <p:tag name="MH_LIBRARY" val="GRAPHIC"/>
  <p:tag name="MH_ORDER" val="2"/>
  <p:tag name="MH_TYPE" val="Text"/>
</p:tagLst>
</file>

<file path=ppt/tags/tag111.xml><?xml version="1.0" encoding="utf-8"?>
<p:tagLst xmlns:p="http://schemas.openxmlformats.org/presentationml/2006/main">
  <p:tag name="MH" val="20151108114942"/>
  <p:tag name="MH_LIBRARY" val="GRAPHIC"/>
  <p:tag name="MH_ORDER" val="2"/>
  <p:tag name="MH_TYPE" val="Text"/>
</p:tagLst>
</file>

<file path=ppt/tags/tag112.xml><?xml version="1.0" encoding="utf-8"?>
<p:tagLst xmlns:p="http://schemas.openxmlformats.org/presentationml/2006/main">
  <p:tag name="MH" val="20151108114942"/>
  <p:tag name="MH_LIBRARY" val="GRAPHIC"/>
  <p:tag name="MH_ORDER" val="2"/>
  <p:tag name="MH_TYPE" val="Text"/>
</p:tagLst>
</file>

<file path=ppt/tags/tag113.xml><?xml version="1.0" encoding="utf-8"?>
<p:tagLst xmlns:p="http://schemas.openxmlformats.org/presentationml/2006/main">
  <p:tag name="MH" val="20151108112403"/>
  <p:tag name="MH_LIBRARY" val="GRAPHIC"/>
  <p:tag name="MH_ORDER" val="1"/>
  <p:tag name="MH_TYPE" val="SubTitle"/>
</p:tagLst>
</file>

<file path=ppt/tags/tag114.xml><?xml version="1.0" encoding="utf-8"?>
<p:tagLst xmlns:p="http://schemas.openxmlformats.org/presentationml/2006/main">
  <p:tag name="MH" val="20151104225317"/>
  <p:tag name="MH_LIBRARY" val="GRAPHIC"/>
  <p:tag name="MH_ORDER" val="1"/>
  <p:tag name="MH_TYPE" val="SubTitle"/>
</p:tagLst>
</file>

<file path=ppt/tags/tag115.xml><?xml version="1.0" encoding="utf-8"?>
<p:tagLst xmlns:p="http://schemas.openxmlformats.org/presentationml/2006/main">
  <p:tag name="MH" val="20151104225317"/>
  <p:tag name="MH_LIBRARY" val="GRAPHIC"/>
  <p:tag name="MH_ORDER" val="1"/>
  <p:tag name="MH_TYPE" val="Other"/>
</p:tagLst>
</file>

<file path=ppt/tags/tag116.xml><?xml version="1.0" encoding="utf-8"?>
<p:tagLst xmlns:p="http://schemas.openxmlformats.org/presentationml/2006/main">
  <p:tag name="MH" val="20151104225317"/>
  <p:tag name="MH_LIBRARY" val="GRAPHIC"/>
  <p:tag name="MH_ORDER" val="1"/>
  <p:tag name="MH_TYPE" val="Text"/>
</p:tagLst>
</file>

<file path=ppt/tags/tag117.xml><?xml version="1.0" encoding="utf-8"?>
<p:tagLst xmlns:p="http://schemas.openxmlformats.org/presentationml/2006/main">
  <p:tag name="MH" val="20151104225317"/>
  <p:tag name="MH_LIBRARY" val="GRAPHIC"/>
  <p:tag name="MH_ORDER" val="2"/>
  <p:tag name="MH_TYPE" val="SubTitle"/>
</p:tagLst>
</file>

<file path=ppt/tags/tag118.xml><?xml version="1.0" encoding="utf-8"?>
<p:tagLst xmlns:p="http://schemas.openxmlformats.org/presentationml/2006/main">
  <p:tag name="MH" val="20151104225317"/>
  <p:tag name="MH_LIBRARY" val="GRAPHIC"/>
  <p:tag name="MH_ORDER" val="2"/>
  <p:tag name="MH_TYPE" val="Other"/>
</p:tagLst>
</file>

<file path=ppt/tags/tag119.xml><?xml version="1.0" encoding="utf-8"?>
<p:tagLst xmlns:p="http://schemas.openxmlformats.org/presentationml/2006/main">
  <p:tag name="MH" val="20151104225317"/>
  <p:tag name="MH_LIBRARY" val="GRAPHIC"/>
  <p:tag name="MH_ORDER" val="2"/>
  <p:tag name="MH_TYPE" val="Text"/>
</p:tagLst>
</file>

<file path=ppt/tags/tag12.xml><?xml version="1.0" encoding="utf-8"?>
<p:tagLst xmlns:p="http://schemas.openxmlformats.org/presentationml/2006/main">
  <p:tag name="MH" val="20151108112403"/>
  <p:tag name="MH_LIBRARY" val="GRAPHIC"/>
  <p:tag name="MH_ORDER" val="1"/>
  <p:tag name="MH_TYPE" val="SubTitle"/>
</p:tagLst>
</file>

<file path=ppt/tags/tag120.xml><?xml version="1.0" encoding="utf-8"?>
<p:tagLst xmlns:p="http://schemas.openxmlformats.org/presentationml/2006/main">
  <p:tag name="MH" val="20151104225317"/>
  <p:tag name="MH_LIBRARY" val="GRAPHIC"/>
  <p:tag name="MH_ORDER" val="3"/>
  <p:tag name="MH_TYPE" val="SubTitle"/>
</p:tagLst>
</file>

<file path=ppt/tags/tag121.xml><?xml version="1.0" encoding="utf-8"?>
<p:tagLst xmlns:p="http://schemas.openxmlformats.org/presentationml/2006/main">
  <p:tag name="MH" val="20151104225317"/>
  <p:tag name="MH_LIBRARY" val="GRAPHIC"/>
  <p:tag name="MH_ORDER" val="3"/>
  <p:tag name="MH_TYPE" val="Other"/>
</p:tagLst>
</file>

<file path=ppt/tags/tag122.xml><?xml version="1.0" encoding="utf-8"?>
<p:tagLst xmlns:p="http://schemas.openxmlformats.org/presentationml/2006/main">
  <p:tag name="MH" val="20151104225317"/>
  <p:tag name="MH_LIBRARY" val="GRAPHIC"/>
  <p:tag name="MH_ORDER" val="3"/>
  <p:tag name="MH_TYPE" val="Text"/>
</p:tagLst>
</file>

<file path=ppt/tags/tag123.xml><?xml version="1.0" encoding="utf-8"?>
<p:tagLst xmlns:p="http://schemas.openxmlformats.org/presentationml/2006/main">
  <p:tag name="MH" val="20151104225317"/>
  <p:tag name="MH_LIBRARY" val="GRAPHIC"/>
  <p:tag name="MH_ORDER" val="4"/>
  <p:tag name="MH_TYPE" val="SubTitle"/>
</p:tagLst>
</file>

<file path=ppt/tags/tag124.xml><?xml version="1.0" encoding="utf-8"?>
<p:tagLst xmlns:p="http://schemas.openxmlformats.org/presentationml/2006/main">
  <p:tag name="MH" val="20151104225317"/>
  <p:tag name="MH_LIBRARY" val="GRAPHIC"/>
  <p:tag name="MH_ORDER" val="4"/>
  <p:tag name="MH_TYPE" val="Other"/>
</p:tagLst>
</file>

<file path=ppt/tags/tag125.xml><?xml version="1.0" encoding="utf-8"?>
<p:tagLst xmlns:p="http://schemas.openxmlformats.org/presentationml/2006/main">
  <p:tag name="MH" val="20151104225317"/>
  <p:tag name="MH_LIBRARY" val="GRAPHIC"/>
  <p:tag name="MH_ORDER" val="4"/>
  <p:tag name="MH_TYPE" val="Text"/>
</p:tagLst>
</file>

<file path=ppt/tags/tag126.xml><?xml version="1.0" encoding="utf-8"?>
<p:tagLst xmlns:p="http://schemas.openxmlformats.org/presentationml/2006/main">
  <p:tag name="MH" val="20151108112403"/>
  <p:tag name="MH_LIBRARY" val="GRAPHIC"/>
  <p:tag name="MH_ORDER" val="1"/>
  <p:tag name="MH_TYPE" val="SubTitle"/>
</p:tagLst>
</file>

<file path=ppt/tags/tag127.xml><?xml version="1.0" encoding="utf-8"?>
<p:tagLst xmlns:p="http://schemas.openxmlformats.org/presentationml/2006/main">
  <p:tag name="MH" val="20151108161549"/>
  <p:tag name="MH_LIBRARY" val="GRAPHIC"/>
  <p:tag name="MH_ORDER" val="1"/>
  <p:tag name="MH_TYPE" val="Other"/>
</p:tagLst>
</file>

<file path=ppt/tags/tag128.xml><?xml version="1.0" encoding="utf-8"?>
<p:tagLst xmlns:p="http://schemas.openxmlformats.org/presentationml/2006/main">
  <p:tag name="MH" val="20151108161549"/>
  <p:tag name="MH_LIBRARY" val="GRAPHIC"/>
  <p:tag name="MH_ORDER" val="2"/>
  <p:tag name="MH_TYPE" val="Other"/>
</p:tagLst>
</file>

<file path=ppt/tags/tag129.xml><?xml version="1.0" encoding="utf-8"?>
<p:tagLst xmlns:p="http://schemas.openxmlformats.org/presentationml/2006/main">
  <p:tag name="MH" val="20151108161549"/>
  <p:tag name="MH_LIBRARY" val="GRAPHIC"/>
  <p:tag name="MH_ORDER" val="3"/>
  <p:tag name="MH_TYPE" val="Other"/>
</p:tagLst>
</file>

<file path=ppt/tags/tag13.xml><?xml version="1.0" encoding="utf-8"?>
<p:tagLst xmlns:p="http://schemas.openxmlformats.org/presentationml/2006/main">
  <p:tag name="MH" val="20151108112403"/>
  <p:tag name="MH_LIBRARY" val="GRAPHIC"/>
  <p:tag name="MH_ORDER" val="1"/>
  <p:tag name="MH_TYPE" val="Text"/>
</p:tagLst>
</file>

<file path=ppt/tags/tag130.xml><?xml version="1.0" encoding="utf-8"?>
<p:tagLst xmlns:p="http://schemas.openxmlformats.org/presentationml/2006/main">
  <p:tag name="MH" val="20151108161549"/>
  <p:tag name="MH_LIBRARY" val="GRAPHIC"/>
  <p:tag name="MH_ORDER" val="4"/>
  <p:tag name="MH_TYPE" val="Other"/>
</p:tagLst>
</file>

<file path=ppt/tags/tag131.xml><?xml version="1.0" encoding="utf-8"?>
<p:tagLst xmlns:p="http://schemas.openxmlformats.org/presentationml/2006/main">
  <p:tag name="MH" val="20151108161549"/>
  <p:tag name="MH_LIBRARY" val="GRAPHIC"/>
  <p:tag name="MH_ORDER" val="1"/>
  <p:tag name="MH_TYPE" val="Title"/>
</p:tagLst>
</file>

<file path=ppt/tags/tag132.xml><?xml version="1.0" encoding="utf-8"?>
<p:tagLst xmlns:p="http://schemas.openxmlformats.org/presentationml/2006/main">
  <p:tag name="MH" val="20151108161549"/>
  <p:tag name="MH_LIBRARY" val="GRAPHIC"/>
  <p:tag name="MH_ORDER" val="1"/>
  <p:tag name="MH_TYPE" val="SubTitle"/>
</p:tagLst>
</file>

<file path=ppt/tags/tag133.xml><?xml version="1.0" encoding="utf-8"?>
<p:tagLst xmlns:p="http://schemas.openxmlformats.org/presentationml/2006/main">
  <p:tag name="MH" val="20151108161549"/>
  <p:tag name="MH_LIBRARY" val="GRAPHIC"/>
  <p:tag name="MH_ORDER" val="2"/>
  <p:tag name="MH_TYPE" val="SubTitle"/>
</p:tagLst>
</file>

<file path=ppt/tags/tag134.xml><?xml version="1.0" encoding="utf-8"?>
<p:tagLst xmlns:p="http://schemas.openxmlformats.org/presentationml/2006/main">
  <p:tag name="MH" val="20151108161549"/>
  <p:tag name="MH_LIBRARY" val="GRAPHIC"/>
  <p:tag name="MH_ORDER" val="4"/>
  <p:tag name="MH_TYPE" val="SubTitle"/>
</p:tagLst>
</file>

<file path=ppt/tags/tag135.xml><?xml version="1.0" encoding="utf-8"?>
<p:tagLst xmlns:p="http://schemas.openxmlformats.org/presentationml/2006/main">
  <p:tag name="MH" val="20151108161549"/>
  <p:tag name="MH_LIBRARY" val="GRAPHIC"/>
  <p:tag name="MH_ORDER" val="3"/>
  <p:tag name="MH_TYPE" val="SubTitle"/>
</p:tagLst>
</file>

<file path=ppt/tags/tag136.xml><?xml version="1.0" encoding="utf-8"?>
<p:tagLst xmlns:p="http://schemas.openxmlformats.org/presentationml/2006/main">
  <p:tag name="MH" val="20151108112403"/>
  <p:tag name="MH_LIBRARY" val="GRAPHIC"/>
  <p:tag name="MH_ORDER" val="1"/>
  <p:tag name="MH_TYPE" val="SubTitle"/>
</p:tagLst>
</file>

<file path=ppt/tags/tag137.xml><?xml version="1.0" encoding="utf-8"?>
<p:tagLst xmlns:p="http://schemas.openxmlformats.org/presentationml/2006/main">
  <p:tag name="MH" val="20151108135646"/>
  <p:tag name="MH_LIBRARY" val="GRAPHIC"/>
  <p:tag name="MH_ORDER" val="2"/>
  <p:tag name="MH_TYPE" val="Other"/>
</p:tagLst>
</file>

<file path=ppt/tags/tag138.xml><?xml version="1.0" encoding="utf-8"?>
<p:tagLst xmlns:p="http://schemas.openxmlformats.org/presentationml/2006/main">
  <p:tag name="MH" val="20151108135646"/>
  <p:tag name="MH_LIBRARY" val="GRAPHIC"/>
  <p:tag name="MH_ORDER" val="2"/>
  <p:tag name="MH_TYPE" val="Other"/>
</p:tagLst>
</file>

<file path=ppt/tags/tag139.xml><?xml version="1.0" encoding="utf-8"?>
<p:tagLst xmlns:p="http://schemas.openxmlformats.org/presentationml/2006/main">
  <p:tag name="MH" val="20151108135646"/>
  <p:tag name="MH_LIBRARY" val="GRAPHIC"/>
  <p:tag name="MH_ORDER" val="2"/>
  <p:tag name="MH_TYPE" val="Other"/>
</p:tagLst>
</file>

<file path=ppt/tags/tag14.xml><?xml version="1.0" encoding="utf-8"?>
<p:tagLst xmlns:p="http://schemas.openxmlformats.org/presentationml/2006/main">
  <p:tag name="MH" val="20151108112403"/>
  <p:tag name="MH_LIBRARY" val="GRAPHIC"/>
  <p:tag name="MH_ORDER" val="1"/>
  <p:tag name="MH_TYPE" val="Text"/>
</p:tagLst>
</file>

<file path=ppt/tags/tag140.xml><?xml version="1.0" encoding="utf-8"?>
<p:tagLst xmlns:p="http://schemas.openxmlformats.org/presentationml/2006/main">
  <p:tag name="MH" val="20151108135646"/>
  <p:tag name="MH_LIBRARY" val="GRAPHIC"/>
  <p:tag name="MH_ORDER" val="2"/>
  <p:tag name="MH_TYPE" val="Other"/>
</p:tagLst>
</file>

<file path=ppt/tags/tag141.xml><?xml version="1.0" encoding="utf-8"?>
<p:tagLst xmlns:p="http://schemas.openxmlformats.org/presentationml/2006/main">
  <p:tag name="MH" val="20151108141239"/>
  <p:tag name="MH_LIBRARY" val="GRAPHIC"/>
  <p:tag name="MH_ORDER" val="Freeform 2"/>
</p:tagLst>
</file>

<file path=ppt/tags/tag142.xml><?xml version="1.0" encoding="utf-8"?>
<p:tagLst xmlns:p="http://schemas.openxmlformats.org/presentationml/2006/main">
  <p:tag name="MH" val="20151108141239"/>
  <p:tag name="MH_LIBRARY" val="GRAPHIC"/>
  <p:tag name="MH_ORDER" val="Freeform 3"/>
</p:tagLst>
</file>

<file path=ppt/tags/tag143.xml><?xml version="1.0" encoding="utf-8"?>
<p:tagLst xmlns:p="http://schemas.openxmlformats.org/presentationml/2006/main">
  <p:tag name="MH" val="20151108141239"/>
  <p:tag name="MH_LIBRARY" val="GRAPHIC"/>
  <p:tag name="MH_ORDER" val="Freeform 4"/>
</p:tagLst>
</file>

<file path=ppt/tags/tag144.xml><?xml version="1.0" encoding="utf-8"?>
<p:tagLst xmlns:p="http://schemas.openxmlformats.org/presentationml/2006/main">
  <p:tag name="MH" val="20151108141239"/>
  <p:tag name="MH_LIBRARY" val="GRAPHIC"/>
  <p:tag name="MH_ORDER" val="文本框 5"/>
</p:tagLst>
</file>

<file path=ppt/tags/tag145.xml><?xml version="1.0" encoding="utf-8"?>
<p:tagLst xmlns:p="http://schemas.openxmlformats.org/presentationml/2006/main">
  <p:tag name="MH" val="20151108141239"/>
  <p:tag name="MH_LIBRARY" val="GRAPHIC"/>
  <p:tag name="MH_ORDER" val="文本框 6"/>
</p:tagLst>
</file>

<file path=ppt/tags/tag14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15.xml><?xml version="1.0" encoding="utf-8"?>
<p:tagLst xmlns:p="http://schemas.openxmlformats.org/presentationml/2006/main">
  <p:tag name="MH" val="20151108112403"/>
  <p:tag name="MH_LIBRARY" val="GRAPHIC"/>
  <p:tag name="MH_ORDER" val="2"/>
  <p:tag name="MH_TYPE" val="Text"/>
</p:tagLst>
</file>

<file path=ppt/tags/tag16.xml><?xml version="1.0" encoding="utf-8"?>
<p:tagLst xmlns:p="http://schemas.openxmlformats.org/presentationml/2006/main">
  <p:tag name="MH" val="20151108112403"/>
  <p:tag name="MH_LIBRARY" val="GRAPHIC"/>
  <p:tag name="MH_ORDER" val="1"/>
  <p:tag name="MH_TYPE" val="SubTitle"/>
</p:tagLst>
</file>

<file path=ppt/tags/tag17.xml><?xml version="1.0" encoding="utf-8"?>
<p:tagLst xmlns:p="http://schemas.openxmlformats.org/presentationml/2006/main">
  <p:tag name="MH" val="20151108112403"/>
  <p:tag name="MH_LIBRARY" val="GRAPHIC"/>
  <p:tag name="MH_ORDER" val="1"/>
  <p:tag name="MH_TYPE" val="Text"/>
</p:tagLst>
</file>

<file path=ppt/tags/tag18.xml><?xml version="1.0" encoding="utf-8"?>
<p:tagLst xmlns:p="http://schemas.openxmlformats.org/presentationml/2006/main">
  <p:tag name="MH" val="20151108112403"/>
  <p:tag name="MH_LIBRARY" val="GRAPHIC"/>
  <p:tag name="MH_ORDER" val="3"/>
  <p:tag name="MH_TYPE" val="Text"/>
</p:tagLst>
</file>

<file path=ppt/tags/tag19.xml><?xml version="1.0" encoding="utf-8"?>
<p:tagLst xmlns:p="http://schemas.openxmlformats.org/presentationml/2006/main">
  <p:tag name="MH" val="20151108112403"/>
  <p:tag name="MH_LIBRARY" val="GRAPHIC"/>
  <p:tag name="MH_ORDER" val="1"/>
  <p:tag name="MH_TYPE" val="SubTitle"/>
</p:tagLst>
</file>

<file path=ppt/tags/tag2.xml><?xml version="1.0" encoding="utf-8"?>
<p:tagLst xmlns:p="http://schemas.openxmlformats.org/presentationml/2006/main">
  <p:tag name="MH" val="20151108112403"/>
  <p:tag name="MH_LIBRARY" val="GRAPHIC"/>
  <p:tag name="MH_ORDER" val="2"/>
  <p:tag name="MH_TYPE" val="Text"/>
</p:tagLst>
</file>

<file path=ppt/tags/tag20.xml><?xml version="1.0" encoding="utf-8"?>
<p:tagLst xmlns:p="http://schemas.openxmlformats.org/presentationml/2006/main">
  <p:tag name="MH" val="20151108112403"/>
  <p:tag name="MH_LIBRARY" val="GRAPHIC"/>
  <p:tag name="MH_ORDER" val="1"/>
  <p:tag name="MH_TYPE" val="Text"/>
</p:tagLst>
</file>

<file path=ppt/tags/tag21.xml><?xml version="1.0" encoding="utf-8"?>
<p:tagLst xmlns:p="http://schemas.openxmlformats.org/presentationml/2006/main">
  <p:tag name="MH" val="20151108112403"/>
  <p:tag name="MH_LIBRARY" val="GRAPHIC"/>
  <p:tag name="MH_ORDER" val="4"/>
  <p:tag name="MH_TYPE" val="Text"/>
</p:tagLst>
</file>

<file path=ppt/tags/tag22.xml><?xml version="1.0" encoding="utf-8"?>
<p:tagLst xmlns:p="http://schemas.openxmlformats.org/presentationml/2006/main">
  <p:tag name="MH" val="20151108112403"/>
  <p:tag name="MH_LIBRARY" val="GRAPHIC"/>
  <p:tag name="MH_ORDER" val="1"/>
  <p:tag name="MH_TYPE" val="SubTitle"/>
</p:tagLst>
</file>

<file path=ppt/tags/tag23.xml><?xml version="1.0" encoding="utf-8"?>
<p:tagLst xmlns:p="http://schemas.openxmlformats.org/presentationml/2006/main">
  <p:tag name="MH" val="20151108112403"/>
  <p:tag name="MH_LIBRARY" val="GRAPHIC"/>
  <p:tag name="MH_ORDER" val="1"/>
  <p:tag name="MH_TYPE" val="Text"/>
</p:tagLst>
</file>

<file path=ppt/tags/tag24.xml><?xml version="1.0" encoding="utf-8"?>
<p:tagLst xmlns:p="http://schemas.openxmlformats.org/presentationml/2006/main">
  <p:tag name="MH" val="20151108112403"/>
  <p:tag name="MH_LIBRARY" val="GRAPHIC"/>
  <p:tag name="MH_ORDER" val="1"/>
  <p:tag name="MH_TYPE" val="Desc"/>
</p:tagLst>
</file>

<file path=ppt/tags/tag25.xml><?xml version="1.0" encoding="utf-8"?>
<p:tagLst xmlns:p="http://schemas.openxmlformats.org/presentationml/2006/main">
  <p:tag name="MH" val="20151108112403"/>
  <p:tag name="MH_LIBRARY" val="GRAPHIC"/>
  <p:tag name="MH_ORDER" val="1"/>
  <p:tag name="MH_TYPE" val="SubTitle"/>
</p:tagLst>
</file>

<file path=ppt/tags/tag26.xml><?xml version="1.0" encoding="utf-8"?>
<p:tagLst xmlns:p="http://schemas.openxmlformats.org/presentationml/2006/main">
  <p:tag name="MH" val="20151108112403"/>
  <p:tag name="MH_LIBRARY" val="GRAPHIC"/>
  <p:tag name="MH_ORDER" val="1"/>
  <p:tag name="MH_TYPE" val="SubTitle"/>
</p:tagLst>
</file>

<file path=ppt/tags/tag27.xml><?xml version="1.0" encoding="utf-8"?>
<p:tagLst xmlns:p="http://schemas.openxmlformats.org/presentationml/2006/main">
  <p:tag name="MH" val="20151108112403"/>
  <p:tag name="MH_LIBRARY" val="GRAPHIC"/>
  <p:tag name="MH_ORDER" val="1"/>
  <p:tag name="MH_TYPE" val="SubTitle"/>
</p:tagLst>
</file>

<file path=ppt/tags/tag28.xml><?xml version="1.0" encoding="utf-8"?>
<p:tagLst xmlns:p="http://schemas.openxmlformats.org/presentationml/2006/main">
  <p:tag name="MH" val="20151108112403"/>
  <p:tag name="MH_LIBRARY" val="GRAPHIC"/>
  <p:tag name="MH_ORDER" val="1"/>
  <p:tag name="MH_TYPE" val="SubTitle"/>
</p:tagLst>
</file>

<file path=ppt/tags/tag29.xml><?xml version="1.0" encoding="utf-8"?>
<p:tagLst xmlns:p="http://schemas.openxmlformats.org/presentationml/2006/main">
  <p:tag name="MH" val="20151108112403"/>
  <p:tag name="MH_LIBRARY" val="GRAPHIC"/>
  <p:tag name="MH_ORDER" val="1"/>
  <p:tag name="MH_TYPE" val="Desc"/>
</p:tagLst>
</file>

<file path=ppt/tags/tag3.xml><?xml version="1.0" encoding="utf-8"?>
<p:tagLst xmlns:p="http://schemas.openxmlformats.org/presentationml/2006/main">
  <p:tag name="MH" val="20151108112403"/>
  <p:tag name="MH_LIBRARY" val="GRAPHIC"/>
  <p:tag name="MH_ORDER" val="3"/>
  <p:tag name="MH_TYPE" val="Text"/>
</p:tagLst>
</file>

<file path=ppt/tags/tag30.xml><?xml version="1.0" encoding="utf-8"?>
<p:tagLst xmlns:p="http://schemas.openxmlformats.org/presentationml/2006/main">
  <p:tag name="MH" val="20151108112403"/>
  <p:tag name="MH_LIBRARY" val="GRAPHIC"/>
  <p:tag name="MH_ORDER" val="1"/>
  <p:tag name="MH_TYPE" val="SubTitle"/>
</p:tagLst>
</file>

<file path=ppt/tags/tag31.xml><?xml version="1.0" encoding="utf-8"?>
<p:tagLst xmlns:p="http://schemas.openxmlformats.org/presentationml/2006/main">
  <p:tag name="MH" val="20151108112403"/>
  <p:tag name="MH_LIBRARY" val="GRAPHIC"/>
  <p:tag name="MH_ORDER" val="1"/>
  <p:tag name="MH_TYPE" val="Desc"/>
</p:tagLst>
</file>

<file path=ppt/tags/tag32.xml><?xml version="1.0" encoding="utf-8"?>
<p:tagLst xmlns:p="http://schemas.openxmlformats.org/presentationml/2006/main">
  <p:tag name="MH" val="20151108132714"/>
  <p:tag name="MH_LIBRARY" val="GRAPHIC"/>
  <p:tag name="MH_ORDER" val="2"/>
  <p:tag name="MH_TYPE" val="Other"/>
</p:tagLst>
</file>

<file path=ppt/tags/tag33.xml><?xml version="1.0" encoding="utf-8"?>
<p:tagLst xmlns:p="http://schemas.openxmlformats.org/presentationml/2006/main">
  <p:tag name="MH" val="20151108132714"/>
  <p:tag name="MH_LIBRARY" val="GRAPHIC"/>
  <p:tag name="MH_ORDER" val="1"/>
  <p:tag name="MH_TYPE" val="SubTitle"/>
</p:tagLst>
</file>

<file path=ppt/tags/tag34.xml><?xml version="1.0" encoding="utf-8"?>
<p:tagLst xmlns:p="http://schemas.openxmlformats.org/presentationml/2006/main">
  <p:tag name="MH" val="20151108132714"/>
  <p:tag name="MH_LIBRARY" val="GRAPHIC"/>
  <p:tag name="MH_ORDER" val="3"/>
  <p:tag name="MH_TYPE" val="Other"/>
</p:tagLst>
</file>

<file path=ppt/tags/tag35.xml><?xml version="1.0" encoding="utf-8"?>
<p:tagLst xmlns:p="http://schemas.openxmlformats.org/presentationml/2006/main">
  <p:tag name="MH" val="20151108132714"/>
  <p:tag name="MH_LIBRARY" val="GRAPHIC"/>
  <p:tag name="MH_ORDER" val="4"/>
  <p:tag name="MH_TYPE" val="Other"/>
</p:tagLst>
</file>

<file path=ppt/tags/tag36.xml><?xml version="1.0" encoding="utf-8"?>
<p:tagLst xmlns:p="http://schemas.openxmlformats.org/presentationml/2006/main">
  <p:tag name="MH" val="20151108132714"/>
  <p:tag name="MH_LIBRARY" val="GRAPHIC"/>
  <p:tag name="MH_ORDER" val="5"/>
  <p:tag name="MH_TYPE" val="Other"/>
</p:tagLst>
</file>

<file path=ppt/tags/tag37.xml><?xml version="1.0" encoding="utf-8"?>
<p:tagLst xmlns:p="http://schemas.openxmlformats.org/presentationml/2006/main">
  <p:tag name="MH" val="20151108132714"/>
  <p:tag name="MH_LIBRARY" val="GRAPHIC"/>
  <p:tag name="MH_ORDER" val="1"/>
  <p:tag name="MH_TYPE" val="Desc"/>
</p:tagLst>
</file>

<file path=ppt/tags/tag38.xml><?xml version="1.0" encoding="utf-8"?>
<p:tagLst xmlns:p="http://schemas.openxmlformats.org/presentationml/2006/main">
  <p:tag name="MH" val="20151108132714"/>
  <p:tag name="MH_LIBRARY" val="GRAPHIC"/>
  <p:tag name="MH_ORDER" val="1"/>
  <p:tag name="MH_TYPE" val="Desc"/>
</p:tagLst>
</file>

<file path=ppt/tags/tag39.xml><?xml version="1.0" encoding="utf-8"?>
<p:tagLst xmlns:p="http://schemas.openxmlformats.org/presentationml/2006/main">
  <p:tag name="MH" val="20151108132714"/>
  <p:tag name="MH_LIBRARY" val="GRAPHIC"/>
  <p:tag name="MH_ORDER" val="1"/>
  <p:tag name="MH_TYPE" val="Desc"/>
</p:tagLst>
</file>

<file path=ppt/tags/tag4.xml><?xml version="1.0" encoding="utf-8"?>
<p:tagLst xmlns:p="http://schemas.openxmlformats.org/presentationml/2006/main">
  <p:tag name="MH" val="20151108112403"/>
  <p:tag name="MH_LIBRARY" val="GRAPHIC"/>
  <p:tag name="MH_ORDER" val="4"/>
  <p:tag name="MH_TYPE" val="Text"/>
</p:tagLst>
</file>

<file path=ppt/tags/tag40.xml><?xml version="1.0" encoding="utf-8"?>
<p:tagLst xmlns:p="http://schemas.openxmlformats.org/presentationml/2006/main">
  <p:tag name="MH" val="20151108132714"/>
  <p:tag name="MH_LIBRARY" val="GRAPHIC"/>
  <p:tag name="MH_ORDER" val="1"/>
  <p:tag name="MH_TYPE" val="Desc"/>
</p:tagLst>
</file>

<file path=ppt/tags/tag41.xml><?xml version="1.0" encoding="utf-8"?>
<p:tagLst xmlns:p="http://schemas.openxmlformats.org/presentationml/2006/main">
  <p:tag name="MH" val="20151108132714"/>
  <p:tag name="MH_LIBRARY" val="GRAPHIC"/>
  <p:tag name="MH_ORDER" val="1"/>
  <p:tag name="MH_TYPE" val="SubTitle"/>
</p:tagLst>
</file>

<file path=ppt/tags/tag42.xml><?xml version="1.0" encoding="utf-8"?>
<p:tagLst xmlns:p="http://schemas.openxmlformats.org/presentationml/2006/main">
  <p:tag name="MH" val="20151108132714"/>
  <p:tag name="MH_LIBRARY" val="GRAPHIC"/>
  <p:tag name="MH_ORDER" val="1"/>
  <p:tag name="MH_TYPE" val="SubTitle"/>
</p:tagLst>
</file>

<file path=ppt/tags/tag43.xml><?xml version="1.0" encoding="utf-8"?>
<p:tagLst xmlns:p="http://schemas.openxmlformats.org/presentationml/2006/main">
  <p:tag name="MH" val="20151108132714"/>
  <p:tag name="MH_LIBRARY" val="GRAPHIC"/>
  <p:tag name="MH_ORDER" val="1"/>
  <p:tag name="MH_TYPE" val="SubTitle"/>
</p:tagLst>
</file>

<file path=ppt/tags/tag44.xml><?xml version="1.0" encoding="utf-8"?>
<p:tagLst xmlns:p="http://schemas.openxmlformats.org/presentationml/2006/main">
  <p:tag name="MH" val="20151108114942"/>
  <p:tag name="MH_LIBRARY" val="GRAPHIC"/>
  <p:tag name="MH_ORDER" val="1"/>
  <p:tag name="MH_TYPE" val="Other"/>
</p:tagLst>
</file>

<file path=ppt/tags/tag45.xml><?xml version="1.0" encoding="utf-8"?>
<p:tagLst xmlns:p="http://schemas.openxmlformats.org/presentationml/2006/main">
  <p:tag name="MH" val="20151108114942"/>
  <p:tag name="MH_LIBRARY" val="GRAPHIC"/>
  <p:tag name="MH_ORDER" val="2"/>
  <p:tag name="MH_TYPE" val="Other"/>
</p:tagLst>
</file>

<file path=ppt/tags/tag46.xml><?xml version="1.0" encoding="utf-8"?>
<p:tagLst xmlns:p="http://schemas.openxmlformats.org/presentationml/2006/main">
  <p:tag name="MH" val="20151108114942"/>
  <p:tag name="MH_LIBRARY" val="GRAPHIC"/>
  <p:tag name="MH_ORDER" val="3"/>
  <p:tag name="MH_TYPE" val="Other"/>
</p:tagLst>
</file>

<file path=ppt/tags/tag47.xml><?xml version="1.0" encoding="utf-8"?>
<p:tagLst xmlns:p="http://schemas.openxmlformats.org/presentationml/2006/main">
  <p:tag name="MH" val="20151108114942"/>
  <p:tag name="MH_LIBRARY" val="GRAPHIC"/>
  <p:tag name="MH_ORDER" val="4"/>
  <p:tag name="MH_TYPE" val="Other"/>
</p:tagLst>
</file>

<file path=ppt/tags/tag48.xml><?xml version="1.0" encoding="utf-8"?>
<p:tagLst xmlns:p="http://schemas.openxmlformats.org/presentationml/2006/main">
  <p:tag name="MH" val="20151108114942"/>
  <p:tag name="MH_LIBRARY" val="GRAPHIC"/>
  <p:tag name="MH_ORDER" val="5"/>
  <p:tag name="MH_TYPE" val="Other"/>
</p:tagLst>
</file>

<file path=ppt/tags/tag49.xml><?xml version="1.0" encoding="utf-8"?>
<p:tagLst xmlns:p="http://schemas.openxmlformats.org/presentationml/2006/main">
  <p:tag name="MH" val="20151108114942"/>
  <p:tag name="MH_LIBRARY" val="GRAPHIC"/>
  <p:tag name="MH_ORDER" val="6"/>
  <p:tag name="MH_TYPE" val="Other"/>
</p:tagLst>
</file>

<file path=ppt/tags/tag5.xml><?xml version="1.0" encoding="utf-8"?>
<p:tagLst xmlns:p="http://schemas.openxmlformats.org/presentationml/2006/main">
  <p:tag name="MH" val="20151108112403"/>
  <p:tag name="MH_LIBRARY" val="GRAPHIC"/>
  <p:tag name="MH_ORDER" val="1"/>
  <p:tag name="MH_TYPE" val="Other"/>
</p:tagLst>
</file>

<file path=ppt/tags/tag50.xml><?xml version="1.0" encoding="utf-8"?>
<p:tagLst xmlns:p="http://schemas.openxmlformats.org/presentationml/2006/main">
  <p:tag name="MH" val="20151108114942"/>
  <p:tag name="MH_LIBRARY" val="GRAPHIC"/>
  <p:tag name="MH_ORDER" val="7"/>
  <p:tag name="MH_TYPE" val="Other"/>
</p:tagLst>
</file>

<file path=ppt/tags/tag51.xml><?xml version="1.0" encoding="utf-8"?>
<p:tagLst xmlns:p="http://schemas.openxmlformats.org/presentationml/2006/main">
  <p:tag name="MH" val="20151108114942"/>
  <p:tag name="MH_LIBRARY" val="GRAPHIC"/>
  <p:tag name="MH_ORDER" val="8"/>
  <p:tag name="MH_TYPE" val="Other"/>
</p:tagLst>
</file>

<file path=ppt/tags/tag52.xml><?xml version="1.0" encoding="utf-8"?>
<p:tagLst xmlns:p="http://schemas.openxmlformats.org/presentationml/2006/main">
  <p:tag name="MH" val="20151108114942"/>
  <p:tag name="MH_LIBRARY" val="GRAPHIC"/>
  <p:tag name="MH_ORDER" val="1"/>
  <p:tag name="MH_TYPE" val="Text"/>
</p:tagLst>
</file>

<file path=ppt/tags/tag53.xml><?xml version="1.0" encoding="utf-8"?>
<p:tagLst xmlns:p="http://schemas.openxmlformats.org/presentationml/2006/main">
  <p:tag name="MH" val="20151108114942"/>
  <p:tag name="MH_LIBRARY" val="GRAPHIC"/>
  <p:tag name="MH_ORDER" val="2"/>
  <p:tag name="MH_TYPE" val="Text"/>
</p:tagLst>
</file>

<file path=ppt/tags/tag54.xml><?xml version="1.0" encoding="utf-8"?>
<p:tagLst xmlns:p="http://schemas.openxmlformats.org/presentationml/2006/main">
  <p:tag name="MH" val="20151108114942"/>
  <p:tag name="MH_LIBRARY" val="GRAPHIC"/>
  <p:tag name="MH_ORDER" val="1"/>
  <p:tag name="MH_TYPE" val="SubTitle"/>
</p:tagLst>
</file>

<file path=ppt/tags/tag55.xml><?xml version="1.0" encoding="utf-8"?>
<p:tagLst xmlns:p="http://schemas.openxmlformats.org/presentationml/2006/main">
  <p:tag name="MH" val="20151108114942"/>
  <p:tag name="MH_LIBRARY" val="GRAPHIC"/>
  <p:tag name="MH_ORDER" val="2"/>
  <p:tag name="MH_TYPE" val="SubTitle"/>
</p:tagLst>
</file>

<file path=ppt/tags/tag56.xml><?xml version="1.0" encoding="utf-8"?>
<p:tagLst xmlns:p="http://schemas.openxmlformats.org/presentationml/2006/main">
  <p:tag name="MH" val="20151108112403"/>
  <p:tag name="MH_LIBRARY" val="GRAPHIC"/>
  <p:tag name="MH_ORDER" val="1"/>
  <p:tag name="MH_TYPE" val="Desc"/>
</p:tagLst>
</file>

<file path=ppt/tags/tag57.xml><?xml version="1.0" encoding="utf-8"?>
<p:tagLst xmlns:p="http://schemas.openxmlformats.org/presentationml/2006/main">
  <p:tag name="MH" val="20151108112403"/>
  <p:tag name="MH_LIBRARY" val="GRAPHIC"/>
  <p:tag name="MH_ORDER" val="1"/>
  <p:tag name="MH_TYPE" val="SubTitle"/>
</p:tagLst>
</file>

<file path=ppt/tags/tag58.xml><?xml version="1.0" encoding="utf-8"?>
<p:tagLst xmlns:p="http://schemas.openxmlformats.org/presentationml/2006/main">
  <p:tag name="MH" val="20151108112403"/>
  <p:tag name="MH_LIBRARY" val="GRAPHIC"/>
  <p:tag name="MH_ORDER" val="1"/>
  <p:tag name="MH_TYPE" val="SubTitle"/>
</p:tagLst>
</file>

<file path=ppt/tags/tag59.xml><?xml version="1.0" encoding="utf-8"?>
<p:tagLst xmlns:p="http://schemas.openxmlformats.org/presentationml/2006/main">
  <p:tag name="MH" val="20151108112403"/>
  <p:tag name="MH_LIBRARY" val="GRAPHIC"/>
  <p:tag name="MH_ORDER" val="1"/>
  <p:tag name="MH_TYPE" val="Desc"/>
</p:tagLst>
</file>

<file path=ppt/tags/tag6.xml><?xml version="1.0" encoding="utf-8"?>
<p:tagLst xmlns:p="http://schemas.openxmlformats.org/presentationml/2006/main">
  <p:tag name="MH" val="20151108112403"/>
  <p:tag name="MH_LIBRARY" val="GRAPHIC"/>
  <p:tag name="MH_ORDER" val="2"/>
  <p:tag name="MH_TYPE" val="Other"/>
</p:tagLst>
</file>

<file path=ppt/tags/tag60.xml><?xml version="1.0" encoding="utf-8"?>
<p:tagLst xmlns:p="http://schemas.openxmlformats.org/presentationml/2006/main">
  <p:tag name="MH" val="20151108112403"/>
  <p:tag name="MH_LIBRARY" val="GRAPHIC"/>
  <p:tag name="MH_ORDER" val="1"/>
  <p:tag name="MH_TYPE" val="Desc"/>
</p:tagLst>
</file>

<file path=ppt/tags/tag61.xml><?xml version="1.0" encoding="utf-8"?>
<p:tagLst xmlns:p="http://schemas.openxmlformats.org/presentationml/2006/main">
  <p:tag name="MH" val="20151108112403"/>
  <p:tag name="MH_LIBRARY" val="GRAPHIC"/>
  <p:tag name="MH_ORDER" val="1"/>
  <p:tag name="MH_TYPE" val="Desc"/>
</p:tagLst>
</file>

<file path=ppt/tags/tag62.xml><?xml version="1.0" encoding="utf-8"?>
<p:tagLst xmlns:p="http://schemas.openxmlformats.org/presentationml/2006/main">
  <p:tag name="MH" val="20151108112403"/>
  <p:tag name="MH_LIBRARY" val="GRAPHIC"/>
  <p:tag name="MH_ORDER" val="1"/>
  <p:tag name="MH_TYPE" val="SubTitle"/>
</p:tagLst>
</file>

<file path=ppt/tags/tag63.xml><?xml version="1.0" encoding="utf-8"?>
<p:tagLst xmlns:p="http://schemas.openxmlformats.org/presentationml/2006/main">
  <p:tag name="MH" val="20151108112403"/>
  <p:tag name="MH_LIBRARY" val="GRAPHIC"/>
  <p:tag name="MH_ORDER" val="1"/>
  <p:tag name="MH_TYPE" val="Desc"/>
</p:tagLst>
</file>

<file path=ppt/tags/tag64.xml><?xml version="1.0" encoding="utf-8"?>
<p:tagLst xmlns:p="http://schemas.openxmlformats.org/presentationml/2006/main">
  <p:tag name="MH" val="20151108112403"/>
  <p:tag name="MH_LIBRARY" val="GRAPHIC"/>
  <p:tag name="MH_ORDER" val="1"/>
  <p:tag name="MH_TYPE" val="SubTitle"/>
</p:tagLst>
</file>

<file path=ppt/tags/tag65.xml><?xml version="1.0" encoding="utf-8"?>
<p:tagLst xmlns:p="http://schemas.openxmlformats.org/presentationml/2006/main">
  <p:tag name="MH" val="20151108112403"/>
  <p:tag name="MH_LIBRARY" val="GRAPHIC"/>
  <p:tag name="MH_ORDER" val="1"/>
  <p:tag name="MH_TYPE" val="SubTitle"/>
</p:tagLst>
</file>

<file path=ppt/tags/tag66.xml><?xml version="1.0" encoding="utf-8"?>
<p:tagLst xmlns:p="http://schemas.openxmlformats.org/presentationml/2006/main">
  <p:tag name="MH" val="20151108112403"/>
  <p:tag name="MH_LIBRARY" val="GRAPHIC"/>
  <p:tag name="MH_ORDER" val="1"/>
  <p:tag name="MH_TYPE" val="SubTitle"/>
</p:tagLst>
</file>

<file path=ppt/tags/tag67.xml><?xml version="1.0" encoding="utf-8"?>
<p:tagLst xmlns:p="http://schemas.openxmlformats.org/presentationml/2006/main">
  <p:tag name="MH" val="20151108112403"/>
  <p:tag name="MH_LIBRARY" val="GRAPHIC"/>
  <p:tag name="MH_ORDER" val="1"/>
  <p:tag name="MH_TYPE" val="SubTitle"/>
</p:tagLst>
</file>

<file path=ppt/tags/tag68.xml><?xml version="1.0" encoding="utf-8"?>
<p:tagLst xmlns:p="http://schemas.openxmlformats.org/presentationml/2006/main">
  <p:tag name="MH" val="20151108114942"/>
  <p:tag name="MH_LIBRARY" val="GRAPHIC"/>
  <p:tag name="MH_ORDER" val="2"/>
  <p:tag name="MH_TYPE" val="Text"/>
</p:tagLst>
</file>

<file path=ppt/tags/tag69.xml><?xml version="1.0" encoding="utf-8"?>
<p:tagLst xmlns:p="http://schemas.openxmlformats.org/presentationml/2006/main">
  <p:tag name="MH" val="20151108114942"/>
  <p:tag name="MH_LIBRARY" val="GRAPHIC"/>
  <p:tag name="MH_ORDER" val="2"/>
  <p:tag name="MH_TYPE" val="Text"/>
</p:tagLst>
</file>

<file path=ppt/tags/tag7.xml><?xml version="1.0" encoding="utf-8"?>
<p:tagLst xmlns:p="http://schemas.openxmlformats.org/presentationml/2006/main">
  <p:tag name="MH" val="20151108112403"/>
  <p:tag name="MH_LIBRARY" val="GRAPHIC"/>
  <p:tag name="MH_ORDER" val="1"/>
  <p:tag name="MH_TYPE" val="SubTitle"/>
</p:tagLst>
</file>

<file path=ppt/tags/tag70.xml><?xml version="1.0" encoding="utf-8"?>
<p:tagLst xmlns:p="http://schemas.openxmlformats.org/presentationml/2006/main">
  <p:tag name="MH" val="20151108114942"/>
  <p:tag name="MH_LIBRARY" val="GRAPHIC"/>
  <p:tag name="MH_ORDER" val="2"/>
  <p:tag name="MH_TYPE" val="Text"/>
</p:tagLst>
</file>

<file path=ppt/tags/tag71.xml><?xml version="1.0" encoding="utf-8"?>
<p:tagLst xmlns:p="http://schemas.openxmlformats.org/presentationml/2006/main">
  <p:tag name="MH" val="20151108135646"/>
  <p:tag name="MH_LIBRARY" val="GRAPHIC"/>
  <p:tag name="MH_ORDER" val="3"/>
  <p:tag name="MH_TYPE" val="Text"/>
</p:tagLst>
</file>

<file path=ppt/tags/tag72.xml><?xml version="1.0" encoding="utf-8"?>
<p:tagLst xmlns:p="http://schemas.openxmlformats.org/presentationml/2006/main">
  <p:tag name="MH" val="20151108135646"/>
  <p:tag name="MH_LIBRARY" val="GRAPHIC"/>
  <p:tag name="MH_ORDER" val="1"/>
  <p:tag name="MH_TYPE" val="Other"/>
</p:tagLst>
</file>

<file path=ppt/tags/tag73.xml><?xml version="1.0" encoding="utf-8"?>
<p:tagLst xmlns:p="http://schemas.openxmlformats.org/presentationml/2006/main">
  <p:tag name="MH" val="20151108135646"/>
  <p:tag name="MH_LIBRARY" val="GRAPHIC"/>
  <p:tag name="MH_ORDER" val="4"/>
  <p:tag name="MH_TYPE" val="SubTitle"/>
</p:tagLst>
</file>

<file path=ppt/tags/tag74.xml><?xml version="1.0" encoding="utf-8"?>
<p:tagLst xmlns:p="http://schemas.openxmlformats.org/presentationml/2006/main">
  <p:tag name="MH" val="20151108135646"/>
  <p:tag name="MH_LIBRARY" val="GRAPHIC"/>
  <p:tag name="MH_ORDER" val="4"/>
  <p:tag name="MH_TYPE" val="Text"/>
</p:tagLst>
</file>

<file path=ppt/tags/tag75.xml><?xml version="1.0" encoding="utf-8"?>
<p:tagLst xmlns:p="http://schemas.openxmlformats.org/presentationml/2006/main">
  <p:tag name="MH" val="20151108135646"/>
  <p:tag name="MH_LIBRARY" val="GRAPHIC"/>
  <p:tag name="MH_ORDER" val="2"/>
  <p:tag name="MH_TYPE" val="Other"/>
</p:tagLst>
</file>

<file path=ppt/tags/tag76.xml><?xml version="1.0" encoding="utf-8"?>
<p:tagLst xmlns:p="http://schemas.openxmlformats.org/presentationml/2006/main">
  <p:tag name="MH" val="20151108135646"/>
  <p:tag name="MH_LIBRARY" val="GRAPHIC"/>
  <p:tag name="MH_ORDER" val="1"/>
  <p:tag name="MH_TYPE" val="SubTitle"/>
</p:tagLst>
</file>

<file path=ppt/tags/tag77.xml><?xml version="1.0" encoding="utf-8"?>
<p:tagLst xmlns:p="http://schemas.openxmlformats.org/presentationml/2006/main">
  <p:tag name="MH" val="20151108135646"/>
  <p:tag name="MH_LIBRARY" val="GRAPHIC"/>
  <p:tag name="MH_ORDER" val="1"/>
  <p:tag name="MH_TYPE" val="Text"/>
</p:tagLst>
</file>

<file path=ppt/tags/tag78.xml><?xml version="1.0" encoding="utf-8"?>
<p:tagLst xmlns:p="http://schemas.openxmlformats.org/presentationml/2006/main">
  <p:tag name="MH" val="20151108135646"/>
  <p:tag name="MH_LIBRARY" val="GRAPHIC"/>
  <p:tag name="MH_ORDER" val="3"/>
  <p:tag name="MH_TYPE" val="Other"/>
</p:tagLst>
</file>

<file path=ppt/tags/tag79.xml><?xml version="1.0" encoding="utf-8"?>
<p:tagLst xmlns:p="http://schemas.openxmlformats.org/presentationml/2006/main">
  <p:tag name="MH" val="20151108135646"/>
  <p:tag name="MH_LIBRARY" val="GRAPHIC"/>
  <p:tag name="MH_ORDER" val="4"/>
  <p:tag name="MH_TYPE" val="Other"/>
</p:tagLst>
</file>

<file path=ppt/tags/tag8.xml><?xml version="1.0" encoding="utf-8"?>
<p:tagLst xmlns:p="http://schemas.openxmlformats.org/presentationml/2006/main">
  <p:tag name="MH" val="20151108112403"/>
  <p:tag name="MH_LIBRARY" val="GRAPHIC"/>
  <p:tag name="MH_ORDER" val="2"/>
  <p:tag name="MH_TYPE" val="SubTitle"/>
</p:tagLst>
</file>

<file path=ppt/tags/tag80.xml><?xml version="1.0" encoding="utf-8"?>
<p:tagLst xmlns:p="http://schemas.openxmlformats.org/presentationml/2006/main">
  <p:tag name="MH" val="20151108135646"/>
  <p:tag name="MH_LIBRARY" val="GRAPHIC"/>
  <p:tag name="MH_ORDER" val="5"/>
  <p:tag name="MH_TYPE" val="Other"/>
</p:tagLst>
</file>

<file path=ppt/tags/tag81.xml><?xml version="1.0" encoding="utf-8"?>
<p:tagLst xmlns:p="http://schemas.openxmlformats.org/presentationml/2006/main">
  <p:tag name="MH" val="20151108135646"/>
  <p:tag name="MH_LIBRARY" val="GRAPHIC"/>
  <p:tag name="MH_ORDER" val="6"/>
  <p:tag name="MH_TYPE" val="Other"/>
</p:tagLst>
</file>

<file path=ppt/tags/tag82.xml><?xml version="1.0" encoding="utf-8"?>
<p:tagLst xmlns:p="http://schemas.openxmlformats.org/presentationml/2006/main">
  <p:tag name="MH" val="20151108135646"/>
  <p:tag name="MH_LIBRARY" val="GRAPHIC"/>
  <p:tag name="MH_ORDER" val="7"/>
  <p:tag name="MH_TYPE" val="Other"/>
</p:tagLst>
</file>

<file path=ppt/tags/tag83.xml><?xml version="1.0" encoding="utf-8"?>
<p:tagLst xmlns:p="http://schemas.openxmlformats.org/presentationml/2006/main">
  <p:tag name="MH" val="20151108135646"/>
  <p:tag name="MH_LIBRARY" val="GRAPHIC"/>
  <p:tag name="MH_ORDER" val="8"/>
  <p:tag name="MH_TYPE" val="Other"/>
</p:tagLst>
</file>

<file path=ppt/tags/tag84.xml><?xml version="1.0" encoding="utf-8"?>
<p:tagLst xmlns:p="http://schemas.openxmlformats.org/presentationml/2006/main">
  <p:tag name="MH" val="20151108135646"/>
  <p:tag name="MH_LIBRARY" val="GRAPHIC"/>
  <p:tag name="MH_ORDER" val="3"/>
  <p:tag name="MH_TYPE" val="SubTitle"/>
</p:tagLst>
</file>

<file path=ppt/tags/tag85.xml><?xml version="1.0" encoding="utf-8"?>
<p:tagLst xmlns:p="http://schemas.openxmlformats.org/presentationml/2006/main">
  <p:tag name="MH" val="20151108135646"/>
  <p:tag name="MH_LIBRARY" val="GRAPHIC"/>
  <p:tag name="MH_ORDER" val="2"/>
  <p:tag name="MH_TYPE" val="SubTitle"/>
</p:tagLst>
</file>

<file path=ppt/tags/tag86.xml><?xml version="1.0" encoding="utf-8"?>
<p:tagLst xmlns:p="http://schemas.openxmlformats.org/presentationml/2006/main">
  <p:tag name="MH" val="20151108135646"/>
  <p:tag name="MH_LIBRARY" val="GRAPHIC"/>
  <p:tag name="MH_ORDER" val="2"/>
  <p:tag name="MH_TYPE" val="Text"/>
</p:tagLst>
</file>

<file path=ppt/tags/tag87.xml><?xml version="1.0" encoding="utf-8"?>
<p:tagLst xmlns:p="http://schemas.openxmlformats.org/presentationml/2006/main">
  <p:tag name="MH" val="20151108112403"/>
  <p:tag name="MH_LIBRARY" val="GRAPHIC"/>
  <p:tag name="MH_ORDER" val="1"/>
  <p:tag name="MH_TYPE" val="SubTitle"/>
</p:tagLst>
</file>

<file path=ppt/tags/tag88.xml><?xml version="1.0" encoding="utf-8"?>
<p:tagLst xmlns:p="http://schemas.openxmlformats.org/presentationml/2006/main">
  <p:tag name="MH" val="20151108140218"/>
  <p:tag name="MH_LIBRARY" val="GRAPHIC"/>
  <p:tag name="MH_ORDER" val="1"/>
  <p:tag name="MH_TYPE" val="Text"/>
</p:tagLst>
</file>

<file path=ppt/tags/tag89.xml><?xml version="1.0" encoding="utf-8"?>
<p:tagLst xmlns:p="http://schemas.openxmlformats.org/presentationml/2006/main">
  <p:tag name="MH" val="20151108140218"/>
  <p:tag name="MH_LIBRARY" val="GRAPHIC"/>
  <p:tag name="MH_ORDER" val="1"/>
  <p:tag name="MH_TYPE" val="SubTitle"/>
</p:tagLst>
</file>

<file path=ppt/tags/tag9.xml><?xml version="1.0" encoding="utf-8"?>
<p:tagLst xmlns:p="http://schemas.openxmlformats.org/presentationml/2006/main">
  <p:tag name="MH" val="20151108112403"/>
  <p:tag name="MH_LIBRARY" val="GRAPHIC"/>
  <p:tag name="MH_ORDER" val="3"/>
  <p:tag name="MH_TYPE" val="SubTitle"/>
</p:tagLst>
</file>

<file path=ppt/tags/tag90.xml><?xml version="1.0" encoding="utf-8"?>
<p:tagLst xmlns:p="http://schemas.openxmlformats.org/presentationml/2006/main">
  <p:tag name="MH" val="20151108140218"/>
  <p:tag name="MH_LIBRARY" val="GRAPHIC"/>
  <p:tag name="MH_ORDER" val="1"/>
  <p:tag name="MH_TYPE" val="Other"/>
</p:tagLst>
</file>

<file path=ppt/tags/tag91.xml><?xml version="1.0" encoding="utf-8"?>
<p:tagLst xmlns:p="http://schemas.openxmlformats.org/presentationml/2006/main">
  <p:tag name="MH" val="20151108140218"/>
  <p:tag name="MH_LIBRARY" val="GRAPHIC"/>
  <p:tag name="MH_ORDER" val="2"/>
  <p:tag name="MH_TYPE" val="Text"/>
</p:tagLst>
</file>

<file path=ppt/tags/tag92.xml><?xml version="1.0" encoding="utf-8"?>
<p:tagLst xmlns:p="http://schemas.openxmlformats.org/presentationml/2006/main">
  <p:tag name="MH" val="20151108140218"/>
  <p:tag name="MH_LIBRARY" val="GRAPHIC"/>
  <p:tag name="MH_ORDER" val="2"/>
  <p:tag name="MH_TYPE" val="SubTitle"/>
</p:tagLst>
</file>

<file path=ppt/tags/tag93.xml><?xml version="1.0" encoding="utf-8"?>
<p:tagLst xmlns:p="http://schemas.openxmlformats.org/presentationml/2006/main">
  <p:tag name="MH" val="20151108140218"/>
  <p:tag name="MH_LIBRARY" val="GRAPHIC"/>
  <p:tag name="MH_ORDER" val="2"/>
  <p:tag name="MH_TYPE" val="Other"/>
</p:tagLst>
</file>

<file path=ppt/tags/tag94.xml><?xml version="1.0" encoding="utf-8"?>
<p:tagLst xmlns:p="http://schemas.openxmlformats.org/presentationml/2006/main">
  <p:tag name="MH" val="20151108140218"/>
  <p:tag name="MH_LIBRARY" val="GRAPHIC"/>
  <p:tag name="MH_ORDER" val="3"/>
  <p:tag name="MH_TYPE" val="Other"/>
</p:tagLst>
</file>

<file path=ppt/tags/tag95.xml><?xml version="1.0" encoding="utf-8"?>
<p:tagLst xmlns:p="http://schemas.openxmlformats.org/presentationml/2006/main">
  <p:tag name="MH" val="20151108140218"/>
  <p:tag name="MH_LIBRARY" val="GRAPHIC"/>
  <p:tag name="MH_ORDER" val="3"/>
  <p:tag name="MH_TYPE" val="Text"/>
</p:tagLst>
</file>

<file path=ppt/tags/tag96.xml><?xml version="1.0" encoding="utf-8"?>
<p:tagLst xmlns:p="http://schemas.openxmlformats.org/presentationml/2006/main">
  <p:tag name="MH" val="20151108140218"/>
  <p:tag name="MH_LIBRARY" val="GRAPHIC"/>
  <p:tag name="MH_ORDER" val="3"/>
  <p:tag name="MH_TYPE" val="SubTitle"/>
</p:tagLst>
</file>

<file path=ppt/tags/tag97.xml><?xml version="1.0" encoding="utf-8"?>
<p:tagLst xmlns:p="http://schemas.openxmlformats.org/presentationml/2006/main">
  <p:tag name="MH" val="20151108140218"/>
  <p:tag name="MH_LIBRARY" val="GRAPHIC"/>
  <p:tag name="MH_ORDER" val="4"/>
  <p:tag name="MH_TYPE" val="Other"/>
</p:tagLst>
</file>

<file path=ppt/tags/tag98.xml><?xml version="1.0" encoding="utf-8"?>
<p:tagLst xmlns:p="http://schemas.openxmlformats.org/presentationml/2006/main">
  <p:tag name="MH" val="20151108140218"/>
  <p:tag name="MH_LIBRARY" val="GRAPHIC"/>
  <p:tag name="MH_ORDER" val="5"/>
  <p:tag name="MH_TYPE" val="Other"/>
</p:tagLst>
</file>

<file path=ppt/tags/tag99.xml><?xml version="1.0" encoding="utf-8"?>
<p:tagLst xmlns:p="http://schemas.openxmlformats.org/presentationml/2006/main">
  <p:tag name="MH" val="20151108140218"/>
  <p:tag name="MH_LIBRARY" val="GRAPHIC"/>
  <p:tag name="MH_ORDER" val="4"/>
  <p:tag name="MH_TYPE" val="Text"/>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05C5C9F-686D-41BA-9681-DDF62813D64F}">
  <we:reference id="wa104038830" version="1.0.0.3" store="zh-CN"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vt="http://schemas.openxmlformats.org/officeDocument/2006/docPropsVTypes" xmlns="http://schemas.openxmlformats.org/officeDocument/2006/extended-properties">
  <Company/>
  <Paragraphs>214</Paragraphs>
  <Slides>23</Slides>
  <Notes>0</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23</vt:i4>
      </vt:variant>
    </vt:vector>
  </HeadingPairs>
  <TitlesOfParts>
    <vt:vector baseType="lpstr" size="38">
      <vt:lpstr>Arial</vt:lpstr>
      <vt:lpstr>等线 Light</vt:lpstr>
      <vt:lpstr>等线</vt:lpstr>
      <vt:lpstr>Calibri Light</vt:lpstr>
      <vt:lpstr>Calibri</vt:lpstr>
      <vt:lpstr>微软雅黑</vt:lpstr>
      <vt:lpstr>宋体</vt:lpstr>
      <vt:lpstr>黑体</vt:lpstr>
      <vt:lpstr>Wingdings</vt:lpstr>
      <vt:lpstr>Arial Narrow</vt:lpstr>
      <vt:lpstr>Bodoni MT Black</vt:lpstr>
      <vt:lpstr>幼圆</vt:lpstr>
      <vt:lpstr>Bell MT</vt:lpstr>
      <vt:lpstr>华文仿宋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2021-08-22T11:53:19Z</dcterms:created>
  <cp:lastPrinted>2021-08-22T11:53:19Z</cp:lastPrinted>
  <dcterms:modified xsi:type="dcterms:W3CDTF">2021-08-22T05:38:26Z</dcterms:modified>
  <cp:revision>1</cp:revision>
</cp:coreProperties>
</file>