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301" r:id="rId7"/>
    <p:sldId id="305" r:id="rId8"/>
    <p:sldId id="281" r:id="rId9"/>
    <p:sldId id="282" r:id="rId10"/>
    <p:sldId id="283" r:id="rId11"/>
    <p:sldId id="260" r:id="rId12"/>
    <p:sldId id="284" r:id="rId13"/>
    <p:sldId id="286" r:id="rId14"/>
    <p:sldId id="287" r:id="rId15"/>
    <p:sldId id="295" r:id="rId16"/>
    <p:sldId id="288" r:id="rId17"/>
    <p:sldId id="261" r:id="rId18"/>
    <p:sldId id="291" r:id="rId19"/>
    <p:sldId id="290" r:id="rId20"/>
    <p:sldId id="294" r:id="rId21"/>
    <p:sldId id="297" r:id="rId22"/>
    <p:sldId id="298" r:id="rId23"/>
    <p:sldId id="262" r:id="rId24"/>
    <p:sldId id="300" r:id="rId25"/>
    <p:sldId id="280" r:id="rId26"/>
    <p:sldId id="303" r:id="rId27"/>
    <p:sldId id="304" r:id="rId28"/>
    <p:sldId id="279" r:id="rId29"/>
    <p:sldId id="278" r:id="rId30"/>
  </p:sldIdLst>
  <p:sldSz cx="9144000" cy="5141913"/>
  <p:notesSz cx="6858000" cy="9144000"/>
  <p:custDataLst>
    <p:tags r:id="rId31"/>
  </p:custDataLst>
  <p:defaultTex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5" d="100"/>
          <a:sy n="145" d="100"/>
        </p:scale>
        <p:origin x="906" y="120"/>
      </p:cViewPr>
      <p:guideLst>
        <p:guide orient="horz" pos="1619"/>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defRPr kumimoji="0"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lvl1pPr>
          </a:lstStyle>
          <a:p>
            <a:fld id="{2EDCFC49-58E0-48B3-93E7-97856DF4350E}" type="datetimeFigureOut">
              <a:rPr lang="zh-CN" altLang="en-US"/>
              <a:t>2016/11/26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defRPr kumimoji="0"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vl1pPr>
          </a:lstStyle>
          <a:p>
            <a:fld id="{3F55D58D-D4E6-4496-8BD8-F26A87FB08F3}" type="slidenum">
              <a:rPr lang="zh-CN" altLang="en-US"/>
              <a:t>‹#›</a:t>
            </a:fld>
            <a:endParaRPr lang="zh-CN" altLang="en-US"/>
          </a:p>
        </p:txBody>
      </p:sp>
    </p:spTree>
    <p:extLst>
      <p:ext uri="{BB962C8B-B14F-4D97-AF65-F5344CB8AC3E}">
        <p14:creationId val="17029204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326"/>
            <a:ext cx="7772400" cy="110217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751"/>
            <a:ext cx="6400800" cy="13140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707577E0-4E94-4214-A8FD-3C985A7524D4}" type="datetimeFigureOut">
              <a:rPr lang="zh-CN" altLang="en-US"/>
              <a:t>2016/11/26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361BFF2-4394-4473-A5C5-A92E3509EDCF}" type="slidenum">
              <a:rPr lang="zh-CN" altLang="en-US"/>
              <a:t>‹#›</a:t>
            </a:fld>
            <a:endParaRPr lang="zh-CN" altLang="en-US"/>
          </a:p>
        </p:txBody>
      </p:sp>
    </p:spTree>
    <p:extLst>
      <p:ext uri="{BB962C8B-B14F-4D97-AF65-F5344CB8AC3E}">
        <p14:creationId val="18078124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0D65FCC-526F-4CCA-AFC8-C1D386C96110}" type="datetimeFigureOut">
              <a:rPr lang="zh-CN" altLang="en-US"/>
              <a:t>2016/11/26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12898B6-1D86-4EC1-BC22-74FA77FBA703}" type="slidenum">
              <a:rPr lang="zh-CN" altLang="en-US"/>
              <a:t>‹#›</a:t>
            </a:fld>
            <a:endParaRPr lang="zh-CN" altLang="en-US"/>
          </a:p>
        </p:txBody>
      </p:sp>
    </p:spTree>
    <p:extLst>
      <p:ext uri="{BB962C8B-B14F-4D97-AF65-F5344CB8AC3E}">
        <p14:creationId val="305472448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34"/>
            <a:ext cx="2057400" cy="328868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34"/>
            <a:ext cx="6019800" cy="32886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7673C16-2E3A-416E-8632-477C704E70D9}" type="datetimeFigureOut">
              <a:rPr lang="zh-CN" altLang="en-US"/>
              <a:t>2016/11/26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33C16F3-E29E-4636-BDA8-F1C5C2F6298E}" type="slidenum">
              <a:rPr lang="zh-CN" altLang="en-US"/>
              <a:t>‹#›</a:t>
            </a:fld>
            <a:endParaRPr lang="zh-CN" altLang="en-US"/>
          </a:p>
        </p:txBody>
      </p:sp>
    </p:spTree>
    <p:extLst>
      <p:ext uri="{BB962C8B-B14F-4D97-AF65-F5344CB8AC3E}">
        <p14:creationId val="124152723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8"/>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799"/>
            </a:lvl1pPr>
            <a:lvl2pPr marL="342723" indent="0" algn="ctr">
              <a:buNone/>
              <a:defRPr sz="1499"/>
            </a:lvl2pPr>
            <a:lvl3pPr marL="685446" indent="0" algn="ctr">
              <a:buNone/>
              <a:defRPr sz="1349"/>
            </a:lvl3pPr>
            <a:lvl4pPr marL="1028168" indent="0" algn="ctr">
              <a:buNone/>
              <a:defRPr sz="1199"/>
            </a:lvl4pPr>
            <a:lvl5pPr marL="1370892" indent="0" algn="ctr">
              <a:buNone/>
              <a:defRPr sz="1199"/>
            </a:lvl5pPr>
            <a:lvl6pPr marL="1713614" indent="0" algn="ctr">
              <a:buNone/>
              <a:defRPr sz="1199"/>
            </a:lvl6pPr>
            <a:lvl7pPr marL="2056337" indent="0" algn="ctr">
              <a:buNone/>
              <a:defRPr sz="1199"/>
            </a:lvl7pPr>
            <a:lvl8pPr marL="2399060" indent="0" algn="ctr">
              <a:buNone/>
              <a:defRPr sz="1199"/>
            </a:lvl8pPr>
            <a:lvl9pPr marL="2741783" indent="0" algn="ctr">
              <a:buNone/>
              <a:defRPr sz="1199"/>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80588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883225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8"/>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799">
                <a:solidFill>
                  <a:schemeClr val="tx1">
                    <a:tint val="75000"/>
                  </a:schemeClr>
                </a:solidFill>
              </a:defRPr>
            </a:lvl1pPr>
            <a:lvl2pPr marL="342723" indent="0">
              <a:buNone/>
              <a:defRPr sz="1499">
                <a:solidFill>
                  <a:schemeClr val="tx1">
                    <a:tint val="75000"/>
                  </a:schemeClr>
                </a:solidFill>
              </a:defRPr>
            </a:lvl2pPr>
            <a:lvl3pPr marL="685446" indent="0">
              <a:buNone/>
              <a:defRPr sz="1349">
                <a:solidFill>
                  <a:schemeClr val="tx1">
                    <a:tint val="75000"/>
                  </a:schemeClr>
                </a:solidFill>
              </a:defRPr>
            </a:lvl3pPr>
            <a:lvl4pPr marL="1028168" indent="0">
              <a:buNone/>
              <a:defRPr sz="1199">
                <a:solidFill>
                  <a:schemeClr val="tx1">
                    <a:tint val="75000"/>
                  </a:schemeClr>
                </a:solidFill>
              </a:defRPr>
            </a:lvl4pPr>
            <a:lvl5pPr marL="1370892" indent="0">
              <a:buNone/>
              <a:defRPr sz="1199">
                <a:solidFill>
                  <a:schemeClr val="tx1">
                    <a:tint val="75000"/>
                  </a:schemeClr>
                </a:solidFill>
              </a:defRPr>
            </a:lvl5pPr>
            <a:lvl6pPr marL="1713614" indent="0">
              <a:buNone/>
              <a:defRPr sz="1199">
                <a:solidFill>
                  <a:schemeClr val="tx1">
                    <a:tint val="75000"/>
                  </a:schemeClr>
                </a:solidFill>
              </a:defRPr>
            </a:lvl6pPr>
            <a:lvl7pPr marL="2056337" indent="0">
              <a:buNone/>
              <a:defRPr sz="1199">
                <a:solidFill>
                  <a:schemeClr val="tx1">
                    <a:tint val="75000"/>
                  </a:schemeClr>
                </a:solidFill>
              </a:defRPr>
            </a:lvl7pPr>
            <a:lvl8pPr marL="2399060" indent="0">
              <a:buNone/>
              <a:defRPr sz="1199">
                <a:solidFill>
                  <a:schemeClr val="tx1">
                    <a:tint val="75000"/>
                  </a:schemeClr>
                </a:solidFill>
              </a:defRPr>
            </a:lvl8pPr>
            <a:lvl9pPr marL="2741783" indent="0">
              <a:buNone/>
              <a:defRPr sz="11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686300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616399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483"/>
            <a:ext cx="3868340" cy="617743"/>
          </a:xfrm>
        </p:spPr>
        <p:txBody>
          <a:bodyPr anchor="b"/>
          <a:lstStyle>
            <a:lvl1pPr marL="0" indent="0">
              <a:buNone/>
              <a:defRPr sz="1799" b="1"/>
            </a:lvl1pPr>
            <a:lvl2pPr marL="342723" indent="0">
              <a:buNone/>
              <a:defRPr sz="1499" b="1"/>
            </a:lvl2pPr>
            <a:lvl3pPr marL="685446" indent="0">
              <a:buNone/>
              <a:defRPr sz="1349" b="1"/>
            </a:lvl3pPr>
            <a:lvl4pPr marL="1028168" indent="0">
              <a:buNone/>
              <a:defRPr sz="1199" b="1"/>
            </a:lvl4pPr>
            <a:lvl5pPr marL="1370892" indent="0">
              <a:buNone/>
              <a:defRPr sz="1199" b="1"/>
            </a:lvl5pPr>
            <a:lvl6pPr marL="1713614" indent="0">
              <a:buNone/>
              <a:defRPr sz="1199" b="1"/>
            </a:lvl6pPr>
            <a:lvl7pPr marL="2056337" indent="0">
              <a:buNone/>
              <a:defRPr sz="1199" b="1"/>
            </a:lvl7pPr>
            <a:lvl8pPr marL="2399060" indent="0">
              <a:buNone/>
              <a:defRPr sz="1199" b="1"/>
            </a:lvl8pPr>
            <a:lvl9pPr marL="2741783" indent="0">
              <a:buNone/>
              <a:defRPr sz="1199"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799" b="1"/>
            </a:lvl1pPr>
            <a:lvl2pPr marL="342723" indent="0">
              <a:buNone/>
              <a:defRPr sz="1499" b="1"/>
            </a:lvl2pPr>
            <a:lvl3pPr marL="685446" indent="0">
              <a:buNone/>
              <a:defRPr sz="1349" b="1"/>
            </a:lvl3pPr>
            <a:lvl4pPr marL="1028168" indent="0">
              <a:buNone/>
              <a:defRPr sz="1199" b="1"/>
            </a:lvl4pPr>
            <a:lvl5pPr marL="1370892" indent="0">
              <a:buNone/>
              <a:defRPr sz="1199" b="1"/>
            </a:lvl5pPr>
            <a:lvl6pPr marL="1713614" indent="0">
              <a:buNone/>
              <a:defRPr sz="1199" b="1"/>
            </a:lvl6pPr>
            <a:lvl7pPr marL="2056337" indent="0">
              <a:buNone/>
              <a:defRPr sz="1199" b="1"/>
            </a:lvl7pPr>
            <a:lvl8pPr marL="2399060" indent="0">
              <a:buNone/>
              <a:defRPr sz="1199" b="1"/>
            </a:lvl8pPr>
            <a:lvl9pPr marL="2741783" indent="0">
              <a:buNone/>
              <a:defRPr sz="1199"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876908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434810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429773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199"/>
            </a:lvl1pPr>
            <a:lvl2pPr marL="342723" indent="0">
              <a:buNone/>
              <a:defRPr sz="1049"/>
            </a:lvl2pPr>
            <a:lvl3pPr marL="685446" indent="0">
              <a:buNone/>
              <a:defRPr sz="899"/>
            </a:lvl3pPr>
            <a:lvl4pPr marL="1028168" indent="0">
              <a:buNone/>
              <a:defRPr sz="750"/>
            </a:lvl4pPr>
            <a:lvl5pPr marL="1370892" indent="0">
              <a:buNone/>
              <a:defRPr sz="750"/>
            </a:lvl5pPr>
            <a:lvl6pPr marL="1713614" indent="0">
              <a:buNone/>
              <a:defRPr sz="750"/>
            </a:lvl6pPr>
            <a:lvl7pPr marL="2056337" indent="0">
              <a:buNone/>
              <a:defRPr sz="750"/>
            </a:lvl7pPr>
            <a:lvl8pPr marL="2399060" indent="0">
              <a:buNone/>
              <a:defRPr sz="750"/>
            </a:lvl8pPr>
            <a:lvl9pPr marL="2741783"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09850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D6891EE-282F-4F1D-A880-20795C4EE6AF}" type="datetimeFigureOut">
              <a:rPr lang="zh-CN" altLang="en-US"/>
              <a:t>2016/11/26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9DD3C1A-EA50-485A-AC4C-1663707E3260}" type="slidenum">
              <a:rPr lang="zh-CN" altLang="en-US"/>
              <a:t>‹#›</a:t>
            </a:fld>
            <a:endParaRPr lang="zh-CN" altLang="en-US"/>
          </a:p>
        </p:txBody>
      </p:sp>
    </p:spTree>
    <p:extLst>
      <p:ext uri="{BB962C8B-B14F-4D97-AF65-F5344CB8AC3E}">
        <p14:creationId val="226476173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723" indent="0">
              <a:buNone/>
              <a:defRPr sz="2099"/>
            </a:lvl2pPr>
            <a:lvl3pPr marL="685446" indent="0">
              <a:buNone/>
              <a:defRPr sz="1799"/>
            </a:lvl3pPr>
            <a:lvl4pPr marL="1028168" indent="0">
              <a:buNone/>
              <a:defRPr sz="1499"/>
            </a:lvl4pPr>
            <a:lvl5pPr marL="1370892" indent="0">
              <a:buNone/>
              <a:defRPr sz="1499"/>
            </a:lvl5pPr>
            <a:lvl6pPr marL="1713614" indent="0">
              <a:buNone/>
              <a:defRPr sz="1499"/>
            </a:lvl6pPr>
            <a:lvl7pPr marL="2056337" indent="0">
              <a:buNone/>
              <a:defRPr sz="1499"/>
            </a:lvl7pPr>
            <a:lvl8pPr marL="2399060" indent="0">
              <a:buNone/>
              <a:defRPr sz="1499"/>
            </a:lvl8pPr>
            <a:lvl9pPr marL="2741783" indent="0">
              <a:buNone/>
              <a:defRPr sz="1499"/>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199"/>
            </a:lvl1pPr>
            <a:lvl2pPr marL="342723" indent="0">
              <a:buNone/>
              <a:defRPr sz="1049"/>
            </a:lvl2pPr>
            <a:lvl3pPr marL="685446" indent="0">
              <a:buNone/>
              <a:defRPr sz="899"/>
            </a:lvl3pPr>
            <a:lvl4pPr marL="1028168" indent="0">
              <a:buNone/>
              <a:defRPr sz="750"/>
            </a:lvl4pPr>
            <a:lvl5pPr marL="1370892" indent="0">
              <a:buNone/>
              <a:defRPr sz="750"/>
            </a:lvl5pPr>
            <a:lvl6pPr marL="1713614" indent="0">
              <a:buNone/>
              <a:defRPr sz="750"/>
            </a:lvl6pPr>
            <a:lvl7pPr marL="2056337" indent="0">
              <a:buNone/>
              <a:defRPr sz="750"/>
            </a:lvl7pPr>
            <a:lvl8pPr marL="2399060" indent="0">
              <a:buNone/>
              <a:defRPr sz="750"/>
            </a:lvl8pPr>
            <a:lvl9pPr marL="2741783"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237722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18916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050897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4156"/>
            <a:ext cx="7772400" cy="1021241"/>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363"/>
            <a:ext cx="7772400" cy="11247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5EC48CC1-14C6-47A8-8102-7A50FE95A543}" type="datetimeFigureOut">
              <a:rPr lang="zh-CN" altLang="en-US"/>
              <a:t>2016/11/26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2097C6E-C8DB-4394-8812-22384E1225E6}" type="slidenum">
              <a:rPr lang="zh-CN" altLang="en-US"/>
              <a:t>‹#›</a:t>
            </a:fld>
            <a:endParaRPr lang="zh-CN" altLang="en-US"/>
          </a:p>
        </p:txBody>
      </p:sp>
    </p:spTree>
    <p:extLst>
      <p:ext uri="{BB962C8B-B14F-4D97-AF65-F5344CB8AC3E}">
        <p14:creationId val="299844479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899835"/>
            <a:ext cx="4038600" cy="254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899835"/>
            <a:ext cx="4038600" cy="254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9414AD2B-9BD7-4C98-B211-54C58CE22EFF}" type="datetimeFigureOut">
              <a:rPr lang="zh-CN" altLang="en-US"/>
              <a:t>2016/11/26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5B00DB9-7777-43D6-9CCB-5E4F7C297F9A}" type="slidenum">
              <a:rPr lang="zh-CN" altLang="en-US"/>
              <a:t>‹#›</a:t>
            </a:fld>
            <a:endParaRPr lang="zh-CN" altLang="en-US"/>
          </a:p>
        </p:txBody>
      </p:sp>
    </p:spTree>
    <p:extLst>
      <p:ext uri="{BB962C8B-B14F-4D97-AF65-F5344CB8AC3E}">
        <p14:creationId val="2081326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15"/>
            <a:ext cx="8229600" cy="856986"/>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80"/>
            <a:ext cx="4040188"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653"/>
            <a:ext cx="4040188"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0980"/>
            <a:ext cx="4041775"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0653"/>
            <a:ext cx="4041775"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900DD263-E767-4506-A5C9-A21CE78F18F9}" type="datetimeFigureOut">
              <a:rPr lang="zh-CN" altLang="en-US"/>
              <a:t>2016/11/26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28475E3A-B0EC-483D-9F72-335EC7716090}" type="slidenum">
              <a:rPr lang="zh-CN" altLang="en-US"/>
              <a:t>‹#›</a:t>
            </a:fld>
            <a:endParaRPr lang="zh-CN" altLang="en-US"/>
          </a:p>
        </p:txBody>
      </p:sp>
    </p:spTree>
    <p:extLst>
      <p:ext uri="{BB962C8B-B14F-4D97-AF65-F5344CB8AC3E}">
        <p14:creationId val="312720088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534789FA-9DA5-4D0A-BCC0-C7F041C92B4D}" type="datetimeFigureOut">
              <a:rPr lang="zh-CN" altLang="en-US"/>
              <a:t>2016/11/26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CF116DB-9CA0-4351-9EA1-E03C2977E8AA}" type="slidenum">
              <a:rPr lang="zh-CN" altLang="en-US"/>
              <a:t>‹#›</a:t>
            </a:fld>
            <a:endParaRPr lang="zh-CN" altLang="en-US"/>
          </a:p>
        </p:txBody>
      </p:sp>
    </p:spTree>
    <p:extLst>
      <p:ext uri="{BB962C8B-B14F-4D97-AF65-F5344CB8AC3E}">
        <p14:creationId val="78637399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fld id="{5B8E7071-BA88-4B68-812C-4F8C104085E8}" type="datetimeFigureOut">
              <a:rPr lang="zh-CN" altLang="en-US"/>
              <a:t>2016/11/26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2C35D63E-4A2E-4DAD-9B9F-5A7CDCA16CEC}" type="slidenum">
              <a:rPr lang="zh-CN" altLang="en-US"/>
              <a:t>‹#›</a:t>
            </a:fld>
            <a:endParaRPr lang="zh-CN" altLang="en-US"/>
          </a:p>
        </p:txBody>
      </p:sp>
    </p:spTree>
    <p:extLst>
      <p:ext uri="{BB962C8B-B14F-4D97-AF65-F5344CB8AC3E}">
        <p14:creationId val="187815924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24"/>
            <a:ext cx="3008313" cy="871269"/>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25"/>
            <a:ext cx="5111750" cy="4388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5993"/>
            <a:ext cx="3008313" cy="3517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6A552531-D00F-41C2-A983-E2406E772AFB}" type="datetimeFigureOut">
              <a:rPr lang="zh-CN" altLang="en-US"/>
              <a:t>2016/11/26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F060D54-7281-4EAF-865E-B945CAADB5AC}" type="slidenum">
              <a:rPr lang="zh-CN" altLang="en-US"/>
              <a:t>‹#›</a:t>
            </a:fld>
            <a:endParaRPr lang="zh-CN" altLang="en-US"/>
          </a:p>
        </p:txBody>
      </p:sp>
    </p:spTree>
    <p:extLst>
      <p:ext uri="{BB962C8B-B14F-4D97-AF65-F5344CB8AC3E}">
        <p14:creationId val="160792665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9339"/>
            <a:ext cx="5486400" cy="42492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439"/>
            <a:ext cx="5486400" cy="30851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4262"/>
            <a:ext cx="5486400" cy="6034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7CB370A3-E1E7-4266-9885-CD67CD9B19EA}" type="datetimeFigureOut">
              <a:rPr lang="zh-CN" altLang="en-US"/>
              <a:t>2016/11/26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258DF01-FE9B-426A-B214-D987BC4E21D0}" type="slidenum">
              <a:rPr lang="zh-CN" altLang="en-US"/>
              <a:t>‹#›</a:t>
            </a:fld>
            <a:endParaRPr lang="zh-CN" altLang="en-US"/>
          </a:p>
        </p:txBody>
      </p:sp>
    </p:spTree>
    <p:extLst>
      <p:ext uri="{BB962C8B-B14F-4D97-AF65-F5344CB8AC3E}">
        <p14:creationId val="317317238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CFBF7"/>
        </a:solid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2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5675"/>
            <a:ext cx="2133600" cy="274638"/>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defRPr>
            </a:lvl1pPr>
          </a:lstStyle>
          <a:p>
            <a:fld id="{C9431F2E-0F30-4CE5-8DFE-8A4F45218246}" type="datetimeFigureOut">
              <a:rPr lang="zh-CN" altLang="en-US"/>
              <a:t>2016/11/26</a:t>
            </a:fld>
            <a:endParaRPr lang="zh-CN" altLang="en-US"/>
          </a:p>
        </p:txBody>
      </p:sp>
      <p:sp>
        <p:nvSpPr>
          <p:cNvPr id="5" name="页脚占位符 4"/>
          <p:cNvSpPr>
            <a:spLocks noGrp="1"/>
          </p:cNvSpPr>
          <p:nvPr>
            <p:ph type="ftr" sz="quarter" idx="3"/>
          </p:nvPr>
        </p:nvSpPr>
        <p:spPr>
          <a:xfrm>
            <a:off x="3124200" y="4765675"/>
            <a:ext cx="2895600" cy="274638"/>
          </a:xfrm>
          <a:prstGeom prst="rect">
            <a:avLst/>
          </a:prstGeom>
        </p:spPr>
        <p:txBody>
          <a:bodyPr vert="horz" lIns="91440" tIns="45720" rIns="91440" bIns="45720" rtlCol="0" anchor="ctr"/>
          <a:lstStyle>
            <a:lvl1pPr algn="ctr" fontAlgn="auto">
              <a:spcBef>
                <a:spcPct val="0"/>
              </a:spcBef>
              <a:spcAft>
                <a:spcPct val="0"/>
              </a:spcAft>
              <a:defRPr kumimoji="0"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5675"/>
            <a:ext cx="2133600" cy="274638"/>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defRPr>
            </a:lvl1pPr>
          </a:lstStyle>
          <a:p>
            <a:fld id="{2D108E05-AD25-4794-B4B5-7ED21E4E4CA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kumimoji="1"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kumimoji="1"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kumimoji="1"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kumimoji="1"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kumimoji="1"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kumimoji="1"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kumimoji="1"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899">
                <a:solidFill>
                  <a:schemeClr val="tx1">
                    <a:tint val="75000"/>
                  </a:schemeClr>
                </a:solidFill>
              </a:defRPr>
            </a:lvl1pPr>
          </a:lstStyle>
          <a:p>
            <a:pPr defTabSz="685446" fontAlgn="auto">
              <a:spcBef>
                <a:spcPct val="0"/>
              </a:spcBef>
              <a:spcAft>
                <a:spcPct val="0"/>
              </a:spcAft>
            </a:pPr>
            <a:fld id="{16E5758D-A3C3-4E88-8AC0-22500507BD7E}" type="datetimeFigureOut">
              <a:rPr kumimoji="0" lang="zh-CN" altLang="en-US" smtClean="0">
                <a:solidFill>
                  <a:prstClr val="black">
                    <a:tint val="75000"/>
                  </a:prstClr>
                </a:solidFill>
                <a:latin typeface="Calibri"/>
              </a:rPr>
              <a:pPr defTabSz="685446" fontAlgn="auto">
                <a:spcBef>
                  <a:spcPct val="0"/>
                </a:spcBef>
                <a:spcAft>
                  <a:spcPct val="0"/>
                </a:spcAft>
              </a:pPr>
              <a:t>2016/11/26</a:t>
            </a:fld>
            <a:endParaRPr kumimoji="0"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899">
                <a:solidFill>
                  <a:schemeClr val="tx1">
                    <a:tint val="75000"/>
                  </a:schemeClr>
                </a:solidFill>
              </a:defRPr>
            </a:lvl1pPr>
          </a:lstStyle>
          <a:p>
            <a:pPr defTabSz="685446" fontAlgn="auto">
              <a:spcBef>
                <a:spcPct val="0"/>
              </a:spcBef>
              <a:spcAft>
                <a:spcPct val="0"/>
              </a:spcAft>
            </a:pPr>
            <a:endParaRPr kumimoji="0"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899">
                <a:solidFill>
                  <a:schemeClr val="tx1">
                    <a:tint val="75000"/>
                  </a:schemeClr>
                </a:solidFill>
              </a:defRPr>
            </a:lvl1pPr>
          </a:lstStyle>
          <a:p>
            <a:pPr defTabSz="685446" fontAlgn="auto">
              <a:spcBef>
                <a:spcPct val="0"/>
              </a:spcBef>
              <a:spcAft>
                <a:spcPct val="0"/>
              </a:spcAft>
            </a:pPr>
            <a:fld id="{AA4E786F-588D-4932-A7B2-AE3451FA4ACA}" type="slidenum">
              <a:rPr kumimoji="0" lang="zh-CN" altLang="en-US" smtClean="0">
                <a:solidFill>
                  <a:prstClr val="black">
                    <a:tint val="75000"/>
                  </a:prstClr>
                </a:solidFill>
                <a:latin typeface="Calibri"/>
              </a:rPr>
              <a:pPr defTabSz="685446" fontAlgn="auto">
                <a:spcBef>
                  <a:spcPct val="0"/>
                </a:spcBef>
                <a:spcAft>
                  <a:spcPct val="0"/>
                </a:spcAft>
              </a:pPr>
              <a:t>‹#›</a:t>
            </a:fld>
            <a:endParaRPr kumimoji="0" lang="zh-CN" altLang="en-US">
              <a:solidFill>
                <a:prstClr val="black">
                  <a:tint val="75000"/>
                </a:prstClr>
              </a:solidFill>
              <a:latin typeface="Calibri"/>
            </a:endParaRPr>
          </a:p>
        </p:txBody>
      </p:sp>
    </p:spTree>
    <p:extLst>
      <p:ext uri="{BB962C8B-B14F-4D97-AF65-F5344CB8AC3E}">
        <p14:creationId val="1177372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446" rtl="0" eaLnBrk="1" latinLnBrk="0" hangingPunct="1">
        <a:lnSpc>
          <a:spcPct val="90000"/>
        </a:lnSpc>
        <a:spcBef>
          <a:spcPct val="0"/>
        </a:spcBef>
        <a:buNone/>
        <a:defRPr sz="3298" kern="1200">
          <a:solidFill>
            <a:schemeClr val="tx1"/>
          </a:solidFill>
          <a:latin typeface="+mj-lt"/>
          <a:ea typeface="+mj-ea"/>
          <a:cs typeface="+mj-cs"/>
        </a:defRPr>
      </a:lvl1pPr>
    </p:titleStyle>
    <p:bodyStyle>
      <a:lvl1pPr marL="171362" indent="-171362" algn="l" defTabSz="685446"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084" indent="-171362" algn="l" defTabSz="685446"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807" indent="-171362" algn="l" defTabSz="685446"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530" indent="-171362" algn="l" defTabSz="68544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253" indent="-171362" algn="l" defTabSz="68544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4976" indent="-171362" algn="l" defTabSz="68544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699" indent="-171362" algn="l" defTabSz="68544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422" indent="-171362" algn="l" defTabSz="68544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144" indent="-171362" algn="l" defTabSz="68544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446" rtl="0" eaLnBrk="1" latinLnBrk="0" hangingPunct="1">
        <a:defRPr sz="1349" kern="1200">
          <a:solidFill>
            <a:schemeClr val="tx1"/>
          </a:solidFill>
          <a:latin typeface="+mn-lt"/>
          <a:ea typeface="+mn-ea"/>
          <a:cs typeface="+mn-cs"/>
        </a:defRPr>
      </a:lvl1pPr>
      <a:lvl2pPr marL="342723" algn="l" defTabSz="685446" rtl="0" eaLnBrk="1" latinLnBrk="0" hangingPunct="1">
        <a:defRPr sz="1349" kern="1200">
          <a:solidFill>
            <a:schemeClr val="tx1"/>
          </a:solidFill>
          <a:latin typeface="+mn-lt"/>
          <a:ea typeface="+mn-ea"/>
          <a:cs typeface="+mn-cs"/>
        </a:defRPr>
      </a:lvl2pPr>
      <a:lvl3pPr marL="685446" algn="l" defTabSz="685446" rtl="0" eaLnBrk="1" latinLnBrk="0" hangingPunct="1">
        <a:defRPr sz="1349" kern="1200">
          <a:solidFill>
            <a:schemeClr val="tx1"/>
          </a:solidFill>
          <a:latin typeface="+mn-lt"/>
          <a:ea typeface="+mn-ea"/>
          <a:cs typeface="+mn-cs"/>
        </a:defRPr>
      </a:lvl3pPr>
      <a:lvl4pPr marL="1028168" algn="l" defTabSz="685446" rtl="0" eaLnBrk="1" latinLnBrk="0" hangingPunct="1">
        <a:defRPr sz="1349" kern="1200">
          <a:solidFill>
            <a:schemeClr val="tx1"/>
          </a:solidFill>
          <a:latin typeface="+mn-lt"/>
          <a:ea typeface="+mn-ea"/>
          <a:cs typeface="+mn-cs"/>
        </a:defRPr>
      </a:lvl4pPr>
      <a:lvl5pPr marL="1370892" algn="l" defTabSz="685446" rtl="0" eaLnBrk="1" latinLnBrk="0" hangingPunct="1">
        <a:defRPr sz="1349" kern="1200">
          <a:solidFill>
            <a:schemeClr val="tx1"/>
          </a:solidFill>
          <a:latin typeface="+mn-lt"/>
          <a:ea typeface="+mn-ea"/>
          <a:cs typeface="+mn-cs"/>
        </a:defRPr>
      </a:lvl5pPr>
      <a:lvl6pPr marL="1713614" algn="l" defTabSz="685446" rtl="0" eaLnBrk="1" latinLnBrk="0" hangingPunct="1">
        <a:defRPr sz="1349" kern="1200">
          <a:solidFill>
            <a:schemeClr val="tx1"/>
          </a:solidFill>
          <a:latin typeface="+mn-lt"/>
          <a:ea typeface="+mn-ea"/>
          <a:cs typeface="+mn-cs"/>
        </a:defRPr>
      </a:lvl6pPr>
      <a:lvl7pPr marL="2056337" algn="l" defTabSz="685446" rtl="0" eaLnBrk="1" latinLnBrk="0" hangingPunct="1">
        <a:defRPr sz="1349" kern="1200">
          <a:solidFill>
            <a:schemeClr val="tx1"/>
          </a:solidFill>
          <a:latin typeface="+mn-lt"/>
          <a:ea typeface="+mn-ea"/>
          <a:cs typeface="+mn-cs"/>
        </a:defRPr>
      </a:lvl7pPr>
      <a:lvl8pPr marL="2399060" algn="l" defTabSz="685446" rtl="0" eaLnBrk="1" latinLnBrk="0" hangingPunct="1">
        <a:defRPr sz="1349" kern="1200">
          <a:solidFill>
            <a:schemeClr val="tx1"/>
          </a:solidFill>
          <a:latin typeface="+mn-lt"/>
          <a:ea typeface="+mn-ea"/>
          <a:cs typeface="+mn-cs"/>
        </a:defRPr>
      </a:lvl8pPr>
      <a:lvl9pPr marL="2741783" algn="l" defTabSz="68544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Oval 7"/>
          <p:cNvSpPr>
            <a:spLocks noChangeArrowheads="1"/>
          </p:cNvSpPr>
          <p:nvPr/>
        </p:nvSpPr>
        <p:spPr bwMode="auto">
          <a:xfrm>
            <a:off x="4905375" y="-809625"/>
            <a:ext cx="1892300" cy="1895475"/>
          </a:xfrm>
          <a:prstGeom prst="ellipse">
            <a:avLst/>
          </a:prstGeom>
          <a:solidFill>
            <a:srgbClr val="BAE36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8" name="Oval 8"/>
          <p:cNvSpPr>
            <a:spLocks noChangeArrowheads="1"/>
          </p:cNvSpPr>
          <p:nvPr/>
        </p:nvSpPr>
        <p:spPr bwMode="auto">
          <a:xfrm>
            <a:off x="6581775" y="46038"/>
            <a:ext cx="184150" cy="184150"/>
          </a:xfrm>
          <a:prstGeom prst="ellipse">
            <a:avLst/>
          </a:prstGeom>
          <a:solidFill>
            <a:srgbClr val="6EAB1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9" name="Oval 9"/>
          <p:cNvSpPr>
            <a:spLocks noChangeArrowheads="1"/>
          </p:cNvSpPr>
          <p:nvPr/>
        </p:nvSpPr>
        <p:spPr bwMode="auto">
          <a:xfrm>
            <a:off x="4400550" y="679450"/>
            <a:ext cx="1276350" cy="1281113"/>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 name="Oval 10"/>
          <p:cNvSpPr>
            <a:spLocks noChangeArrowheads="1"/>
          </p:cNvSpPr>
          <p:nvPr/>
        </p:nvSpPr>
        <p:spPr bwMode="auto">
          <a:xfrm>
            <a:off x="5816600" y="714375"/>
            <a:ext cx="781050" cy="781050"/>
          </a:xfrm>
          <a:prstGeom prst="ellipse">
            <a:avLst/>
          </a:prstGeom>
          <a:solidFill>
            <a:srgbClr val="ED9B38">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1" name="Oval 11"/>
          <p:cNvSpPr>
            <a:spLocks noChangeArrowheads="1"/>
          </p:cNvSpPr>
          <p:nvPr/>
        </p:nvSpPr>
        <p:spPr bwMode="auto">
          <a:xfrm>
            <a:off x="6819900" y="157163"/>
            <a:ext cx="381000" cy="377825"/>
          </a:xfrm>
          <a:prstGeom prst="ellipse">
            <a:avLst/>
          </a:prstGeom>
          <a:solidFill>
            <a:srgbClr val="F5EA91"/>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2" name="Oval 12"/>
          <p:cNvSpPr>
            <a:spLocks noChangeArrowheads="1"/>
          </p:cNvSpPr>
          <p:nvPr/>
        </p:nvSpPr>
        <p:spPr bwMode="auto">
          <a:xfrm>
            <a:off x="7337425" y="-987425"/>
            <a:ext cx="2003425" cy="2006600"/>
          </a:xfrm>
          <a:prstGeom prst="ellipse">
            <a:avLst/>
          </a:prstGeom>
          <a:solidFill>
            <a:srgbClr val="F4D50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3" name="Oval 13"/>
          <p:cNvSpPr>
            <a:spLocks noChangeArrowheads="1"/>
          </p:cNvSpPr>
          <p:nvPr/>
        </p:nvSpPr>
        <p:spPr bwMode="auto">
          <a:xfrm>
            <a:off x="6540500" y="641350"/>
            <a:ext cx="1790700" cy="1795463"/>
          </a:xfrm>
          <a:prstGeom prst="ellipse">
            <a:avLst/>
          </a:prstGeom>
          <a:solidFill>
            <a:srgbClr val="D8AEAF">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 name="Oval 14"/>
          <p:cNvSpPr>
            <a:spLocks noChangeArrowheads="1"/>
          </p:cNvSpPr>
          <p:nvPr/>
        </p:nvSpPr>
        <p:spPr bwMode="auto">
          <a:xfrm>
            <a:off x="8001000" y="1798638"/>
            <a:ext cx="714375" cy="714375"/>
          </a:xfrm>
          <a:prstGeom prst="ellipse">
            <a:avLst/>
          </a:prstGeom>
          <a:solidFill>
            <a:srgbClr val="99CED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5" name="Oval 15"/>
          <p:cNvSpPr>
            <a:spLocks noChangeArrowheads="1"/>
          </p:cNvSpPr>
          <p:nvPr/>
        </p:nvSpPr>
        <p:spPr bwMode="auto">
          <a:xfrm>
            <a:off x="8391525" y="1076325"/>
            <a:ext cx="365125" cy="365125"/>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6" name="Oval 16"/>
          <p:cNvSpPr>
            <a:spLocks noChangeArrowheads="1"/>
          </p:cNvSpPr>
          <p:nvPr/>
        </p:nvSpPr>
        <p:spPr bwMode="auto">
          <a:xfrm>
            <a:off x="7204075" y="2389188"/>
            <a:ext cx="635000" cy="636587"/>
          </a:xfrm>
          <a:prstGeom prst="ellipse">
            <a:avLst/>
          </a:prstGeom>
          <a:solidFill>
            <a:srgbClr val="E78A47">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7" name="Oval 17"/>
          <p:cNvSpPr>
            <a:spLocks noChangeArrowheads="1"/>
          </p:cNvSpPr>
          <p:nvPr/>
        </p:nvSpPr>
        <p:spPr bwMode="auto">
          <a:xfrm>
            <a:off x="6426200" y="2813050"/>
            <a:ext cx="1016000" cy="1017588"/>
          </a:xfrm>
          <a:prstGeom prst="ellipse">
            <a:avLst/>
          </a:prstGeom>
          <a:solidFill>
            <a:srgbClr val="A5CB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8" name="Oval 18"/>
          <p:cNvSpPr>
            <a:spLocks noChangeArrowheads="1"/>
          </p:cNvSpPr>
          <p:nvPr/>
        </p:nvSpPr>
        <p:spPr bwMode="auto">
          <a:xfrm>
            <a:off x="7712075" y="2405063"/>
            <a:ext cx="215900" cy="215900"/>
          </a:xfrm>
          <a:prstGeom prst="ellipse">
            <a:avLst/>
          </a:prstGeom>
          <a:solidFill>
            <a:srgbClr val="BDED6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9" name="Oval 19"/>
          <p:cNvSpPr>
            <a:spLocks noChangeArrowheads="1"/>
          </p:cNvSpPr>
          <p:nvPr/>
        </p:nvSpPr>
        <p:spPr bwMode="auto">
          <a:xfrm>
            <a:off x="6956425" y="2239963"/>
            <a:ext cx="215900" cy="215900"/>
          </a:xfrm>
          <a:prstGeom prst="ellipse">
            <a:avLst/>
          </a:prstGeom>
          <a:solidFill>
            <a:srgbClr val="BCED61">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0" name="Oval 20"/>
          <p:cNvSpPr>
            <a:spLocks noChangeArrowheads="1"/>
          </p:cNvSpPr>
          <p:nvPr/>
        </p:nvSpPr>
        <p:spPr bwMode="auto">
          <a:xfrm>
            <a:off x="6673850" y="2411413"/>
            <a:ext cx="377825" cy="379412"/>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 name="Oval 21"/>
          <p:cNvSpPr>
            <a:spLocks noChangeArrowheads="1"/>
          </p:cNvSpPr>
          <p:nvPr/>
        </p:nvSpPr>
        <p:spPr bwMode="auto">
          <a:xfrm>
            <a:off x="5870575" y="1843088"/>
            <a:ext cx="1009650" cy="1011237"/>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2" name="Oval 22"/>
          <p:cNvSpPr>
            <a:spLocks noChangeArrowheads="1"/>
          </p:cNvSpPr>
          <p:nvPr/>
        </p:nvSpPr>
        <p:spPr bwMode="auto">
          <a:xfrm>
            <a:off x="5400675" y="1562100"/>
            <a:ext cx="555625" cy="557213"/>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 name="Oval 23"/>
          <p:cNvSpPr>
            <a:spLocks noChangeArrowheads="1"/>
          </p:cNvSpPr>
          <p:nvPr/>
        </p:nvSpPr>
        <p:spPr bwMode="auto">
          <a:xfrm>
            <a:off x="5067300" y="2043113"/>
            <a:ext cx="514350" cy="514350"/>
          </a:xfrm>
          <a:prstGeom prst="ellipse">
            <a:avLst/>
          </a:prstGeom>
          <a:solidFill>
            <a:srgbClr val="8CDB27">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4" name="Oval 24"/>
          <p:cNvSpPr>
            <a:spLocks noChangeArrowheads="1"/>
          </p:cNvSpPr>
          <p:nvPr/>
        </p:nvSpPr>
        <p:spPr bwMode="auto">
          <a:xfrm>
            <a:off x="4714875" y="2239963"/>
            <a:ext cx="139700" cy="139700"/>
          </a:xfrm>
          <a:prstGeom prst="ellipse">
            <a:avLst/>
          </a:prstGeom>
          <a:solidFill>
            <a:srgbClr val="E9B915">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 name="Oval 25"/>
          <p:cNvSpPr>
            <a:spLocks noChangeArrowheads="1"/>
          </p:cNvSpPr>
          <p:nvPr/>
        </p:nvSpPr>
        <p:spPr bwMode="auto">
          <a:xfrm>
            <a:off x="6086475" y="3565525"/>
            <a:ext cx="146050" cy="147638"/>
          </a:xfrm>
          <a:prstGeom prst="ellipse">
            <a:avLst/>
          </a:prstGeom>
          <a:solidFill>
            <a:srgbClr val="BCED6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 name="Oval 26"/>
          <p:cNvSpPr>
            <a:spLocks noChangeArrowheads="1"/>
          </p:cNvSpPr>
          <p:nvPr/>
        </p:nvSpPr>
        <p:spPr bwMode="auto">
          <a:xfrm>
            <a:off x="6080125" y="3986213"/>
            <a:ext cx="146050" cy="149225"/>
          </a:xfrm>
          <a:prstGeom prst="ellipse">
            <a:avLst/>
          </a:prstGeom>
          <a:solidFill>
            <a:srgbClr val="B03896">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7" name="Oval 27"/>
          <p:cNvSpPr>
            <a:spLocks noChangeArrowheads="1"/>
          </p:cNvSpPr>
          <p:nvPr/>
        </p:nvSpPr>
        <p:spPr bwMode="auto">
          <a:xfrm>
            <a:off x="6054725" y="4262438"/>
            <a:ext cx="241300" cy="241300"/>
          </a:xfrm>
          <a:prstGeom prst="ellipse">
            <a:avLst/>
          </a:prstGeom>
          <a:solidFill>
            <a:srgbClr val="F0CA6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8" name="Oval 28"/>
          <p:cNvSpPr>
            <a:spLocks noChangeArrowheads="1"/>
          </p:cNvSpPr>
          <p:nvPr/>
        </p:nvSpPr>
        <p:spPr bwMode="auto">
          <a:xfrm>
            <a:off x="5826125" y="4672013"/>
            <a:ext cx="104775" cy="106362"/>
          </a:xfrm>
          <a:prstGeom prst="ellipse">
            <a:avLst/>
          </a:prstGeom>
          <a:solidFill>
            <a:srgbClr val="F0CA6C"/>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9" name="Oval 29"/>
          <p:cNvSpPr>
            <a:spLocks noChangeArrowheads="1"/>
          </p:cNvSpPr>
          <p:nvPr/>
        </p:nvSpPr>
        <p:spPr bwMode="auto">
          <a:xfrm>
            <a:off x="6022975" y="5038725"/>
            <a:ext cx="146050" cy="146050"/>
          </a:xfrm>
          <a:prstGeom prst="ellipse">
            <a:avLst/>
          </a:prstGeom>
          <a:solidFill>
            <a:srgbClr val="7BBFA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0" name="Oval 30"/>
          <p:cNvSpPr>
            <a:spLocks noChangeArrowheads="1"/>
          </p:cNvSpPr>
          <p:nvPr/>
        </p:nvSpPr>
        <p:spPr bwMode="auto">
          <a:xfrm>
            <a:off x="6019800" y="4672013"/>
            <a:ext cx="263525" cy="261937"/>
          </a:xfrm>
          <a:prstGeom prst="ellipse">
            <a:avLst/>
          </a:prstGeom>
          <a:solidFill>
            <a:srgbClr val="EB454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1" name="Oval 31"/>
          <p:cNvSpPr>
            <a:spLocks noChangeArrowheads="1"/>
          </p:cNvSpPr>
          <p:nvPr/>
        </p:nvSpPr>
        <p:spPr bwMode="auto">
          <a:xfrm>
            <a:off x="5946775" y="4860925"/>
            <a:ext cx="149225" cy="149225"/>
          </a:xfrm>
          <a:prstGeom prst="ellipse">
            <a:avLst/>
          </a:prstGeom>
          <a:solidFill>
            <a:srgbClr val="8DC65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4" name="Oval 32"/>
          <p:cNvSpPr>
            <a:spLocks noChangeArrowheads="1"/>
          </p:cNvSpPr>
          <p:nvPr/>
        </p:nvSpPr>
        <p:spPr bwMode="auto">
          <a:xfrm>
            <a:off x="5842000" y="4338638"/>
            <a:ext cx="333375" cy="333375"/>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5" name="Oval 33"/>
          <p:cNvSpPr>
            <a:spLocks noChangeArrowheads="1"/>
          </p:cNvSpPr>
          <p:nvPr/>
        </p:nvSpPr>
        <p:spPr bwMode="auto">
          <a:xfrm>
            <a:off x="5911850" y="1655763"/>
            <a:ext cx="463550" cy="463550"/>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7" name="Oval 34"/>
          <p:cNvSpPr>
            <a:spLocks noChangeArrowheads="1"/>
          </p:cNvSpPr>
          <p:nvPr/>
        </p:nvSpPr>
        <p:spPr bwMode="auto">
          <a:xfrm>
            <a:off x="6188075" y="3546475"/>
            <a:ext cx="622300" cy="623888"/>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8" name="Oval 35"/>
          <p:cNvSpPr>
            <a:spLocks noChangeArrowheads="1"/>
          </p:cNvSpPr>
          <p:nvPr/>
        </p:nvSpPr>
        <p:spPr bwMode="auto">
          <a:xfrm>
            <a:off x="5702300" y="3413125"/>
            <a:ext cx="422275" cy="420688"/>
          </a:xfrm>
          <a:prstGeom prst="ellipse">
            <a:avLst/>
          </a:prstGeom>
          <a:solidFill>
            <a:srgbClr val="E2790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9" name="Oval 36"/>
          <p:cNvSpPr>
            <a:spLocks noChangeArrowheads="1"/>
          </p:cNvSpPr>
          <p:nvPr/>
        </p:nvSpPr>
        <p:spPr bwMode="auto">
          <a:xfrm>
            <a:off x="5435600" y="3732213"/>
            <a:ext cx="574675" cy="57150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30" name="Oval 37"/>
          <p:cNvSpPr>
            <a:spLocks noChangeArrowheads="1"/>
          </p:cNvSpPr>
          <p:nvPr/>
        </p:nvSpPr>
        <p:spPr bwMode="auto">
          <a:xfrm>
            <a:off x="4643438" y="2363788"/>
            <a:ext cx="1066800" cy="1068387"/>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31" name="Rectangle 38"/>
          <p:cNvSpPr>
            <a:spLocks noChangeArrowheads="1"/>
          </p:cNvSpPr>
          <p:nvPr/>
        </p:nvSpPr>
        <p:spPr bwMode="auto">
          <a:xfrm>
            <a:off x="3027362" y="2282825"/>
            <a:ext cx="1495425" cy="126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zh-CN" sz="8300">
                <a:solidFill>
                  <a:srgbClr val="EA5514"/>
                </a:solidFill>
                <a:latin charset="0" panose="020b0806030902050204" pitchFamily="34" typeface="Impact"/>
              </a:rPr>
              <a:t>201</a:t>
            </a:r>
          </a:p>
        </p:txBody>
      </p:sp>
      <p:sp>
        <p:nvSpPr>
          <p:cNvPr id="1032" name="Rectangle 39"/>
          <p:cNvSpPr>
            <a:spLocks noChangeArrowheads="1"/>
          </p:cNvSpPr>
          <p:nvPr/>
        </p:nvSpPr>
        <p:spPr bwMode="auto">
          <a:xfrm>
            <a:off x="4816475" y="2282825"/>
            <a:ext cx="727075" cy="126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300">
                <a:solidFill>
                  <a:srgbClr val="FFFFFF"/>
                </a:solidFill>
                <a:latin charset="0" panose="020b0806030902050204" pitchFamily="34" typeface="Impact"/>
              </a:rPr>
              <a:t>7</a:t>
            </a:r>
          </a:p>
        </p:txBody>
      </p:sp>
      <p:sp>
        <p:nvSpPr>
          <p:cNvPr id="1033" name="Rectangle 40"/>
          <p:cNvSpPr>
            <a:spLocks noChangeArrowheads="1"/>
          </p:cNvSpPr>
          <p:nvPr/>
        </p:nvSpPr>
        <p:spPr bwMode="auto">
          <a:xfrm>
            <a:off x="684213" y="1917700"/>
            <a:ext cx="360045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zh-CN" sz="2800">
                <a:solidFill>
                  <a:srgbClr val="7F7F7F"/>
                </a:solidFill>
                <a:latin charset="-122" panose="020b0503020204020204" pitchFamily="34" typeface="微软雅黑"/>
                <a:ea charset="-122" panose="020b0503020204020204" pitchFamily="34" typeface="微软雅黑"/>
              </a:rPr>
              <a:t>年度工作总结汇报模板</a:t>
            </a:r>
          </a:p>
        </p:txBody>
      </p:sp>
      <p:sp>
        <p:nvSpPr>
          <p:cNvPr id="1034" name="Rectangle 41"/>
          <p:cNvSpPr>
            <a:spLocks noChangeArrowheads="1"/>
          </p:cNvSpPr>
          <p:nvPr/>
        </p:nvSpPr>
        <p:spPr bwMode="auto">
          <a:xfrm>
            <a:off x="1014413" y="2336800"/>
            <a:ext cx="1854200" cy="1112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b="1" kumimoji="0" lang="zh-CN" sz="7300">
                <a:solidFill>
                  <a:srgbClr val="3A3A3A"/>
                </a:solidFill>
                <a:latin charset="-122" panose="020b0503020204020204" pitchFamily="34" typeface="微软雅黑"/>
                <a:ea charset="-122" panose="020b0503020204020204" pitchFamily="34" typeface="微软雅黑"/>
              </a:rPr>
              <a:t>赢在</a:t>
            </a:r>
          </a:p>
        </p:txBody>
      </p:sp>
      <p:sp>
        <p:nvSpPr>
          <p:cNvPr id="48" name="Rectangle 40"/>
          <p:cNvSpPr>
            <a:spLocks noChangeArrowheads="1"/>
          </p:cNvSpPr>
          <p:nvPr/>
        </p:nvSpPr>
        <p:spPr bwMode="auto">
          <a:xfrm>
            <a:off x="1258888" y="1539875"/>
            <a:ext cx="30083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zh-CN" b="1" kumimoji="0" lang="en-US" sz="2400">
                <a:solidFill>
                  <a:srgbClr val="EA5514"/>
                </a:solidFill>
                <a:latin charset="-122" panose="020b0503020204020204" pitchFamily="34" typeface="微软雅黑"/>
              </a:rPr>
              <a:t>BUSINESS REPORT</a:t>
            </a:r>
          </a:p>
        </p:txBody>
      </p:sp>
      <p:sp>
        <p:nvSpPr>
          <p:cNvPr id="1040" name="圆角矩形 1039"/>
          <p:cNvSpPr/>
          <p:nvPr/>
        </p:nvSpPr>
        <p:spPr>
          <a:xfrm>
            <a:off x="1604963" y="3803650"/>
            <a:ext cx="974725" cy="257175"/>
          </a:xfrm>
          <a:prstGeom prst="roundRect">
            <a:avLst>
              <a:gd fmla="val 50000" name="adj"/>
            </a:avLst>
          </a:prstGeom>
          <a:solidFill>
            <a:srgbClr val="EA5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kumimoji="0" lang="zh-CN" sz="1050">
                <a:latin charset="-122" panose="020b0503020204020204" pitchFamily="34" typeface="微软雅黑"/>
                <a:ea charset="-122" panose="020b0503020204020204" pitchFamily="34" typeface="微软雅黑"/>
              </a:rPr>
              <a:t>某某某</a:t>
            </a:r>
          </a:p>
        </p:txBody>
      </p:sp>
      <p:sp>
        <p:nvSpPr>
          <p:cNvPr id="50" name="圆角矩形 49"/>
          <p:cNvSpPr/>
          <p:nvPr/>
        </p:nvSpPr>
        <p:spPr>
          <a:xfrm>
            <a:off x="2763838" y="3803650"/>
            <a:ext cx="974725" cy="257175"/>
          </a:xfrm>
          <a:prstGeom prst="roundRect">
            <a:avLst>
              <a:gd fmla="val 50000" name="adj"/>
            </a:avLst>
          </a:prstGeom>
          <a:noFill/>
          <a:ln w="6350">
            <a:solidFill>
              <a:srgbClr val="EA55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000">
                <a:solidFill>
                  <a:srgbClr val="EA5514"/>
                </a:solidFill>
                <a:latin charset="-122" panose="020b0503020204020204" pitchFamily="34" typeface="微软雅黑"/>
                <a:ea charset="-122" panose="020b0503020204020204" pitchFamily="34" typeface="微软雅黑"/>
              </a:rPr>
              <a:t>2016.12.30</a:t>
            </a:r>
          </a:p>
        </p:txBody>
      </p:sp>
    </p:spTree>
  </p:cSld>
  <p:clrMapOvr>
    <a:masterClrMapping/>
  </p:clrMapOvr>
  <p:transition spd="slow">
    <p:fade thruBlk="1"/>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00"/>
                                  </p:stCondLst>
                                  <p:childTnLst>
                                    <p:set>
                                      <p:cBhvr>
                                        <p:cTn dur="1" fill="hold" id="6">
                                          <p:stCondLst>
                                            <p:cond delay="0"/>
                                          </p:stCondLst>
                                        </p:cTn>
                                        <p:tgtEl>
                                          <p:spTgt spid="7"/>
                                        </p:tgtEl>
                                        <p:attrNameLst>
                                          <p:attrName>style.visibility</p:attrName>
                                        </p:attrNameLst>
                                      </p:cBhvr>
                                      <p:to>
                                        <p:strVal val="visible"/>
                                      </p:to>
                                    </p:set>
                                    <p:anim calcmode="lin" valueType="num">
                                      <p:cBhvr>
                                        <p:cTn dur="300" fill="hold" id="7"/>
                                        <p:tgtEl>
                                          <p:spTgt spid="7"/>
                                        </p:tgtEl>
                                        <p:attrNameLst>
                                          <p:attrName>ppt_w</p:attrName>
                                        </p:attrNameLst>
                                      </p:cBhvr>
                                      <p:tavLst>
                                        <p:tav tm="0">
                                          <p:val>
                                            <p:fltVal val="0"/>
                                          </p:val>
                                        </p:tav>
                                        <p:tav tm="100000">
                                          <p:val>
                                            <p:strVal val="#ppt_w"/>
                                          </p:val>
                                        </p:tav>
                                      </p:tavLst>
                                    </p:anim>
                                    <p:anim calcmode="lin" valueType="num">
                                      <p:cBhvr>
                                        <p:cTn dur="300" fill="hold" id="8"/>
                                        <p:tgtEl>
                                          <p:spTgt spid="7"/>
                                        </p:tgtEl>
                                        <p:attrNameLst>
                                          <p:attrName>ppt_h</p:attrName>
                                        </p:attrNameLst>
                                      </p:cBhvr>
                                      <p:tavLst>
                                        <p:tav tm="0">
                                          <p:val>
                                            <p:fltVal val="0"/>
                                          </p:val>
                                        </p:tav>
                                        <p:tav tm="100000">
                                          <p:val>
                                            <p:strVal val="#ppt_h"/>
                                          </p:val>
                                        </p:tav>
                                      </p:tavLst>
                                    </p:anim>
                                    <p:animEffect filter="fade" transition="in">
                                      <p:cBhvr>
                                        <p:cTn dur="300" id="9"/>
                                        <p:tgtEl>
                                          <p:spTgt spid="7"/>
                                        </p:tgtEl>
                                      </p:cBhvr>
                                    </p:animEffect>
                                  </p:childTnLst>
                                </p:cTn>
                              </p:par>
                              <p:par>
                                <p:cTn autoRev="1" fill="hold" grpId="1" id="10" nodeType="withEffect" presetClass="emph" presetID="6" presetSubtype="0">
                                  <p:stCondLst>
                                    <p:cond delay="500"/>
                                  </p:stCondLst>
                                  <p:childTnLst>
                                    <p:animScale>
                                      <p:cBhvr>
                                        <p:cTn dur="150" fill="hold" id="11"/>
                                        <p:tgtEl>
                                          <p:spTgt spid="7"/>
                                        </p:tgtEl>
                                      </p:cBhvr>
                                      <p:by x="110000" y="110000"/>
                                    </p:animScale>
                                  </p:childTnLst>
                                </p:cTn>
                              </p:par>
                              <p:par>
                                <p:cTn fill="hold" grpId="0" id="12" nodeType="withEffect" presetClass="entr" presetID="53" presetSubtype="0">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p:cTn dur="300" fill="hold" id="14"/>
                                        <p:tgtEl>
                                          <p:spTgt spid="8"/>
                                        </p:tgtEl>
                                        <p:attrNameLst>
                                          <p:attrName>ppt_w</p:attrName>
                                        </p:attrNameLst>
                                      </p:cBhvr>
                                      <p:tavLst>
                                        <p:tav tm="0">
                                          <p:val>
                                            <p:fltVal val="0"/>
                                          </p:val>
                                        </p:tav>
                                        <p:tav tm="100000">
                                          <p:val>
                                            <p:strVal val="#ppt_w"/>
                                          </p:val>
                                        </p:tav>
                                      </p:tavLst>
                                    </p:anim>
                                    <p:anim calcmode="lin" valueType="num">
                                      <p:cBhvr>
                                        <p:cTn dur="300" fill="hold" id="15"/>
                                        <p:tgtEl>
                                          <p:spTgt spid="8"/>
                                        </p:tgtEl>
                                        <p:attrNameLst>
                                          <p:attrName>ppt_h</p:attrName>
                                        </p:attrNameLst>
                                      </p:cBhvr>
                                      <p:tavLst>
                                        <p:tav tm="0">
                                          <p:val>
                                            <p:fltVal val="0"/>
                                          </p:val>
                                        </p:tav>
                                        <p:tav tm="100000">
                                          <p:val>
                                            <p:strVal val="#ppt_h"/>
                                          </p:val>
                                        </p:tav>
                                      </p:tavLst>
                                    </p:anim>
                                    <p:animEffect filter="fade" transition="in">
                                      <p:cBhvr>
                                        <p:cTn dur="300" id="16"/>
                                        <p:tgtEl>
                                          <p:spTgt spid="8"/>
                                        </p:tgtEl>
                                      </p:cBhvr>
                                    </p:animEffect>
                                  </p:childTnLst>
                                </p:cTn>
                              </p:par>
                              <p:par>
                                <p:cTn autoRev="1" fill="hold" grpId="1" id="17" nodeType="withEffect" presetClass="emph" presetID="6" presetSubtype="0">
                                  <p:stCondLst>
                                    <p:cond delay="300"/>
                                  </p:stCondLst>
                                  <p:childTnLst>
                                    <p:animScale>
                                      <p:cBhvr>
                                        <p:cTn dur="150" fill="hold" id="18"/>
                                        <p:tgtEl>
                                          <p:spTgt spid="8"/>
                                        </p:tgtEl>
                                      </p:cBhvr>
                                      <p:by x="110000" y="110000"/>
                                    </p:animScale>
                                  </p:childTnLst>
                                </p:cTn>
                              </p:par>
                              <p:par>
                                <p:cTn fill="hold" grpId="0" id="19" nodeType="withEffect" presetClass="entr" presetID="53" presetSubtype="0">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p:cTn dur="300" fill="hold" id="21"/>
                                        <p:tgtEl>
                                          <p:spTgt spid="11"/>
                                        </p:tgtEl>
                                        <p:attrNameLst>
                                          <p:attrName>ppt_w</p:attrName>
                                        </p:attrNameLst>
                                      </p:cBhvr>
                                      <p:tavLst>
                                        <p:tav tm="0">
                                          <p:val>
                                            <p:fltVal val="0"/>
                                          </p:val>
                                        </p:tav>
                                        <p:tav tm="100000">
                                          <p:val>
                                            <p:strVal val="#ppt_w"/>
                                          </p:val>
                                        </p:tav>
                                      </p:tavLst>
                                    </p:anim>
                                    <p:anim calcmode="lin" valueType="num">
                                      <p:cBhvr>
                                        <p:cTn dur="300" fill="hold" id="22"/>
                                        <p:tgtEl>
                                          <p:spTgt spid="11"/>
                                        </p:tgtEl>
                                        <p:attrNameLst>
                                          <p:attrName>ppt_h</p:attrName>
                                        </p:attrNameLst>
                                      </p:cBhvr>
                                      <p:tavLst>
                                        <p:tav tm="0">
                                          <p:val>
                                            <p:fltVal val="0"/>
                                          </p:val>
                                        </p:tav>
                                        <p:tav tm="100000">
                                          <p:val>
                                            <p:strVal val="#ppt_h"/>
                                          </p:val>
                                        </p:tav>
                                      </p:tavLst>
                                    </p:anim>
                                    <p:animEffect filter="fade" transition="in">
                                      <p:cBhvr>
                                        <p:cTn dur="300" id="23"/>
                                        <p:tgtEl>
                                          <p:spTgt spid="11"/>
                                        </p:tgtEl>
                                      </p:cBhvr>
                                    </p:animEffect>
                                  </p:childTnLst>
                                </p:cTn>
                              </p:par>
                              <p:par>
                                <p:cTn autoRev="1" fill="hold" grpId="1" id="24" nodeType="withEffect" presetClass="emph" presetID="6" presetSubtype="0">
                                  <p:stCondLst>
                                    <p:cond delay="300"/>
                                  </p:stCondLst>
                                  <p:childTnLst>
                                    <p:animScale>
                                      <p:cBhvr>
                                        <p:cTn dur="150" fill="hold" id="25"/>
                                        <p:tgtEl>
                                          <p:spTgt spid="11"/>
                                        </p:tgtEl>
                                      </p:cBhvr>
                                      <p:by x="110000" y="110000"/>
                                    </p:animScale>
                                  </p:childTnLst>
                                </p:cTn>
                              </p:par>
                              <p:par>
                                <p:cTn fill="hold" grpId="0" id="26" nodeType="withEffect" presetClass="entr" presetID="53" presetSubtype="0">
                                  <p:stCondLst>
                                    <p:cond delay="500"/>
                                  </p:stCondLst>
                                  <p:childTnLst>
                                    <p:set>
                                      <p:cBhvr>
                                        <p:cTn dur="1" fill="hold" id="27">
                                          <p:stCondLst>
                                            <p:cond delay="0"/>
                                          </p:stCondLst>
                                        </p:cTn>
                                        <p:tgtEl>
                                          <p:spTgt spid="12"/>
                                        </p:tgtEl>
                                        <p:attrNameLst>
                                          <p:attrName>style.visibility</p:attrName>
                                        </p:attrNameLst>
                                      </p:cBhvr>
                                      <p:to>
                                        <p:strVal val="visible"/>
                                      </p:to>
                                    </p:set>
                                    <p:anim calcmode="lin" valueType="num">
                                      <p:cBhvr>
                                        <p:cTn dur="300" fill="hold" id="28"/>
                                        <p:tgtEl>
                                          <p:spTgt spid="12"/>
                                        </p:tgtEl>
                                        <p:attrNameLst>
                                          <p:attrName>ppt_w</p:attrName>
                                        </p:attrNameLst>
                                      </p:cBhvr>
                                      <p:tavLst>
                                        <p:tav tm="0">
                                          <p:val>
                                            <p:fltVal val="0"/>
                                          </p:val>
                                        </p:tav>
                                        <p:tav tm="100000">
                                          <p:val>
                                            <p:strVal val="#ppt_w"/>
                                          </p:val>
                                        </p:tav>
                                      </p:tavLst>
                                    </p:anim>
                                    <p:anim calcmode="lin" valueType="num">
                                      <p:cBhvr>
                                        <p:cTn dur="300" fill="hold" id="29"/>
                                        <p:tgtEl>
                                          <p:spTgt spid="12"/>
                                        </p:tgtEl>
                                        <p:attrNameLst>
                                          <p:attrName>ppt_h</p:attrName>
                                        </p:attrNameLst>
                                      </p:cBhvr>
                                      <p:tavLst>
                                        <p:tav tm="0">
                                          <p:val>
                                            <p:fltVal val="0"/>
                                          </p:val>
                                        </p:tav>
                                        <p:tav tm="100000">
                                          <p:val>
                                            <p:strVal val="#ppt_h"/>
                                          </p:val>
                                        </p:tav>
                                      </p:tavLst>
                                    </p:anim>
                                    <p:animEffect filter="fade" transition="in">
                                      <p:cBhvr>
                                        <p:cTn dur="300" id="30"/>
                                        <p:tgtEl>
                                          <p:spTgt spid="12"/>
                                        </p:tgtEl>
                                      </p:cBhvr>
                                    </p:animEffect>
                                  </p:childTnLst>
                                </p:cTn>
                              </p:par>
                              <p:par>
                                <p:cTn autoRev="1" fill="hold" grpId="1" id="31" nodeType="withEffect" presetClass="emph" presetID="6" presetSubtype="0">
                                  <p:stCondLst>
                                    <p:cond delay="800"/>
                                  </p:stCondLst>
                                  <p:childTnLst>
                                    <p:animScale>
                                      <p:cBhvr>
                                        <p:cTn dur="150" fill="hold" id="32"/>
                                        <p:tgtEl>
                                          <p:spTgt spid="12"/>
                                        </p:tgtEl>
                                      </p:cBhvr>
                                      <p:by x="110000" y="110000"/>
                                    </p:animScale>
                                  </p:childTnLst>
                                </p:cTn>
                              </p:par>
                              <p:par>
                                <p:cTn fill="hold" grpId="0" id="33" nodeType="withEffect" presetClass="entr" presetID="53" presetSubtype="0">
                                  <p:stCondLst>
                                    <p:cond delay="300"/>
                                  </p:stCondLst>
                                  <p:childTnLst>
                                    <p:set>
                                      <p:cBhvr>
                                        <p:cTn dur="1" fill="hold" id="34">
                                          <p:stCondLst>
                                            <p:cond delay="0"/>
                                          </p:stCondLst>
                                        </p:cTn>
                                        <p:tgtEl>
                                          <p:spTgt spid="13"/>
                                        </p:tgtEl>
                                        <p:attrNameLst>
                                          <p:attrName>style.visibility</p:attrName>
                                        </p:attrNameLst>
                                      </p:cBhvr>
                                      <p:to>
                                        <p:strVal val="visible"/>
                                      </p:to>
                                    </p:set>
                                    <p:anim calcmode="lin" valueType="num">
                                      <p:cBhvr>
                                        <p:cTn dur="300" fill="hold" id="35"/>
                                        <p:tgtEl>
                                          <p:spTgt spid="13"/>
                                        </p:tgtEl>
                                        <p:attrNameLst>
                                          <p:attrName>ppt_w</p:attrName>
                                        </p:attrNameLst>
                                      </p:cBhvr>
                                      <p:tavLst>
                                        <p:tav tm="0">
                                          <p:val>
                                            <p:fltVal val="0"/>
                                          </p:val>
                                        </p:tav>
                                        <p:tav tm="100000">
                                          <p:val>
                                            <p:strVal val="#ppt_w"/>
                                          </p:val>
                                        </p:tav>
                                      </p:tavLst>
                                    </p:anim>
                                    <p:anim calcmode="lin" valueType="num">
                                      <p:cBhvr>
                                        <p:cTn dur="300" fill="hold" id="36"/>
                                        <p:tgtEl>
                                          <p:spTgt spid="13"/>
                                        </p:tgtEl>
                                        <p:attrNameLst>
                                          <p:attrName>ppt_h</p:attrName>
                                        </p:attrNameLst>
                                      </p:cBhvr>
                                      <p:tavLst>
                                        <p:tav tm="0">
                                          <p:val>
                                            <p:fltVal val="0"/>
                                          </p:val>
                                        </p:tav>
                                        <p:tav tm="100000">
                                          <p:val>
                                            <p:strVal val="#ppt_h"/>
                                          </p:val>
                                        </p:tav>
                                      </p:tavLst>
                                    </p:anim>
                                    <p:animEffect filter="fade" transition="in">
                                      <p:cBhvr>
                                        <p:cTn dur="300" id="37"/>
                                        <p:tgtEl>
                                          <p:spTgt spid="13"/>
                                        </p:tgtEl>
                                      </p:cBhvr>
                                    </p:animEffect>
                                  </p:childTnLst>
                                </p:cTn>
                              </p:par>
                              <p:par>
                                <p:cTn autoRev="1" fill="hold" grpId="1" id="38" nodeType="withEffect" presetClass="emph" presetID="6" presetSubtype="0">
                                  <p:stCondLst>
                                    <p:cond delay="600"/>
                                  </p:stCondLst>
                                  <p:childTnLst>
                                    <p:animScale>
                                      <p:cBhvr>
                                        <p:cTn dur="150" fill="hold" id="39"/>
                                        <p:tgtEl>
                                          <p:spTgt spid="13"/>
                                        </p:tgtEl>
                                      </p:cBhvr>
                                      <p:by x="110000" y="110000"/>
                                    </p:animScale>
                                  </p:childTnLst>
                                </p:cTn>
                              </p:par>
                              <p:par>
                                <p:cTn fill="hold" grpId="0" id="40" nodeType="withEffect" presetClass="entr" presetID="53" presetSubtype="0">
                                  <p:stCondLst>
                                    <p:cond delay="200"/>
                                  </p:stCondLst>
                                  <p:childTnLst>
                                    <p:set>
                                      <p:cBhvr>
                                        <p:cTn dur="1" fill="hold" id="41">
                                          <p:stCondLst>
                                            <p:cond delay="0"/>
                                          </p:stCondLst>
                                        </p:cTn>
                                        <p:tgtEl>
                                          <p:spTgt spid="10"/>
                                        </p:tgtEl>
                                        <p:attrNameLst>
                                          <p:attrName>style.visibility</p:attrName>
                                        </p:attrNameLst>
                                      </p:cBhvr>
                                      <p:to>
                                        <p:strVal val="visible"/>
                                      </p:to>
                                    </p:set>
                                    <p:anim calcmode="lin" valueType="num">
                                      <p:cBhvr>
                                        <p:cTn dur="300" fill="hold" id="42"/>
                                        <p:tgtEl>
                                          <p:spTgt spid="10"/>
                                        </p:tgtEl>
                                        <p:attrNameLst>
                                          <p:attrName>ppt_w</p:attrName>
                                        </p:attrNameLst>
                                      </p:cBhvr>
                                      <p:tavLst>
                                        <p:tav tm="0">
                                          <p:val>
                                            <p:fltVal val="0"/>
                                          </p:val>
                                        </p:tav>
                                        <p:tav tm="100000">
                                          <p:val>
                                            <p:strVal val="#ppt_w"/>
                                          </p:val>
                                        </p:tav>
                                      </p:tavLst>
                                    </p:anim>
                                    <p:anim calcmode="lin" valueType="num">
                                      <p:cBhvr>
                                        <p:cTn dur="300" fill="hold" id="43"/>
                                        <p:tgtEl>
                                          <p:spTgt spid="10"/>
                                        </p:tgtEl>
                                        <p:attrNameLst>
                                          <p:attrName>ppt_h</p:attrName>
                                        </p:attrNameLst>
                                      </p:cBhvr>
                                      <p:tavLst>
                                        <p:tav tm="0">
                                          <p:val>
                                            <p:fltVal val="0"/>
                                          </p:val>
                                        </p:tav>
                                        <p:tav tm="100000">
                                          <p:val>
                                            <p:strVal val="#ppt_h"/>
                                          </p:val>
                                        </p:tav>
                                      </p:tavLst>
                                    </p:anim>
                                    <p:animEffect filter="fade" transition="in">
                                      <p:cBhvr>
                                        <p:cTn dur="300" id="44"/>
                                        <p:tgtEl>
                                          <p:spTgt spid="10"/>
                                        </p:tgtEl>
                                      </p:cBhvr>
                                    </p:animEffect>
                                  </p:childTnLst>
                                </p:cTn>
                              </p:par>
                              <p:par>
                                <p:cTn autoRev="1" fill="hold" grpId="1" id="45" nodeType="withEffect" presetClass="emph" presetID="6" presetSubtype="0">
                                  <p:stCondLst>
                                    <p:cond delay="500"/>
                                  </p:stCondLst>
                                  <p:childTnLst>
                                    <p:animScale>
                                      <p:cBhvr>
                                        <p:cTn dur="150" fill="hold" id="46"/>
                                        <p:tgtEl>
                                          <p:spTgt spid="10"/>
                                        </p:tgtEl>
                                      </p:cBhvr>
                                      <p:by x="110000" y="110000"/>
                                    </p:animScale>
                                  </p:childTnLst>
                                </p:cTn>
                              </p:par>
                              <p:par>
                                <p:cTn fill="hold" grpId="0" id="47" nodeType="withEffect" presetClass="entr" presetID="53" presetSubtype="0">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p:cTn dur="300" fill="hold" id="49"/>
                                        <p:tgtEl>
                                          <p:spTgt spid="9"/>
                                        </p:tgtEl>
                                        <p:attrNameLst>
                                          <p:attrName>ppt_w</p:attrName>
                                        </p:attrNameLst>
                                      </p:cBhvr>
                                      <p:tavLst>
                                        <p:tav tm="0">
                                          <p:val>
                                            <p:fltVal val="0"/>
                                          </p:val>
                                        </p:tav>
                                        <p:tav tm="100000">
                                          <p:val>
                                            <p:strVal val="#ppt_w"/>
                                          </p:val>
                                        </p:tav>
                                      </p:tavLst>
                                    </p:anim>
                                    <p:anim calcmode="lin" valueType="num">
                                      <p:cBhvr>
                                        <p:cTn dur="300" fill="hold" id="50"/>
                                        <p:tgtEl>
                                          <p:spTgt spid="9"/>
                                        </p:tgtEl>
                                        <p:attrNameLst>
                                          <p:attrName>ppt_h</p:attrName>
                                        </p:attrNameLst>
                                      </p:cBhvr>
                                      <p:tavLst>
                                        <p:tav tm="0">
                                          <p:val>
                                            <p:fltVal val="0"/>
                                          </p:val>
                                        </p:tav>
                                        <p:tav tm="100000">
                                          <p:val>
                                            <p:strVal val="#ppt_h"/>
                                          </p:val>
                                        </p:tav>
                                      </p:tavLst>
                                    </p:anim>
                                    <p:animEffect filter="fade" transition="in">
                                      <p:cBhvr>
                                        <p:cTn dur="300" id="51"/>
                                        <p:tgtEl>
                                          <p:spTgt spid="9"/>
                                        </p:tgtEl>
                                      </p:cBhvr>
                                    </p:animEffect>
                                  </p:childTnLst>
                                </p:cTn>
                              </p:par>
                              <p:par>
                                <p:cTn autoRev="1" fill="hold" grpId="1" id="52" nodeType="withEffect" presetClass="emph" presetID="6" presetSubtype="0">
                                  <p:stCondLst>
                                    <p:cond delay="300"/>
                                  </p:stCondLst>
                                  <p:childTnLst>
                                    <p:animScale>
                                      <p:cBhvr>
                                        <p:cTn dur="150" fill="hold" id="53"/>
                                        <p:tgtEl>
                                          <p:spTgt spid="9"/>
                                        </p:tgtEl>
                                      </p:cBhvr>
                                      <p:by x="110000" y="110000"/>
                                    </p:animScale>
                                  </p:childTnLst>
                                </p:cTn>
                              </p:par>
                              <p:par>
                                <p:cTn fill="hold" grpId="0" id="54" nodeType="withEffect" presetClass="entr" presetID="53" presetSubtype="0">
                                  <p:stCondLst>
                                    <p:cond delay="200"/>
                                  </p:stCondLst>
                                  <p:childTnLst>
                                    <p:set>
                                      <p:cBhvr>
                                        <p:cTn dur="1" fill="hold" id="55">
                                          <p:stCondLst>
                                            <p:cond delay="0"/>
                                          </p:stCondLst>
                                        </p:cTn>
                                        <p:tgtEl>
                                          <p:spTgt spid="22"/>
                                        </p:tgtEl>
                                        <p:attrNameLst>
                                          <p:attrName>style.visibility</p:attrName>
                                        </p:attrNameLst>
                                      </p:cBhvr>
                                      <p:to>
                                        <p:strVal val="visible"/>
                                      </p:to>
                                    </p:set>
                                    <p:anim calcmode="lin" valueType="num">
                                      <p:cBhvr>
                                        <p:cTn dur="300" fill="hold" id="56"/>
                                        <p:tgtEl>
                                          <p:spTgt spid="22"/>
                                        </p:tgtEl>
                                        <p:attrNameLst>
                                          <p:attrName>ppt_w</p:attrName>
                                        </p:attrNameLst>
                                      </p:cBhvr>
                                      <p:tavLst>
                                        <p:tav tm="0">
                                          <p:val>
                                            <p:fltVal val="0"/>
                                          </p:val>
                                        </p:tav>
                                        <p:tav tm="100000">
                                          <p:val>
                                            <p:strVal val="#ppt_w"/>
                                          </p:val>
                                        </p:tav>
                                      </p:tavLst>
                                    </p:anim>
                                    <p:anim calcmode="lin" valueType="num">
                                      <p:cBhvr>
                                        <p:cTn dur="300" fill="hold" id="57"/>
                                        <p:tgtEl>
                                          <p:spTgt spid="22"/>
                                        </p:tgtEl>
                                        <p:attrNameLst>
                                          <p:attrName>ppt_h</p:attrName>
                                        </p:attrNameLst>
                                      </p:cBhvr>
                                      <p:tavLst>
                                        <p:tav tm="0">
                                          <p:val>
                                            <p:fltVal val="0"/>
                                          </p:val>
                                        </p:tav>
                                        <p:tav tm="100000">
                                          <p:val>
                                            <p:strVal val="#ppt_h"/>
                                          </p:val>
                                        </p:tav>
                                      </p:tavLst>
                                    </p:anim>
                                    <p:animEffect filter="fade" transition="in">
                                      <p:cBhvr>
                                        <p:cTn dur="300" id="58"/>
                                        <p:tgtEl>
                                          <p:spTgt spid="22"/>
                                        </p:tgtEl>
                                      </p:cBhvr>
                                    </p:animEffect>
                                  </p:childTnLst>
                                </p:cTn>
                              </p:par>
                              <p:par>
                                <p:cTn autoRev="1" fill="hold" grpId="1" id="59" nodeType="withEffect" presetClass="emph" presetID="6" presetSubtype="0">
                                  <p:stCondLst>
                                    <p:cond delay="500"/>
                                  </p:stCondLst>
                                  <p:childTnLst>
                                    <p:animScale>
                                      <p:cBhvr>
                                        <p:cTn dur="150" fill="hold" id="60"/>
                                        <p:tgtEl>
                                          <p:spTgt spid="22"/>
                                        </p:tgtEl>
                                      </p:cBhvr>
                                      <p:by x="110000" y="110000"/>
                                    </p:animScale>
                                  </p:childTnLst>
                                </p:cTn>
                              </p:par>
                              <p:par>
                                <p:cTn fill="hold" grpId="0" id="61" nodeType="withEffect" presetClass="entr" presetID="53" presetSubtype="0">
                                  <p:stCondLst>
                                    <p:cond delay="400"/>
                                  </p:stCondLst>
                                  <p:childTnLst>
                                    <p:set>
                                      <p:cBhvr>
                                        <p:cTn dur="1" fill="hold" id="62">
                                          <p:stCondLst>
                                            <p:cond delay="0"/>
                                          </p:stCondLst>
                                        </p:cTn>
                                        <p:tgtEl>
                                          <p:spTgt spid="1025"/>
                                        </p:tgtEl>
                                        <p:attrNameLst>
                                          <p:attrName>style.visibility</p:attrName>
                                        </p:attrNameLst>
                                      </p:cBhvr>
                                      <p:to>
                                        <p:strVal val="visible"/>
                                      </p:to>
                                    </p:set>
                                    <p:anim calcmode="lin" valueType="num">
                                      <p:cBhvr>
                                        <p:cTn dur="300" fill="hold" id="63"/>
                                        <p:tgtEl>
                                          <p:spTgt spid="1025"/>
                                        </p:tgtEl>
                                        <p:attrNameLst>
                                          <p:attrName>ppt_w</p:attrName>
                                        </p:attrNameLst>
                                      </p:cBhvr>
                                      <p:tavLst>
                                        <p:tav tm="0">
                                          <p:val>
                                            <p:fltVal val="0"/>
                                          </p:val>
                                        </p:tav>
                                        <p:tav tm="100000">
                                          <p:val>
                                            <p:strVal val="#ppt_w"/>
                                          </p:val>
                                        </p:tav>
                                      </p:tavLst>
                                    </p:anim>
                                    <p:anim calcmode="lin" valueType="num">
                                      <p:cBhvr>
                                        <p:cTn dur="300" fill="hold" id="64"/>
                                        <p:tgtEl>
                                          <p:spTgt spid="1025"/>
                                        </p:tgtEl>
                                        <p:attrNameLst>
                                          <p:attrName>ppt_h</p:attrName>
                                        </p:attrNameLst>
                                      </p:cBhvr>
                                      <p:tavLst>
                                        <p:tav tm="0">
                                          <p:val>
                                            <p:fltVal val="0"/>
                                          </p:val>
                                        </p:tav>
                                        <p:tav tm="100000">
                                          <p:val>
                                            <p:strVal val="#ppt_h"/>
                                          </p:val>
                                        </p:tav>
                                      </p:tavLst>
                                    </p:anim>
                                    <p:animEffect filter="fade" transition="in">
                                      <p:cBhvr>
                                        <p:cTn dur="300" id="65"/>
                                        <p:tgtEl>
                                          <p:spTgt spid="1025"/>
                                        </p:tgtEl>
                                      </p:cBhvr>
                                    </p:animEffect>
                                  </p:childTnLst>
                                </p:cTn>
                              </p:par>
                              <p:par>
                                <p:cTn autoRev="1" fill="hold" grpId="1" id="66" nodeType="withEffect" presetClass="emph" presetID="6" presetSubtype="0">
                                  <p:stCondLst>
                                    <p:cond delay="700"/>
                                  </p:stCondLst>
                                  <p:childTnLst>
                                    <p:animScale>
                                      <p:cBhvr>
                                        <p:cTn dur="150" fill="hold" id="67"/>
                                        <p:tgtEl>
                                          <p:spTgt spid="1025"/>
                                        </p:tgtEl>
                                      </p:cBhvr>
                                      <p:by x="110000" y="110000"/>
                                    </p:animScale>
                                  </p:childTnLst>
                                </p:cTn>
                              </p:par>
                              <p:par>
                                <p:cTn fill="hold" grpId="0" id="68" nodeType="withEffect" presetClass="entr" presetID="53" presetSubtype="0">
                                  <p:stCondLst>
                                    <p:cond delay="0"/>
                                  </p:stCondLst>
                                  <p:childTnLst>
                                    <p:set>
                                      <p:cBhvr>
                                        <p:cTn dur="1" fill="hold" id="69">
                                          <p:stCondLst>
                                            <p:cond delay="0"/>
                                          </p:stCondLst>
                                        </p:cTn>
                                        <p:tgtEl>
                                          <p:spTgt spid="15"/>
                                        </p:tgtEl>
                                        <p:attrNameLst>
                                          <p:attrName>style.visibility</p:attrName>
                                        </p:attrNameLst>
                                      </p:cBhvr>
                                      <p:to>
                                        <p:strVal val="visible"/>
                                      </p:to>
                                    </p:set>
                                    <p:anim calcmode="lin" valueType="num">
                                      <p:cBhvr>
                                        <p:cTn dur="300" fill="hold" id="70"/>
                                        <p:tgtEl>
                                          <p:spTgt spid="15"/>
                                        </p:tgtEl>
                                        <p:attrNameLst>
                                          <p:attrName>ppt_w</p:attrName>
                                        </p:attrNameLst>
                                      </p:cBhvr>
                                      <p:tavLst>
                                        <p:tav tm="0">
                                          <p:val>
                                            <p:fltVal val="0"/>
                                          </p:val>
                                        </p:tav>
                                        <p:tav tm="100000">
                                          <p:val>
                                            <p:strVal val="#ppt_w"/>
                                          </p:val>
                                        </p:tav>
                                      </p:tavLst>
                                    </p:anim>
                                    <p:anim calcmode="lin" valueType="num">
                                      <p:cBhvr>
                                        <p:cTn dur="300" fill="hold" id="71"/>
                                        <p:tgtEl>
                                          <p:spTgt spid="15"/>
                                        </p:tgtEl>
                                        <p:attrNameLst>
                                          <p:attrName>ppt_h</p:attrName>
                                        </p:attrNameLst>
                                      </p:cBhvr>
                                      <p:tavLst>
                                        <p:tav tm="0">
                                          <p:val>
                                            <p:fltVal val="0"/>
                                          </p:val>
                                        </p:tav>
                                        <p:tav tm="100000">
                                          <p:val>
                                            <p:strVal val="#ppt_h"/>
                                          </p:val>
                                        </p:tav>
                                      </p:tavLst>
                                    </p:anim>
                                    <p:animEffect filter="fade" transition="in">
                                      <p:cBhvr>
                                        <p:cTn dur="300" id="72"/>
                                        <p:tgtEl>
                                          <p:spTgt spid="15"/>
                                        </p:tgtEl>
                                      </p:cBhvr>
                                    </p:animEffect>
                                  </p:childTnLst>
                                </p:cTn>
                              </p:par>
                              <p:par>
                                <p:cTn autoRev="1" fill="hold" grpId="1" id="73" nodeType="withEffect" presetClass="emph" presetID="6" presetSubtype="0">
                                  <p:stCondLst>
                                    <p:cond delay="300"/>
                                  </p:stCondLst>
                                  <p:childTnLst>
                                    <p:animScale>
                                      <p:cBhvr>
                                        <p:cTn dur="150" fill="hold" id="74"/>
                                        <p:tgtEl>
                                          <p:spTgt spid="15"/>
                                        </p:tgtEl>
                                      </p:cBhvr>
                                      <p:by x="110000" y="110000"/>
                                    </p:animScale>
                                  </p:childTnLst>
                                </p:cTn>
                              </p:par>
                              <p:par>
                                <p:cTn fill="hold" grpId="0" id="75" nodeType="withEffect" presetClass="entr" presetID="53" presetSubtype="0">
                                  <p:stCondLst>
                                    <p:cond delay="0"/>
                                  </p:stCondLst>
                                  <p:childTnLst>
                                    <p:set>
                                      <p:cBhvr>
                                        <p:cTn dur="1" fill="hold" id="76">
                                          <p:stCondLst>
                                            <p:cond delay="0"/>
                                          </p:stCondLst>
                                        </p:cTn>
                                        <p:tgtEl>
                                          <p:spTgt spid="14"/>
                                        </p:tgtEl>
                                        <p:attrNameLst>
                                          <p:attrName>style.visibility</p:attrName>
                                        </p:attrNameLst>
                                      </p:cBhvr>
                                      <p:to>
                                        <p:strVal val="visible"/>
                                      </p:to>
                                    </p:set>
                                    <p:anim calcmode="lin" valueType="num">
                                      <p:cBhvr>
                                        <p:cTn dur="300" fill="hold" id="77"/>
                                        <p:tgtEl>
                                          <p:spTgt spid="14"/>
                                        </p:tgtEl>
                                        <p:attrNameLst>
                                          <p:attrName>ppt_w</p:attrName>
                                        </p:attrNameLst>
                                      </p:cBhvr>
                                      <p:tavLst>
                                        <p:tav tm="0">
                                          <p:val>
                                            <p:fltVal val="0"/>
                                          </p:val>
                                        </p:tav>
                                        <p:tav tm="100000">
                                          <p:val>
                                            <p:strVal val="#ppt_w"/>
                                          </p:val>
                                        </p:tav>
                                      </p:tavLst>
                                    </p:anim>
                                    <p:anim calcmode="lin" valueType="num">
                                      <p:cBhvr>
                                        <p:cTn dur="300" fill="hold" id="78"/>
                                        <p:tgtEl>
                                          <p:spTgt spid="14"/>
                                        </p:tgtEl>
                                        <p:attrNameLst>
                                          <p:attrName>ppt_h</p:attrName>
                                        </p:attrNameLst>
                                      </p:cBhvr>
                                      <p:tavLst>
                                        <p:tav tm="0">
                                          <p:val>
                                            <p:fltVal val="0"/>
                                          </p:val>
                                        </p:tav>
                                        <p:tav tm="100000">
                                          <p:val>
                                            <p:strVal val="#ppt_h"/>
                                          </p:val>
                                        </p:tav>
                                      </p:tavLst>
                                    </p:anim>
                                    <p:animEffect filter="fade" transition="in">
                                      <p:cBhvr>
                                        <p:cTn dur="300" id="79"/>
                                        <p:tgtEl>
                                          <p:spTgt spid="14"/>
                                        </p:tgtEl>
                                      </p:cBhvr>
                                    </p:animEffect>
                                  </p:childTnLst>
                                </p:cTn>
                              </p:par>
                              <p:par>
                                <p:cTn autoRev="1" fill="hold" grpId="1" id="80" nodeType="withEffect" presetClass="emph" presetID="6" presetSubtype="0">
                                  <p:stCondLst>
                                    <p:cond delay="300"/>
                                  </p:stCondLst>
                                  <p:childTnLst>
                                    <p:animScale>
                                      <p:cBhvr>
                                        <p:cTn dur="150" fill="hold" id="81"/>
                                        <p:tgtEl>
                                          <p:spTgt spid="14"/>
                                        </p:tgtEl>
                                      </p:cBhvr>
                                      <p:by x="110000" y="110000"/>
                                    </p:animScale>
                                  </p:childTnLst>
                                </p:cTn>
                              </p:par>
                              <p:par>
                                <p:cTn fill="hold" grpId="0" id="82" nodeType="withEffect" presetClass="entr" presetID="53" presetSubtype="0">
                                  <p:stCondLst>
                                    <p:cond delay="0"/>
                                  </p:stCondLst>
                                  <p:childTnLst>
                                    <p:set>
                                      <p:cBhvr>
                                        <p:cTn dur="1" fill="hold" id="83">
                                          <p:stCondLst>
                                            <p:cond delay="0"/>
                                          </p:stCondLst>
                                        </p:cTn>
                                        <p:tgtEl>
                                          <p:spTgt spid="19"/>
                                        </p:tgtEl>
                                        <p:attrNameLst>
                                          <p:attrName>style.visibility</p:attrName>
                                        </p:attrNameLst>
                                      </p:cBhvr>
                                      <p:to>
                                        <p:strVal val="visible"/>
                                      </p:to>
                                    </p:set>
                                    <p:anim calcmode="lin" valueType="num">
                                      <p:cBhvr>
                                        <p:cTn dur="300" fill="hold" id="84"/>
                                        <p:tgtEl>
                                          <p:spTgt spid="19"/>
                                        </p:tgtEl>
                                        <p:attrNameLst>
                                          <p:attrName>ppt_w</p:attrName>
                                        </p:attrNameLst>
                                      </p:cBhvr>
                                      <p:tavLst>
                                        <p:tav tm="0">
                                          <p:val>
                                            <p:fltVal val="0"/>
                                          </p:val>
                                        </p:tav>
                                        <p:tav tm="100000">
                                          <p:val>
                                            <p:strVal val="#ppt_w"/>
                                          </p:val>
                                        </p:tav>
                                      </p:tavLst>
                                    </p:anim>
                                    <p:anim calcmode="lin" valueType="num">
                                      <p:cBhvr>
                                        <p:cTn dur="300" fill="hold" id="85"/>
                                        <p:tgtEl>
                                          <p:spTgt spid="19"/>
                                        </p:tgtEl>
                                        <p:attrNameLst>
                                          <p:attrName>ppt_h</p:attrName>
                                        </p:attrNameLst>
                                      </p:cBhvr>
                                      <p:tavLst>
                                        <p:tav tm="0">
                                          <p:val>
                                            <p:fltVal val="0"/>
                                          </p:val>
                                        </p:tav>
                                        <p:tav tm="100000">
                                          <p:val>
                                            <p:strVal val="#ppt_h"/>
                                          </p:val>
                                        </p:tav>
                                      </p:tavLst>
                                    </p:anim>
                                    <p:animEffect filter="fade" transition="in">
                                      <p:cBhvr>
                                        <p:cTn dur="300" id="86"/>
                                        <p:tgtEl>
                                          <p:spTgt spid="19"/>
                                        </p:tgtEl>
                                      </p:cBhvr>
                                    </p:animEffect>
                                  </p:childTnLst>
                                </p:cTn>
                              </p:par>
                              <p:par>
                                <p:cTn autoRev="1" fill="hold" grpId="1" id="87" nodeType="withEffect" presetClass="emph" presetID="6" presetSubtype="0">
                                  <p:stCondLst>
                                    <p:cond delay="300"/>
                                  </p:stCondLst>
                                  <p:childTnLst>
                                    <p:animScale>
                                      <p:cBhvr>
                                        <p:cTn dur="150" fill="hold" id="88"/>
                                        <p:tgtEl>
                                          <p:spTgt spid="19"/>
                                        </p:tgtEl>
                                      </p:cBhvr>
                                      <p:by x="110000" y="110000"/>
                                    </p:animScale>
                                  </p:childTnLst>
                                </p:cTn>
                              </p:par>
                              <p:par>
                                <p:cTn fill="hold" grpId="0" id="89" nodeType="withEffect" presetClass="entr" presetID="53" presetSubtype="0">
                                  <p:stCondLst>
                                    <p:cond delay="0"/>
                                  </p:stCondLst>
                                  <p:childTnLst>
                                    <p:set>
                                      <p:cBhvr>
                                        <p:cTn dur="1" fill="hold" id="90">
                                          <p:stCondLst>
                                            <p:cond delay="0"/>
                                          </p:stCondLst>
                                        </p:cTn>
                                        <p:tgtEl>
                                          <p:spTgt spid="20"/>
                                        </p:tgtEl>
                                        <p:attrNameLst>
                                          <p:attrName>style.visibility</p:attrName>
                                        </p:attrNameLst>
                                      </p:cBhvr>
                                      <p:to>
                                        <p:strVal val="visible"/>
                                      </p:to>
                                    </p:set>
                                    <p:anim calcmode="lin" valueType="num">
                                      <p:cBhvr>
                                        <p:cTn dur="300" fill="hold" id="91"/>
                                        <p:tgtEl>
                                          <p:spTgt spid="20"/>
                                        </p:tgtEl>
                                        <p:attrNameLst>
                                          <p:attrName>ppt_w</p:attrName>
                                        </p:attrNameLst>
                                      </p:cBhvr>
                                      <p:tavLst>
                                        <p:tav tm="0">
                                          <p:val>
                                            <p:fltVal val="0"/>
                                          </p:val>
                                        </p:tav>
                                        <p:tav tm="100000">
                                          <p:val>
                                            <p:strVal val="#ppt_w"/>
                                          </p:val>
                                        </p:tav>
                                      </p:tavLst>
                                    </p:anim>
                                    <p:anim calcmode="lin" valueType="num">
                                      <p:cBhvr>
                                        <p:cTn dur="300" fill="hold" id="92"/>
                                        <p:tgtEl>
                                          <p:spTgt spid="20"/>
                                        </p:tgtEl>
                                        <p:attrNameLst>
                                          <p:attrName>ppt_h</p:attrName>
                                        </p:attrNameLst>
                                      </p:cBhvr>
                                      <p:tavLst>
                                        <p:tav tm="0">
                                          <p:val>
                                            <p:fltVal val="0"/>
                                          </p:val>
                                        </p:tav>
                                        <p:tav tm="100000">
                                          <p:val>
                                            <p:strVal val="#ppt_h"/>
                                          </p:val>
                                        </p:tav>
                                      </p:tavLst>
                                    </p:anim>
                                    <p:animEffect filter="fade" transition="in">
                                      <p:cBhvr>
                                        <p:cTn dur="300" id="93"/>
                                        <p:tgtEl>
                                          <p:spTgt spid="20"/>
                                        </p:tgtEl>
                                      </p:cBhvr>
                                    </p:animEffect>
                                  </p:childTnLst>
                                </p:cTn>
                              </p:par>
                              <p:par>
                                <p:cTn autoRev="1" fill="hold" grpId="1" id="94" nodeType="withEffect" presetClass="emph" presetID="6" presetSubtype="0">
                                  <p:stCondLst>
                                    <p:cond delay="300"/>
                                  </p:stCondLst>
                                  <p:childTnLst>
                                    <p:animScale>
                                      <p:cBhvr>
                                        <p:cTn dur="150" fill="hold" id="95"/>
                                        <p:tgtEl>
                                          <p:spTgt spid="20"/>
                                        </p:tgtEl>
                                      </p:cBhvr>
                                      <p:by x="110000" y="110000"/>
                                    </p:animScale>
                                  </p:childTnLst>
                                </p:cTn>
                              </p:par>
                              <p:par>
                                <p:cTn fill="hold" grpId="0" id="96" nodeType="withEffect" presetClass="entr" presetID="53" presetSubtype="0">
                                  <p:stCondLst>
                                    <p:cond delay="0"/>
                                  </p:stCondLst>
                                  <p:childTnLst>
                                    <p:set>
                                      <p:cBhvr>
                                        <p:cTn dur="1" fill="hold" id="97">
                                          <p:stCondLst>
                                            <p:cond delay="0"/>
                                          </p:stCondLst>
                                        </p:cTn>
                                        <p:tgtEl>
                                          <p:spTgt spid="18"/>
                                        </p:tgtEl>
                                        <p:attrNameLst>
                                          <p:attrName>style.visibility</p:attrName>
                                        </p:attrNameLst>
                                      </p:cBhvr>
                                      <p:to>
                                        <p:strVal val="visible"/>
                                      </p:to>
                                    </p:set>
                                    <p:anim calcmode="lin" valueType="num">
                                      <p:cBhvr>
                                        <p:cTn dur="300" fill="hold" id="98"/>
                                        <p:tgtEl>
                                          <p:spTgt spid="18"/>
                                        </p:tgtEl>
                                        <p:attrNameLst>
                                          <p:attrName>ppt_w</p:attrName>
                                        </p:attrNameLst>
                                      </p:cBhvr>
                                      <p:tavLst>
                                        <p:tav tm="0">
                                          <p:val>
                                            <p:fltVal val="0"/>
                                          </p:val>
                                        </p:tav>
                                        <p:tav tm="100000">
                                          <p:val>
                                            <p:strVal val="#ppt_w"/>
                                          </p:val>
                                        </p:tav>
                                      </p:tavLst>
                                    </p:anim>
                                    <p:anim calcmode="lin" valueType="num">
                                      <p:cBhvr>
                                        <p:cTn dur="300" fill="hold" id="99"/>
                                        <p:tgtEl>
                                          <p:spTgt spid="18"/>
                                        </p:tgtEl>
                                        <p:attrNameLst>
                                          <p:attrName>ppt_h</p:attrName>
                                        </p:attrNameLst>
                                      </p:cBhvr>
                                      <p:tavLst>
                                        <p:tav tm="0">
                                          <p:val>
                                            <p:fltVal val="0"/>
                                          </p:val>
                                        </p:tav>
                                        <p:tav tm="100000">
                                          <p:val>
                                            <p:strVal val="#ppt_h"/>
                                          </p:val>
                                        </p:tav>
                                      </p:tavLst>
                                    </p:anim>
                                    <p:animEffect filter="fade" transition="in">
                                      <p:cBhvr>
                                        <p:cTn dur="300" id="100"/>
                                        <p:tgtEl>
                                          <p:spTgt spid="18"/>
                                        </p:tgtEl>
                                      </p:cBhvr>
                                    </p:animEffect>
                                  </p:childTnLst>
                                </p:cTn>
                              </p:par>
                              <p:par>
                                <p:cTn autoRev="1" fill="hold" grpId="1" id="101" nodeType="withEffect" presetClass="emph" presetID="6" presetSubtype="0">
                                  <p:stCondLst>
                                    <p:cond delay="300"/>
                                  </p:stCondLst>
                                  <p:childTnLst>
                                    <p:animScale>
                                      <p:cBhvr>
                                        <p:cTn dur="150" fill="hold" id="102"/>
                                        <p:tgtEl>
                                          <p:spTgt spid="18"/>
                                        </p:tgtEl>
                                      </p:cBhvr>
                                      <p:by x="110000" y="110000"/>
                                    </p:animScale>
                                  </p:childTnLst>
                                </p:cTn>
                              </p:par>
                              <p:par>
                                <p:cTn fill="hold" grpId="0" id="103" nodeType="withEffect" presetClass="entr" presetID="53" presetSubtype="0">
                                  <p:stCondLst>
                                    <p:cond delay="100"/>
                                  </p:stCondLst>
                                  <p:childTnLst>
                                    <p:set>
                                      <p:cBhvr>
                                        <p:cTn dur="1" fill="hold" id="104">
                                          <p:stCondLst>
                                            <p:cond delay="0"/>
                                          </p:stCondLst>
                                        </p:cTn>
                                        <p:tgtEl>
                                          <p:spTgt spid="16"/>
                                        </p:tgtEl>
                                        <p:attrNameLst>
                                          <p:attrName>style.visibility</p:attrName>
                                        </p:attrNameLst>
                                      </p:cBhvr>
                                      <p:to>
                                        <p:strVal val="visible"/>
                                      </p:to>
                                    </p:set>
                                    <p:anim calcmode="lin" valueType="num">
                                      <p:cBhvr>
                                        <p:cTn dur="300" fill="hold" id="105"/>
                                        <p:tgtEl>
                                          <p:spTgt spid="16"/>
                                        </p:tgtEl>
                                        <p:attrNameLst>
                                          <p:attrName>ppt_w</p:attrName>
                                        </p:attrNameLst>
                                      </p:cBhvr>
                                      <p:tavLst>
                                        <p:tav tm="0">
                                          <p:val>
                                            <p:fltVal val="0"/>
                                          </p:val>
                                        </p:tav>
                                        <p:tav tm="100000">
                                          <p:val>
                                            <p:strVal val="#ppt_w"/>
                                          </p:val>
                                        </p:tav>
                                      </p:tavLst>
                                    </p:anim>
                                    <p:anim calcmode="lin" valueType="num">
                                      <p:cBhvr>
                                        <p:cTn dur="300" fill="hold" id="106"/>
                                        <p:tgtEl>
                                          <p:spTgt spid="16"/>
                                        </p:tgtEl>
                                        <p:attrNameLst>
                                          <p:attrName>ppt_h</p:attrName>
                                        </p:attrNameLst>
                                      </p:cBhvr>
                                      <p:tavLst>
                                        <p:tav tm="0">
                                          <p:val>
                                            <p:fltVal val="0"/>
                                          </p:val>
                                        </p:tav>
                                        <p:tav tm="100000">
                                          <p:val>
                                            <p:strVal val="#ppt_h"/>
                                          </p:val>
                                        </p:tav>
                                      </p:tavLst>
                                    </p:anim>
                                    <p:animEffect filter="fade" transition="in">
                                      <p:cBhvr>
                                        <p:cTn dur="300" id="107"/>
                                        <p:tgtEl>
                                          <p:spTgt spid="16"/>
                                        </p:tgtEl>
                                      </p:cBhvr>
                                    </p:animEffect>
                                  </p:childTnLst>
                                </p:cTn>
                              </p:par>
                              <p:par>
                                <p:cTn autoRev="1" fill="hold" grpId="1" id="108" nodeType="withEffect" presetClass="emph" presetID="6" presetSubtype="0">
                                  <p:stCondLst>
                                    <p:cond delay="400"/>
                                  </p:stCondLst>
                                  <p:childTnLst>
                                    <p:animScale>
                                      <p:cBhvr>
                                        <p:cTn dur="150" fill="hold" id="109"/>
                                        <p:tgtEl>
                                          <p:spTgt spid="16"/>
                                        </p:tgtEl>
                                      </p:cBhvr>
                                      <p:by x="110000" y="110000"/>
                                    </p:animScale>
                                  </p:childTnLst>
                                </p:cTn>
                              </p:par>
                              <p:par>
                                <p:cTn fill="hold" grpId="0" id="110" nodeType="withEffect" presetClass="entr" presetID="53" presetSubtype="0">
                                  <p:stCondLst>
                                    <p:cond delay="200"/>
                                  </p:stCondLst>
                                  <p:childTnLst>
                                    <p:set>
                                      <p:cBhvr>
                                        <p:cTn dur="1" fill="hold" id="111">
                                          <p:stCondLst>
                                            <p:cond delay="0"/>
                                          </p:stCondLst>
                                        </p:cTn>
                                        <p:tgtEl>
                                          <p:spTgt spid="21"/>
                                        </p:tgtEl>
                                        <p:attrNameLst>
                                          <p:attrName>style.visibility</p:attrName>
                                        </p:attrNameLst>
                                      </p:cBhvr>
                                      <p:to>
                                        <p:strVal val="visible"/>
                                      </p:to>
                                    </p:set>
                                    <p:anim calcmode="lin" valueType="num">
                                      <p:cBhvr>
                                        <p:cTn dur="300" fill="hold" id="112"/>
                                        <p:tgtEl>
                                          <p:spTgt spid="21"/>
                                        </p:tgtEl>
                                        <p:attrNameLst>
                                          <p:attrName>ppt_w</p:attrName>
                                        </p:attrNameLst>
                                      </p:cBhvr>
                                      <p:tavLst>
                                        <p:tav tm="0">
                                          <p:val>
                                            <p:fltVal val="0"/>
                                          </p:val>
                                        </p:tav>
                                        <p:tav tm="100000">
                                          <p:val>
                                            <p:strVal val="#ppt_w"/>
                                          </p:val>
                                        </p:tav>
                                      </p:tavLst>
                                    </p:anim>
                                    <p:anim calcmode="lin" valueType="num">
                                      <p:cBhvr>
                                        <p:cTn dur="300" fill="hold" id="113"/>
                                        <p:tgtEl>
                                          <p:spTgt spid="21"/>
                                        </p:tgtEl>
                                        <p:attrNameLst>
                                          <p:attrName>ppt_h</p:attrName>
                                        </p:attrNameLst>
                                      </p:cBhvr>
                                      <p:tavLst>
                                        <p:tav tm="0">
                                          <p:val>
                                            <p:fltVal val="0"/>
                                          </p:val>
                                        </p:tav>
                                        <p:tav tm="100000">
                                          <p:val>
                                            <p:strVal val="#ppt_h"/>
                                          </p:val>
                                        </p:tav>
                                      </p:tavLst>
                                    </p:anim>
                                    <p:animEffect filter="fade" transition="in">
                                      <p:cBhvr>
                                        <p:cTn dur="300" id="114"/>
                                        <p:tgtEl>
                                          <p:spTgt spid="21"/>
                                        </p:tgtEl>
                                      </p:cBhvr>
                                    </p:animEffect>
                                  </p:childTnLst>
                                </p:cTn>
                              </p:par>
                              <p:par>
                                <p:cTn autoRev="1" fill="hold" grpId="1" id="115" nodeType="withEffect" presetClass="emph" presetID="6" presetSubtype="0">
                                  <p:stCondLst>
                                    <p:cond delay="500"/>
                                  </p:stCondLst>
                                  <p:childTnLst>
                                    <p:animScale>
                                      <p:cBhvr>
                                        <p:cTn dur="150" fill="hold" id="116"/>
                                        <p:tgtEl>
                                          <p:spTgt spid="21"/>
                                        </p:tgtEl>
                                      </p:cBhvr>
                                      <p:by x="110000" y="110000"/>
                                    </p:animScale>
                                  </p:childTnLst>
                                </p:cTn>
                              </p:par>
                              <p:par>
                                <p:cTn fill="hold" grpId="0" id="117" nodeType="withEffect" presetClass="entr" presetID="53" presetSubtype="0">
                                  <p:stCondLst>
                                    <p:cond delay="600"/>
                                  </p:stCondLst>
                                  <p:childTnLst>
                                    <p:set>
                                      <p:cBhvr>
                                        <p:cTn dur="1" fill="hold" id="118">
                                          <p:stCondLst>
                                            <p:cond delay="0"/>
                                          </p:stCondLst>
                                        </p:cTn>
                                        <p:tgtEl>
                                          <p:spTgt spid="23"/>
                                        </p:tgtEl>
                                        <p:attrNameLst>
                                          <p:attrName>style.visibility</p:attrName>
                                        </p:attrNameLst>
                                      </p:cBhvr>
                                      <p:to>
                                        <p:strVal val="visible"/>
                                      </p:to>
                                    </p:set>
                                    <p:anim calcmode="lin" valueType="num">
                                      <p:cBhvr>
                                        <p:cTn dur="300" fill="hold" id="119"/>
                                        <p:tgtEl>
                                          <p:spTgt spid="23"/>
                                        </p:tgtEl>
                                        <p:attrNameLst>
                                          <p:attrName>ppt_w</p:attrName>
                                        </p:attrNameLst>
                                      </p:cBhvr>
                                      <p:tavLst>
                                        <p:tav tm="0">
                                          <p:val>
                                            <p:fltVal val="0"/>
                                          </p:val>
                                        </p:tav>
                                        <p:tav tm="100000">
                                          <p:val>
                                            <p:strVal val="#ppt_w"/>
                                          </p:val>
                                        </p:tav>
                                      </p:tavLst>
                                    </p:anim>
                                    <p:anim calcmode="lin" valueType="num">
                                      <p:cBhvr>
                                        <p:cTn dur="300" fill="hold" id="120"/>
                                        <p:tgtEl>
                                          <p:spTgt spid="23"/>
                                        </p:tgtEl>
                                        <p:attrNameLst>
                                          <p:attrName>ppt_h</p:attrName>
                                        </p:attrNameLst>
                                      </p:cBhvr>
                                      <p:tavLst>
                                        <p:tav tm="0">
                                          <p:val>
                                            <p:fltVal val="0"/>
                                          </p:val>
                                        </p:tav>
                                        <p:tav tm="100000">
                                          <p:val>
                                            <p:strVal val="#ppt_h"/>
                                          </p:val>
                                        </p:tav>
                                      </p:tavLst>
                                    </p:anim>
                                    <p:animEffect filter="fade" transition="in">
                                      <p:cBhvr>
                                        <p:cTn dur="300" id="121"/>
                                        <p:tgtEl>
                                          <p:spTgt spid="23"/>
                                        </p:tgtEl>
                                      </p:cBhvr>
                                    </p:animEffect>
                                  </p:childTnLst>
                                </p:cTn>
                              </p:par>
                              <p:par>
                                <p:cTn autoRev="1" fill="hold" grpId="1" id="122" nodeType="withEffect" presetClass="emph" presetID="6" presetSubtype="0">
                                  <p:stCondLst>
                                    <p:cond delay="900"/>
                                  </p:stCondLst>
                                  <p:childTnLst>
                                    <p:animScale>
                                      <p:cBhvr>
                                        <p:cTn dur="150" fill="hold" id="123"/>
                                        <p:tgtEl>
                                          <p:spTgt spid="23"/>
                                        </p:tgtEl>
                                      </p:cBhvr>
                                      <p:by x="110000" y="110000"/>
                                    </p:animScale>
                                  </p:childTnLst>
                                </p:cTn>
                              </p:par>
                              <p:par>
                                <p:cTn fill="hold" grpId="0" id="124" nodeType="withEffect" presetClass="entr" presetID="53" presetSubtype="0">
                                  <p:stCondLst>
                                    <p:cond delay="200"/>
                                  </p:stCondLst>
                                  <p:childTnLst>
                                    <p:set>
                                      <p:cBhvr>
                                        <p:cTn dur="1" fill="hold" id="125">
                                          <p:stCondLst>
                                            <p:cond delay="0"/>
                                          </p:stCondLst>
                                        </p:cTn>
                                        <p:tgtEl>
                                          <p:spTgt spid="1030"/>
                                        </p:tgtEl>
                                        <p:attrNameLst>
                                          <p:attrName>style.visibility</p:attrName>
                                        </p:attrNameLst>
                                      </p:cBhvr>
                                      <p:to>
                                        <p:strVal val="visible"/>
                                      </p:to>
                                    </p:set>
                                    <p:anim calcmode="lin" valueType="num">
                                      <p:cBhvr>
                                        <p:cTn dur="300" fill="hold" id="126"/>
                                        <p:tgtEl>
                                          <p:spTgt spid="1030"/>
                                        </p:tgtEl>
                                        <p:attrNameLst>
                                          <p:attrName>ppt_w</p:attrName>
                                        </p:attrNameLst>
                                      </p:cBhvr>
                                      <p:tavLst>
                                        <p:tav tm="0">
                                          <p:val>
                                            <p:fltVal val="0"/>
                                          </p:val>
                                        </p:tav>
                                        <p:tav tm="100000">
                                          <p:val>
                                            <p:strVal val="#ppt_w"/>
                                          </p:val>
                                        </p:tav>
                                      </p:tavLst>
                                    </p:anim>
                                    <p:anim calcmode="lin" valueType="num">
                                      <p:cBhvr>
                                        <p:cTn dur="300" fill="hold" id="127"/>
                                        <p:tgtEl>
                                          <p:spTgt spid="1030"/>
                                        </p:tgtEl>
                                        <p:attrNameLst>
                                          <p:attrName>ppt_h</p:attrName>
                                        </p:attrNameLst>
                                      </p:cBhvr>
                                      <p:tavLst>
                                        <p:tav tm="0">
                                          <p:val>
                                            <p:fltVal val="0"/>
                                          </p:val>
                                        </p:tav>
                                        <p:tav tm="100000">
                                          <p:val>
                                            <p:strVal val="#ppt_h"/>
                                          </p:val>
                                        </p:tav>
                                      </p:tavLst>
                                    </p:anim>
                                    <p:animEffect filter="fade" transition="in">
                                      <p:cBhvr>
                                        <p:cTn dur="300" id="128"/>
                                        <p:tgtEl>
                                          <p:spTgt spid="1030"/>
                                        </p:tgtEl>
                                      </p:cBhvr>
                                    </p:animEffect>
                                  </p:childTnLst>
                                </p:cTn>
                              </p:par>
                              <p:par>
                                <p:cTn autoRev="1" fill="hold" grpId="1" id="129" nodeType="withEffect" presetClass="emph" presetID="6" presetSubtype="0">
                                  <p:stCondLst>
                                    <p:cond delay="500"/>
                                  </p:stCondLst>
                                  <p:childTnLst>
                                    <p:animScale>
                                      <p:cBhvr>
                                        <p:cTn dur="150" fill="hold" id="130"/>
                                        <p:tgtEl>
                                          <p:spTgt spid="1030"/>
                                        </p:tgtEl>
                                      </p:cBhvr>
                                      <p:by x="110000" y="110000"/>
                                    </p:animScale>
                                  </p:childTnLst>
                                </p:cTn>
                              </p:par>
                              <p:par>
                                <p:cTn fill="hold" grpId="0" id="131" nodeType="withEffect" presetClass="entr" presetID="53" presetSubtype="0">
                                  <p:stCondLst>
                                    <p:cond delay="0"/>
                                  </p:stCondLst>
                                  <p:childTnLst>
                                    <p:set>
                                      <p:cBhvr>
                                        <p:cTn dur="1" fill="hold" id="132">
                                          <p:stCondLst>
                                            <p:cond delay="0"/>
                                          </p:stCondLst>
                                        </p:cTn>
                                        <p:tgtEl>
                                          <p:spTgt spid="17"/>
                                        </p:tgtEl>
                                        <p:attrNameLst>
                                          <p:attrName>style.visibility</p:attrName>
                                        </p:attrNameLst>
                                      </p:cBhvr>
                                      <p:to>
                                        <p:strVal val="visible"/>
                                      </p:to>
                                    </p:set>
                                    <p:anim calcmode="lin" valueType="num">
                                      <p:cBhvr>
                                        <p:cTn dur="300" fill="hold" id="133"/>
                                        <p:tgtEl>
                                          <p:spTgt spid="17"/>
                                        </p:tgtEl>
                                        <p:attrNameLst>
                                          <p:attrName>ppt_w</p:attrName>
                                        </p:attrNameLst>
                                      </p:cBhvr>
                                      <p:tavLst>
                                        <p:tav tm="0">
                                          <p:val>
                                            <p:fltVal val="0"/>
                                          </p:val>
                                        </p:tav>
                                        <p:tav tm="100000">
                                          <p:val>
                                            <p:strVal val="#ppt_w"/>
                                          </p:val>
                                        </p:tav>
                                      </p:tavLst>
                                    </p:anim>
                                    <p:anim calcmode="lin" valueType="num">
                                      <p:cBhvr>
                                        <p:cTn dur="300" fill="hold" id="134"/>
                                        <p:tgtEl>
                                          <p:spTgt spid="17"/>
                                        </p:tgtEl>
                                        <p:attrNameLst>
                                          <p:attrName>ppt_h</p:attrName>
                                        </p:attrNameLst>
                                      </p:cBhvr>
                                      <p:tavLst>
                                        <p:tav tm="0">
                                          <p:val>
                                            <p:fltVal val="0"/>
                                          </p:val>
                                        </p:tav>
                                        <p:tav tm="100000">
                                          <p:val>
                                            <p:strVal val="#ppt_h"/>
                                          </p:val>
                                        </p:tav>
                                      </p:tavLst>
                                    </p:anim>
                                    <p:animEffect filter="fade" transition="in">
                                      <p:cBhvr>
                                        <p:cTn dur="300" id="135"/>
                                        <p:tgtEl>
                                          <p:spTgt spid="17"/>
                                        </p:tgtEl>
                                      </p:cBhvr>
                                    </p:animEffect>
                                  </p:childTnLst>
                                </p:cTn>
                              </p:par>
                              <p:par>
                                <p:cTn autoRev="1" fill="hold" grpId="1" id="136" nodeType="withEffect" presetClass="emph" presetID="6" presetSubtype="0">
                                  <p:stCondLst>
                                    <p:cond delay="300"/>
                                  </p:stCondLst>
                                  <p:childTnLst>
                                    <p:animScale>
                                      <p:cBhvr>
                                        <p:cTn dur="150" fill="hold" id="137"/>
                                        <p:tgtEl>
                                          <p:spTgt spid="17"/>
                                        </p:tgtEl>
                                      </p:cBhvr>
                                      <p:by x="110000" y="110000"/>
                                    </p:animScale>
                                  </p:childTnLst>
                                </p:cTn>
                              </p:par>
                              <p:par>
                                <p:cTn fill="hold" grpId="0" id="138" nodeType="withEffect" presetClass="entr" presetID="53" presetSubtype="0">
                                  <p:stCondLst>
                                    <p:cond delay="400"/>
                                  </p:stCondLst>
                                  <p:childTnLst>
                                    <p:set>
                                      <p:cBhvr>
                                        <p:cTn dur="1" fill="hold" id="139">
                                          <p:stCondLst>
                                            <p:cond delay="0"/>
                                          </p:stCondLst>
                                        </p:cTn>
                                        <p:tgtEl>
                                          <p:spTgt spid="1027"/>
                                        </p:tgtEl>
                                        <p:attrNameLst>
                                          <p:attrName>style.visibility</p:attrName>
                                        </p:attrNameLst>
                                      </p:cBhvr>
                                      <p:to>
                                        <p:strVal val="visible"/>
                                      </p:to>
                                    </p:set>
                                    <p:anim calcmode="lin" valueType="num">
                                      <p:cBhvr>
                                        <p:cTn dur="300" fill="hold" id="140"/>
                                        <p:tgtEl>
                                          <p:spTgt spid="1027"/>
                                        </p:tgtEl>
                                        <p:attrNameLst>
                                          <p:attrName>ppt_w</p:attrName>
                                        </p:attrNameLst>
                                      </p:cBhvr>
                                      <p:tavLst>
                                        <p:tav tm="0">
                                          <p:val>
                                            <p:fltVal val="0"/>
                                          </p:val>
                                        </p:tav>
                                        <p:tav tm="100000">
                                          <p:val>
                                            <p:strVal val="#ppt_w"/>
                                          </p:val>
                                        </p:tav>
                                      </p:tavLst>
                                    </p:anim>
                                    <p:anim calcmode="lin" valueType="num">
                                      <p:cBhvr>
                                        <p:cTn dur="300" fill="hold" id="141"/>
                                        <p:tgtEl>
                                          <p:spTgt spid="1027"/>
                                        </p:tgtEl>
                                        <p:attrNameLst>
                                          <p:attrName>ppt_h</p:attrName>
                                        </p:attrNameLst>
                                      </p:cBhvr>
                                      <p:tavLst>
                                        <p:tav tm="0">
                                          <p:val>
                                            <p:fltVal val="0"/>
                                          </p:val>
                                        </p:tav>
                                        <p:tav tm="100000">
                                          <p:val>
                                            <p:strVal val="#ppt_h"/>
                                          </p:val>
                                        </p:tav>
                                      </p:tavLst>
                                    </p:anim>
                                    <p:animEffect filter="fade" transition="in">
                                      <p:cBhvr>
                                        <p:cTn dur="300" id="142"/>
                                        <p:tgtEl>
                                          <p:spTgt spid="1027"/>
                                        </p:tgtEl>
                                      </p:cBhvr>
                                    </p:animEffect>
                                  </p:childTnLst>
                                </p:cTn>
                              </p:par>
                              <p:par>
                                <p:cTn autoRev="1" fill="hold" grpId="1" id="143" nodeType="withEffect" presetClass="emph" presetID="6" presetSubtype="0">
                                  <p:stCondLst>
                                    <p:cond delay="700"/>
                                  </p:stCondLst>
                                  <p:childTnLst>
                                    <p:animScale>
                                      <p:cBhvr>
                                        <p:cTn dur="150" fill="hold" id="144"/>
                                        <p:tgtEl>
                                          <p:spTgt spid="1027"/>
                                        </p:tgtEl>
                                      </p:cBhvr>
                                      <p:by x="110000" y="110000"/>
                                    </p:animScale>
                                  </p:childTnLst>
                                </p:cTn>
                              </p:par>
                              <p:par>
                                <p:cTn fill="hold" grpId="0" id="145" nodeType="withEffect" presetClass="entr" presetID="53" presetSubtype="0">
                                  <p:stCondLst>
                                    <p:cond delay="100"/>
                                  </p:stCondLst>
                                  <p:childTnLst>
                                    <p:set>
                                      <p:cBhvr>
                                        <p:cTn dur="1" fill="hold" id="146">
                                          <p:stCondLst>
                                            <p:cond delay="0"/>
                                          </p:stCondLst>
                                        </p:cTn>
                                        <p:tgtEl>
                                          <p:spTgt spid="1028"/>
                                        </p:tgtEl>
                                        <p:attrNameLst>
                                          <p:attrName>style.visibility</p:attrName>
                                        </p:attrNameLst>
                                      </p:cBhvr>
                                      <p:to>
                                        <p:strVal val="visible"/>
                                      </p:to>
                                    </p:set>
                                    <p:anim calcmode="lin" valueType="num">
                                      <p:cBhvr>
                                        <p:cTn dur="300" fill="hold" id="147"/>
                                        <p:tgtEl>
                                          <p:spTgt spid="1028"/>
                                        </p:tgtEl>
                                        <p:attrNameLst>
                                          <p:attrName>ppt_w</p:attrName>
                                        </p:attrNameLst>
                                      </p:cBhvr>
                                      <p:tavLst>
                                        <p:tav tm="0">
                                          <p:val>
                                            <p:fltVal val="0"/>
                                          </p:val>
                                        </p:tav>
                                        <p:tav tm="100000">
                                          <p:val>
                                            <p:strVal val="#ppt_w"/>
                                          </p:val>
                                        </p:tav>
                                      </p:tavLst>
                                    </p:anim>
                                    <p:anim calcmode="lin" valueType="num">
                                      <p:cBhvr>
                                        <p:cTn dur="300" fill="hold" id="148"/>
                                        <p:tgtEl>
                                          <p:spTgt spid="1028"/>
                                        </p:tgtEl>
                                        <p:attrNameLst>
                                          <p:attrName>ppt_h</p:attrName>
                                        </p:attrNameLst>
                                      </p:cBhvr>
                                      <p:tavLst>
                                        <p:tav tm="0">
                                          <p:val>
                                            <p:fltVal val="0"/>
                                          </p:val>
                                        </p:tav>
                                        <p:tav tm="100000">
                                          <p:val>
                                            <p:strVal val="#ppt_h"/>
                                          </p:val>
                                        </p:tav>
                                      </p:tavLst>
                                    </p:anim>
                                    <p:animEffect filter="fade" transition="in">
                                      <p:cBhvr>
                                        <p:cTn dur="300" id="149"/>
                                        <p:tgtEl>
                                          <p:spTgt spid="1028"/>
                                        </p:tgtEl>
                                      </p:cBhvr>
                                    </p:animEffect>
                                  </p:childTnLst>
                                </p:cTn>
                              </p:par>
                              <p:par>
                                <p:cTn autoRev="1" fill="hold" grpId="1" id="150" nodeType="withEffect" presetClass="emph" presetID="6" presetSubtype="0">
                                  <p:stCondLst>
                                    <p:cond delay="400"/>
                                  </p:stCondLst>
                                  <p:childTnLst>
                                    <p:animScale>
                                      <p:cBhvr>
                                        <p:cTn dur="150" fill="hold" id="151"/>
                                        <p:tgtEl>
                                          <p:spTgt spid="1028"/>
                                        </p:tgtEl>
                                      </p:cBhvr>
                                      <p:by x="110000" y="110000"/>
                                    </p:animScale>
                                  </p:childTnLst>
                                </p:cTn>
                              </p:par>
                              <p:par>
                                <p:cTn fill="hold" grpId="0" id="152" nodeType="withEffect" presetClass="entr" presetID="53" presetSubtype="0">
                                  <p:stCondLst>
                                    <p:cond delay="300"/>
                                  </p:stCondLst>
                                  <p:childTnLst>
                                    <p:set>
                                      <p:cBhvr>
                                        <p:cTn dur="1" fill="hold" id="153">
                                          <p:stCondLst>
                                            <p:cond delay="0"/>
                                          </p:stCondLst>
                                        </p:cTn>
                                        <p:tgtEl>
                                          <p:spTgt spid="25"/>
                                        </p:tgtEl>
                                        <p:attrNameLst>
                                          <p:attrName>style.visibility</p:attrName>
                                        </p:attrNameLst>
                                      </p:cBhvr>
                                      <p:to>
                                        <p:strVal val="visible"/>
                                      </p:to>
                                    </p:set>
                                    <p:anim calcmode="lin" valueType="num">
                                      <p:cBhvr>
                                        <p:cTn dur="300" fill="hold" id="154"/>
                                        <p:tgtEl>
                                          <p:spTgt spid="25"/>
                                        </p:tgtEl>
                                        <p:attrNameLst>
                                          <p:attrName>ppt_w</p:attrName>
                                        </p:attrNameLst>
                                      </p:cBhvr>
                                      <p:tavLst>
                                        <p:tav tm="0">
                                          <p:val>
                                            <p:fltVal val="0"/>
                                          </p:val>
                                        </p:tav>
                                        <p:tav tm="100000">
                                          <p:val>
                                            <p:strVal val="#ppt_w"/>
                                          </p:val>
                                        </p:tav>
                                      </p:tavLst>
                                    </p:anim>
                                    <p:anim calcmode="lin" valueType="num">
                                      <p:cBhvr>
                                        <p:cTn dur="300" fill="hold" id="155"/>
                                        <p:tgtEl>
                                          <p:spTgt spid="25"/>
                                        </p:tgtEl>
                                        <p:attrNameLst>
                                          <p:attrName>ppt_h</p:attrName>
                                        </p:attrNameLst>
                                      </p:cBhvr>
                                      <p:tavLst>
                                        <p:tav tm="0">
                                          <p:val>
                                            <p:fltVal val="0"/>
                                          </p:val>
                                        </p:tav>
                                        <p:tav tm="100000">
                                          <p:val>
                                            <p:strVal val="#ppt_h"/>
                                          </p:val>
                                        </p:tav>
                                      </p:tavLst>
                                    </p:anim>
                                    <p:animEffect filter="fade" transition="in">
                                      <p:cBhvr>
                                        <p:cTn dur="300" id="156"/>
                                        <p:tgtEl>
                                          <p:spTgt spid="25"/>
                                        </p:tgtEl>
                                      </p:cBhvr>
                                    </p:animEffect>
                                  </p:childTnLst>
                                </p:cTn>
                              </p:par>
                              <p:par>
                                <p:cTn autoRev="1" fill="hold" grpId="1" id="157" nodeType="withEffect" presetClass="emph" presetID="6" presetSubtype="0">
                                  <p:stCondLst>
                                    <p:cond delay="600"/>
                                  </p:stCondLst>
                                  <p:childTnLst>
                                    <p:animScale>
                                      <p:cBhvr>
                                        <p:cTn dur="150" fill="hold" id="158"/>
                                        <p:tgtEl>
                                          <p:spTgt spid="25"/>
                                        </p:tgtEl>
                                      </p:cBhvr>
                                      <p:by x="110000" y="110000"/>
                                    </p:animScale>
                                  </p:childTnLst>
                                </p:cTn>
                              </p:par>
                              <p:par>
                                <p:cTn fill="hold" grpId="0" id="159" nodeType="withEffect" presetClass="entr" presetID="53" presetSubtype="0">
                                  <p:stCondLst>
                                    <p:cond delay="0"/>
                                  </p:stCondLst>
                                  <p:childTnLst>
                                    <p:set>
                                      <p:cBhvr>
                                        <p:cTn dur="1" fill="hold" id="160">
                                          <p:stCondLst>
                                            <p:cond delay="0"/>
                                          </p:stCondLst>
                                        </p:cTn>
                                        <p:tgtEl>
                                          <p:spTgt spid="1029"/>
                                        </p:tgtEl>
                                        <p:attrNameLst>
                                          <p:attrName>style.visibility</p:attrName>
                                        </p:attrNameLst>
                                      </p:cBhvr>
                                      <p:to>
                                        <p:strVal val="visible"/>
                                      </p:to>
                                    </p:set>
                                    <p:anim calcmode="lin" valueType="num">
                                      <p:cBhvr>
                                        <p:cTn dur="300" fill="hold" id="161"/>
                                        <p:tgtEl>
                                          <p:spTgt spid="1029"/>
                                        </p:tgtEl>
                                        <p:attrNameLst>
                                          <p:attrName>ppt_w</p:attrName>
                                        </p:attrNameLst>
                                      </p:cBhvr>
                                      <p:tavLst>
                                        <p:tav tm="0">
                                          <p:val>
                                            <p:fltVal val="0"/>
                                          </p:val>
                                        </p:tav>
                                        <p:tav tm="100000">
                                          <p:val>
                                            <p:strVal val="#ppt_w"/>
                                          </p:val>
                                        </p:tav>
                                      </p:tavLst>
                                    </p:anim>
                                    <p:anim calcmode="lin" valueType="num">
                                      <p:cBhvr>
                                        <p:cTn dur="300" fill="hold" id="162"/>
                                        <p:tgtEl>
                                          <p:spTgt spid="1029"/>
                                        </p:tgtEl>
                                        <p:attrNameLst>
                                          <p:attrName>ppt_h</p:attrName>
                                        </p:attrNameLst>
                                      </p:cBhvr>
                                      <p:tavLst>
                                        <p:tav tm="0">
                                          <p:val>
                                            <p:fltVal val="0"/>
                                          </p:val>
                                        </p:tav>
                                        <p:tav tm="100000">
                                          <p:val>
                                            <p:strVal val="#ppt_h"/>
                                          </p:val>
                                        </p:tav>
                                      </p:tavLst>
                                    </p:anim>
                                    <p:animEffect filter="fade" transition="in">
                                      <p:cBhvr>
                                        <p:cTn dur="300" id="163"/>
                                        <p:tgtEl>
                                          <p:spTgt spid="1029"/>
                                        </p:tgtEl>
                                      </p:cBhvr>
                                    </p:animEffect>
                                  </p:childTnLst>
                                </p:cTn>
                              </p:par>
                              <p:par>
                                <p:cTn autoRev="1" fill="hold" grpId="1" id="164" nodeType="withEffect" presetClass="emph" presetID="6" presetSubtype="0">
                                  <p:stCondLst>
                                    <p:cond delay="300"/>
                                  </p:stCondLst>
                                  <p:childTnLst>
                                    <p:animScale>
                                      <p:cBhvr>
                                        <p:cTn dur="150" fill="hold" id="165"/>
                                        <p:tgtEl>
                                          <p:spTgt spid="1029"/>
                                        </p:tgtEl>
                                      </p:cBhvr>
                                      <p:by x="110000" y="110000"/>
                                    </p:animScale>
                                  </p:childTnLst>
                                </p:cTn>
                              </p:par>
                              <p:par>
                                <p:cTn fill="hold" grpId="0" id="166" nodeType="withEffect" presetClass="entr" presetID="53" presetSubtype="0">
                                  <p:stCondLst>
                                    <p:cond delay="200"/>
                                  </p:stCondLst>
                                  <p:childTnLst>
                                    <p:set>
                                      <p:cBhvr>
                                        <p:cTn dur="1" fill="hold" id="167">
                                          <p:stCondLst>
                                            <p:cond delay="0"/>
                                          </p:stCondLst>
                                        </p:cTn>
                                        <p:tgtEl>
                                          <p:spTgt spid="26"/>
                                        </p:tgtEl>
                                        <p:attrNameLst>
                                          <p:attrName>style.visibility</p:attrName>
                                        </p:attrNameLst>
                                      </p:cBhvr>
                                      <p:to>
                                        <p:strVal val="visible"/>
                                      </p:to>
                                    </p:set>
                                    <p:anim calcmode="lin" valueType="num">
                                      <p:cBhvr>
                                        <p:cTn dur="300" fill="hold" id="168"/>
                                        <p:tgtEl>
                                          <p:spTgt spid="26"/>
                                        </p:tgtEl>
                                        <p:attrNameLst>
                                          <p:attrName>ppt_w</p:attrName>
                                        </p:attrNameLst>
                                      </p:cBhvr>
                                      <p:tavLst>
                                        <p:tav tm="0">
                                          <p:val>
                                            <p:fltVal val="0"/>
                                          </p:val>
                                        </p:tav>
                                        <p:tav tm="100000">
                                          <p:val>
                                            <p:strVal val="#ppt_w"/>
                                          </p:val>
                                        </p:tav>
                                      </p:tavLst>
                                    </p:anim>
                                    <p:anim calcmode="lin" valueType="num">
                                      <p:cBhvr>
                                        <p:cTn dur="300" fill="hold" id="169"/>
                                        <p:tgtEl>
                                          <p:spTgt spid="26"/>
                                        </p:tgtEl>
                                        <p:attrNameLst>
                                          <p:attrName>ppt_h</p:attrName>
                                        </p:attrNameLst>
                                      </p:cBhvr>
                                      <p:tavLst>
                                        <p:tav tm="0">
                                          <p:val>
                                            <p:fltVal val="0"/>
                                          </p:val>
                                        </p:tav>
                                        <p:tav tm="100000">
                                          <p:val>
                                            <p:strVal val="#ppt_h"/>
                                          </p:val>
                                        </p:tav>
                                      </p:tavLst>
                                    </p:anim>
                                    <p:animEffect filter="fade" transition="in">
                                      <p:cBhvr>
                                        <p:cTn dur="300" id="170"/>
                                        <p:tgtEl>
                                          <p:spTgt spid="26"/>
                                        </p:tgtEl>
                                      </p:cBhvr>
                                    </p:animEffect>
                                  </p:childTnLst>
                                </p:cTn>
                              </p:par>
                              <p:par>
                                <p:cTn autoRev="1" fill="hold" grpId="1" id="171" nodeType="withEffect" presetClass="emph" presetID="6" presetSubtype="0">
                                  <p:stCondLst>
                                    <p:cond delay="500"/>
                                  </p:stCondLst>
                                  <p:childTnLst>
                                    <p:animScale>
                                      <p:cBhvr>
                                        <p:cTn dur="150" fill="hold" id="172"/>
                                        <p:tgtEl>
                                          <p:spTgt spid="26"/>
                                        </p:tgtEl>
                                      </p:cBhvr>
                                      <p:by x="110000" y="110000"/>
                                    </p:animScale>
                                  </p:childTnLst>
                                </p:cTn>
                              </p:par>
                              <p:par>
                                <p:cTn fill="hold" grpId="0" id="173" nodeType="withEffect" presetClass="entr" presetID="53" presetSubtype="0">
                                  <p:stCondLst>
                                    <p:cond delay="600"/>
                                  </p:stCondLst>
                                  <p:childTnLst>
                                    <p:set>
                                      <p:cBhvr>
                                        <p:cTn dur="1" fill="hold" id="174">
                                          <p:stCondLst>
                                            <p:cond delay="0"/>
                                          </p:stCondLst>
                                        </p:cTn>
                                        <p:tgtEl>
                                          <p:spTgt spid="27"/>
                                        </p:tgtEl>
                                        <p:attrNameLst>
                                          <p:attrName>style.visibility</p:attrName>
                                        </p:attrNameLst>
                                      </p:cBhvr>
                                      <p:to>
                                        <p:strVal val="visible"/>
                                      </p:to>
                                    </p:set>
                                    <p:anim calcmode="lin" valueType="num">
                                      <p:cBhvr>
                                        <p:cTn dur="300" fill="hold" id="175"/>
                                        <p:tgtEl>
                                          <p:spTgt spid="27"/>
                                        </p:tgtEl>
                                        <p:attrNameLst>
                                          <p:attrName>ppt_w</p:attrName>
                                        </p:attrNameLst>
                                      </p:cBhvr>
                                      <p:tavLst>
                                        <p:tav tm="0">
                                          <p:val>
                                            <p:fltVal val="0"/>
                                          </p:val>
                                        </p:tav>
                                        <p:tav tm="100000">
                                          <p:val>
                                            <p:strVal val="#ppt_w"/>
                                          </p:val>
                                        </p:tav>
                                      </p:tavLst>
                                    </p:anim>
                                    <p:anim calcmode="lin" valueType="num">
                                      <p:cBhvr>
                                        <p:cTn dur="300" fill="hold" id="176"/>
                                        <p:tgtEl>
                                          <p:spTgt spid="27"/>
                                        </p:tgtEl>
                                        <p:attrNameLst>
                                          <p:attrName>ppt_h</p:attrName>
                                        </p:attrNameLst>
                                      </p:cBhvr>
                                      <p:tavLst>
                                        <p:tav tm="0">
                                          <p:val>
                                            <p:fltVal val="0"/>
                                          </p:val>
                                        </p:tav>
                                        <p:tav tm="100000">
                                          <p:val>
                                            <p:strVal val="#ppt_h"/>
                                          </p:val>
                                        </p:tav>
                                      </p:tavLst>
                                    </p:anim>
                                    <p:animEffect filter="fade" transition="in">
                                      <p:cBhvr>
                                        <p:cTn dur="300" id="177"/>
                                        <p:tgtEl>
                                          <p:spTgt spid="27"/>
                                        </p:tgtEl>
                                      </p:cBhvr>
                                    </p:animEffect>
                                  </p:childTnLst>
                                </p:cTn>
                              </p:par>
                              <p:par>
                                <p:cTn autoRev="1" fill="hold" grpId="1" id="178" nodeType="withEffect" presetClass="emph" presetID="6" presetSubtype="0">
                                  <p:stCondLst>
                                    <p:cond delay="900"/>
                                  </p:stCondLst>
                                  <p:childTnLst>
                                    <p:animScale>
                                      <p:cBhvr>
                                        <p:cTn dur="150" fill="hold" id="179"/>
                                        <p:tgtEl>
                                          <p:spTgt spid="27"/>
                                        </p:tgtEl>
                                      </p:cBhvr>
                                      <p:by x="110000" y="110000"/>
                                    </p:animScale>
                                  </p:childTnLst>
                                </p:cTn>
                              </p:par>
                              <p:par>
                                <p:cTn fill="hold" grpId="0" id="180" nodeType="withEffect" presetClass="entr" presetID="53" presetSubtype="0">
                                  <p:stCondLst>
                                    <p:cond delay="100"/>
                                  </p:stCondLst>
                                  <p:childTnLst>
                                    <p:set>
                                      <p:cBhvr>
                                        <p:cTn dur="1" fill="hold" id="181">
                                          <p:stCondLst>
                                            <p:cond delay="0"/>
                                          </p:stCondLst>
                                        </p:cTn>
                                        <p:tgtEl>
                                          <p:spTgt spid="1024"/>
                                        </p:tgtEl>
                                        <p:attrNameLst>
                                          <p:attrName>style.visibility</p:attrName>
                                        </p:attrNameLst>
                                      </p:cBhvr>
                                      <p:to>
                                        <p:strVal val="visible"/>
                                      </p:to>
                                    </p:set>
                                    <p:anim calcmode="lin" valueType="num">
                                      <p:cBhvr>
                                        <p:cTn dur="300" fill="hold" id="182"/>
                                        <p:tgtEl>
                                          <p:spTgt spid="1024"/>
                                        </p:tgtEl>
                                        <p:attrNameLst>
                                          <p:attrName>ppt_w</p:attrName>
                                        </p:attrNameLst>
                                      </p:cBhvr>
                                      <p:tavLst>
                                        <p:tav tm="0">
                                          <p:val>
                                            <p:fltVal val="0"/>
                                          </p:val>
                                        </p:tav>
                                        <p:tav tm="100000">
                                          <p:val>
                                            <p:strVal val="#ppt_w"/>
                                          </p:val>
                                        </p:tav>
                                      </p:tavLst>
                                    </p:anim>
                                    <p:anim calcmode="lin" valueType="num">
                                      <p:cBhvr>
                                        <p:cTn dur="300" fill="hold" id="183"/>
                                        <p:tgtEl>
                                          <p:spTgt spid="1024"/>
                                        </p:tgtEl>
                                        <p:attrNameLst>
                                          <p:attrName>ppt_h</p:attrName>
                                        </p:attrNameLst>
                                      </p:cBhvr>
                                      <p:tavLst>
                                        <p:tav tm="0">
                                          <p:val>
                                            <p:fltVal val="0"/>
                                          </p:val>
                                        </p:tav>
                                        <p:tav tm="100000">
                                          <p:val>
                                            <p:strVal val="#ppt_h"/>
                                          </p:val>
                                        </p:tav>
                                      </p:tavLst>
                                    </p:anim>
                                    <p:animEffect filter="fade" transition="in">
                                      <p:cBhvr>
                                        <p:cTn dur="300" id="184"/>
                                        <p:tgtEl>
                                          <p:spTgt spid="1024"/>
                                        </p:tgtEl>
                                      </p:cBhvr>
                                    </p:animEffect>
                                  </p:childTnLst>
                                </p:cTn>
                              </p:par>
                              <p:par>
                                <p:cTn autoRev="1" fill="hold" grpId="1" id="185" nodeType="withEffect" presetClass="emph" presetID="6" presetSubtype="0">
                                  <p:stCondLst>
                                    <p:cond delay="400"/>
                                  </p:stCondLst>
                                  <p:childTnLst>
                                    <p:animScale>
                                      <p:cBhvr>
                                        <p:cTn dur="150" fill="hold" id="186"/>
                                        <p:tgtEl>
                                          <p:spTgt spid="1024"/>
                                        </p:tgtEl>
                                      </p:cBhvr>
                                      <p:by x="110000" y="110000"/>
                                    </p:animScale>
                                  </p:childTnLst>
                                </p:cTn>
                              </p:par>
                              <p:par>
                                <p:cTn fill="hold" grpId="0" id="187" nodeType="withEffect" presetClass="entr" presetID="53" presetSubtype="0">
                                  <p:stCondLst>
                                    <p:cond delay="0"/>
                                  </p:stCondLst>
                                  <p:childTnLst>
                                    <p:set>
                                      <p:cBhvr>
                                        <p:cTn dur="1" fill="hold" id="188">
                                          <p:stCondLst>
                                            <p:cond delay="0"/>
                                          </p:stCondLst>
                                        </p:cTn>
                                        <p:tgtEl>
                                          <p:spTgt spid="28"/>
                                        </p:tgtEl>
                                        <p:attrNameLst>
                                          <p:attrName>style.visibility</p:attrName>
                                        </p:attrNameLst>
                                      </p:cBhvr>
                                      <p:to>
                                        <p:strVal val="visible"/>
                                      </p:to>
                                    </p:set>
                                    <p:anim calcmode="lin" valueType="num">
                                      <p:cBhvr>
                                        <p:cTn dur="300" fill="hold" id="189"/>
                                        <p:tgtEl>
                                          <p:spTgt spid="28"/>
                                        </p:tgtEl>
                                        <p:attrNameLst>
                                          <p:attrName>ppt_w</p:attrName>
                                        </p:attrNameLst>
                                      </p:cBhvr>
                                      <p:tavLst>
                                        <p:tav tm="0">
                                          <p:val>
                                            <p:fltVal val="0"/>
                                          </p:val>
                                        </p:tav>
                                        <p:tav tm="100000">
                                          <p:val>
                                            <p:strVal val="#ppt_w"/>
                                          </p:val>
                                        </p:tav>
                                      </p:tavLst>
                                    </p:anim>
                                    <p:anim calcmode="lin" valueType="num">
                                      <p:cBhvr>
                                        <p:cTn dur="300" fill="hold" id="190"/>
                                        <p:tgtEl>
                                          <p:spTgt spid="28"/>
                                        </p:tgtEl>
                                        <p:attrNameLst>
                                          <p:attrName>ppt_h</p:attrName>
                                        </p:attrNameLst>
                                      </p:cBhvr>
                                      <p:tavLst>
                                        <p:tav tm="0">
                                          <p:val>
                                            <p:fltVal val="0"/>
                                          </p:val>
                                        </p:tav>
                                        <p:tav tm="100000">
                                          <p:val>
                                            <p:strVal val="#ppt_h"/>
                                          </p:val>
                                        </p:tav>
                                      </p:tavLst>
                                    </p:anim>
                                    <p:animEffect filter="fade" transition="in">
                                      <p:cBhvr>
                                        <p:cTn dur="300" id="191"/>
                                        <p:tgtEl>
                                          <p:spTgt spid="28"/>
                                        </p:tgtEl>
                                      </p:cBhvr>
                                    </p:animEffect>
                                  </p:childTnLst>
                                </p:cTn>
                              </p:par>
                              <p:par>
                                <p:cTn autoRev="1" fill="hold" grpId="1" id="192" nodeType="withEffect" presetClass="emph" presetID="6" presetSubtype="0">
                                  <p:stCondLst>
                                    <p:cond delay="300"/>
                                  </p:stCondLst>
                                  <p:childTnLst>
                                    <p:animScale>
                                      <p:cBhvr>
                                        <p:cTn dur="150" fill="hold" id="193"/>
                                        <p:tgtEl>
                                          <p:spTgt spid="28"/>
                                        </p:tgtEl>
                                      </p:cBhvr>
                                      <p:by x="110000" y="110000"/>
                                    </p:animScale>
                                  </p:childTnLst>
                                </p:cTn>
                              </p:par>
                              <p:par>
                                <p:cTn fill="hold" grpId="0" id="194" nodeType="withEffect" presetClass="entr" presetID="53" presetSubtype="0">
                                  <p:stCondLst>
                                    <p:cond delay="500"/>
                                  </p:stCondLst>
                                  <p:childTnLst>
                                    <p:set>
                                      <p:cBhvr>
                                        <p:cTn dur="1" fill="hold" id="195">
                                          <p:stCondLst>
                                            <p:cond delay="0"/>
                                          </p:stCondLst>
                                        </p:cTn>
                                        <p:tgtEl>
                                          <p:spTgt spid="30"/>
                                        </p:tgtEl>
                                        <p:attrNameLst>
                                          <p:attrName>style.visibility</p:attrName>
                                        </p:attrNameLst>
                                      </p:cBhvr>
                                      <p:to>
                                        <p:strVal val="visible"/>
                                      </p:to>
                                    </p:set>
                                    <p:anim calcmode="lin" valueType="num">
                                      <p:cBhvr>
                                        <p:cTn dur="300" fill="hold" id="196"/>
                                        <p:tgtEl>
                                          <p:spTgt spid="30"/>
                                        </p:tgtEl>
                                        <p:attrNameLst>
                                          <p:attrName>ppt_w</p:attrName>
                                        </p:attrNameLst>
                                      </p:cBhvr>
                                      <p:tavLst>
                                        <p:tav tm="0">
                                          <p:val>
                                            <p:fltVal val="0"/>
                                          </p:val>
                                        </p:tav>
                                        <p:tav tm="100000">
                                          <p:val>
                                            <p:strVal val="#ppt_w"/>
                                          </p:val>
                                        </p:tav>
                                      </p:tavLst>
                                    </p:anim>
                                    <p:anim calcmode="lin" valueType="num">
                                      <p:cBhvr>
                                        <p:cTn dur="300" fill="hold" id="197"/>
                                        <p:tgtEl>
                                          <p:spTgt spid="30"/>
                                        </p:tgtEl>
                                        <p:attrNameLst>
                                          <p:attrName>ppt_h</p:attrName>
                                        </p:attrNameLst>
                                      </p:cBhvr>
                                      <p:tavLst>
                                        <p:tav tm="0">
                                          <p:val>
                                            <p:fltVal val="0"/>
                                          </p:val>
                                        </p:tav>
                                        <p:tav tm="100000">
                                          <p:val>
                                            <p:strVal val="#ppt_h"/>
                                          </p:val>
                                        </p:tav>
                                      </p:tavLst>
                                    </p:anim>
                                    <p:animEffect filter="fade" transition="in">
                                      <p:cBhvr>
                                        <p:cTn dur="300" id="198"/>
                                        <p:tgtEl>
                                          <p:spTgt spid="30"/>
                                        </p:tgtEl>
                                      </p:cBhvr>
                                    </p:animEffect>
                                  </p:childTnLst>
                                </p:cTn>
                              </p:par>
                              <p:par>
                                <p:cTn autoRev="1" fill="hold" grpId="1" id="199" nodeType="withEffect" presetClass="emph" presetID="6" presetSubtype="0">
                                  <p:stCondLst>
                                    <p:cond delay="800"/>
                                  </p:stCondLst>
                                  <p:childTnLst>
                                    <p:animScale>
                                      <p:cBhvr>
                                        <p:cTn dur="150" fill="hold" id="200"/>
                                        <p:tgtEl>
                                          <p:spTgt spid="30"/>
                                        </p:tgtEl>
                                      </p:cBhvr>
                                      <p:by x="110000" y="110000"/>
                                    </p:animScale>
                                  </p:childTnLst>
                                </p:cTn>
                              </p:par>
                              <p:par>
                                <p:cTn fill="hold" grpId="0" id="201" nodeType="withEffect" presetClass="entr" presetID="53" presetSubtype="0">
                                  <p:stCondLst>
                                    <p:cond delay="300"/>
                                  </p:stCondLst>
                                  <p:childTnLst>
                                    <p:set>
                                      <p:cBhvr>
                                        <p:cTn dur="1" fill="hold" id="202">
                                          <p:stCondLst>
                                            <p:cond delay="0"/>
                                          </p:stCondLst>
                                        </p:cTn>
                                        <p:tgtEl>
                                          <p:spTgt spid="31"/>
                                        </p:tgtEl>
                                        <p:attrNameLst>
                                          <p:attrName>style.visibility</p:attrName>
                                        </p:attrNameLst>
                                      </p:cBhvr>
                                      <p:to>
                                        <p:strVal val="visible"/>
                                      </p:to>
                                    </p:set>
                                    <p:anim calcmode="lin" valueType="num">
                                      <p:cBhvr>
                                        <p:cTn dur="300" fill="hold" id="203"/>
                                        <p:tgtEl>
                                          <p:spTgt spid="31"/>
                                        </p:tgtEl>
                                        <p:attrNameLst>
                                          <p:attrName>ppt_w</p:attrName>
                                        </p:attrNameLst>
                                      </p:cBhvr>
                                      <p:tavLst>
                                        <p:tav tm="0">
                                          <p:val>
                                            <p:fltVal val="0"/>
                                          </p:val>
                                        </p:tav>
                                        <p:tav tm="100000">
                                          <p:val>
                                            <p:strVal val="#ppt_w"/>
                                          </p:val>
                                        </p:tav>
                                      </p:tavLst>
                                    </p:anim>
                                    <p:anim calcmode="lin" valueType="num">
                                      <p:cBhvr>
                                        <p:cTn dur="300" fill="hold" id="204"/>
                                        <p:tgtEl>
                                          <p:spTgt spid="31"/>
                                        </p:tgtEl>
                                        <p:attrNameLst>
                                          <p:attrName>ppt_h</p:attrName>
                                        </p:attrNameLst>
                                      </p:cBhvr>
                                      <p:tavLst>
                                        <p:tav tm="0">
                                          <p:val>
                                            <p:fltVal val="0"/>
                                          </p:val>
                                        </p:tav>
                                        <p:tav tm="100000">
                                          <p:val>
                                            <p:strVal val="#ppt_h"/>
                                          </p:val>
                                        </p:tav>
                                      </p:tavLst>
                                    </p:anim>
                                    <p:animEffect filter="fade" transition="in">
                                      <p:cBhvr>
                                        <p:cTn dur="300" id="205"/>
                                        <p:tgtEl>
                                          <p:spTgt spid="31"/>
                                        </p:tgtEl>
                                      </p:cBhvr>
                                    </p:animEffect>
                                  </p:childTnLst>
                                </p:cTn>
                              </p:par>
                              <p:par>
                                <p:cTn autoRev="1" fill="hold" grpId="1" id="206" nodeType="withEffect" presetClass="emph" presetID="6" presetSubtype="0">
                                  <p:stCondLst>
                                    <p:cond delay="600"/>
                                  </p:stCondLst>
                                  <p:childTnLst>
                                    <p:animScale>
                                      <p:cBhvr>
                                        <p:cTn dur="150" fill="hold" id="207"/>
                                        <p:tgtEl>
                                          <p:spTgt spid="31"/>
                                        </p:tgtEl>
                                      </p:cBhvr>
                                      <p:by x="110000" y="110000"/>
                                    </p:animScale>
                                  </p:childTnLst>
                                </p:cTn>
                              </p:par>
                              <p:par>
                                <p:cTn fill="hold" grpId="0" id="208" nodeType="withEffect" presetClass="entr" presetID="53" presetSubtype="0">
                                  <p:stCondLst>
                                    <p:cond delay="0"/>
                                  </p:stCondLst>
                                  <p:childTnLst>
                                    <p:set>
                                      <p:cBhvr>
                                        <p:cTn dur="1" fill="hold" id="209">
                                          <p:stCondLst>
                                            <p:cond delay="0"/>
                                          </p:stCondLst>
                                        </p:cTn>
                                        <p:tgtEl>
                                          <p:spTgt spid="29"/>
                                        </p:tgtEl>
                                        <p:attrNameLst>
                                          <p:attrName>style.visibility</p:attrName>
                                        </p:attrNameLst>
                                      </p:cBhvr>
                                      <p:to>
                                        <p:strVal val="visible"/>
                                      </p:to>
                                    </p:set>
                                    <p:anim calcmode="lin" valueType="num">
                                      <p:cBhvr>
                                        <p:cTn dur="300" fill="hold" id="210"/>
                                        <p:tgtEl>
                                          <p:spTgt spid="29"/>
                                        </p:tgtEl>
                                        <p:attrNameLst>
                                          <p:attrName>ppt_w</p:attrName>
                                        </p:attrNameLst>
                                      </p:cBhvr>
                                      <p:tavLst>
                                        <p:tav tm="0">
                                          <p:val>
                                            <p:fltVal val="0"/>
                                          </p:val>
                                        </p:tav>
                                        <p:tav tm="100000">
                                          <p:val>
                                            <p:strVal val="#ppt_w"/>
                                          </p:val>
                                        </p:tav>
                                      </p:tavLst>
                                    </p:anim>
                                    <p:anim calcmode="lin" valueType="num">
                                      <p:cBhvr>
                                        <p:cTn dur="300" fill="hold" id="211"/>
                                        <p:tgtEl>
                                          <p:spTgt spid="29"/>
                                        </p:tgtEl>
                                        <p:attrNameLst>
                                          <p:attrName>ppt_h</p:attrName>
                                        </p:attrNameLst>
                                      </p:cBhvr>
                                      <p:tavLst>
                                        <p:tav tm="0">
                                          <p:val>
                                            <p:fltVal val="0"/>
                                          </p:val>
                                        </p:tav>
                                        <p:tav tm="100000">
                                          <p:val>
                                            <p:strVal val="#ppt_h"/>
                                          </p:val>
                                        </p:tav>
                                      </p:tavLst>
                                    </p:anim>
                                    <p:animEffect filter="fade" transition="in">
                                      <p:cBhvr>
                                        <p:cTn dur="300" id="212"/>
                                        <p:tgtEl>
                                          <p:spTgt spid="29"/>
                                        </p:tgtEl>
                                      </p:cBhvr>
                                    </p:animEffect>
                                  </p:childTnLst>
                                </p:cTn>
                              </p:par>
                              <p:par>
                                <p:cTn autoRev="1" fill="hold" grpId="1" id="213" nodeType="withEffect" presetClass="emph" presetID="6" presetSubtype="0">
                                  <p:stCondLst>
                                    <p:cond delay="300"/>
                                  </p:stCondLst>
                                  <p:childTnLst>
                                    <p:animScale>
                                      <p:cBhvr>
                                        <p:cTn dur="150" fill="hold" id="214"/>
                                        <p:tgtEl>
                                          <p:spTgt spid="29"/>
                                        </p:tgtEl>
                                      </p:cBhvr>
                                      <p:by x="110000" y="110000"/>
                                    </p:animScale>
                                  </p:childTnLst>
                                </p:cTn>
                              </p:par>
                              <p:par>
                                <p:cTn fill="hold" grpId="0" id="215" nodeType="withEffect" presetClass="entr" presetID="53" presetSubtype="0">
                                  <p:stCondLst>
                                    <p:cond delay="800"/>
                                  </p:stCondLst>
                                  <p:childTnLst>
                                    <p:set>
                                      <p:cBhvr>
                                        <p:cTn dur="1" fill="hold" id="216">
                                          <p:stCondLst>
                                            <p:cond delay="0"/>
                                          </p:stCondLst>
                                        </p:cTn>
                                        <p:tgtEl>
                                          <p:spTgt spid="24"/>
                                        </p:tgtEl>
                                        <p:attrNameLst>
                                          <p:attrName>style.visibility</p:attrName>
                                        </p:attrNameLst>
                                      </p:cBhvr>
                                      <p:to>
                                        <p:strVal val="visible"/>
                                      </p:to>
                                    </p:set>
                                    <p:anim calcmode="lin" valueType="num">
                                      <p:cBhvr>
                                        <p:cTn dur="300" fill="hold" id="217"/>
                                        <p:tgtEl>
                                          <p:spTgt spid="24"/>
                                        </p:tgtEl>
                                        <p:attrNameLst>
                                          <p:attrName>ppt_w</p:attrName>
                                        </p:attrNameLst>
                                      </p:cBhvr>
                                      <p:tavLst>
                                        <p:tav tm="0">
                                          <p:val>
                                            <p:fltVal val="0"/>
                                          </p:val>
                                        </p:tav>
                                        <p:tav tm="100000">
                                          <p:val>
                                            <p:strVal val="#ppt_w"/>
                                          </p:val>
                                        </p:tav>
                                      </p:tavLst>
                                    </p:anim>
                                    <p:anim calcmode="lin" valueType="num">
                                      <p:cBhvr>
                                        <p:cTn dur="300" fill="hold" id="218"/>
                                        <p:tgtEl>
                                          <p:spTgt spid="24"/>
                                        </p:tgtEl>
                                        <p:attrNameLst>
                                          <p:attrName>ppt_h</p:attrName>
                                        </p:attrNameLst>
                                      </p:cBhvr>
                                      <p:tavLst>
                                        <p:tav tm="0">
                                          <p:val>
                                            <p:fltVal val="0"/>
                                          </p:val>
                                        </p:tav>
                                        <p:tav tm="100000">
                                          <p:val>
                                            <p:strVal val="#ppt_h"/>
                                          </p:val>
                                        </p:tav>
                                      </p:tavLst>
                                    </p:anim>
                                    <p:animEffect filter="fade" transition="in">
                                      <p:cBhvr>
                                        <p:cTn dur="300" id="219"/>
                                        <p:tgtEl>
                                          <p:spTgt spid="24"/>
                                        </p:tgtEl>
                                      </p:cBhvr>
                                    </p:animEffect>
                                  </p:childTnLst>
                                </p:cTn>
                              </p:par>
                              <p:par>
                                <p:cTn autoRev="1" fill="hold" grpId="1" id="220" nodeType="withEffect" presetClass="emph" presetID="6" presetSubtype="0">
                                  <p:stCondLst>
                                    <p:cond delay="1100"/>
                                  </p:stCondLst>
                                  <p:childTnLst>
                                    <p:animScale>
                                      <p:cBhvr>
                                        <p:cTn dur="150" fill="hold" id="221"/>
                                        <p:tgtEl>
                                          <p:spTgt spid="24"/>
                                        </p:tgtEl>
                                      </p:cBhvr>
                                      <p:by x="110000" y="110000"/>
                                    </p:animScale>
                                  </p:childTnLst>
                                </p:cTn>
                              </p:par>
                              <p:par>
                                <p:cTn fill="hold" id="222" nodeType="withEffect" presetClass="entr" presetID="52" presetSubtype="0">
                                  <p:stCondLst>
                                    <p:cond delay="0"/>
                                  </p:stCondLst>
                                  <p:iterate type="lt">
                                    <p:tmPct val="10000"/>
                                  </p:iterate>
                                  <p:childTnLst>
                                    <p:set>
                                      <p:cBhvr>
                                        <p:cTn dur="1" fill="hold" id="223">
                                          <p:stCondLst>
                                            <p:cond delay="0"/>
                                          </p:stCondLst>
                                        </p:cTn>
                                        <p:tgtEl>
                                          <p:spTgt spid="1034">
                                            <p:txEl>
                                              <p:pRg end="0" st="0"/>
                                            </p:txEl>
                                          </p:spTgt>
                                        </p:tgtEl>
                                        <p:attrNameLst>
                                          <p:attrName>style.visibility</p:attrName>
                                        </p:attrNameLst>
                                      </p:cBhvr>
                                      <p:to>
                                        <p:strVal val="visible"/>
                                      </p:to>
                                    </p:set>
                                    <p:animScale>
                                      <p:cBhvr>
                                        <p:cTn decel="50000" dur="800" fill="hold" id="224">
                                          <p:stCondLst>
                                            <p:cond delay="0"/>
                                          </p:stCondLst>
                                        </p:cTn>
                                        <p:tgtEl>
                                          <p:spTgt spid="1034">
                                            <p:txEl>
                                              <p:pRg end="0" st="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800" fill="hold" id="225">
                                          <p:stCondLst>
                                            <p:cond delay="0"/>
                                          </p:stCondLst>
                                        </p:cTn>
                                        <p:tgtEl>
                                          <p:spTgt spid="1034">
                                            <p:txEl>
                                              <p:pRg end="0" st="0"/>
                                            </p:txEl>
                                          </p:spTgt>
                                        </p:tgtEl>
                                        <p:attrNameLst>
                                          <p:attrName>ppt_x</p:attrName>
                                          <p:attrName>ppt_y</p:attrName>
                                        </p:attrNameLst>
                                      </p:cBhvr>
                                    </p:animMotion>
                                    <p:animEffect filter="fade" transition="in">
                                      <p:cBhvr>
                                        <p:cTn dur="800" id="226"/>
                                        <p:tgtEl>
                                          <p:spTgt spid="1034">
                                            <p:txEl>
                                              <p:pRg end="0" st="0"/>
                                            </p:txEl>
                                          </p:spTgt>
                                        </p:tgtEl>
                                      </p:cBhvr>
                                    </p:animEffect>
                                  </p:childTnLst>
                                </p:cTn>
                              </p:par>
                              <p:par>
                                <p:cTn fill="hold" id="227" nodeType="withEffect" presetClass="entr" presetID="53" presetSubtype="0">
                                  <p:stCondLst>
                                    <p:cond delay="800"/>
                                  </p:stCondLst>
                                  <p:iterate type="lt">
                                    <p:tmPct val="10000"/>
                                  </p:iterate>
                                  <p:childTnLst>
                                    <p:set>
                                      <p:cBhvr>
                                        <p:cTn dur="1" fill="hold" id="228">
                                          <p:stCondLst>
                                            <p:cond delay="0"/>
                                          </p:stCondLst>
                                        </p:cTn>
                                        <p:tgtEl>
                                          <p:spTgt spid="1031">
                                            <p:txEl>
                                              <p:pRg end="0" st="0"/>
                                            </p:txEl>
                                          </p:spTgt>
                                        </p:tgtEl>
                                        <p:attrNameLst>
                                          <p:attrName>style.visibility</p:attrName>
                                        </p:attrNameLst>
                                      </p:cBhvr>
                                      <p:to>
                                        <p:strVal val="visible"/>
                                      </p:to>
                                    </p:set>
                                    <p:anim calcmode="lin" valueType="num">
                                      <p:cBhvr>
                                        <p:cTn dur="500" fill="hold" id="229"/>
                                        <p:tgtEl>
                                          <p:spTgt spid="1031">
                                            <p:txEl>
                                              <p:pRg end="0" st="0"/>
                                            </p:txEl>
                                          </p:spTgt>
                                        </p:tgtEl>
                                        <p:attrNameLst>
                                          <p:attrName>ppt_w</p:attrName>
                                        </p:attrNameLst>
                                      </p:cBhvr>
                                      <p:tavLst>
                                        <p:tav tm="0">
                                          <p:val>
                                            <p:fltVal val="0"/>
                                          </p:val>
                                        </p:tav>
                                        <p:tav tm="100000">
                                          <p:val>
                                            <p:strVal val="#ppt_w"/>
                                          </p:val>
                                        </p:tav>
                                      </p:tavLst>
                                    </p:anim>
                                    <p:anim calcmode="lin" valueType="num">
                                      <p:cBhvr>
                                        <p:cTn dur="500" fill="hold" id="230"/>
                                        <p:tgtEl>
                                          <p:spTgt spid="1031">
                                            <p:txEl>
                                              <p:pRg end="0" st="0"/>
                                            </p:txEl>
                                          </p:spTgt>
                                        </p:tgtEl>
                                        <p:attrNameLst>
                                          <p:attrName>ppt_h</p:attrName>
                                        </p:attrNameLst>
                                      </p:cBhvr>
                                      <p:tavLst>
                                        <p:tav tm="0">
                                          <p:val>
                                            <p:fltVal val="0"/>
                                          </p:val>
                                        </p:tav>
                                        <p:tav tm="100000">
                                          <p:val>
                                            <p:strVal val="#ppt_h"/>
                                          </p:val>
                                        </p:tav>
                                      </p:tavLst>
                                    </p:anim>
                                    <p:animEffect filter="fade" transition="in">
                                      <p:cBhvr>
                                        <p:cTn dur="500" id="231"/>
                                        <p:tgtEl>
                                          <p:spTgt spid="1031">
                                            <p:txEl>
                                              <p:pRg end="0" st="0"/>
                                            </p:txEl>
                                          </p:spTgt>
                                        </p:tgtEl>
                                      </p:cBhvr>
                                    </p:animEffect>
                                  </p:childTnLst>
                                </p:cTn>
                              </p:par>
                              <p:par>
                                <p:cTn fill="hold" grpId="0" id="232" nodeType="withEffect" presetClass="entr" presetID="53" presetSubtype="0">
                                  <p:stCondLst>
                                    <p:cond delay="1300"/>
                                  </p:stCondLst>
                                  <p:childTnLst>
                                    <p:set>
                                      <p:cBhvr>
                                        <p:cTn dur="1" fill="hold" id="233">
                                          <p:stCondLst>
                                            <p:cond delay="0"/>
                                          </p:stCondLst>
                                        </p:cTn>
                                        <p:tgtEl>
                                          <p:spTgt spid="1032"/>
                                        </p:tgtEl>
                                        <p:attrNameLst>
                                          <p:attrName>style.visibility</p:attrName>
                                        </p:attrNameLst>
                                      </p:cBhvr>
                                      <p:to>
                                        <p:strVal val="visible"/>
                                      </p:to>
                                    </p:set>
                                    <p:anim calcmode="lin" valueType="num">
                                      <p:cBhvr>
                                        <p:cTn dur="300" fill="hold" id="234"/>
                                        <p:tgtEl>
                                          <p:spTgt spid="1032"/>
                                        </p:tgtEl>
                                        <p:attrNameLst>
                                          <p:attrName>ppt_w</p:attrName>
                                        </p:attrNameLst>
                                      </p:cBhvr>
                                      <p:tavLst>
                                        <p:tav tm="0">
                                          <p:val>
                                            <p:fltVal val="0"/>
                                          </p:val>
                                        </p:tav>
                                        <p:tav tm="100000">
                                          <p:val>
                                            <p:strVal val="#ppt_w"/>
                                          </p:val>
                                        </p:tav>
                                      </p:tavLst>
                                    </p:anim>
                                    <p:anim calcmode="lin" valueType="num">
                                      <p:cBhvr>
                                        <p:cTn dur="300" fill="hold" id="235"/>
                                        <p:tgtEl>
                                          <p:spTgt spid="1032"/>
                                        </p:tgtEl>
                                        <p:attrNameLst>
                                          <p:attrName>ppt_h</p:attrName>
                                        </p:attrNameLst>
                                      </p:cBhvr>
                                      <p:tavLst>
                                        <p:tav tm="0">
                                          <p:val>
                                            <p:fltVal val="0"/>
                                          </p:val>
                                        </p:tav>
                                        <p:tav tm="100000">
                                          <p:val>
                                            <p:strVal val="#ppt_h"/>
                                          </p:val>
                                        </p:tav>
                                      </p:tavLst>
                                    </p:anim>
                                    <p:animEffect filter="fade" transition="in">
                                      <p:cBhvr>
                                        <p:cTn dur="300" id="236"/>
                                        <p:tgtEl>
                                          <p:spTgt spid="1032"/>
                                        </p:tgtEl>
                                      </p:cBhvr>
                                    </p:animEffect>
                                  </p:childTnLst>
                                </p:cTn>
                              </p:par>
                              <p:par>
                                <p:cTn autoRev="1" fill="hold" grpId="1" id="237" nodeType="withEffect" presetClass="emph" presetID="6" presetSubtype="0">
                                  <p:stCondLst>
                                    <p:cond delay="1600"/>
                                  </p:stCondLst>
                                  <p:childTnLst>
                                    <p:animScale>
                                      <p:cBhvr>
                                        <p:cTn dur="150" fill="hold" id="238"/>
                                        <p:tgtEl>
                                          <p:spTgt spid="1032"/>
                                        </p:tgtEl>
                                      </p:cBhvr>
                                      <p:by x="110000" y="110000"/>
                                    </p:animScale>
                                  </p:childTnLst>
                                </p:cTn>
                              </p:par>
                              <p:par>
                                <p:cTn fill="hold" grpId="0" id="239" nodeType="withEffect" presetClass="entr" presetID="2" presetSubtype="8">
                                  <p:stCondLst>
                                    <p:cond delay="1900"/>
                                  </p:stCondLst>
                                  <p:childTnLst>
                                    <p:set>
                                      <p:cBhvr>
                                        <p:cTn dur="1" fill="hold" id="240">
                                          <p:stCondLst>
                                            <p:cond delay="0"/>
                                          </p:stCondLst>
                                        </p:cTn>
                                        <p:tgtEl>
                                          <p:spTgt spid="1033"/>
                                        </p:tgtEl>
                                        <p:attrNameLst>
                                          <p:attrName>style.visibility</p:attrName>
                                        </p:attrNameLst>
                                      </p:cBhvr>
                                      <p:to>
                                        <p:strVal val="visible"/>
                                      </p:to>
                                    </p:set>
                                    <p:anim calcmode="lin" valueType="num">
                                      <p:cBhvr additive="base">
                                        <p:cTn dur="800" fill="hold" id="241"/>
                                        <p:tgtEl>
                                          <p:spTgt spid="1033"/>
                                        </p:tgtEl>
                                        <p:attrNameLst>
                                          <p:attrName>ppt_x</p:attrName>
                                        </p:attrNameLst>
                                      </p:cBhvr>
                                      <p:tavLst>
                                        <p:tav tm="0">
                                          <p:val>
                                            <p:strVal val="0-#ppt_w/2"/>
                                          </p:val>
                                        </p:tav>
                                        <p:tav tm="100000">
                                          <p:val>
                                            <p:strVal val="#ppt_x"/>
                                          </p:val>
                                        </p:tav>
                                      </p:tavLst>
                                    </p:anim>
                                    <p:anim calcmode="lin" valueType="num">
                                      <p:cBhvr additive="base">
                                        <p:cTn dur="800" fill="hold" id="242"/>
                                        <p:tgtEl>
                                          <p:spTgt spid="1033"/>
                                        </p:tgtEl>
                                        <p:attrNameLst>
                                          <p:attrName>ppt_y</p:attrName>
                                        </p:attrNameLst>
                                      </p:cBhvr>
                                      <p:tavLst>
                                        <p:tav tm="0">
                                          <p:val>
                                            <p:strVal val="#ppt_y"/>
                                          </p:val>
                                        </p:tav>
                                        <p:tav tm="100000">
                                          <p:val>
                                            <p:strVal val="#ppt_y"/>
                                          </p:val>
                                        </p:tav>
                                      </p:tavLst>
                                    </p:anim>
                                  </p:childTnLst>
                                </p:cTn>
                              </p:par>
                              <p:par>
                                <p:cTn fill="hold" grpId="0" id="243" nodeType="withEffect" presetClass="entr" presetID="31" presetSubtype="0">
                                  <p:stCondLst>
                                    <p:cond delay="2100"/>
                                  </p:stCondLst>
                                  <p:iterate type="lt">
                                    <p:tmPct val="5000"/>
                                  </p:iterate>
                                  <p:childTnLst>
                                    <p:set>
                                      <p:cBhvr>
                                        <p:cTn dur="1" fill="hold" id="244">
                                          <p:stCondLst>
                                            <p:cond delay="0"/>
                                          </p:stCondLst>
                                        </p:cTn>
                                        <p:tgtEl>
                                          <p:spTgt spid="48"/>
                                        </p:tgtEl>
                                        <p:attrNameLst>
                                          <p:attrName>style.visibility</p:attrName>
                                        </p:attrNameLst>
                                      </p:cBhvr>
                                      <p:to>
                                        <p:strVal val="visible"/>
                                      </p:to>
                                    </p:set>
                                    <p:anim calcmode="lin" valueType="num">
                                      <p:cBhvr>
                                        <p:cTn dur="500" fill="hold" id="245"/>
                                        <p:tgtEl>
                                          <p:spTgt spid="48"/>
                                        </p:tgtEl>
                                        <p:attrNameLst>
                                          <p:attrName>ppt_w</p:attrName>
                                        </p:attrNameLst>
                                      </p:cBhvr>
                                      <p:tavLst>
                                        <p:tav tm="0">
                                          <p:val>
                                            <p:fltVal val="0"/>
                                          </p:val>
                                        </p:tav>
                                        <p:tav tm="100000">
                                          <p:val>
                                            <p:strVal val="#ppt_w"/>
                                          </p:val>
                                        </p:tav>
                                      </p:tavLst>
                                    </p:anim>
                                    <p:anim calcmode="lin" valueType="num">
                                      <p:cBhvr>
                                        <p:cTn dur="500" fill="hold" id="246"/>
                                        <p:tgtEl>
                                          <p:spTgt spid="48"/>
                                        </p:tgtEl>
                                        <p:attrNameLst>
                                          <p:attrName>ppt_h</p:attrName>
                                        </p:attrNameLst>
                                      </p:cBhvr>
                                      <p:tavLst>
                                        <p:tav tm="0">
                                          <p:val>
                                            <p:fltVal val="0"/>
                                          </p:val>
                                        </p:tav>
                                        <p:tav tm="100000">
                                          <p:val>
                                            <p:strVal val="#ppt_h"/>
                                          </p:val>
                                        </p:tav>
                                      </p:tavLst>
                                    </p:anim>
                                    <p:anim calcmode="lin" valueType="num">
                                      <p:cBhvr>
                                        <p:cTn dur="500" fill="hold" id="247"/>
                                        <p:tgtEl>
                                          <p:spTgt spid="48"/>
                                        </p:tgtEl>
                                        <p:attrNameLst>
                                          <p:attrName>style.rotation</p:attrName>
                                        </p:attrNameLst>
                                      </p:cBhvr>
                                      <p:tavLst>
                                        <p:tav tm="0">
                                          <p:val>
                                            <p:fltVal val="90"/>
                                          </p:val>
                                        </p:tav>
                                        <p:tav tm="100000">
                                          <p:val>
                                            <p:fltVal val="0"/>
                                          </p:val>
                                        </p:tav>
                                      </p:tavLst>
                                    </p:anim>
                                    <p:animEffect filter="fade" transition="in">
                                      <p:cBhvr>
                                        <p:cTn dur="500" id="248"/>
                                        <p:tgtEl>
                                          <p:spTgt spid="48"/>
                                        </p:tgtEl>
                                      </p:cBhvr>
                                    </p:animEffect>
                                  </p:childTnLst>
                                </p:cTn>
                              </p:par>
                              <p:par>
                                <p:cTn fill="hold" grpId="0" id="249" nodeType="withEffect" presetClass="entr" presetID="2" presetSubtype="4">
                                  <p:stCondLst>
                                    <p:cond delay="2600"/>
                                  </p:stCondLst>
                                  <p:childTnLst>
                                    <p:set>
                                      <p:cBhvr>
                                        <p:cTn dur="1" fill="hold" id="250">
                                          <p:stCondLst>
                                            <p:cond delay="0"/>
                                          </p:stCondLst>
                                        </p:cTn>
                                        <p:tgtEl>
                                          <p:spTgt spid="1040"/>
                                        </p:tgtEl>
                                        <p:attrNameLst>
                                          <p:attrName>style.visibility</p:attrName>
                                        </p:attrNameLst>
                                      </p:cBhvr>
                                      <p:to>
                                        <p:strVal val="visible"/>
                                      </p:to>
                                    </p:set>
                                    <p:anim calcmode="lin" valueType="num">
                                      <p:cBhvr additive="base">
                                        <p:cTn dur="600" fill="hold" id="251"/>
                                        <p:tgtEl>
                                          <p:spTgt spid="1040"/>
                                        </p:tgtEl>
                                        <p:attrNameLst>
                                          <p:attrName>ppt_x</p:attrName>
                                        </p:attrNameLst>
                                      </p:cBhvr>
                                      <p:tavLst>
                                        <p:tav tm="0">
                                          <p:val>
                                            <p:strVal val="#ppt_x"/>
                                          </p:val>
                                        </p:tav>
                                        <p:tav tm="100000">
                                          <p:val>
                                            <p:strVal val="#ppt_x"/>
                                          </p:val>
                                        </p:tav>
                                      </p:tavLst>
                                    </p:anim>
                                    <p:anim calcmode="lin" valueType="num">
                                      <p:cBhvr additive="base">
                                        <p:cTn dur="600" fill="hold" id="252"/>
                                        <p:tgtEl>
                                          <p:spTgt spid="1040"/>
                                        </p:tgtEl>
                                        <p:attrNameLst>
                                          <p:attrName>ppt_y</p:attrName>
                                        </p:attrNameLst>
                                      </p:cBhvr>
                                      <p:tavLst>
                                        <p:tav tm="0">
                                          <p:val>
                                            <p:strVal val="1+#ppt_h/2"/>
                                          </p:val>
                                        </p:tav>
                                        <p:tav tm="100000">
                                          <p:val>
                                            <p:strVal val="#ppt_y"/>
                                          </p:val>
                                        </p:tav>
                                      </p:tavLst>
                                    </p:anim>
                                  </p:childTnLst>
                                </p:cTn>
                              </p:par>
                              <p:par>
                                <p:cTn fill="hold" grpId="0" id="253" nodeType="withEffect" presetClass="entr" presetID="2" presetSubtype="4">
                                  <p:stCondLst>
                                    <p:cond delay="2800"/>
                                  </p:stCondLst>
                                  <p:childTnLst>
                                    <p:set>
                                      <p:cBhvr>
                                        <p:cTn dur="1" fill="hold" id="254">
                                          <p:stCondLst>
                                            <p:cond delay="0"/>
                                          </p:stCondLst>
                                        </p:cTn>
                                        <p:tgtEl>
                                          <p:spTgt spid="50"/>
                                        </p:tgtEl>
                                        <p:attrNameLst>
                                          <p:attrName>style.visibility</p:attrName>
                                        </p:attrNameLst>
                                      </p:cBhvr>
                                      <p:to>
                                        <p:strVal val="visible"/>
                                      </p:to>
                                    </p:set>
                                    <p:anim calcmode="lin" valueType="num">
                                      <p:cBhvr additive="base">
                                        <p:cTn dur="600" fill="hold" id="255"/>
                                        <p:tgtEl>
                                          <p:spTgt spid="50"/>
                                        </p:tgtEl>
                                        <p:attrNameLst>
                                          <p:attrName>ppt_x</p:attrName>
                                        </p:attrNameLst>
                                      </p:cBhvr>
                                      <p:tavLst>
                                        <p:tav tm="0">
                                          <p:val>
                                            <p:strVal val="#ppt_x"/>
                                          </p:val>
                                        </p:tav>
                                        <p:tav tm="100000">
                                          <p:val>
                                            <p:strVal val="#ppt_x"/>
                                          </p:val>
                                        </p:tav>
                                      </p:tavLst>
                                    </p:anim>
                                    <p:anim calcmode="lin" valueType="num">
                                      <p:cBhvr additive="base">
                                        <p:cTn dur="600" fill="hold" id="256"/>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8"/>
      <p:bldP grpId="1" spid="8"/>
      <p:bldP grpId="0" spid="9"/>
      <p:bldP grpId="1" spid="9"/>
      <p:bldP grpId="0" spid="10"/>
      <p:bldP grpId="1" spid="10"/>
      <p:bldP grpId="0" spid="11"/>
      <p:bldP grpId="1" spid="11"/>
      <p:bldP grpId="0" spid="12"/>
      <p:bldP grpId="1" spid="12"/>
      <p:bldP grpId="0" spid="13"/>
      <p:bldP grpId="1" spid="13"/>
      <p:bldP grpId="0" spid="14"/>
      <p:bldP grpId="1" spid="14"/>
      <p:bldP grpId="0" spid="15"/>
      <p:bldP grpId="1" spid="15"/>
      <p:bldP grpId="0" spid="16"/>
      <p:bldP grpId="1" spid="16"/>
      <p:bldP grpId="0" spid="17"/>
      <p:bldP grpId="1" spid="17"/>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1024"/>
      <p:bldP grpId="1" spid="1024"/>
      <p:bldP grpId="0" spid="1025"/>
      <p:bldP grpId="1" spid="1025"/>
      <p:bldP grpId="0" spid="1027"/>
      <p:bldP grpId="1" spid="1027"/>
      <p:bldP grpId="0" spid="1028"/>
      <p:bldP grpId="1" spid="1028"/>
      <p:bldP grpId="0" spid="1029"/>
      <p:bldP grpId="1" spid="1029"/>
      <p:bldP grpId="0" spid="1030"/>
      <p:bldP grpId="1" spid="1030"/>
      <p:bldP grpId="0" spid="1032"/>
      <p:bldP grpId="1" spid="1032"/>
      <p:bldP grpId="0" spid="1033"/>
      <p:bldP grpId="0" spid="48"/>
      <p:bldP grpId="0" spid="1040"/>
      <p:bldP grpId="0" spid="5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77" name="Rectangle 21"/>
          <p:cNvSpPr>
            <a:spLocks noChangeArrowheads="1"/>
          </p:cNvSpPr>
          <p:nvPr/>
        </p:nvSpPr>
        <p:spPr bwMode="auto">
          <a:xfrm>
            <a:off x="1066800" y="1203325"/>
            <a:ext cx="1716088" cy="1655763"/>
          </a:xfrm>
          <a:prstGeom prst="rect">
            <a:avLst/>
          </a:prstGeom>
          <a:solidFill>
            <a:srgbClr val="98D2E3"/>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9478" name="Rectangle 22"/>
          <p:cNvSpPr>
            <a:spLocks noChangeArrowheads="1"/>
          </p:cNvSpPr>
          <p:nvPr/>
        </p:nvSpPr>
        <p:spPr bwMode="auto">
          <a:xfrm>
            <a:off x="1066800" y="2914129"/>
            <a:ext cx="1716088" cy="1711325"/>
          </a:xfrm>
          <a:prstGeom prst="rect">
            <a:avLst/>
          </a:prstGeom>
          <a:blipFill dpi="0" rotWithShape="1">
            <a:blip r:embed="rId2"/>
            <a:stretch>
              <a:fillRect r="-15987"/>
            </a:stretch>
          </a:bli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19479" name="Rectangle 23"/>
          <p:cNvSpPr>
            <a:spLocks noChangeArrowheads="1"/>
          </p:cNvSpPr>
          <p:nvPr/>
        </p:nvSpPr>
        <p:spPr bwMode="auto">
          <a:xfrm>
            <a:off x="2830513" y="1202804"/>
            <a:ext cx="1716087" cy="1656185"/>
          </a:xfrm>
          <a:prstGeom prst="rect">
            <a:avLst/>
          </a:prstGeom>
          <a:blipFill dpi="0" rotWithShape="1">
            <a:blip r:embed="rId3"/>
            <a:stretch>
              <a:fillRect b="-29693"/>
            </a:stretch>
          </a:bli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19480" name="Rectangle 24"/>
          <p:cNvSpPr>
            <a:spLocks noChangeArrowheads="1"/>
          </p:cNvSpPr>
          <p:nvPr/>
        </p:nvSpPr>
        <p:spPr bwMode="auto">
          <a:xfrm>
            <a:off x="2830513" y="2914650"/>
            <a:ext cx="1716087" cy="1711325"/>
          </a:xfrm>
          <a:prstGeom prst="rect">
            <a:avLst/>
          </a:prstGeom>
          <a:solidFill>
            <a:srgbClr val="A9D25A"/>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9481" name="Freeform 25"/>
          <p:cNvSpPr/>
          <p:nvPr/>
        </p:nvSpPr>
        <p:spPr bwMode="auto">
          <a:xfrm>
            <a:off x="4594225" y="1202804"/>
            <a:ext cx="3482975" cy="3422650"/>
          </a:xfrm>
          <a:custGeom>
            <a:gdLst>
              <a:gd fmla="*/ 0 w 2507" name="T0"/>
              <a:gd fmla="*/ 0 h 2464" name="T1"/>
              <a:gd fmla="*/ 0 w 2507" name="T2"/>
              <a:gd fmla="*/ 1232 h 2464" name="T3"/>
              <a:gd fmla="*/ 0 w 2507" name="T4"/>
              <a:gd fmla="*/ 2464 h 2464" name="T5"/>
              <a:gd fmla="*/ 2507 w 2507" name="T6"/>
              <a:gd fmla="*/ 2464 h 2464" name="T7"/>
              <a:gd fmla="*/ 2507 w 2507" name="T8"/>
              <a:gd fmla="*/ 1232 h 2464" name="T9"/>
              <a:gd fmla="*/ 2507 w 2507" name="T10"/>
              <a:gd fmla="*/ 0 h 2464" name="T11"/>
              <a:gd fmla="*/ 0 w 2507" name="T12"/>
              <a:gd fmla="*/ 0 h 2464" name="T13"/>
            </a:gdLst>
            <a:cxnLst>
              <a:cxn ang="0">
                <a:pos x="T0" y="T1"/>
              </a:cxn>
              <a:cxn ang="0">
                <a:pos x="T2" y="T3"/>
              </a:cxn>
              <a:cxn ang="0">
                <a:pos x="T4" y="T5"/>
              </a:cxn>
              <a:cxn ang="0">
                <a:pos x="T6" y="T7"/>
              </a:cxn>
              <a:cxn ang="0">
                <a:pos x="T8" y="T9"/>
              </a:cxn>
              <a:cxn ang="0">
                <a:pos x="T10" y="T11"/>
              </a:cxn>
              <a:cxn ang="0">
                <a:pos x="T12" y="T13"/>
              </a:cxn>
            </a:cxnLst>
            <a:rect b="b" l="0" r="r" t="0"/>
            <a:pathLst>
              <a:path h="2464" w="2507">
                <a:moveTo>
                  <a:pt x="0" y="0"/>
                </a:moveTo>
                <a:lnTo>
                  <a:pt x="0" y="1232"/>
                </a:lnTo>
                <a:lnTo>
                  <a:pt x="0" y="2464"/>
                </a:lnTo>
                <a:lnTo>
                  <a:pt x="2507" y="2464"/>
                </a:lnTo>
                <a:lnTo>
                  <a:pt x="2507" y="1232"/>
                </a:lnTo>
                <a:lnTo>
                  <a:pt x="2507" y="0"/>
                </a:lnTo>
                <a:lnTo>
                  <a:pt x="0" y="0"/>
                </a:lnTo>
                <a:close/>
              </a:path>
            </a:pathLst>
          </a:custGeom>
          <a:blipFill dpi="0" rotWithShape="1">
            <a:blip r:embed="rId4"/>
            <a:stretch>
              <a:fillRect b="-2240"/>
            </a:stretch>
          </a:bli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19482" name="Rectangle 26"/>
          <p:cNvSpPr>
            <a:spLocks noChangeArrowheads="1"/>
          </p:cNvSpPr>
          <p:nvPr/>
        </p:nvSpPr>
        <p:spPr bwMode="auto">
          <a:xfrm>
            <a:off x="1239838" y="1563688"/>
            <a:ext cx="13684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Option 01</a:t>
            </a:r>
          </a:p>
          <a:p>
            <a:pPr algn="ctr"/>
            <a:endParaRPr altLang="en-US" b="1" kumimoji="0" lang="zh-CN" sz="1000">
              <a:solidFill>
                <a:schemeClr val="bg1"/>
              </a:solidFill>
            </a:endParaRPr>
          </a:p>
          <a:p>
            <a:pPr algn="ctr"/>
            <a:r>
              <a:rPr altLang="en-US" b="1" kumimoji="0" lang="zh-CN" sz="1000">
                <a:solidFill>
                  <a:schemeClr val="bg1"/>
                </a:solidFill>
              </a:rPr>
              <a:t>We have many PowerPoint templates that has been specifically designed to help anyone that is stepping into the world of PowerPoint for the very first time.</a:t>
            </a:r>
          </a:p>
        </p:txBody>
      </p:sp>
      <p:sp>
        <p:nvSpPr>
          <p:cNvPr id="19483" name="Rectangle 27"/>
          <p:cNvSpPr>
            <a:spLocks noChangeArrowheads="1"/>
          </p:cNvSpPr>
          <p:nvPr/>
        </p:nvSpPr>
        <p:spPr bwMode="auto">
          <a:xfrm>
            <a:off x="3011488" y="3297238"/>
            <a:ext cx="13684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Option 02</a:t>
            </a:r>
          </a:p>
          <a:p>
            <a:pPr algn="ctr"/>
            <a:endParaRPr altLang="en-US" b="1" kumimoji="0" lang="zh-CN" sz="1000">
              <a:solidFill>
                <a:schemeClr val="bg1"/>
              </a:solidFill>
            </a:endParaRPr>
          </a:p>
          <a:p>
            <a:pPr algn="ctr"/>
            <a:r>
              <a:rPr altLang="en-US" b="1" kumimoji="0" lang="zh-CN" sz="1000">
                <a:solidFill>
                  <a:schemeClr val="bg1"/>
                </a:solidFill>
              </a:rPr>
              <a:t>We have many PowerPoint templates that has been specifically designed to help anyone that is stepping into the world of PowerPoint for the very first time.</a:t>
            </a:r>
          </a:p>
        </p:txBody>
      </p:sp>
      <p:sp>
        <p:nvSpPr>
          <p:cNvPr id="28"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9"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0"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1"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2"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02</a:t>
            </a:r>
          </a:p>
        </p:txBody>
      </p:sp>
      <p:sp>
        <p:nvSpPr>
          <p:cNvPr id="33"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300" fill="hold" id="7"/>
                                        <p:tgtEl>
                                          <p:spTgt spid="31"/>
                                        </p:tgtEl>
                                        <p:attrNameLst>
                                          <p:attrName>ppt_w</p:attrName>
                                        </p:attrNameLst>
                                      </p:cBhvr>
                                      <p:tavLst>
                                        <p:tav tm="0">
                                          <p:val>
                                            <p:fltVal val="0"/>
                                          </p:val>
                                        </p:tav>
                                        <p:tav tm="100000">
                                          <p:val>
                                            <p:strVal val="#ppt_w"/>
                                          </p:val>
                                        </p:tav>
                                      </p:tavLst>
                                    </p:anim>
                                    <p:anim calcmode="lin" valueType="num">
                                      <p:cBhvr>
                                        <p:cTn dur="300" fill="hold" id="8"/>
                                        <p:tgtEl>
                                          <p:spTgt spid="31"/>
                                        </p:tgtEl>
                                        <p:attrNameLst>
                                          <p:attrName>ppt_h</p:attrName>
                                        </p:attrNameLst>
                                      </p:cBhvr>
                                      <p:tavLst>
                                        <p:tav tm="0">
                                          <p:val>
                                            <p:fltVal val="0"/>
                                          </p:val>
                                        </p:tav>
                                        <p:tav tm="100000">
                                          <p:val>
                                            <p:strVal val="#ppt_h"/>
                                          </p:val>
                                        </p:tav>
                                      </p:tavLst>
                                    </p:anim>
                                    <p:animEffect filter="fade" transition="in">
                                      <p:cBhvr>
                                        <p:cTn dur="300" id="9"/>
                                        <p:tgtEl>
                                          <p:spTgt spid="31"/>
                                        </p:tgtEl>
                                      </p:cBhvr>
                                    </p:animEffect>
                                  </p:childTnLst>
                                </p:cTn>
                              </p:par>
                              <p:par>
                                <p:cTn autoRev="1" fill="hold" grpId="1" id="10" nodeType="withEffect" presetClass="emph" presetID="6" presetSubtype="0">
                                  <p:stCondLst>
                                    <p:cond delay="300"/>
                                  </p:stCondLst>
                                  <p:childTnLst>
                                    <p:animScale>
                                      <p:cBhvr>
                                        <p:cTn dur="150" fill="hold" id="11"/>
                                        <p:tgtEl>
                                          <p:spTgt spid="31"/>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30"/>
                                        </p:tgtEl>
                                        <p:attrNameLst>
                                          <p:attrName>style.visibility</p:attrName>
                                        </p:attrNameLst>
                                      </p:cBhvr>
                                      <p:to>
                                        <p:strVal val="visible"/>
                                      </p:to>
                                    </p:set>
                                    <p:anim calcmode="lin" valueType="num">
                                      <p:cBhvr>
                                        <p:cTn dur="300" fill="hold" id="14"/>
                                        <p:tgtEl>
                                          <p:spTgt spid="30"/>
                                        </p:tgtEl>
                                        <p:attrNameLst>
                                          <p:attrName>ppt_w</p:attrName>
                                        </p:attrNameLst>
                                      </p:cBhvr>
                                      <p:tavLst>
                                        <p:tav tm="0">
                                          <p:val>
                                            <p:fltVal val="0"/>
                                          </p:val>
                                        </p:tav>
                                        <p:tav tm="100000">
                                          <p:val>
                                            <p:strVal val="#ppt_w"/>
                                          </p:val>
                                        </p:tav>
                                      </p:tavLst>
                                    </p:anim>
                                    <p:anim calcmode="lin" valueType="num">
                                      <p:cBhvr>
                                        <p:cTn dur="300" fill="hold" id="15"/>
                                        <p:tgtEl>
                                          <p:spTgt spid="30"/>
                                        </p:tgtEl>
                                        <p:attrNameLst>
                                          <p:attrName>ppt_h</p:attrName>
                                        </p:attrNameLst>
                                      </p:cBhvr>
                                      <p:tavLst>
                                        <p:tav tm="0">
                                          <p:val>
                                            <p:fltVal val="0"/>
                                          </p:val>
                                        </p:tav>
                                        <p:tav tm="100000">
                                          <p:val>
                                            <p:strVal val="#ppt_h"/>
                                          </p:val>
                                        </p:tav>
                                      </p:tavLst>
                                    </p:anim>
                                    <p:animEffect filter="fade" transition="in">
                                      <p:cBhvr>
                                        <p:cTn dur="300" id="16"/>
                                        <p:tgtEl>
                                          <p:spTgt spid="30"/>
                                        </p:tgtEl>
                                      </p:cBhvr>
                                    </p:animEffect>
                                  </p:childTnLst>
                                </p:cTn>
                              </p:par>
                              <p:par>
                                <p:cTn autoRev="1" fill="hold" grpId="1" id="17" nodeType="withEffect" presetClass="emph" presetID="6" presetSubtype="0">
                                  <p:stCondLst>
                                    <p:cond delay="600"/>
                                  </p:stCondLst>
                                  <p:childTnLst>
                                    <p:animScale>
                                      <p:cBhvr>
                                        <p:cTn dur="150" fill="hold" id="18"/>
                                        <p:tgtEl>
                                          <p:spTgt spid="30"/>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29"/>
                                        </p:tgtEl>
                                        <p:attrNameLst>
                                          <p:attrName>style.visibility</p:attrName>
                                        </p:attrNameLst>
                                      </p:cBhvr>
                                      <p:to>
                                        <p:strVal val="visible"/>
                                      </p:to>
                                    </p:set>
                                    <p:anim calcmode="lin" valueType="num">
                                      <p:cBhvr>
                                        <p:cTn dur="300" fill="hold" id="21"/>
                                        <p:tgtEl>
                                          <p:spTgt spid="29"/>
                                        </p:tgtEl>
                                        <p:attrNameLst>
                                          <p:attrName>ppt_w</p:attrName>
                                        </p:attrNameLst>
                                      </p:cBhvr>
                                      <p:tavLst>
                                        <p:tav tm="0">
                                          <p:val>
                                            <p:fltVal val="0"/>
                                          </p:val>
                                        </p:tav>
                                        <p:tav tm="100000">
                                          <p:val>
                                            <p:strVal val="#ppt_w"/>
                                          </p:val>
                                        </p:tav>
                                      </p:tavLst>
                                    </p:anim>
                                    <p:anim calcmode="lin" valueType="num">
                                      <p:cBhvr>
                                        <p:cTn dur="300" fill="hold" id="22"/>
                                        <p:tgtEl>
                                          <p:spTgt spid="29"/>
                                        </p:tgtEl>
                                        <p:attrNameLst>
                                          <p:attrName>ppt_h</p:attrName>
                                        </p:attrNameLst>
                                      </p:cBhvr>
                                      <p:tavLst>
                                        <p:tav tm="0">
                                          <p:val>
                                            <p:fltVal val="0"/>
                                          </p:val>
                                        </p:tav>
                                        <p:tav tm="100000">
                                          <p:val>
                                            <p:strVal val="#ppt_h"/>
                                          </p:val>
                                        </p:tav>
                                      </p:tavLst>
                                    </p:anim>
                                    <p:animEffect filter="fade" transition="in">
                                      <p:cBhvr>
                                        <p:cTn dur="300" id="23"/>
                                        <p:tgtEl>
                                          <p:spTgt spid="29"/>
                                        </p:tgtEl>
                                      </p:cBhvr>
                                    </p:animEffect>
                                  </p:childTnLst>
                                </p:cTn>
                              </p:par>
                              <p:par>
                                <p:cTn autoRev="1" fill="hold" grpId="1" id="24" nodeType="withEffect" presetClass="emph" presetID="6" presetSubtype="0">
                                  <p:stCondLst>
                                    <p:cond delay="900"/>
                                  </p:stCondLst>
                                  <p:childTnLst>
                                    <p:animScale>
                                      <p:cBhvr>
                                        <p:cTn dur="150" fill="hold" id="25"/>
                                        <p:tgtEl>
                                          <p:spTgt spid="29"/>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28"/>
                                        </p:tgtEl>
                                        <p:attrNameLst>
                                          <p:attrName>style.visibility</p:attrName>
                                        </p:attrNameLst>
                                      </p:cBhvr>
                                      <p:to>
                                        <p:strVal val="visible"/>
                                      </p:to>
                                    </p:set>
                                    <p:anim calcmode="lin" valueType="num">
                                      <p:cBhvr>
                                        <p:cTn dur="300" fill="hold" id="28"/>
                                        <p:tgtEl>
                                          <p:spTgt spid="28"/>
                                        </p:tgtEl>
                                        <p:attrNameLst>
                                          <p:attrName>ppt_w</p:attrName>
                                        </p:attrNameLst>
                                      </p:cBhvr>
                                      <p:tavLst>
                                        <p:tav tm="0">
                                          <p:val>
                                            <p:fltVal val="0"/>
                                          </p:val>
                                        </p:tav>
                                        <p:tav tm="100000">
                                          <p:val>
                                            <p:strVal val="#ppt_w"/>
                                          </p:val>
                                        </p:tav>
                                      </p:tavLst>
                                    </p:anim>
                                    <p:anim calcmode="lin" valueType="num">
                                      <p:cBhvr>
                                        <p:cTn dur="300" fill="hold" id="29"/>
                                        <p:tgtEl>
                                          <p:spTgt spid="28"/>
                                        </p:tgtEl>
                                        <p:attrNameLst>
                                          <p:attrName>ppt_h</p:attrName>
                                        </p:attrNameLst>
                                      </p:cBhvr>
                                      <p:tavLst>
                                        <p:tav tm="0">
                                          <p:val>
                                            <p:fltVal val="0"/>
                                          </p:val>
                                        </p:tav>
                                        <p:tav tm="100000">
                                          <p:val>
                                            <p:strVal val="#ppt_h"/>
                                          </p:val>
                                        </p:tav>
                                      </p:tavLst>
                                    </p:anim>
                                    <p:animEffect filter="fade" transition="in">
                                      <p:cBhvr>
                                        <p:cTn dur="300" id="30"/>
                                        <p:tgtEl>
                                          <p:spTgt spid="28"/>
                                        </p:tgtEl>
                                      </p:cBhvr>
                                    </p:animEffect>
                                  </p:childTnLst>
                                </p:cTn>
                              </p:par>
                              <p:par>
                                <p:cTn autoRev="1" fill="hold" grpId="1" id="31" nodeType="withEffect" presetClass="emph" presetID="6" presetSubtype="0">
                                  <p:stCondLst>
                                    <p:cond delay="1200"/>
                                  </p:stCondLst>
                                  <p:childTnLst>
                                    <p:animScale>
                                      <p:cBhvr>
                                        <p:cTn dur="150" fill="hold" id="32"/>
                                        <p:tgtEl>
                                          <p:spTgt spid="28"/>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32"/>
                                        </p:tgtEl>
                                        <p:attrNameLst>
                                          <p:attrName>style.visibility</p:attrName>
                                        </p:attrNameLst>
                                      </p:cBhvr>
                                      <p:to>
                                        <p:strVal val="visible"/>
                                      </p:to>
                                    </p:set>
                                    <p:anim calcmode="lin" valueType="num">
                                      <p:cBhvr>
                                        <p:cTn dur="300" fill="hold" id="35"/>
                                        <p:tgtEl>
                                          <p:spTgt spid="32"/>
                                        </p:tgtEl>
                                        <p:attrNameLst>
                                          <p:attrName>ppt_w</p:attrName>
                                        </p:attrNameLst>
                                      </p:cBhvr>
                                      <p:tavLst>
                                        <p:tav tm="0">
                                          <p:val>
                                            <p:fltVal val="0"/>
                                          </p:val>
                                        </p:tav>
                                        <p:tav tm="100000">
                                          <p:val>
                                            <p:strVal val="#ppt_w"/>
                                          </p:val>
                                        </p:tav>
                                      </p:tavLst>
                                    </p:anim>
                                    <p:anim calcmode="lin" valueType="num">
                                      <p:cBhvr>
                                        <p:cTn dur="300" fill="hold" id="36"/>
                                        <p:tgtEl>
                                          <p:spTgt spid="32"/>
                                        </p:tgtEl>
                                        <p:attrNameLst>
                                          <p:attrName>ppt_h</p:attrName>
                                        </p:attrNameLst>
                                      </p:cBhvr>
                                      <p:tavLst>
                                        <p:tav tm="0">
                                          <p:val>
                                            <p:fltVal val="0"/>
                                          </p:val>
                                        </p:tav>
                                        <p:tav tm="100000">
                                          <p:val>
                                            <p:strVal val="#ppt_h"/>
                                          </p:val>
                                        </p:tav>
                                      </p:tavLst>
                                    </p:anim>
                                    <p:animEffect filter="fade" transition="in">
                                      <p:cBhvr>
                                        <p:cTn dur="300" id="37"/>
                                        <p:tgtEl>
                                          <p:spTgt spid="32"/>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33"/>
                                        </p:tgtEl>
                                        <p:attrNameLst>
                                          <p:attrName>style.visibility</p:attrName>
                                        </p:attrNameLst>
                                      </p:cBhvr>
                                      <p:to>
                                        <p:strVal val="visible"/>
                                      </p:to>
                                    </p:set>
                                    <p:animEffect filter="wipe(left)" transition="in">
                                      <p:cBhvr>
                                        <p:cTn dur="500" id="40"/>
                                        <p:tgtEl>
                                          <p:spTgt spid="33"/>
                                        </p:tgtEl>
                                      </p:cBhvr>
                                    </p:animEffect>
                                  </p:childTnLst>
                                </p:cTn>
                              </p:par>
                              <p:par>
                                <p:cTn autoRev="1" fill="hold" grpId="1" id="41" nodeType="withEffect" presetClass="emph" presetID="6" presetSubtype="0">
                                  <p:stCondLst>
                                    <p:cond delay="800"/>
                                  </p:stCondLst>
                                  <p:childTnLst>
                                    <p:animScale>
                                      <p:cBhvr>
                                        <p:cTn dur="150" fill="hold" id="42"/>
                                        <p:tgtEl>
                                          <p:spTgt spid="32"/>
                                        </p:tgtEl>
                                      </p:cBhvr>
                                      <p:by x="110000" y="110000"/>
                                    </p:animScale>
                                  </p:childTnLst>
                                </p:cTn>
                              </p:par>
                              <p:par>
                                <p:cTn fill="hold" id="43" nodeType="withEffect" presetClass="entr" presetID="2" presetSubtype="8">
                                  <p:stCondLst>
                                    <p:cond delay="800"/>
                                  </p:stCondLst>
                                  <p:childTnLst>
                                    <p:set>
                                      <p:cBhvr>
                                        <p:cTn dur="1" fill="hold" id="44">
                                          <p:stCondLst>
                                            <p:cond delay="0"/>
                                          </p:stCondLst>
                                        </p:cTn>
                                        <p:tgtEl>
                                          <p:spTgt spid="19479"/>
                                        </p:tgtEl>
                                        <p:attrNameLst>
                                          <p:attrName>style.visibility</p:attrName>
                                        </p:attrNameLst>
                                      </p:cBhvr>
                                      <p:to>
                                        <p:strVal val="visible"/>
                                      </p:to>
                                    </p:set>
                                    <p:anim calcmode="lin" valueType="num">
                                      <p:cBhvr additive="base">
                                        <p:cTn dur="500" fill="hold" id="45"/>
                                        <p:tgtEl>
                                          <p:spTgt spid="19479"/>
                                        </p:tgtEl>
                                        <p:attrNameLst>
                                          <p:attrName>ppt_x</p:attrName>
                                        </p:attrNameLst>
                                      </p:cBhvr>
                                      <p:tavLst>
                                        <p:tav tm="0">
                                          <p:val>
                                            <p:strVal val="0-#ppt_w/2"/>
                                          </p:val>
                                        </p:tav>
                                        <p:tav tm="100000">
                                          <p:val>
                                            <p:strVal val="#ppt_x"/>
                                          </p:val>
                                        </p:tav>
                                      </p:tavLst>
                                    </p:anim>
                                    <p:anim calcmode="lin" valueType="num">
                                      <p:cBhvr additive="base">
                                        <p:cTn dur="500" fill="hold" id="46"/>
                                        <p:tgtEl>
                                          <p:spTgt spid="19479"/>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900"/>
                                  </p:stCondLst>
                                  <p:childTnLst>
                                    <p:set>
                                      <p:cBhvr>
                                        <p:cTn dur="1" fill="hold" id="48">
                                          <p:stCondLst>
                                            <p:cond delay="0"/>
                                          </p:stCondLst>
                                        </p:cTn>
                                        <p:tgtEl>
                                          <p:spTgt spid="19477"/>
                                        </p:tgtEl>
                                        <p:attrNameLst>
                                          <p:attrName>style.visibility</p:attrName>
                                        </p:attrNameLst>
                                      </p:cBhvr>
                                      <p:to>
                                        <p:strVal val="visible"/>
                                      </p:to>
                                    </p:set>
                                    <p:anim calcmode="lin" valueType="num">
                                      <p:cBhvr additive="base">
                                        <p:cTn dur="500" fill="hold" id="49"/>
                                        <p:tgtEl>
                                          <p:spTgt spid="19477"/>
                                        </p:tgtEl>
                                        <p:attrNameLst>
                                          <p:attrName>ppt_x</p:attrName>
                                        </p:attrNameLst>
                                      </p:cBhvr>
                                      <p:tavLst>
                                        <p:tav tm="0">
                                          <p:val>
                                            <p:strVal val="0-#ppt_w/2"/>
                                          </p:val>
                                        </p:tav>
                                        <p:tav tm="100000">
                                          <p:val>
                                            <p:strVal val="#ppt_x"/>
                                          </p:val>
                                        </p:tav>
                                      </p:tavLst>
                                    </p:anim>
                                    <p:anim calcmode="lin" valueType="num">
                                      <p:cBhvr additive="base">
                                        <p:cTn dur="500" fill="hold" id="50"/>
                                        <p:tgtEl>
                                          <p:spTgt spid="19477"/>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8">
                                  <p:stCondLst>
                                    <p:cond delay="1000"/>
                                  </p:stCondLst>
                                  <p:childTnLst>
                                    <p:set>
                                      <p:cBhvr>
                                        <p:cTn dur="1" fill="hold" id="52">
                                          <p:stCondLst>
                                            <p:cond delay="0"/>
                                          </p:stCondLst>
                                        </p:cTn>
                                        <p:tgtEl>
                                          <p:spTgt spid="19482"/>
                                        </p:tgtEl>
                                        <p:attrNameLst>
                                          <p:attrName>style.visibility</p:attrName>
                                        </p:attrNameLst>
                                      </p:cBhvr>
                                      <p:to>
                                        <p:strVal val="visible"/>
                                      </p:to>
                                    </p:set>
                                    <p:anim calcmode="lin" valueType="num">
                                      <p:cBhvr additive="base">
                                        <p:cTn dur="500" fill="hold" id="53"/>
                                        <p:tgtEl>
                                          <p:spTgt spid="19482"/>
                                        </p:tgtEl>
                                        <p:attrNameLst>
                                          <p:attrName>ppt_x</p:attrName>
                                        </p:attrNameLst>
                                      </p:cBhvr>
                                      <p:tavLst>
                                        <p:tav tm="0">
                                          <p:val>
                                            <p:strVal val="0-#ppt_w/2"/>
                                          </p:val>
                                        </p:tav>
                                        <p:tav tm="100000">
                                          <p:val>
                                            <p:strVal val="#ppt_x"/>
                                          </p:val>
                                        </p:tav>
                                      </p:tavLst>
                                    </p:anim>
                                    <p:anim calcmode="lin" valueType="num">
                                      <p:cBhvr additive="base">
                                        <p:cTn dur="500" fill="hold" id="54"/>
                                        <p:tgtEl>
                                          <p:spTgt spid="19482"/>
                                        </p:tgtEl>
                                        <p:attrNameLst>
                                          <p:attrName>ppt_y</p:attrName>
                                        </p:attrNameLst>
                                      </p:cBhvr>
                                      <p:tavLst>
                                        <p:tav tm="0">
                                          <p:val>
                                            <p:strVal val="#ppt_y"/>
                                          </p:val>
                                        </p:tav>
                                        <p:tav tm="100000">
                                          <p:val>
                                            <p:strVal val="#ppt_y"/>
                                          </p:val>
                                        </p:tav>
                                      </p:tavLst>
                                    </p:anim>
                                  </p:childTnLst>
                                </p:cTn>
                              </p:par>
                              <p:par>
                                <p:cTn fill="hold" id="55" nodeType="withEffect" presetClass="entr" presetID="2" presetSubtype="2">
                                  <p:stCondLst>
                                    <p:cond delay="1100"/>
                                  </p:stCondLst>
                                  <p:childTnLst>
                                    <p:set>
                                      <p:cBhvr>
                                        <p:cTn dur="1" fill="hold" id="56">
                                          <p:stCondLst>
                                            <p:cond delay="0"/>
                                          </p:stCondLst>
                                        </p:cTn>
                                        <p:tgtEl>
                                          <p:spTgt spid="19481"/>
                                        </p:tgtEl>
                                        <p:attrNameLst>
                                          <p:attrName>style.visibility</p:attrName>
                                        </p:attrNameLst>
                                      </p:cBhvr>
                                      <p:to>
                                        <p:strVal val="visible"/>
                                      </p:to>
                                    </p:set>
                                    <p:anim calcmode="lin" valueType="num">
                                      <p:cBhvr additive="base">
                                        <p:cTn dur="500" fill="hold" id="57"/>
                                        <p:tgtEl>
                                          <p:spTgt spid="19481"/>
                                        </p:tgtEl>
                                        <p:attrNameLst>
                                          <p:attrName>ppt_x</p:attrName>
                                        </p:attrNameLst>
                                      </p:cBhvr>
                                      <p:tavLst>
                                        <p:tav tm="0">
                                          <p:val>
                                            <p:strVal val="1+#ppt_w/2"/>
                                          </p:val>
                                        </p:tav>
                                        <p:tav tm="100000">
                                          <p:val>
                                            <p:strVal val="#ppt_x"/>
                                          </p:val>
                                        </p:tav>
                                      </p:tavLst>
                                    </p:anim>
                                    <p:anim calcmode="lin" valueType="num">
                                      <p:cBhvr additive="base">
                                        <p:cTn dur="500" fill="hold" id="58"/>
                                        <p:tgtEl>
                                          <p:spTgt spid="19481"/>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8">
                                  <p:stCondLst>
                                    <p:cond delay="1200"/>
                                  </p:stCondLst>
                                  <p:childTnLst>
                                    <p:set>
                                      <p:cBhvr>
                                        <p:cTn dur="1" fill="hold" id="60">
                                          <p:stCondLst>
                                            <p:cond delay="0"/>
                                          </p:stCondLst>
                                        </p:cTn>
                                        <p:tgtEl>
                                          <p:spTgt spid="19480"/>
                                        </p:tgtEl>
                                        <p:attrNameLst>
                                          <p:attrName>style.visibility</p:attrName>
                                        </p:attrNameLst>
                                      </p:cBhvr>
                                      <p:to>
                                        <p:strVal val="visible"/>
                                      </p:to>
                                    </p:set>
                                    <p:anim calcmode="lin" valueType="num">
                                      <p:cBhvr additive="base">
                                        <p:cTn dur="500" fill="hold" id="61"/>
                                        <p:tgtEl>
                                          <p:spTgt spid="19480"/>
                                        </p:tgtEl>
                                        <p:attrNameLst>
                                          <p:attrName>ppt_x</p:attrName>
                                        </p:attrNameLst>
                                      </p:cBhvr>
                                      <p:tavLst>
                                        <p:tav tm="0">
                                          <p:val>
                                            <p:strVal val="0-#ppt_w/2"/>
                                          </p:val>
                                        </p:tav>
                                        <p:tav tm="100000">
                                          <p:val>
                                            <p:strVal val="#ppt_x"/>
                                          </p:val>
                                        </p:tav>
                                      </p:tavLst>
                                    </p:anim>
                                    <p:anim calcmode="lin" valueType="num">
                                      <p:cBhvr additive="base">
                                        <p:cTn dur="500" fill="hold" id="62"/>
                                        <p:tgtEl>
                                          <p:spTgt spid="19480"/>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1300"/>
                                  </p:stCondLst>
                                  <p:childTnLst>
                                    <p:set>
                                      <p:cBhvr>
                                        <p:cTn dur="1" fill="hold" id="64">
                                          <p:stCondLst>
                                            <p:cond delay="0"/>
                                          </p:stCondLst>
                                        </p:cTn>
                                        <p:tgtEl>
                                          <p:spTgt spid="19483"/>
                                        </p:tgtEl>
                                        <p:attrNameLst>
                                          <p:attrName>style.visibility</p:attrName>
                                        </p:attrNameLst>
                                      </p:cBhvr>
                                      <p:to>
                                        <p:strVal val="visible"/>
                                      </p:to>
                                    </p:set>
                                    <p:anim calcmode="lin" valueType="num">
                                      <p:cBhvr additive="base">
                                        <p:cTn dur="500" fill="hold" id="65"/>
                                        <p:tgtEl>
                                          <p:spTgt spid="19483"/>
                                        </p:tgtEl>
                                        <p:attrNameLst>
                                          <p:attrName>ppt_x</p:attrName>
                                        </p:attrNameLst>
                                      </p:cBhvr>
                                      <p:tavLst>
                                        <p:tav tm="0">
                                          <p:val>
                                            <p:strVal val="0-#ppt_w/2"/>
                                          </p:val>
                                        </p:tav>
                                        <p:tav tm="100000">
                                          <p:val>
                                            <p:strVal val="#ppt_x"/>
                                          </p:val>
                                        </p:tav>
                                      </p:tavLst>
                                    </p:anim>
                                    <p:anim calcmode="lin" valueType="num">
                                      <p:cBhvr additive="base">
                                        <p:cTn dur="500" fill="hold" id="66"/>
                                        <p:tgtEl>
                                          <p:spTgt spid="19483"/>
                                        </p:tgtEl>
                                        <p:attrNameLst>
                                          <p:attrName>ppt_y</p:attrName>
                                        </p:attrNameLst>
                                      </p:cBhvr>
                                      <p:tavLst>
                                        <p:tav tm="0">
                                          <p:val>
                                            <p:strVal val="#ppt_y"/>
                                          </p:val>
                                        </p:tav>
                                        <p:tav tm="100000">
                                          <p:val>
                                            <p:strVal val="#ppt_y"/>
                                          </p:val>
                                        </p:tav>
                                      </p:tavLst>
                                    </p:anim>
                                  </p:childTnLst>
                                </p:cTn>
                              </p:par>
                              <p:par>
                                <p:cTn fill="hold" id="67" nodeType="withEffect" presetClass="entr" presetID="2" presetSubtype="8">
                                  <p:stCondLst>
                                    <p:cond delay="1400"/>
                                  </p:stCondLst>
                                  <p:childTnLst>
                                    <p:set>
                                      <p:cBhvr>
                                        <p:cTn dur="1" fill="hold" id="68">
                                          <p:stCondLst>
                                            <p:cond delay="0"/>
                                          </p:stCondLst>
                                        </p:cTn>
                                        <p:tgtEl>
                                          <p:spTgt spid="19478"/>
                                        </p:tgtEl>
                                        <p:attrNameLst>
                                          <p:attrName>style.visibility</p:attrName>
                                        </p:attrNameLst>
                                      </p:cBhvr>
                                      <p:to>
                                        <p:strVal val="visible"/>
                                      </p:to>
                                    </p:set>
                                    <p:anim calcmode="lin" valueType="num">
                                      <p:cBhvr additive="base">
                                        <p:cTn dur="500" fill="hold" id="69"/>
                                        <p:tgtEl>
                                          <p:spTgt spid="19478"/>
                                        </p:tgtEl>
                                        <p:attrNameLst>
                                          <p:attrName>ppt_x</p:attrName>
                                        </p:attrNameLst>
                                      </p:cBhvr>
                                      <p:tavLst>
                                        <p:tav tm="0">
                                          <p:val>
                                            <p:strVal val="0-#ppt_w/2"/>
                                          </p:val>
                                        </p:tav>
                                        <p:tav tm="100000">
                                          <p:val>
                                            <p:strVal val="#ppt_x"/>
                                          </p:val>
                                        </p:tav>
                                      </p:tavLst>
                                    </p:anim>
                                    <p:anim calcmode="lin" valueType="num">
                                      <p:cBhvr additive="base">
                                        <p:cTn dur="500" fill="hold" id="70"/>
                                        <p:tgtEl>
                                          <p:spTgt spid="1947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77"/>
      <p:bldP grpId="0" spid="19480"/>
      <p:bldP grpId="0" spid="19482"/>
      <p:bldP grpId="0" spid="19483"/>
      <p:bldP grpId="0" spid="28"/>
      <p:bldP grpId="1" spid="28"/>
      <p:bldP grpId="0" spid="29"/>
      <p:bldP grpId="1" spid="29"/>
      <p:bldP grpId="0" spid="30"/>
      <p:bldP grpId="1" spid="30"/>
      <p:bldP grpId="0" spid="31"/>
      <p:bldP grpId="1" spid="31"/>
      <p:bldP grpId="0" spid="32"/>
      <p:bldP grpId="1" spid="32"/>
      <p:bldP grpId="0" spid="3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25" name="Rectangle 21"/>
          <p:cNvSpPr>
            <a:spLocks noChangeArrowheads="1"/>
          </p:cNvSpPr>
          <p:nvPr/>
        </p:nvSpPr>
        <p:spPr bwMode="auto">
          <a:xfrm>
            <a:off x="2987675" y="1379538"/>
            <a:ext cx="6156325" cy="3024187"/>
          </a:xfrm>
          <a:prstGeom prst="rect">
            <a:avLst/>
          </a:prstGeom>
          <a:solidFill>
            <a:srgbClr val="26313E"/>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26" name="Rectangle 22"/>
          <p:cNvSpPr>
            <a:spLocks noChangeArrowheads="1"/>
          </p:cNvSpPr>
          <p:nvPr/>
        </p:nvSpPr>
        <p:spPr bwMode="auto">
          <a:xfrm>
            <a:off x="0" y="1379537"/>
            <a:ext cx="2987675" cy="3024187"/>
          </a:xfrm>
          <a:prstGeom prst="rect">
            <a:avLst/>
          </a:prstGeom>
          <a:blipFill dpi="0" rotWithShape="1">
            <a:blip r:embed="rId2"/>
            <a:stretch>
              <a:fillRect r="-34912"/>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umimoji="0" lang="zh-CN">
              <a:latin typeface="+mn-lt"/>
              <a:ea typeface="+mn-ea"/>
            </a:endParaRPr>
          </a:p>
        </p:txBody>
      </p:sp>
      <p:grpSp>
        <p:nvGrpSpPr>
          <p:cNvPr id="21527" name="Group 23"/>
          <p:cNvGrpSpPr/>
          <p:nvPr/>
        </p:nvGrpSpPr>
        <p:grpSpPr>
          <a:xfrm>
            <a:off x="7807325" y="1908174"/>
            <a:ext cx="309563" cy="381000"/>
            <a:chExt cx="134" cy="163"/>
          </a:xfrm>
          <a:solidFill>
            <a:srgbClr val="FBE22D"/>
          </a:solidFill>
        </p:grpSpPr>
        <p:sp>
          <p:nvSpPr>
            <p:cNvPr id="21528" name="Freeform 24"/>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29" name="Rectangle 25"/>
            <p:cNvSpPr>
              <a:spLocks noChangeArrowheads="1"/>
            </p:cNvSpPr>
            <p:nvPr/>
          </p:nvSpPr>
          <p:spPr bwMode="auto">
            <a:xfrm>
              <a:off x="37" y="44"/>
              <a:ext cx="59" cy="1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30" name="Rectangle 26"/>
            <p:cNvSpPr>
              <a:spLocks noChangeArrowheads="1"/>
            </p:cNvSpPr>
            <p:nvPr/>
          </p:nvSpPr>
          <p:spPr bwMode="auto">
            <a:xfrm>
              <a:off x="37" y="83"/>
              <a:ext cx="38"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grpSp>
      <p:grpSp>
        <p:nvGrpSpPr>
          <p:cNvPr id="21531" name="Group 27"/>
          <p:cNvGrpSpPr/>
          <p:nvPr/>
        </p:nvGrpSpPr>
        <p:grpSpPr>
          <a:xfrm>
            <a:off x="5919788" y="1912937"/>
            <a:ext cx="292100" cy="369887"/>
            <a:chExt cx="127" cy="163"/>
          </a:xfrm>
          <a:solidFill>
            <a:srgbClr val="A9D25A"/>
          </a:solidFill>
        </p:grpSpPr>
        <p:sp>
          <p:nvSpPr>
            <p:cNvPr id="21532" name="Freeform 28"/>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33" name="Freeform 29"/>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34" name="Freeform 30"/>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35" name="Freeform 31"/>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36" name="Freeform 32"/>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grpSp>
      <p:sp>
        <p:nvSpPr>
          <p:cNvPr id="21537" name="Freeform 33"/>
          <p:cNvSpPr>
            <a:spLocks noEditPoints="1"/>
          </p:cNvSpPr>
          <p:nvPr/>
        </p:nvSpPr>
        <p:spPr bwMode="auto">
          <a:xfrm>
            <a:off x="3989388" y="1946275"/>
            <a:ext cx="446087" cy="303213"/>
          </a:xfrm>
          <a:custGeom>
            <a:gdLst>
              <a:gd fmla="*/ 429359 w 160" name="T0"/>
              <a:gd fmla="*/ 33381 h 109" name="T1"/>
              <a:gd fmla="*/ 387538 w 160" name="T2"/>
              <a:gd fmla="*/ 16691 h 109" name="T3"/>
              <a:gd fmla="*/ 342929 w 160" name="T4"/>
              <a:gd fmla="*/ 33381 h 109" name="T5"/>
              <a:gd fmla="*/ 326201 w 160" name="T6"/>
              <a:gd fmla="*/ 75108 h 109" name="T7"/>
              <a:gd fmla="*/ 331777 w 160" name="T8"/>
              <a:gd fmla="*/ 100144 h 109" name="T9"/>
              <a:gd fmla="*/ 259288 w 160" name="T10"/>
              <a:gd fmla="*/ 166906 h 109" name="T11"/>
              <a:gd fmla="*/ 220255 w 160" name="T12"/>
              <a:gd fmla="*/ 155779 h 109" name="T13"/>
              <a:gd fmla="*/ 184011 w 160" name="T14"/>
              <a:gd fmla="*/ 164124 h 109" name="T15"/>
              <a:gd fmla="*/ 131038 w 160" name="T16"/>
              <a:gd fmla="*/ 102926 h 109" name="T17"/>
              <a:gd fmla="*/ 119886 w 160" name="T18"/>
              <a:gd fmla="*/ 19472 h 109" name="T19"/>
              <a:gd fmla="*/ 69701 w 160" name="T20"/>
              <a:gd fmla="*/ 0 h 109" name="T21"/>
              <a:gd fmla="*/ 22304 w 160" name="T22"/>
              <a:gd fmla="*/ 19472 h 109" name="T23"/>
              <a:gd fmla="*/ 0 w 160" name="T24"/>
              <a:gd fmla="*/ 66762 h 109" name="T25"/>
              <a:gd fmla="*/ 22304 w 160" name="T26"/>
              <a:gd fmla="*/ 116834 h 109" name="T27"/>
              <a:gd fmla="*/ 69701 w 160" name="T28"/>
              <a:gd fmla="*/ 136307 h 109" name="T29"/>
              <a:gd fmla="*/ 103158 w 160" name="T30"/>
              <a:gd fmla="*/ 127961 h 109" name="T31"/>
              <a:gd fmla="*/ 156130 w 160" name="T32"/>
              <a:gd fmla="*/ 191942 h 109" name="T33"/>
              <a:gd fmla="*/ 167283 w 160" name="T34"/>
              <a:gd fmla="*/ 283741 h 109" name="T35"/>
              <a:gd fmla="*/ 220255 w 160" name="T36"/>
              <a:gd fmla="*/ 303213 h 109" name="T37"/>
              <a:gd fmla="*/ 273228 w 160" name="T38"/>
              <a:gd fmla="*/ 283741 h 109" name="T39"/>
              <a:gd fmla="*/ 284380 w 160" name="T40"/>
              <a:gd fmla="*/ 191942 h 109" name="T41"/>
              <a:gd fmla="*/ 359658 w 160" name="T42"/>
              <a:gd fmla="*/ 127961 h 109" name="T43"/>
              <a:gd fmla="*/ 387538 w 160" name="T44"/>
              <a:gd fmla="*/ 136307 h 109" name="T45"/>
              <a:gd fmla="*/ 429359 w 160" name="T46"/>
              <a:gd fmla="*/ 119616 h 109" name="T47"/>
              <a:gd fmla="*/ 446087 w 160" name="T48"/>
              <a:gd fmla="*/ 75108 h 109" name="T49"/>
              <a:gd fmla="*/ 429359 w 160" name="T50"/>
              <a:gd fmla="*/ 33381 h 109" name="T51"/>
              <a:gd fmla="*/ 47397 w 160" name="T52"/>
              <a:gd fmla="*/ 89017 h 109" name="T53"/>
              <a:gd fmla="*/ 39033 w 160" name="T54"/>
              <a:gd fmla="*/ 66762 h 109" name="T55"/>
              <a:gd fmla="*/ 47397 w 160" name="T56"/>
              <a:gd fmla="*/ 47290 h 109" name="T57"/>
              <a:gd fmla="*/ 69701 w 160" name="T58"/>
              <a:gd fmla="*/ 36163 h 109" name="T59"/>
              <a:gd fmla="*/ 92005 w 160" name="T60"/>
              <a:gd fmla="*/ 47290 h 109" name="T61"/>
              <a:gd fmla="*/ 92005 w 160" name="T62"/>
              <a:gd fmla="*/ 89017 h 109" name="T63"/>
              <a:gd fmla="*/ 47397 w 160" name="T64"/>
              <a:gd fmla="*/ 89017 h 109" name="T65"/>
              <a:gd fmla="*/ 401478 w 160" name="T66"/>
              <a:gd fmla="*/ 91798 h 109" name="T67"/>
              <a:gd fmla="*/ 370810 w 160" name="T68"/>
              <a:gd fmla="*/ 91798 h 109" name="T69"/>
              <a:gd fmla="*/ 365234 w 160" name="T70"/>
              <a:gd fmla="*/ 75108 h 109" name="T71"/>
              <a:gd fmla="*/ 370810 w 160" name="T72"/>
              <a:gd fmla="*/ 61199 h 109" name="T73"/>
              <a:gd fmla="*/ 387538 w 160" name="T74"/>
              <a:gd fmla="*/ 55635 h 109" name="T75"/>
              <a:gd fmla="*/ 401478 w 160" name="T76"/>
              <a:gd fmla="*/ 61199 h 109" name="T77"/>
              <a:gd fmla="*/ 407054 w 160" name="T78"/>
              <a:gd fmla="*/ 75108 h 109" name="T79"/>
              <a:gd fmla="*/ 401478 w 160" name="T80"/>
              <a:gd fmla="*/ 91798 h 10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38" name="Rectangle 34"/>
          <p:cNvSpPr>
            <a:spLocks noChangeArrowheads="1"/>
          </p:cNvSpPr>
          <p:nvPr/>
        </p:nvSpPr>
        <p:spPr bwMode="auto">
          <a:xfrm>
            <a:off x="5528311" y="2387600"/>
            <a:ext cx="1073467"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Management </a:t>
            </a:r>
          </a:p>
        </p:txBody>
      </p:sp>
      <p:sp>
        <p:nvSpPr>
          <p:cNvPr id="21539" name="Rectangle 35"/>
          <p:cNvSpPr>
            <a:spLocks noChangeArrowheads="1"/>
          </p:cNvSpPr>
          <p:nvPr/>
        </p:nvSpPr>
        <p:spPr bwMode="auto">
          <a:xfrm>
            <a:off x="3821748" y="2387600"/>
            <a:ext cx="781368"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Message </a:t>
            </a:r>
          </a:p>
        </p:txBody>
      </p:sp>
      <p:sp>
        <p:nvSpPr>
          <p:cNvPr id="21540" name="Rectangle 36"/>
          <p:cNvSpPr>
            <a:spLocks noChangeArrowheads="1"/>
          </p:cNvSpPr>
          <p:nvPr/>
        </p:nvSpPr>
        <p:spPr bwMode="auto">
          <a:xfrm>
            <a:off x="3492500" y="2813050"/>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1541" name="Rectangle 37"/>
          <p:cNvSpPr>
            <a:spLocks noChangeArrowheads="1"/>
          </p:cNvSpPr>
          <p:nvPr/>
        </p:nvSpPr>
        <p:spPr bwMode="auto">
          <a:xfrm>
            <a:off x="5345112" y="2813050"/>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1542" name="Rectangle 38"/>
          <p:cNvSpPr>
            <a:spLocks noChangeArrowheads="1"/>
          </p:cNvSpPr>
          <p:nvPr/>
        </p:nvSpPr>
        <p:spPr bwMode="auto">
          <a:xfrm>
            <a:off x="7652384" y="2387600"/>
            <a:ext cx="600393"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Target</a:t>
            </a:r>
          </a:p>
        </p:txBody>
      </p:sp>
      <p:sp>
        <p:nvSpPr>
          <p:cNvPr id="21543" name="Rectangle 39"/>
          <p:cNvSpPr>
            <a:spLocks noChangeArrowheads="1"/>
          </p:cNvSpPr>
          <p:nvPr/>
        </p:nvSpPr>
        <p:spPr bwMode="auto">
          <a:xfrm>
            <a:off x="7231063" y="2813050"/>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1544" name="Line 40"/>
          <p:cNvSpPr>
            <a:spLocks noChangeShapeType="1"/>
          </p:cNvSpPr>
          <p:nvPr/>
        </p:nvSpPr>
        <p:spPr bwMode="auto">
          <a:xfrm>
            <a:off x="3629025" y="2676525"/>
            <a:ext cx="1152525" cy="0"/>
          </a:xfrm>
          <a:prstGeom prst="line">
            <a:avLst/>
          </a:prstGeom>
          <a:noFill/>
          <a:ln w="1270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1545" name="Line 41"/>
          <p:cNvSpPr>
            <a:spLocks noChangeShapeType="1"/>
          </p:cNvSpPr>
          <p:nvPr/>
        </p:nvSpPr>
        <p:spPr bwMode="auto">
          <a:xfrm>
            <a:off x="5472113" y="2676525"/>
            <a:ext cx="1152525" cy="0"/>
          </a:xfrm>
          <a:prstGeom prst="line">
            <a:avLst/>
          </a:prstGeom>
          <a:noFill/>
          <a:ln w="1270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1546" name="Line 42"/>
          <p:cNvSpPr>
            <a:spLocks noChangeShapeType="1"/>
          </p:cNvSpPr>
          <p:nvPr/>
        </p:nvSpPr>
        <p:spPr bwMode="auto">
          <a:xfrm>
            <a:off x="7354888" y="2676525"/>
            <a:ext cx="1152525" cy="0"/>
          </a:xfrm>
          <a:prstGeom prst="line">
            <a:avLst/>
          </a:prstGeom>
          <a:noFill/>
          <a:ln w="1270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1547" name="Rectangle 43"/>
          <p:cNvSpPr>
            <a:spLocks noChangeArrowheads="1"/>
          </p:cNvSpPr>
          <p:nvPr/>
        </p:nvSpPr>
        <p:spPr bwMode="auto">
          <a:xfrm>
            <a:off x="3492500" y="3684588"/>
            <a:ext cx="5256213"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en-US" sz="8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1548" name="Line 44"/>
          <p:cNvSpPr>
            <a:spLocks noChangeShapeType="1"/>
          </p:cNvSpPr>
          <p:nvPr/>
        </p:nvSpPr>
        <p:spPr bwMode="auto">
          <a:xfrm flipH="1">
            <a:off x="5145088" y="1892300"/>
            <a:ext cx="0" cy="1368425"/>
          </a:xfrm>
          <a:prstGeom prst="line">
            <a:avLst/>
          </a:prstGeom>
          <a:noFill/>
          <a:ln w="6350">
            <a:solidFill>
              <a:schemeClr val="bg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1549" name="Line 45"/>
          <p:cNvSpPr>
            <a:spLocks noChangeShapeType="1"/>
          </p:cNvSpPr>
          <p:nvPr/>
        </p:nvSpPr>
        <p:spPr bwMode="auto">
          <a:xfrm flipH="1">
            <a:off x="7019925" y="1892300"/>
            <a:ext cx="0" cy="1368425"/>
          </a:xfrm>
          <a:prstGeom prst="line">
            <a:avLst/>
          </a:prstGeom>
          <a:noFill/>
          <a:ln w="6350">
            <a:solidFill>
              <a:schemeClr val="bg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7"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8"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9"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0"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02</a:t>
            </a:r>
          </a:p>
        </p:txBody>
      </p:sp>
      <p:sp>
        <p:nvSpPr>
          <p:cNvPr id="51"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300" fill="hold" id="7"/>
                                        <p:tgtEl>
                                          <p:spTgt spid="49"/>
                                        </p:tgtEl>
                                        <p:attrNameLst>
                                          <p:attrName>ppt_w</p:attrName>
                                        </p:attrNameLst>
                                      </p:cBhvr>
                                      <p:tavLst>
                                        <p:tav tm="0">
                                          <p:val>
                                            <p:fltVal val="0"/>
                                          </p:val>
                                        </p:tav>
                                        <p:tav tm="100000">
                                          <p:val>
                                            <p:strVal val="#ppt_w"/>
                                          </p:val>
                                        </p:tav>
                                      </p:tavLst>
                                    </p:anim>
                                    <p:anim calcmode="lin" valueType="num">
                                      <p:cBhvr>
                                        <p:cTn dur="300" fill="hold" id="8"/>
                                        <p:tgtEl>
                                          <p:spTgt spid="49"/>
                                        </p:tgtEl>
                                        <p:attrNameLst>
                                          <p:attrName>ppt_h</p:attrName>
                                        </p:attrNameLst>
                                      </p:cBhvr>
                                      <p:tavLst>
                                        <p:tav tm="0">
                                          <p:val>
                                            <p:fltVal val="0"/>
                                          </p:val>
                                        </p:tav>
                                        <p:tav tm="100000">
                                          <p:val>
                                            <p:strVal val="#ppt_h"/>
                                          </p:val>
                                        </p:tav>
                                      </p:tavLst>
                                    </p:anim>
                                    <p:animEffect filter="fade" transition="in">
                                      <p:cBhvr>
                                        <p:cTn dur="300" id="9"/>
                                        <p:tgtEl>
                                          <p:spTgt spid="49"/>
                                        </p:tgtEl>
                                      </p:cBhvr>
                                    </p:animEffect>
                                  </p:childTnLst>
                                </p:cTn>
                              </p:par>
                              <p:par>
                                <p:cTn autoRev="1" fill="hold" grpId="1" id="10" nodeType="withEffect" presetClass="emph" presetID="6" presetSubtype="0">
                                  <p:stCondLst>
                                    <p:cond delay="300"/>
                                  </p:stCondLst>
                                  <p:childTnLst>
                                    <p:animScale>
                                      <p:cBhvr>
                                        <p:cTn dur="150" fill="hold" id="11"/>
                                        <p:tgtEl>
                                          <p:spTgt spid="49"/>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48"/>
                                        </p:tgtEl>
                                        <p:attrNameLst>
                                          <p:attrName>style.visibility</p:attrName>
                                        </p:attrNameLst>
                                      </p:cBhvr>
                                      <p:to>
                                        <p:strVal val="visible"/>
                                      </p:to>
                                    </p:set>
                                    <p:anim calcmode="lin" valueType="num">
                                      <p:cBhvr>
                                        <p:cTn dur="300" fill="hold" id="14"/>
                                        <p:tgtEl>
                                          <p:spTgt spid="48"/>
                                        </p:tgtEl>
                                        <p:attrNameLst>
                                          <p:attrName>ppt_w</p:attrName>
                                        </p:attrNameLst>
                                      </p:cBhvr>
                                      <p:tavLst>
                                        <p:tav tm="0">
                                          <p:val>
                                            <p:fltVal val="0"/>
                                          </p:val>
                                        </p:tav>
                                        <p:tav tm="100000">
                                          <p:val>
                                            <p:strVal val="#ppt_w"/>
                                          </p:val>
                                        </p:tav>
                                      </p:tavLst>
                                    </p:anim>
                                    <p:anim calcmode="lin" valueType="num">
                                      <p:cBhvr>
                                        <p:cTn dur="300" fill="hold" id="15"/>
                                        <p:tgtEl>
                                          <p:spTgt spid="48"/>
                                        </p:tgtEl>
                                        <p:attrNameLst>
                                          <p:attrName>ppt_h</p:attrName>
                                        </p:attrNameLst>
                                      </p:cBhvr>
                                      <p:tavLst>
                                        <p:tav tm="0">
                                          <p:val>
                                            <p:fltVal val="0"/>
                                          </p:val>
                                        </p:tav>
                                        <p:tav tm="100000">
                                          <p:val>
                                            <p:strVal val="#ppt_h"/>
                                          </p:val>
                                        </p:tav>
                                      </p:tavLst>
                                    </p:anim>
                                    <p:animEffect filter="fade" transition="in">
                                      <p:cBhvr>
                                        <p:cTn dur="300" id="16"/>
                                        <p:tgtEl>
                                          <p:spTgt spid="48"/>
                                        </p:tgtEl>
                                      </p:cBhvr>
                                    </p:animEffect>
                                  </p:childTnLst>
                                </p:cTn>
                              </p:par>
                              <p:par>
                                <p:cTn autoRev="1" fill="hold" grpId="1" id="17" nodeType="withEffect" presetClass="emph" presetID="6" presetSubtype="0">
                                  <p:stCondLst>
                                    <p:cond delay="600"/>
                                  </p:stCondLst>
                                  <p:childTnLst>
                                    <p:animScale>
                                      <p:cBhvr>
                                        <p:cTn dur="150" fill="hold" id="18"/>
                                        <p:tgtEl>
                                          <p:spTgt spid="48"/>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47"/>
                                        </p:tgtEl>
                                        <p:attrNameLst>
                                          <p:attrName>style.visibility</p:attrName>
                                        </p:attrNameLst>
                                      </p:cBhvr>
                                      <p:to>
                                        <p:strVal val="visible"/>
                                      </p:to>
                                    </p:set>
                                    <p:anim calcmode="lin" valueType="num">
                                      <p:cBhvr>
                                        <p:cTn dur="300" fill="hold" id="21"/>
                                        <p:tgtEl>
                                          <p:spTgt spid="47"/>
                                        </p:tgtEl>
                                        <p:attrNameLst>
                                          <p:attrName>ppt_w</p:attrName>
                                        </p:attrNameLst>
                                      </p:cBhvr>
                                      <p:tavLst>
                                        <p:tav tm="0">
                                          <p:val>
                                            <p:fltVal val="0"/>
                                          </p:val>
                                        </p:tav>
                                        <p:tav tm="100000">
                                          <p:val>
                                            <p:strVal val="#ppt_w"/>
                                          </p:val>
                                        </p:tav>
                                      </p:tavLst>
                                    </p:anim>
                                    <p:anim calcmode="lin" valueType="num">
                                      <p:cBhvr>
                                        <p:cTn dur="300" fill="hold" id="22"/>
                                        <p:tgtEl>
                                          <p:spTgt spid="47"/>
                                        </p:tgtEl>
                                        <p:attrNameLst>
                                          <p:attrName>ppt_h</p:attrName>
                                        </p:attrNameLst>
                                      </p:cBhvr>
                                      <p:tavLst>
                                        <p:tav tm="0">
                                          <p:val>
                                            <p:fltVal val="0"/>
                                          </p:val>
                                        </p:tav>
                                        <p:tav tm="100000">
                                          <p:val>
                                            <p:strVal val="#ppt_h"/>
                                          </p:val>
                                        </p:tav>
                                      </p:tavLst>
                                    </p:anim>
                                    <p:animEffect filter="fade" transition="in">
                                      <p:cBhvr>
                                        <p:cTn dur="300" id="23"/>
                                        <p:tgtEl>
                                          <p:spTgt spid="47"/>
                                        </p:tgtEl>
                                      </p:cBhvr>
                                    </p:animEffect>
                                  </p:childTnLst>
                                </p:cTn>
                              </p:par>
                              <p:par>
                                <p:cTn autoRev="1" fill="hold" grpId="1" id="24" nodeType="withEffect" presetClass="emph" presetID="6" presetSubtype="0">
                                  <p:stCondLst>
                                    <p:cond delay="900"/>
                                  </p:stCondLst>
                                  <p:childTnLst>
                                    <p:animScale>
                                      <p:cBhvr>
                                        <p:cTn dur="150" fill="hold" id="25"/>
                                        <p:tgtEl>
                                          <p:spTgt spid="47"/>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46"/>
                                        </p:tgtEl>
                                        <p:attrNameLst>
                                          <p:attrName>style.visibility</p:attrName>
                                        </p:attrNameLst>
                                      </p:cBhvr>
                                      <p:to>
                                        <p:strVal val="visible"/>
                                      </p:to>
                                    </p:set>
                                    <p:anim calcmode="lin" valueType="num">
                                      <p:cBhvr>
                                        <p:cTn dur="300" fill="hold" id="28"/>
                                        <p:tgtEl>
                                          <p:spTgt spid="46"/>
                                        </p:tgtEl>
                                        <p:attrNameLst>
                                          <p:attrName>ppt_w</p:attrName>
                                        </p:attrNameLst>
                                      </p:cBhvr>
                                      <p:tavLst>
                                        <p:tav tm="0">
                                          <p:val>
                                            <p:fltVal val="0"/>
                                          </p:val>
                                        </p:tav>
                                        <p:tav tm="100000">
                                          <p:val>
                                            <p:strVal val="#ppt_w"/>
                                          </p:val>
                                        </p:tav>
                                      </p:tavLst>
                                    </p:anim>
                                    <p:anim calcmode="lin" valueType="num">
                                      <p:cBhvr>
                                        <p:cTn dur="300" fill="hold" id="29"/>
                                        <p:tgtEl>
                                          <p:spTgt spid="46"/>
                                        </p:tgtEl>
                                        <p:attrNameLst>
                                          <p:attrName>ppt_h</p:attrName>
                                        </p:attrNameLst>
                                      </p:cBhvr>
                                      <p:tavLst>
                                        <p:tav tm="0">
                                          <p:val>
                                            <p:fltVal val="0"/>
                                          </p:val>
                                        </p:tav>
                                        <p:tav tm="100000">
                                          <p:val>
                                            <p:strVal val="#ppt_h"/>
                                          </p:val>
                                        </p:tav>
                                      </p:tavLst>
                                    </p:anim>
                                    <p:animEffect filter="fade" transition="in">
                                      <p:cBhvr>
                                        <p:cTn dur="300" id="30"/>
                                        <p:tgtEl>
                                          <p:spTgt spid="46"/>
                                        </p:tgtEl>
                                      </p:cBhvr>
                                    </p:animEffect>
                                  </p:childTnLst>
                                </p:cTn>
                              </p:par>
                              <p:par>
                                <p:cTn autoRev="1" fill="hold" grpId="1" id="31" nodeType="withEffect" presetClass="emph" presetID="6" presetSubtype="0">
                                  <p:stCondLst>
                                    <p:cond delay="1200"/>
                                  </p:stCondLst>
                                  <p:childTnLst>
                                    <p:animScale>
                                      <p:cBhvr>
                                        <p:cTn dur="150" fill="hold" id="32"/>
                                        <p:tgtEl>
                                          <p:spTgt spid="46"/>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50"/>
                                        </p:tgtEl>
                                        <p:attrNameLst>
                                          <p:attrName>style.visibility</p:attrName>
                                        </p:attrNameLst>
                                      </p:cBhvr>
                                      <p:to>
                                        <p:strVal val="visible"/>
                                      </p:to>
                                    </p:set>
                                    <p:anim calcmode="lin" valueType="num">
                                      <p:cBhvr>
                                        <p:cTn dur="300" fill="hold" id="35"/>
                                        <p:tgtEl>
                                          <p:spTgt spid="50"/>
                                        </p:tgtEl>
                                        <p:attrNameLst>
                                          <p:attrName>ppt_w</p:attrName>
                                        </p:attrNameLst>
                                      </p:cBhvr>
                                      <p:tavLst>
                                        <p:tav tm="0">
                                          <p:val>
                                            <p:fltVal val="0"/>
                                          </p:val>
                                        </p:tav>
                                        <p:tav tm="100000">
                                          <p:val>
                                            <p:strVal val="#ppt_w"/>
                                          </p:val>
                                        </p:tav>
                                      </p:tavLst>
                                    </p:anim>
                                    <p:anim calcmode="lin" valueType="num">
                                      <p:cBhvr>
                                        <p:cTn dur="300" fill="hold" id="36"/>
                                        <p:tgtEl>
                                          <p:spTgt spid="50"/>
                                        </p:tgtEl>
                                        <p:attrNameLst>
                                          <p:attrName>ppt_h</p:attrName>
                                        </p:attrNameLst>
                                      </p:cBhvr>
                                      <p:tavLst>
                                        <p:tav tm="0">
                                          <p:val>
                                            <p:fltVal val="0"/>
                                          </p:val>
                                        </p:tav>
                                        <p:tav tm="100000">
                                          <p:val>
                                            <p:strVal val="#ppt_h"/>
                                          </p:val>
                                        </p:tav>
                                      </p:tavLst>
                                    </p:anim>
                                    <p:animEffect filter="fade" transition="in">
                                      <p:cBhvr>
                                        <p:cTn dur="300" id="37"/>
                                        <p:tgtEl>
                                          <p:spTgt spid="50"/>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51"/>
                                        </p:tgtEl>
                                        <p:attrNameLst>
                                          <p:attrName>style.visibility</p:attrName>
                                        </p:attrNameLst>
                                      </p:cBhvr>
                                      <p:to>
                                        <p:strVal val="visible"/>
                                      </p:to>
                                    </p:set>
                                    <p:animEffect filter="wipe(left)" transition="in">
                                      <p:cBhvr>
                                        <p:cTn dur="500" id="40"/>
                                        <p:tgtEl>
                                          <p:spTgt spid="51"/>
                                        </p:tgtEl>
                                      </p:cBhvr>
                                    </p:animEffect>
                                  </p:childTnLst>
                                </p:cTn>
                              </p:par>
                              <p:par>
                                <p:cTn autoRev="1" fill="hold" grpId="1" id="41" nodeType="withEffect" presetClass="emph" presetID="6" presetSubtype="0">
                                  <p:stCondLst>
                                    <p:cond delay="800"/>
                                  </p:stCondLst>
                                  <p:childTnLst>
                                    <p:animScale>
                                      <p:cBhvr>
                                        <p:cTn dur="150" fill="hold" id="42"/>
                                        <p:tgtEl>
                                          <p:spTgt spid="50"/>
                                        </p:tgtEl>
                                      </p:cBhvr>
                                      <p:by x="110000" y="110000"/>
                                    </p:animScale>
                                  </p:childTnLst>
                                </p:cTn>
                              </p:par>
                              <p:par>
                                <p:cTn fill="hold" id="43" nodeType="withEffect" presetClass="entr" presetID="2" presetSubtype="4">
                                  <p:stCondLst>
                                    <p:cond delay="800"/>
                                  </p:stCondLst>
                                  <p:childTnLst>
                                    <p:set>
                                      <p:cBhvr>
                                        <p:cTn dur="1" fill="hold" id="44">
                                          <p:stCondLst>
                                            <p:cond delay="0"/>
                                          </p:stCondLst>
                                        </p:cTn>
                                        <p:tgtEl>
                                          <p:spTgt spid="21526"/>
                                        </p:tgtEl>
                                        <p:attrNameLst>
                                          <p:attrName>style.visibility</p:attrName>
                                        </p:attrNameLst>
                                      </p:cBhvr>
                                      <p:to>
                                        <p:strVal val="visible"/>
                                      </p:to>
                                    </p:set>
                                    <p:anim calcmode="lin" valueType="num">
                                      <p:cBhvr additive="base">
                                        <p:cTn dur="500" fill="hold" id="45"/>
                                        <p:tgtEl>
                                          <p:spTgt spid="21526"/>
                                        </p:tgtEl>
                                        <p:attrNameLst>
                                          <p:attrName>ppt_x</p:attrName>
                                        </p:attrNameLst>
                                      </p:cBhvr>
                                      <p:tavLst>
                                        <p:tav tm="0">
                                          <p:val>
                                            <p:strVal val="#ppt_x"/>
                                          </p:val>
                                        </p:tav>
                                        <p:tav tm="100000">
                                          <p:val>
                                            <p:strVal val="#ppt_x"/>
                                          </p:val>
                                        </p:tav>
                                      </p:tavLst>
                                    </p:anim>
                                    <p:anim calcmode="lin" valueType="num">
                                      <p:cBhvr additive="base">
                                        <p:cTn dur="500" fill="hold" id="46"/>
                                        <p:tgtEl>
                                          <p:spTgt spid="21526"/>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900"/>
                                  </p:stCondLst>
                                  <p:childTnLst>
                                    <p:set>
                                      <p:cBhvr>
                                        <p:cTn dur="1" fill="hold" id="48">
                                          <p:stCondLst>
                                            <p:cond delay="0"/>
                                          </p:stCondLst>
                                        </p:cTn>
                                        <p:tgtEl>
                                          <p:spTgt spid="21525"/>
                                        </p:tgtEl>
                                        <p:attrNameLst>
                                          <p:attrName>style.visibility</p:attrName>
                                        </p:attrNameLst>
                                      </p:cBhvr>
                                      <p:to>
                                        <p:strVal val="visible"/>
                                      </p:to>
                                    </p:set>
                                    <p:anim calcmode="lin" valueType="num">
                                      <p:cBhvr additive="base">
                                        <p:cTn dur="500" fill="hold" id="49"/>
                                        <p:tgtEl>
                                          <p:spTgt spid="21525"/>
                                        </p:tgtEl>
                                        <p:attrNameLst>
                                          <p:attrName>ppt_x</p:attrName>
                                        </p:attrNameLst>
                                      </p:cBhvr>
                                      <p:tavLst>
                                        <p:tav tm="0">
                                          <p:val>
                                            <p:strVal val="#ppt_x"/>
                                          </p:val>
                                        </p:tav>
                                        <p:tav tm="100000">
                                          <p:val>
                                            <p:strVal val="#ppt_x"/>
                                          </p:val>
                                        </p:tav>
                                      </p:tavLst>
                                    </p:anim>
                                    <p:anim calcmode="lin" valueType="num">
                                      <p:cBhvr additive="base">
                                        <p:cTn dur="500" fill="hold" id="50"/>
                                        <p:tgtEl>
                                          <p:spTgt spid="21525"/>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2">
                                  <p:stCondLst>
                                    <p:cond delay="1400"/>
                                  </p:stCondLst>
                                  <p:childTnLst>
                                    <p:set>
                                      <p:cBhvr>
                                        <p:cTn dur="1" fill="hold" id="52">
                                          <p:stCondLst>
                                            <p:cond delay="0"/>
                                          </p:stCondLst>
                                        </p:cTn>
                                        <p:tgtEl>
                                          <p:spTgt spid="21537"/>
                                        </p:tgtEl>
                                        <p:attrNameLst>
                                          <p:attrName>style.visibility</p:attrName>
                                        </p:attrNameLst>
                                      </p:cBhvr>
                                      <p:to>
                                        <p:strVal val="visible"/>
                                      </p:to>
                                    </p:set>
                                    <p:anim calcmode="lin" valueType="num">
                                      <p:cBhvr additive="base">
                                        <p:cTn dur="500" fill="hold" id="53"/>
                                        <p:tgtEl>
                                          <p:spTgt spid="21537"/>
                                        </p:tgtEl>
                                        <p:attrNameLst>
                                          <p:attrName>ppt_x</p:attrName>
                                        </p:attrNameLst>
                                      </p:cBhvr>
                                      <p:tavLst>
                                        <p:tav tm="0">
                                          <p:val>
                                            <p:strVal val="1+#ppt_w/2"/>
                                          </p:val>
                                        </p:tav>
                                        <p:tav tm="100000">
                                          <p:val>
                                            <p:strVal val="#ppt_x"/>
                                          </p:val>
                                        </p:tav>
                                      </p:tavLst>
                                    </p:anim>
                                    <p:anim calcmode="lin" valueType="num">
                                      <p:cBhvr additive="base">
                                        <p:cTn dur="500" fill="hold" id="54"/>
                                        <p:tgtEl>
                                          <p:spTgt spid="21537"/>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1500"/>
                                  </p:stCondLst>
                                  <p:childTnLst>
                                    <p:set>
                                      <p:cBhvr>
                                        <p:cTn dur="1" fill="hold" id="56">
                                          <p:stCondLst>
                                            <p:cond delay="0"/>
                                          </p:stCondLst>
                                        </p:cTn>
                                        <p:tgtEl>
                                          <p:spTgt spid="21539"/>
                                        </p:tgtEl>
                                        <p:attrNameLst>
                                          <p:attrName>style.visibility</p:attrName>
                                        </p:attrNameLst>
                                      </p:cBhvr>
                                      <p:to>
                                        <p:strVal val="visible"/>
                                      </p:to>
                                    </p:set>
                                    <p:anim calcmode="lin" valueType="num">
                                      <p:cBhvr additive="base">
                                        <p:cTn dur="500" fill="hold" id="57"/>
                                        <p:tgtEl>
                                          <p:spTgt spid="21539"/>
                                        </p:tgtEl>
                                        <p:attrNameLst>
                                          <p:attrName>ppt_x</p:attrName>
                                        </p:attrNameLst>
                                      </p:cBhvr>
                                      <p:tavLst>
                                        <p:tav tm="0">
                                          <p:val>
                                            <p:strVal val="1+#ppt_w/2"/>
                                          </p:val>
                                        </p:tav>
                                        <p:tav tm="100000">
                                          <p:val>
                                            <p:strVal val="#ppt_x"/>
                                          </p:val>
                                        </p:tav>
                                      </p:tavLst>
                                    </p:anim>
                                    <p:anim calcmode="lin" valueType="num">
                                      <p:cBhvr additive="base">
                                        <p:cTn dur="500" fill="hold" id="58"/>
                                        <p:tgtEl>
                                          <p:spTgt spid="21539"/>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1600"/>
                                  </p:stCondLst>
                                  <p:childTnLst>
                                    <p:set>
                                      <p:cBhvr>
                                        <p:cTn dur="1" fill="hold" id="60">
                                          <p:stCondLst>
                                            <p:cond delay="0"/>
                                          </p:stCondLst>
                                        </p:cTn>
                                        <p:tgtEl>
                                          <p:spTgt spid="21544"/>
                                        </p:tgtEl>
                                        <p:attrNameLst>
                                          <p:attrName>style.visibility</p:attrName>
                                        </p:attrNameLst>
                                      </p:cBhvr>
                                      <p:to>
                                        <p:strVal val="visible"/>
                                      </p:to>
                                    </p:set>
                                    <p:anim calcmode="lin" valueType="num">
                                      <p:cBhvr additive="base">
                                        <p:cTn dur="500" fill="hold" id="61"/>
                                        <p:tgtEl>
                                          <p:spTgt spid="21544"/>
                                        </p:tgtEl>
                                        <p:attrNameLst>
                                          <p:attrName>ppt_x</p:attrName>
                                        </p:attrNameLst>
                                      </p:cBhvr>
                                      <p:tavLst>
                                        <p:tav tm="0">
                                          <p:val>
                                            <p:strVal val="1+#ppt_w/2"/>
                                          </p:val>
                                        </p:tav>
                                        <p:tav tm="100000">
                                          <p:val>
                                            <p:strVal val="#ppt_x"/>
                                          </p:val>
                                        </p:tav>
                                      </p:tavLst>
                                    </p:anim>
                                    <p:anim calcmode="lin" valueType="num">
                                      <p:cBhvr additive="base">
                                        <p:cTn dur="500" fill="hold" id="62"/>
                                        <p:tgtEl>
                                          <p:spTgt spid="21544"/>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1700"/>
                                  </p:stCondLst>
                                  <p:childTnLst>
                                    <p:set>
                                      <p:cBhvr>
                                        <p:cTn dur="1" fill="hold" id="64">
                                          <p:stCondLst>
                                            <p:cond delay="0"/>
                                          </p:stCondLst>
                                        </p:cTn>
                                        <p:tgtEl>
                                          <p:spTgt spid="21540"/>
                                        </p:tgtEl>
                                        <p:attrNameLst>
                                          <p:attrName>style.visibility</p:attrName>
                                        </p:attrNameLst>
                                      </p:cBhvr>
                                      <p:to>
                                        <p:strVal val="visible"/>
                                      </p:to>
                                    </p:set>
                                    <p:anim calcmode="lin" valueType="num">
                                      <p:cBhvr additive="base">
                                        <p:cTn dur="500" fill="hold" id="65"/>
                                        <p:tgtEl>
                                          <p:spTgt spid="21540"/>
                                        </p:tgtEl>
                                        <p:attrNameLst>
                                          <p:attrName>ppt_x</p:attrName>
                                        </p:attrNameLst>
                                      </p:cBhvr>
                                      <p:tavLst>
                                        <p:tav tm="0">
                                          <p:val>
                                            <p:strVal val="1+#ppt_w/2"/>
                                          </p:val>
                                        </p:tav>
                                        <p:tav tm="100000">
                                          <p:val>
                                            <p:strVal val="#ppt_x"/>
                                          </p:val>
                                        </p:tav>
                                      </p:tavLst>
                                    </p:anim>
                                    <p:anim calcmode="lin" valueType="num">
                                      <p:cBhvr additive="base">
                                        <p:cTn dur="500" fill="hold" id="66"/>
                                        <p:tgtEl>
                                          <p:spTgt spid="21540"/>
                                        </p:tgtEl>
                                        <p:attrNameLst>
                                          <p:attrName>ppt_y</p:attrName>
                                        </p:attrNameLst>
                                      </p:cBhvr>
                                      <p:tavLst>
                                        <p:tav tm="0">
                                          <p:val>
                                            <p:strVal val="#ppt_y"/>
                                          </p:val>
                                        </p:tav>
                                        <p:tav tm="100000">
                                          <p:val>
                                            <p:strVal val="#ppt_y"/>
                                          </p:val>
                                        </p:tav>
                                      </p:tavLst>
                                    </p:anim>
                                  </p:childTnLst>
                                </p:cTn>
                              </p:par>
                              <p:par>
                                <p:cTn fill="hold" grpId="0" id="67" nodeType="withEffect" presetClass="entr" presetID="22" presetSubtype="1">
                                  <p:stCondLst>
                                    <p:cond delay="2200"/>
                                  </p:stCondLst>
                                  <p:childTnLst>
                                    <p:set>
                                      <p:cBhvr>
                                        <p:cTn dur="1" fill="hold" id="68">
                                          <p:stCondLst>
                                            <p:cond delay="0"/>
                                          </p:stCondLst>
                                        </p:cTn>
                                        <p:tgtEl>
                                          <p:spTgt spid="21548"/>
                                        </p:tgtEl>
                                        <p:attrNameLst>
                                          <p:attrName>style.visibility</p:attrName>
                                        </p:attrNameLst>
                                      </p:cBhvr>
                                      <p:to>
                                        <p:strVal val="visible"/>
                                      </p:to>
                                    </p:set>
                                    <p:animEffect filter="wipe(up)" transition="in">
                                      <p:cBhvr>
                                        <p:cTn dur="500" id="69"/>
                                        <p:tgtEl>
                                          <p:spTgt spid="21548"/>
                                        </p:tgtEl>
                                      </p:cBhvr>
                                    </p:animEffect>
                                  </p:childTnLst>
                                </p:cTn>
                              </p:par>
                              <p:par>
                                <p:cTn fill="hold" id="70" nodeType="withEffect" presetClass="entr" presetID="2" presetSubtype="2">
                                  <p:stCondLst>
                                    <p:cond delay="2300"/>
                                  </p:stCondLst>
                                  <p:childTnLst>
                                    <p:set>
                                      <p:cBhvr>
                                        <p:cTn dur="1" fill="hold" id="71">
                                          <p:stCondLst>
                                            <p:cond delay="0"/>
                                          </p:stCondLst>
                                        </p:cTn>
                                        <p:tgtEl>
                                          <p:spTgt spid="21531"/>
                                        </p:tgtEl>
                                        <p:attrNameLst>
                                          <p:attrName>style.visibility</p:attrName>
                                        </p:attrNameLst>
                                      </p:cBhvr>
                                      <p:to>
                                        <p:strVal val="visible"/>
                                      </p:to>
                                    </p:set>
                                    <p:anim calcmode="lin" valueType="num">
                                      <p:cBhvr additive="base">
                                        <p:cTn dur="500" fill="hold" id="72"/>
                                        <p:tgtEl>
                                          <p:spTgt spid="21531"/>
                                        </p:tgtEl>
                                        <p:attrNameLst>
                                          <p:attrName>ppt_x</p:attrName>
                                        </p:attrNameLst>
                                      </p:cBhvr>
                                      <p:tavLst>
                                        <p:tav tm="0">
                                          <p:val>
                                            <p:strVal val="1+#ppt_w/2"/>
                                          </p:val>
                                        </p:tav>
                                        <p:tav tm="100000">
                                          <p:val>
                                            <p:strVal val="#ppt_x"/>
                                          </p:val>
                                        </p:tav>
                                      </p:tavLst>
                                    </p:anim>
                                    <p:anim calcmode="lin" valueType="num">
                                      <p:cBhvr additive="base">
                                        <p:cTn dur="500" fill="hold" id="73"/>
                                        <p:tgtEl>
                                          <p:spTgt spid="21531"/>
                                        </p:tgtEl>
                                        <p:attrNameLst>
                                          <p:attrName>ppt_y</p:attrName>
                                        </p:attrNameLst>
                                      </p:cBhvr>
                                      <p:tavLst>
                                        <p:tav tm="0">
                                          <p:val>
                                            <p:strVal val="#ppt_y"/>
                                          </p:val>
                                        </p:tav>
                                        <p:tav tm="100000">
                                          <p:val>
                                            <p:strVal val="#ppt_y"/>
                                          </p:val>
                                        </p:tav>
                                      </p:tavLst>
                                    </p:anim>
                                  </p:childTnLst>
                                </p:cTn>
                              </p:par>
                              <p:par>
                                <p:cTn fill="hold" grpId="0" id="74" nodeType="withEffect" presetClass="entr" presetID="2" presetSubtype="2">
                                  <p:stCondLst>
                                    <p:cond delay="2400"/>
                                  </p:stCondLst>
                                  <p:childTnLst>
                                    <p:set>
                                      <p:cBhvr>
                                        <p:cTn dur="1" fill="hold" id="75">
                                          <p:stCondLst>
                                            <p:cond delay="0"/>
                                          </p:stCondLst>
                                        </p:cTn>
                                        <p:tgtEl>
                                          <p:spTgt spid="21538"/>
                                        </p:tgtEl>
                                        <p:attrNameLst>
                                          <p:attrName>style.visibility</p:attrName>
                                        </p:attrNameLst>
                                      </p:cBhvr>
                                      <p:to>
                                        <p:strVal val="visible"/>
                                      </p:to>
                                    </p:set>
                                    <p:anim calcmode="lin" valueType="num">
                                      <p:cBhvr additive="base">
                                        <p:cTn dur="500" fill="hold" id="76"/>
                                        <p:tgtEl>
                                          <p:spTgt spid="21538"/>
                                        </p:tgtEl>
                                        <p:attrNameLst>
                                          <p:attrName>ppt_x</p:attrName>
                                        </p:attrNameLst>
                                      </p:cBhvr>
                                      <p:tavLst>
                                        <p:tav tm="0">
                                          <p:val>
                                            <p:strVal val="1+#ppt_w/2"/>
                                          </p:val>
                                        </p:tav>
                                        <p:tav tm="100000">
                                          <p:val>
                                            <p:strVal val="#ppt_x"/>
                                          </p:val>
                                        </p:tav>
                                      </p:tavLst>
                                    </p:anim>
                                    <p:anim calcmode="lin" valueType="num">
                                      <p:cBhvr additive="base">
                                        <p:cTn dur="500" fill="hold" id="77"/>
                                        <p:tgtEl>
                                          <p:spTgt spid="21538"/>
                                        </p:tgtEl>
                                        <p:attrNameLst>
                                          <p:attrName>ppt_y</p:attrName>
                                        </p:attrNameLst>
                                      </p:cBhvr>
                                      <p:tavLst>
                                        <p:tav tm="0">
                                          <p:val>
                                            <p:strVal val="#ppt_y"/>
                                          </p:val>
                                        </p:tav>
                                        <p:tav tm="100000">
                                          <p:val>
                                            <p:strVal val="#ppt_y"/>
                                          </p:val>
                                        </p:tav>
                                      </p:tavLst>
                                    </p:anim>
                                  </p:childTnLst>
                                </p:cTn>
                              </p:par>
                              <p:par>
                                <p:cTn fill="hold" grpId="0" id="78" nodeType="withEffect" presetClass="entr" presetID="2" presetSubtype="2">
                                  <p:stCondLst>
                                    <p:cond delay="2500"/>
                                  </p:stCondLst>
                                  <p:childTnLst>
                                    <p:set>
                                      <p:cBhvr>
                                        <p:cTn dur="1" fill="hold" id="79">
                                          <p:stCondLst>
                                            <p:cond delay="0"/>
                                          </p:stCondLst>
                                        </p:cTn>
                                        <p:tgtEl>
                                          <p:spTgt spid="21545"/>
                                        </p:tgtEl>
                                        <p:attrNameLst>
                                          <p:attrName>style.visibility</p:attrName>
                                        </p:attrNameLst>
                                      </p:cBhvr>
                                      <p:to>
                                        <p:strVal val="visible"/>
                                      </p:to>
                                    </p:set>
                                    <p:anim calcmode="lin" valueType="num">
                                      <p:cBhvr additive="base">
                                        <p:cTn dur="500" fill="hold" id="80"/>
                                        <p:tgtEl>
                                          <p:spTgt spid="21545"/>
                                        </p:tgtEl>
                                        <p:attrNameLst>
                                          <p:attrName>ppt_x</p:attrName>
                                        </p:attrNameLst>
                                      </p:cBhvr>
                                      <p:tavLst>
                                        <p:tav tm="0">
                                          <p:val>
                                            <p:strVal val="1+#ppt_w/2"/>
                                          </p:val>
                                        </p:tav>
                                        <p:tav tm="100000">
                                          <p:val>
                                            <p:strVal val="#ppt_x"/>
                                          </p:val>
                                        </p:tav>
                                      </p:tavLst>
                                    </p:anim>
                                    <p:anim calcmode="lin" valueType="num">
                                      <p:cBhvr additive="base">
                                        <p:cTn dur="500" fill="hold" id="81"/>
                                        <p:tgtEl>
                                          <p:spTgt spid="21545"/>
                                        </p:tgtEl>
                                        <p:attrNameLst>
                                          <p:attrName>ppt_y</p:attrName>
                                        </p:attrNameLst>
                                      </p:cBhvr>
                                      <p:tavLst>
                                        <p:tav tm="0">
                                          <p:val>
                                            <p:strVal val="#ppt_y"/>
                                          </p:val>
                                        </p:tav>
                                        <p:tav tm="100000">
                                          <p:val>
                                            <p:strVal val="#ppt_y"/>
                                          </p:val>
                                        </p:tav>
                                      </p:tavLst>
                                    </p:anim>
                                  </p:childTnLst>
                                </p:cTn>
                              </p:par>
                              <p:par>
                                <p:cTn fill="hold" grpId="0" id="82" nodeType="withEffect" presetClass="entr" presetID="2" presetSubtype="2">
                                  <p:stCondLst>
                                    <p:cond delay="2600"/>
                                  </p:stCondLst>
                                  <p:childTnLst>
                                    <p:set>
                                      <p:cBhvr>
                                        <p:cTn dur="1" fill="hold" id="83">
                                          <p:stCondLst>
                                            <p:cond delay="0"/>
                                          </p:stCondLst>
                                        </p:cTn>
                                        <p:tgtEl>
                                          <p:spTgt spid="21541"/>
                                        </p:tgtEl>
                                        <p:attrNameLst>
                                          <p:attrName>style.visibility</p:attrName>
                                        </p:attrNameLst>
                                      </p:cBhvr>
                                      <p:to>
                                        <p:strVal val="visible"/>
                                      </p:to>
                                    </p:set>
                                    <p:anim calcmode="lin" valueType="num">
                                      <p:cBhvr additive="base">
                                        <p:cTn dur="500" fill="hold" id="84"/>
                                        <p:tgtEl>
                                          <p:spTgt spid="21541"/>
                                        </p:tgtEl>
                                        <p:attrNameLst>
                                          <p:attrName>ppt_x</p:attrName>
                                        </p:attrNameLst>
                                      </p:cBhvr>
                                      <p:tavLst>
                                        <p:tav tm="0">
                                          <p:val>
                                            <p:strVal val="1+#ppt_w/2"/>
                                          </p:val>
                                        </p:tav>
                                        <p:tav tm="100000">
                                          <p:val>
                                            <p:strVal val="#ppt_x"/>
                                          </p:val>
                                        </p:tav>
                                      </p:tavLst>
                                    </p:anim>
                                    <p:anim calcmode="lin" valueType="num">
                                      <p:cBhvr additive="base">
                                        <p:cTn dur="500" fill="hold" id="85"/>
                                        <p:tgtEl>
                                          <p:spTgt spid="21541"/>
                                        </p:tgtEl>
                                        <p:attrNameLst>
                                          <p:attrName>ppt_y</p:attrName>
                                        </p:attrNameLst>
                                      </p:cBhvr>
                                      <p:tavLst>
                                        <p:tav tm="0">
                                          <p:val>
                                            <p:strVal val="#ppt_y"/>
                                          </p:val>
                                        </p:tav>
                                        <p:tav tm="100000">
                                          <p:val>
                                            <p:strVal val="#ppt_y"/>
                                          </p:val>
                                        </p:tav>
                                      </p:tavLst>
                                    </p:anim>
                                  </p:childTnLst>
                                </p:cTn>
                              </p:par>
                              <p:par>
                                <p:cTn fill="hold" grpId="0" id="86" nodeType="withEffect" presetClass="entr" presetID="22" presetSubtype="1">
                                  <p:stCondLst>
                                    <p:cond delay="3100"/>
                                  </p:stCondLst>
                                  <p:childTnLst>
                                    <p:set>
                                      <p:cBhvr>
                                        <p:cTn dur="1" fill="hold" id="87">
                                          <p:stCondLst>
                                            <p:cond delay="0"/>
                                          </p:stCondLst>
                                        </p:cTn>
                                        <p:tgtEl>
                                          <p:spTgt spid="21549"/>
                                        </p:tgtEl>
                                        <p:attrNameLst>
                                          <p:attrName>style.visibility</p:attrName>
                                        </p:attrNameLst>
                                      </p:cBhvr>
                                      <p:to>
                                        <p:strVal val="visible"/>
                                      </p:to>
                                    </p:set>
                                    <p:animEffect filter="wipe(up)" transition="in">
                                      <p:cBhvr>
                                        <p:cTn dur="500" id="88"/>
                                        <p:tgtEl>
                                          <p:spTgt spid="21549"/>
                                        </p:tgtEl>
                                      </p:cBhvr>
                                    </p:animEffect>
                                  </p:childTnLst>
                                </p:cTn>
                              </p:par>
                              <p:par>
                                <p:cTn fill="hold" id="89" nodeType="withEffect" presetClass="entr" presetID="2" presetSubtype="2">
                                  <p:stCondLst>
                                    <p:cond delay="3200"/>
                                  </p:stCondLst>
                                  <p:childTnLst>
                                    <p:set>
                                      <p:cBhvr>
                                        <p:cTn dur="1" fill="hold" id="90">
                                          <p:stCondLst>
                                            <p:cond delay="0"/>
                                          </p:stCondLst>
                                        </p:cTn>
                                        <p:tgtEl>
                                          <p:spTgt spid="21527"/>
                                        </p:tgtEl>
                                        <p:attrNameLst>
                                          <p:attrName>style.visibility</p:attrName>
                                        </p:attrNameLst>
                                      </p:cBhvr>
                                      <p:to>
                                        <p:strVal val="visible"/>
                                      </p:to>
                                    </p:set>
                                    <p:anim calcmode="lin" valueType="num">
                                      <p:cBhvr additive="base">
                                        <p:cTn dur="500" fill="hold" id="91"/>
                                        <p:tgtEl>
                                          <p:spTgt spid="21527"/>
                                        </p:tgtEl>
                                        <p:attrNameLst>
                                          <p:attrName>ppt_x</p:attrName>
                                        </p:attrNameLst>
                                      </p:cBhvr>
                                      <p:tavLst>
                                        <p:tav tm="0">
                                          <p:val>
                                            <p:strVal val="1+#ppt_w/2"/>
                                          </p:val>
                                        </p:tav>
                                        <p:tav tm="100000">
                                          <p:val>
                                            <p:strVal val="#ppt_x"/>
                                          </p:val>
                                        </p:tav>
                                      </p:tavLst>
                                    </p:anim>
                                    <p:anim calcmode="lin" valueType="num">
                                      <p:cBhvr additive="base">
                                        <p:cTn dur="500" fill="hold" id="92"/>
                                        <p:tgtEl>
                                          <p:spTgt spid="21527"/>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2">
                                  <p:stCondLst>
                                    <p:cond delay="3300"/>
                                  </p:stCondLst>
                                  <p:childTnLst>
                                    <p:set>
                                      <p:cBhvr>
                                        <p:cTn dur="1" fill="hold" id="94">
                                          <p:stCondLst>
                                            <p:cond delay="0"/>
                                          </p:stCondLst>
                                        </p:cTn>
                                        <p:tgtEl>
                                          <p:spTgt spid="21542"/>
                                        </p:tgtEl>
                                        <p:attrNameLst>
                                          <p:attrName>style.visibility</p:attrName>
                                        </p:attrNameLst>
                                      </p:cBhvr>
                                      <p:to>
                                        <p:strVal val="visible"/>
                                      </p:to>
                                    </p:set>
                                    <p:anim calcmode="lin" valueType="num">
                                      <p:cBhvr additive="base">
                                        <p:cTn dur="500" fill="hold" id="95"/>
                                        <p:tgtEl>
                                          <p:spTgt spid="21542"/>
                                        </p:tgtEl>
                                        <p:attrNameLst>
                                          <p:attrName>ppt_x</p:attrName>
                                        </p:attrNameLst>
                                      </p:cBhvr>
                                      <p:tavLst>
                                        <p:tav tm="0">
                                          <p:val>
                                            <p:strVal val="1+#ppt_w/2"/>
                                          </p:val>
                                        </p:tav>
                                        <p:tav tm="100000">
                                          <p:val>
                                            <p:strVal val="#ppt_x"/>
                                          </p:val>
                                        </p:tav>
                                      </p:tavLst>
                                    </p:anim>
                                    <p:anim calcmode="lin" valueType="num">
                                      <p:cBhvr additive="base">
                                        <p:cTn dur="500" fill="hold" id="96"/>
                                        <p:tgtEl>
                                          <p:spTgt spid="21542"/>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2">
                                  <p:stCondLst>
                                    <p:cond delay="3400"/>
                                  </p:stCondLst>
                                  <p:childTnLst>
                                    <p:set>
                                      <p:cBhvr>
                                        <p:cTn dur="1" fill="hold" id="98">
                                          <p:stCondLst>
                                            <p:cond delay="0"/>
                                          </p:stCondLst>
                                        </p:cTn>
                                        <p:tgtEl>
                                          <p:spTgt spid="21546"/>
                                        </p:tgtEl>
                                        <p:attrNameLst>
                                          <p:attrName>style.visibility</p:attrName>
                                        </p:attrNameLst>
                                      </p:cBhvr>
                                      <p:to>
                                        <p:strVal val="visible"/>
                                      </p:to>
                                    </p:set>
                                    <p:anim calcmode="lin" valueType="num">
                                      <p:cBhvr additive="base">
                                        <p:cTn dur="500" fill="hold" id="99"/>
                                        <p:tgtEl>
                                          <p:spTgt spid="21546"/>
                                        </p:tgtEl>
                                        <p:attrNameLst>
                                          <p:attrName>ppt_x</p:attrName>
                                        </p:attrNameLst>
                                      </p:cBhvr>
                                      <p:tavLst>
                                        <p:tav tm="0">
                                          <p:val>
                                            <p:strVal val="1+#ppt_w/2"/>
                                          </p:val>
                                        </p:tav>
                                        <p:tav tm="100000">
                                          <p:val>
                                            <p:strVal val="#ppt_x"/>
                                          </p:val>
                                        </p:tav>
                                      </p:tavLst>
                                    </p:anim>
                                    <p:anim calcmode="lin" valueType="num">
                                      <p:cBhvr additive="base">
                                        <p:cTn dur="500" fill="hold" id="100"/>
                                        <p:tgtEl>
                                          <p:spTgt spid="21546"/>
                                        </p:tgtEl>
                                        <p:attrNameLst>
                                          <p:attrName>ppt_y</p:attrName>
                                        </p:attrNameLst>
                                      </p:cBhvr>
                                      <p:tavLst>
                                        <p:tav tm="0">
                                          <p:val>
                                            <p:strVal val="#ppt_y"/>
                                          </p:val>
                                        </p:tav>
                                        <p:tav tm="100000">
                                          <p:val>
                                            <p:strVal val="#ppt_y"/>
                                          </p:val>
                                        </p:tav>
                                      </p:tavLst>
                                    </p:anim>
                                  </p:childTnLst>
                                </p:cTn>
                              </p:par>
                              <p:par>
                                <p:cTn fill="hold" grpId="0" id="101" nodeType="withEffect" presetClass="entr" presetID="2" presetSubtype="2">
                                  <p:stCondLst>
                                    <p:cond delay="3500"/>
                                  </p:stCondLst>
                                  <p:childTnLst>
                                    <p:set>
                                      <p:cBhvr>
                                        <p:cTn dur="1" fill="hold" id="102">
                                          <p:stCondLst>
                                            <p:cond delay="0"/>
                                          </p:stCondLst>
                                        </p:cTn>
                                        <p:tgtEl>
                                          <p:spTgt spid="21543"/>
                                        </p:tgtEl>
                                        <p:attrNameLst>
                                          <p:attrName>style.visibility</p:attrName>
                                        </p:attrNameLst>
                                      </p:cBhvr>
                                      <p:to>
                                        <p:strVal val="visible"/>
                                      </p:to>
                                    </p:set>
                                    <p:anim calcmode="lin" valueType="num">
                                      <p:cBhvr additive="base">
                                        <p:cTn dur="500" fill="hold" id="103"/>
                                        <p:tgtEl>
                                          <p:spTgt spid="21543"/>
                                        </p:tgtEl>
                                        <p:attrNameLst>
                                          <p:attrName>ppt_x</p:attrName>
                                        </p:attrNameLst>
                                      </p:cBhvr>
                                      <p:tavLst>
                                        <p:tav tm="0">
                                          <p:val>
                                            <p:strVal val="1+#ppt_w/2"/>
                                          </p:val>
                                        </p:tav>
                                        <p:tav tm="100000">
                                          <p:val>
                                            <p:strVal val="#ppt_x"/>
                                          </p:val>
                                        </p:tav>
                                      </p:tavLst>
                                    </p:anim>
                                    <p:anim calcmode="lin" valueType="num">
                                      <p:cBhvr additive="base">
                                        <p:cTn dur="500" fill="hold" id="104"/>
                                        <p:tgtEl>
                                          <p:spTgt spid="21543"/>
                                        </p:tgtEl>
                                        <p:attrNameLst>
                                          <p:attrName>ppt_y</p:attrName>
                                        </p:attrNameLst>
                                      </p:cBhvr>
                                      <p:tavLst>
                                        <p:tav tm="0">
                                          <p:val>
                                            <p:strVal val="#ppt_y"/>
                                          </p:val>
                                        </p:tav>
                                        <p:tav tm="100000">
                                          <p:val>
                                            <p:strVal val="#ppt_y"/>
                                          </p:val>
                                        </p:tav>
                                      </p:tavLst>
                                    </p:anim>
                                  </p:childTnLst>
                                </p:cTn>
                              </p:par>
                              <p:par>
                                <p:cTn fill="hold" grpId="0" id="105" nodeType="withEffect" presetClass="entr" presetID="2" presetSubtype="4">
                                  <p:stCondLst>
                                    <p:cond delay="4000"/>
                                  </p:stCondLst>
                                  <p:childTnLst>
                                    <p:set>
                                      <p:cBhvr>
                                        <p:cTn dur="1" fill="hold" id="106">
                                          <p:stCondLst>
                                            <p:cond delay="0"/>
                                          </p:stCondLst>
                                        </p:cTn>
                                        <p:tgtEl>
                                          <p:spTgt spid="21547"/>
                                        </p:tgtEl>
                                        <p:attrNameLst>
                                          <p:attrName>style.visibility</p:attrName>
                                        </p:attrNameLst>
                                      </p:cBhvr>
                                      <p:to>
                                        <p:strVal val="visible"/>
                                      </p:to>
                                    </p:set>
                                    <p:anim calcmode="lin" valueType="num">
                                      <p:cBhvr additive="base">
                                        <p:cTn dur="500" fill="hold" id="107"/>
                                        <p:tgtEl>
                                          <p:spTgt spid="21547"/>
                                        </p:tgtEl>
                                        <p:attrNameLst>
                                          <p:attrName>ppt_x</p:attrName>
                                        </p:attrNameLst>
                                      </p:cBhvr>
                                      <p:tavLst>
                                        <p:tav tm="0">
                                          <p:val>
                                            <p:strVal val="#ppt_x"/>
                                          </p:val>
                                        </p:tav>
                                        <p:tav tm="100000">
                                          <p:val>
                                            <p:strVal val="#ppt_x"/>
                                          </p:val>
                                        </p:tav>
                                      </p:tavLst>
                                    </p:anim>
                                    <p:anim calcmode="lin" valueType="num">
                                      <p:cBhvr additive="base">
                                        <p:cTn dur="500" fill="hold" id="108"/>
                                        <p:tgtEl>
                                          <p:spTgt spid="215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25"/>
      <p:bldP grpId="0" spid="21537"/>
      <p:bldP grpId="0" spid="21538"/>
      <p:bldP grpId="0" spid="21539"/>
      <p:bldP grpId="0" spid="21540"/>
      <p:bldP grpId="0" spid="21541"/>
      <p:bldP grpId="0" spid="21542"/>
      <p:bldP grpId="0" spid="21543"/>
      <p:bldP grpId="0" spid="21544"/>
      <p:bldP grpId="0" spid="21545"/>
      <p:bldP grpId="0" spid="21546"/>
      <p:bldP grpId="0" spid="21547"/>
      <p:bldP grpId="0" spid="21548"/>
      <p:bldP grpId="0" spid="21549"/>
      <p:bldP grpId="0" spid="46"/>
      <p:bldP grpId="1" spid="46"/>
      <p:bldP grpId="0" spid="47"/>
      <p:bldP grpId="1" spid="47"/>
      <p:bldP grpId="0" spid="48"/>
      <p:bldP grpId="1" spid="48"/>
      <p:bldP grpId="0" spid="49"/>
      <p:bldP grpId="1" spid="49"/>
      <p:bldP grpId="0" spid="50"/>
      <p:bldP grpId="1" spid="50"/>
      <p:bldP grpId="0" spid="5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549" name="Group 21"/>
          <p:cNvGrpSpPr/>
          <p:nvPr/>
        </p:nvGrpSpPr>
        <p:grpSpPr>
          <a:xfrm>
            <a:off x="3973513" y="2363547"/>
            <a:ext cx="1196975" cy="1746250"/>
            <a:chExt cx="1335" cy="1947"/>
          </a:xfrm>
          <a:solidFill>
            <a:srgbClr val="EA5514"/>
          </a:solidFill>
        </p:grpSpPr>
        <p:sp>
          <p:nvSpPr>
            <p:cNvPr id="22550" name="Freeform 22"/>
            <p:cNvSpPr>
              <a:spLocks noEditPoints="1"/>
            </p:cNvSpPr>
            <p:nvPr/>
          </p:nvSpPr>
          <p:spPr bwMode="auto">
            <a:xfrm>
              <a:off x="0" y="0"/>
              <a:ext cx="1335" cy="1609"/>
            </a:xfrm>
            <a:custGeom>
              <a:gdLst>
                <a:gd fmla="*/ 282 w 565" name="T0"/>
                <a:gd fmla="*/ 0 h 681" name="T1"/>
                <a:gd fmla="*/ 0 w 565" name="T2"/>
                <a:gd fmla="*/ 283 h 681" name="T3"/>
                <a:gd fmla="*/ 72 w 565" name="T4"/>
                <a:gd fmla="*/ 472 h 681" name="T5"/>
                <a:gd fmla="*/ 72 w 565" name="T6"/>
                <a:gd fmla="*/ 472 h 681" name="T7"/>
                <a:gd fmla="*/ 73 w 565" name="T8"/>
                <a:gd fmla="*/ 473 h 681" name="T9"/>
                <a:gd fmla="*/ 85 w 565" name="T10"/>
                <a:gd fmla="*/ 486 h 681" name="T11"/>
                <a:gd fmla="*/ 151 w 565" name="T12"/>
                <a:gd fmla="*/ 568 h 681" name="T13"/>
                <a:gd fmla="*/ 232 w 565" name="T14"/>
                <a:gd fmla="*/ 681 h 681" name="T15"/>
                <a:gd fmla="*/ 275 w 565" name="T16"/>
                <a:gd fmla="*/ 681 h 681" name="T17"/>
                <a:gd fmla="*/ 289 w 565" name="T18"/>
                <a:gd fmla="*/ 681 h 681" name="T19"/>
                <a:gd fmla="*/ 332 w 565" name="T20"/>
                <a:gd fmla="*/ 681 h 681" name="T21"/>
                <a:gd fmla="*/ 414 w 565" name="T22"/>
                <a:gd fmla="*/ 568 h 681" name="T23"/>
                <a:gd fmla="*/ 477 w 565" name="T24"/>
                <a:gd fmla="*/ 488 h 681" name="T25"/>
                <a:gd fmla="*/ 565 w 565" name="T26"/>
                <a:gd fmla="*/ 283 h 681" name="T27"/>
                <a:gd fmla="*/ 282 w 565" name="T28"/>
                <a:gd fmla="*/ 0 h 681" name="T29"/>
                <a:gd fmla="*/ 388 w 565" name="T30"/>
                <a:gd fmla="*/ 410 h 681" name="T31"/>
                <a:gd fmla="*/ 354 w 565" name="T32"/>
                <a:gd fmla="*/ 455 h 681" name="T33"/>
                <a:gd fmla="*/ 309 w 565" name="T34"/>
                <a:gd fmla="*/ 520 h 681" name="T35"/>
                <a:gd fmla="*/ 286 w 565" name="T36"/>
                <a:gd fmla="*/ 520 h 681" name="T37"/>
                <a:gd fmla="*/ 279 w 565" name="T38"/>
                <a:gd fmla="*/ 520 h 681" name="T39"/>
                <a:gd fmla="*/ 255 w 565" name="T40"/>
                <a:gd fmla="*/ 520 h 681" name="T41"/>
                <a:gd fmla="*/ 211 w 565" name="T42"/>
                <a:gd fmla="*/ 455 h 681" name="T43"/>
                <a:gd fmla="*/ 176 w 565" name="T44"/>
                <a:gd fmla="*/ 408 h 681" name="T45"/>
                <a:gd fmla="*/ 169 w 565" name="T46"/>
                <a:gd fmla="*/ 401 h 681" name="T47"/>
                <a:gd fmla="*/ 168 w 565" name="T48"/>
                <a:gd fmla="*/ 400 h 681" name="T49"/>
                <a:gd fmla="*/ 168 w 565" name="T50"/>
                <a:gd fmla="*/ 400 h 681" name="T51"/>
                <a:gd fmla="*/ 129 w 565" name="T52"/>
                <a:gd fmla="*/ 292 h 681" name="T53"/>
                <a:gd fmla="*/ 282 w 565" name="T54"/>
                <a:gd fmla="*/ 129 h 681" name="T55"/>
                <a:gd fmla="*/ 436 w 565" name="T56"/>
                <a:gd fmla="*/ 292 h 681" name="T57"/>
                <a:gd fmla="*/ 388 w 565" name="T58"/>
                <a:gd fmla="*/ 410 h 6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81" w="565">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2551" name="Freeform 23"/>
            <p:cNvSpPr/>
            <p:nvPr/>
          </p:nvSpPr>
          <p:spPr bwMode="auto">
            <a:xfrm>
              <a:off x="442" y="1621"/>
              <a:ext cx="449" cy="108"/>
            </a:xfrm>
            <a:custGeom>
              <a:gdLst>
                <a:gd fmla="*/ 168 w 190" name="T0"/>
                <a:gd fmla="*/ 0 h 46" name="T1"/>
                <a:gd fmla="*/ 20 w 190" name="T2"/>
                <a:gd fmla="*/ 0 h 46" name="T3"/>
                <a:gd fmla="*/ 0 w 190" name="T4"/>
                <a:gd fmla="*/ 23 h 46" name="T5"/>
                <a:gd fmla="*/ 0 w 190" name="T6"/>
                <a:gd fmla="*/ 24 h 46" name="T7"/>
                <a:gd fmla="*/ 20 w 190" name="T8"/>
                <a:gd fmla="*/ 46 h 46" name="T9"/>
                <a:gd fmla="*/ 168 w 190" name="T10"/>
                <a:gd fmla="*/ 46 h 46" name="T11"/>
                <a:gd fmla="*/ 190 w 190" name="T12"/>
                <a:gd fmla="*/ 24 h 46" name="T13"/>
                <a:gd fmla="*/ 190 w 190" name="T14"/>
                <a:gd fmla="*/ 23 h 46" name="T15"/>
                <a:gd fmla="*/ 168 w 190" name="T16"/>
                <a:gd fmla="*/ 0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190">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2552" name="Freeform 24"/>
            <p:cNvSpPr/>
            <p:nvPr/>
          </p:nvSpPr>
          <p:spPr bwMode="auto">
            <a:xfrm>
              <a:off x="442" y="1748"/>
              <a:ext cx="449" cy="199"/>
            </a:xfrm>
            <a:custGeom>
              <a:gdLst>
                <a:gd fmla="*/ 168 w 190" name="T0"/>
                <a:gd fmla="*/ 0 h 84" name="T1"/>
                <a:gd fmla="*/ 20 w 190" name="T2"/>
                <a:gd fmla="*/ 0 h 84" name="T3"/>
                <a:gd fmla="*/ 0 w 190" name="T4"/>
                <a:gd fmla="*/ 22 h 84" name="T5"/>
                <a:gd fmla="*/ 0 w 190" name="T6"/>
                <a:gd fmla="*/ 22 h 84" name="T7"/>
                <a:gd fmla="*/ 20 w 190" name="T8"/>
                <a:gd fmla="*/ 41 h 84" name="T9"/>
                <a:gd fmla="*/ 48 w 190" name="T10"/>
                <a:gd fmla="*/ 41 h 84" name="T11"/>
                <a:gd fmla="*/ 48 w 190" name="T12"/>
                <a:gd fmla="*/ 46 h 84" name="T13"/>
                <a:gd fmla="*/ 95 w 190" name="T14"/>
                <a:gd fmla="*/ 84 h 84" name="T15"/>
                <a:gd fmla="*/ 141 w 190" name="T16"/>
                <a:gd fmla="*/ 46 h 84" name="T17"/>
                <a:gd fmla="*/ 141 w 190" name="T18"/>
                <a:gd fmla="*/ 41 h 84" name="T19"/>
                <a:gd fmla="*/ 168 w 190" name="T20"/>
                <a:gd fmla="*/ 41 h 84" name="T21"/>
                <a:gd fmla="*/ 190 w 190" name="T22"/>
                <a:gd fmla="*/ 22 h 84" name="T23"/>
                <a:gd fmla="*/ 190 w 190" name="T24"/>
                <a:gd fmla="*/ 22 h 84" name="T25"/>
                <a:gd fmla="*/ 168 w 190" name="T26"/>
                <a:gd fmla="*/ 0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190">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2553" name="Freeform 25"/>
            <p:cNvSpPr>
              <a:spLocks noEditPoints="1"/>
            </p:cNvSpPr>
            <p:nvPr/>
          </p:nvSpPr>
          <p:spPr bwMode="auto">
            <a:xfrm>
              <a:off x="560" y="605"/>
              <a:ext cx="215" cy="276"/>
            </a:xfrm>
            <a:custGeom>
              <a:gdLst>
                <a:gd fmla="*/ 88 w 91" name="T0"/>
                <a:gd fmla="*/ 0 h 117" name="T1"/>
                <a:gd fmla="*/ 3 w 91" name="T2"/>
                <a:gd fmla="*/ 0 h 117" name="T3"/>
                <a:gd fmla="*/ 0 w 91" name="T4"/>
                <a:gd fmla="*/ 3 h 117" name="T5"/>
                <a:gd fmla="*/ 0 w 91" name="T6"/>
                <a:gd fmla="*/ 114 h 117" name="T7"/>
                <a:gd fmla="*/ 3 w 91" name="T8"/>
                <a:gd fmla="*/ 116 h 117" name="T9"/>
                <a:gd fmla="*/ 43 w 91" name="T10"/>
                <a:gd fmla="*/ 92 h 117" name="T11"/>
                <a:gd fmla="*/ 48 w 91" name="T12"/>
                <a:gd fmla="*/ 92 h 117" name="T13"/>
                <a:gd fmla="*/ 88 w 91" name="T14"/>
                <a:gd fmla="*/ 116 h 117" name="T15"/>
                <a:gd fmla="*/ 91 w 91" name="T16"/>
                <a:gd fmla="*/ 114 h 117" name="T17"/>
                <a:gd fmla="*/ 91 w 91" name="T18"/>
                <a:gd fmla="*/ 3 h 117" name="T19"/>
                <a:gd fmla="*/ 88 w 91" name="T20"/>
                <a:gd fmla="*/ 0 h 117" name="T21"/>
                <a:gd fmla="*/ 65 w 91" name="T22"/>
                <a:gd fmla="*/ 49 h 117" name="T23"/>
                <a:gd fmla="*/ 62 w 91" name="T24"/>
                <a:gd fmla="*/ 53 h 117" name="T25"/>
                <a:gd fmla="*/ 50 w 91" name="T26"/>
                <a:gd fmla="*/ 53 h 117" name="T27"/>
                <a:gd fmla="*/ 50 w 91" name="T28"/>
                <a:gd fmla="*/ 64 h 117" name="T29"/>
                <a:gd fmla="*/ 47 w 91" name="T30"/>
                <a:gd fmla="*/ 67 h 117" name="T31"/>
                <a:gd fmla="*/ 44 w 91" name="T32"/>
                <a:gd fmla="*/ 67 h 117" name="T33"/>
                <a:gd fmla="*/ 41 w 91" name="T34"/>
                <a:gd fmla="*/ 64 h 117" name="T35"/>
                <a:gd fmla="*/ 41 w 91" name="T36"/>
                <a:gd fmla="*/ 53 h 117" name="T37"/>
                <a:gd fmla="*/ 29 w 91" name="T38"/>
                <a:gd fmla="*/ 53 h 117" name="T39"/>
                <a:gd fmla="*/ 26 w 91" name="T40"/>
                <a:gd fmla="*/ 49 h 117" name="T41"/>
                <a:gd fmla="*/ 26 w 91" name="T42"/>
                <a:gd fmla="*/ 46 h 117" name="T43"/>
                <a:gd fmla="*/ 29 w 91" name="T44"/>
                <a:gd fmla="*/ 43 h 117" name="T45"/>
                <a:gd fmla="*/ 41 w 91" name="T46"/>
                <a:gd fmla="*/ 43 h 117" name="T47"/>
                <a:gd fmla="*/ 41 w 91" name="T48"/>
                <a:gd fmla="*/ 31 h 117" name="T49"/>
                <a:gd fmla="*/ 44 w 91" name="T50"/>
                <a:gd fmla="*/ 28 h 117" name="T51"/>
                <a:gd fmla="*/ 47 w 91" name="T52"/>
                <a:gd fmla="*/ 28 h 117" name="T53"/>
                <a:gd fmla="*/ 50 w 91" name="T54"/>
                <a:gd fmla="*/ 31 h 117" name="T55"/>
                <a:gd fmla="*/ 50 w 91" name="T56"/>
                <a:gd fmla="*/ 43 h 117" name="T57"/>
                <a:gd fmla="*/ 62 w 91" name="T58"/>
                <a:gd fmla="*/ 43 h 117" name="T59"/>
                <a:gd fmla="*/ 65 w 91" name="T60"/>
                <a:gd fmla="*/ 46 h 117" name="T61"/>
                <a:gd fmla="*/ 65 w 91" name="T62"/>
                <a:gd fmla="*/ 49 h 1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7" w="91">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2554" name="Freeform 26"/>
            <p:cNvSpPr/>
            <p:nvPr/>
          </p:nvSpPr>
          <p:spPr bwMode="auto">
            <a:xfrm>
              <a:off x="621" y="543"/>
              <a:ext cx="215" cy="279"/>
            </a:xfrm>
            <a:custGeom>
              <a:gdLst>
                <a:gd fmla="*/ 87 w 91" name="T0"/>
                <a:gd fmla="*/ 0 h 118" name="T1"/>
                <a:gd fmla="*/ 91 w 91" name="T2"/>
                <a:gd fmla="*/ 3 h 118" name="T3"/>
                <a:gd fmla="*/ 91 w 91" name="T4"/>
                <a:gd fmla="*/ 115 h 118" name="T5"/>
                <a:gd fmla="*/ 88 w 91" name="T6"/>
                <a:gd fmla="*/ 117 h 118" name="T7"/>
                <a:gd fmla="*/ 77 w 91" name="T8"/>
                <a:gd fmla="*/ 109 h 118" name="T9"/>
                <a:gd fmla="*/ 75 w 91" name="T10"/>
                <a:gd fmla="*/ 104 h 118" name="T11"/>
                <a:gd fmla="*/ 75 w 91" name="T12"/>
                <a:gd fmla="*/ 19 h 118" name="T13"/>
                <a:gd fmla="*/ 71 w 91" name="T14"/>
                <a:gd fmla="*/ 16 h 118" name="T15"/>
                <a:gd fmla="*/ 3 w 91" name="T16"/>
                <a:gd fmla="*/ 16 h 118" name="T17"/>
                <a:gd fmla="*/ 0 w 91" name="T18"/>
                <a:gd fmla="*/ 13 h 118" name="T19"/>
                <a:gd fmla="*/ 0 w 91" name="T20"/>
                <a:gd fmla="*/ 3 h 118" name="T21"/>
                <a:gd fmla="*/ 3 w 91" name="T22"/>
                <a:gd fmla="*/ 0 h 118" name="T23"/>
                <a:gd fmla="*/ 87 w 91" name="T24"/>
                <a:gd fmla="*/ 0 h 1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8" w="91">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grpSp>
      <p:sp>
        <p:nvSpPr>
          <p:cNvPr id="22556" name="Freeform 28"/>
          <p:cNvSpPr/>
          <p:nvPr/>
        </p:nvSpPr>
        <p:spPr bwMode="auto">
          <a:xfrm>
            <a:off x="4265613" y="1479550"/>
            <a:ext cx="609600" cy="785813"/>
          </a:xfrm>
          <a:custGeom>
            <a:gdLst>
              <a:gd fmla="*/ 107246 w 250" name="T0"/>
              <a:gd fmla="*/ 197122 h 323" name="T1"/>
              <a:gd fmla="*/ 107246 w 250" name="T2"/>
              <a:gd fmla="*/ 588932 h 323" name="T3"/>
              <a:gd fmla="*/ 107246 w 250" name="T4"/>
              <a:gd fmla="*/ 588932 h 323" name="T5"/>
              <a:gd fmla="*/ 304677 w 250" name="T6"/>
              <a:gd fmla="*/ 786054 h 323" name="T7"/>
              <a:gd fmla="*/ 502108 w 250" name="T8"/>
              <a:gd fmla="*/ 588932 h 323" name="T9"/>
              <a:gd fmla="*/ 502108 w 250" name="T10"/>
              <a:gd fmla="*/ 588932 h 323" name="T11"/>
              <a:gd fmla="*/ 502108 w 250" name="T12"/>
              <a:gd fmla="*/ 197122 h 323" name="T13"/>
              <a:gd fmla="*/ 304677 w 250" name="T14"/>
              <a:gd fmla="*/ 0 h 323" name="T15"/>
              <a:gd fmla="*/ 107246 w 250" name="T16"/>
              <a:gd fmla="*/ 197122 h 32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3" w="250">
                <a:moveTo>
                  <a:pt x="44" y="81"/>
                </a:moveTo>
                <a:cubicBezTo>
                  <a:pt x="0" y="125"/>
                  <a:pt x="0" y="197"/>
                  <a:pt x="44" y="242"/>
                </a:cubicBezTo>
                <a:cubicBezTo>
                  <a:pt x="44" y="242"/>
                  <a:pt x="44" y="242"/>
                  <a:pt x="44" y="242"/>
                </a:cubicBezTo>
                <a:cubicBezTo>
                  <a:pt x="125" y="323"/>
                  <a:pt x="125" y="323"/>
                  <a:pt x="125" y="323"/>
                </a:cubicBezTo>
                <a:cubicBezTo>
                  <a:pt x="206" y="242"/>
                  <a:pt x="206" y="242"/>
                  <a:pt x="206" y="242"/>
                </a:cubicBezTo>
                <a:cubicBezTo>
                  <a:pt x="206" y="242"/>
                  <a:pt x="206" y="242"/>
                  <a:pt x="206" y="242"/>
                </a:cubicBezTo>
                <a:cubicBezTo>
                  <a:pt x="250" y="197"/>
                  <a:pt x="250" y="125"/>
                  <a:pt x="206" y="81"/>
                </a:cubicBezTo>
                <a:cubicBezTo>
                  <a:pt x="125" y="0"/>
                  <a:pt x="125" y="0"/>
                  <a:pt x="125" y="0"/>
                </a:cubicBezTo>
                <a:lnTo>
                  <a:pt x="44" y="81"/>
                </a:ln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7" name="Freeform 29"/>
          <p:cNvSpPr/>
          <p:nvPr/>
        </p:nvSpPr>
        <p:spPr bwMode="auto">
          <a:xfrm>
            <a:off x="3494088" y="3503613"/>
            <a:ext cx="555625" cy="554037"/>
          </a:xfrm>
          <a:custGeom>
            <a:gdLst>
              <a:gd fmla="*/ 277334 w 228" name="T0"/>
              <a:gd fmla="*/ 0 h 228" name="T1"/>
              <a:gd fmla="*/ 0 w 228" name="T2"/>
              <a:gd fmla="*/ 277201 h 228" name="T3"/>
              <a:gd fmla="*/ 0 w 228" name="T4"/>
              <a:gd fmla="*/ 277201 h 228" name="T5"/>
              <a:gd fmla="*/ 0 w 228" name="T6"/>
              <a:gd fmla="*/ 554402 h 228" name="T7"/>
              <a:gd fmla="*/ 277334 w 228" name="T8"/>
              <a:gd fmla="*/ 554402 h 228" name="T9"/>
              <a:gd fmla="*/ 277334 w 228" name="T10"/>
              <a:gd fmla="*/ 554402 h 228" name="T11"/>
              <a:gd fmla="*/ 554668 w 228" name="T12"/>
              <a:gd fmla="*/ 277201 h 228" name="T13"/>
              <a:gd fmla="*/ 554668 w 228" name="T14"/>
              <a:gd fmla="*/ 0 h 228" name="T15"/>
              <a:gd fmla="*/ 277334 w 228" name="T16"/>
              <a:gd fmla="*/ 0 h 2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28" w="228">
                <a:moveTo>
                  <a:pt x="114" y="0"/>
                </a:moveTo>
                <a:cubicBezTo>
                  <a:pt x="51" y="0"/>
                  <a:pt x="0" y="51"/>
                  <a:pt x="0" y="114"/>
                </a:cubicBezTo>
                <a:cubicBezTo>
                  <a:pt x="0" y="114"/>
                  <a:pt x="0" y="114"/>
                  <a:pt x="0" y="114"/>
                </a:cubicBezTo>
                <a:cubicBezTo>
                  <a:pt x="0" y="228"/>
                  <a:pt x="0" y="228"/>
                  <a:pt x="0" y="228"/>
                </a:cubicBezTo>
                <a:cubicBezTo>
                  <a:pt x="114" y="228"/>
                  <a:pt x="114" y="228"/>
                  <a:pt x="114" y="228"/>
                </a:cubicBezTo>
                <a:cubicBezTo>
                  <a:pt x="114" y="228"/>
                  <a:pt x="114" y="228"/>
                  <a:pt x="114" y="228"/>
                </a:cubicBezTo>
                <a:cubicBezTo>
                  <a:pt x="177" y="228"/>
                  <a:pt x="228" y="177"/>
                  <a:pt x="228" y="114"/>
                </a:cubicBezTo>
                <a:cubicBezTo>
                  <a:pt x="228" y="0"/>
                  <a:pt x="228" y="0"/>
                  <a:pt x="228" y="0"/>
                </a:cubicBezTo>
                <a:lnTo>
                  <a:pt x="114" y="0"/>
                </a:lnTo>
                <a:close/>
              </a:path>
            </a:pathLst>
          </a:custGeom>
          <a:solidFill>
            <a:srgbClr val="7BBFA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8" name="Freeform 30"/>
          <p:cNvSpPr/>
          <p:nvPr/>
        </p:nvSpPr>
        <p:spPr bwMode="auto">
          <a:xfrm>
            <a:off x="5076825" y="3503613"/>
            <a:ext cx="555625" cy="554037"/>
          </a:xfrm>
          <a:custGeom>
            <a:gdLst>
              <a:gd fmla="*/ 554668 w 228" name="T0"/>
              <a:gd fmla="*/ 277201 h 228" name="T1"/>
              <a:gd fmla="*/ 277334 w 228" name="T2"/>
              <a:gd fmla="*/ 0 h 228" name="T3"/>
              <a:gd fmla="*/ 277334 w 228" name="T4"/>
              <a:gd fmla="*/ 0 h 228" name="T5"/>
              <a:gd fmla="*/ 0 w 228" name="T6"/>
              <a:gd fmla="*/ 0 h 228" name="T7"/>
              <a:gd fmla="*/ 0 w 228" name="T8"/>
              <a:gd fmla="*/ 277201 h 228" name="T9"/>
              <a:gd fmla="*/ 0 w 228" name="T10"/>
              <a:gd fmla="*/ 277201 h 228" name="T11"/>
              <a:gd fmla="*/ 277334 w 228" name="T12"/>
              <a:gd fmla="*/ 554402 h 228" name="T13"/>
              <a:gd fmla="*/ 554668 w 228" name="T14"/>
              <a:gd fmla="*/ 554402 h 228" name="T15"/>
              <a:gd fmla="*/ 554668 w 228" name="T16"/>
              <a:gd fmla="*/ 277201 h 2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28" w="228">
                <a:moveTo>
                  <a:pt x="228" y="114"/>
                </a:moveTo>
                <a:cubicBezTo>
                  <a:pt x="228" y="51"/>
                  <a:pt x="177" y="0"/>
                  <a:pt x="114" y="0"/>
                </a:cubicBezTo>
                <a:cubicBezTo>
                  <a:pt x="114" y="0"/>
                  <a:pt x="114" y="0"/>
                  <a:pt x="114" y="0"/>
                </a:cubicBezTo>
                <a:cubicBezTo>
                  <a:pt x="0" y="0"/>
                  <a:pt x="0" y="0"/>
                  <a:pt x="0" y="0"/>
                </a:cubicBezTo>
                <a:cubicBezTo>
                  <a:pt x="0" y="114"/>
                  <a:pt x="0" y="114"/>
                  <a:pt x="0" y="114"/>
                </a:cubicBezTo>
                <a:cubicBezTo>
                  <a:pt x="0" y="114"/>
                  <a:pt x="0" y="114"/>
                  <a:pt x="0" y="114"/>
                </a:cubicBezTo>
                <a:cubicBezTo>
                  <a:pt x="0" y="177"/>
                  <a:pt x="51" y="228"/>
                  <a:pt x="114" y="228"/>
                </a:cubicBezTo>
                <a:cubicBezTo>
                  <a:pt x="228" y="228"/>
                  <a:pt x="228" y="228"/>
                  <a:pt x="228" y="228"/>
                </a:cubicBezTo>
                <a:lnTo>
                  <a:pt x="228" y="114"/>
                </a:lnTo>
                <a:close/>
              </a:path>
            </a:pathLst>
          </a:custGeom>
          <a:solidFill>
            <a:srgbClr val="7BBFA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9" name="Freeform 31"/>
          <p:cNvSpPr/>
          <p:nvPr/>
        </p:nvSpPr>
        <p:spPr bwMode="auto">
          <a:xfrm>
            <a:off x="3494088" y="1916113"/>
            <a:ext cx="555625" cy="555625"/>
          </a:xfrm>
          <a:custGeom>
            <a:gdLst>
              <a:gd fmla="*/ 554668 w 228" name="T0"/>
              <a:gd fmla="*/ 277201 h 228" name="T1"/>
              <a:gd fmla="*/ 277334 w 228" name="T2"/>
              <a:gd fmla="*/ 0 h 228" name="T3"/>
              <a:gd fmla="*/ 277334 w 228" name="T4"/>
              <a:gd fmla="*/ 0 h 228" name="T5"/>
              <a:gd fmla="*/ 0 w 228" name="T6"/>
              <a:gd fmla="*/ 0 h 228" name="T7"/>
              <a:gd fmla="*/ 0 w 228" name="T8"/>
              <a:gd fmla="*/ 277201 h 228" name="T9"/>
              <a:gd fmla="*/ 0 w 228" name="T10"/>
              <a:gd fmla="*/ 277201 h 228" name="T11"/>
              <a:gd fmla="*/ 277334 w 228" name="T12"/>
              <a:gd fmla="*/ 554402 h 228" name="T13"/>
              <a:gd fmla="*/ 554668 w 228" name="T14"/>
              <a:gd fmla="*/ 554402 h 228" name="T15"/>
              <a:gd fmla="*/ 554668 w 228" name="T16"/>
              <a:gd fmla="*/ 277201 h 2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28" w="228">
                <a:moveTo>
                  <a:pt x="228" y="114"/>
                </a:moveTo>
                <a:cubicBezTo>
                  <a:pt x="228" y="51"/>
                  <a:pt x="177" y="0"/>
                  <a:pt x="114" y="0"/>
                </a:cubicBezTo>
                <a:cubicBezTo>
                  <a:pt x="114" y="0"/>
                  <a:pt x="114" y="0"/>
                  <a:pt x="114" y="0"/>
                </a:cubicBezTo>
                <a:cubicBezTo>
                  <a:pt x="0" y="0"/>
                  <a:pt x="0" y="0"/>
                  <a:pt x="0" y="0"/>
                </a:cubicBezTo>
                <a:cubicBezTo>
                  <a:pt x="0" y="114"/>
                  <a:pt x="0" y="114"/>
                  <a:pt x="0" y="114"/>
                </a:cubicBezTo>
                <a:cubicBezTo>
                  <a:pt x="0" y="114"/>
                  <a:pt x="0" y="114"/>
                  <a:pt x="0" y="114"/>
                </a:cubicBezTo>
                <a:cubicBezTo>
                  <a:pt x="0" y="177"/>
                  <a:pt x="51" y="228"/>
                  <a:pt x="114" y="228"/>
                </a:cubicBezTo>
                <a:cubicBezTo>
                  <a:pt x="228" y="228"/>
                  <a:pt x="228" y="228"/>
                  <a:pt x="228" y="228"/>
                </a:cubicBezTo>
                <a:lnTo>
                  <a:pt x="228" y="114"/>
                </a:lnTo>
                <a:close/>
              </a:path>
            </a:pathLst>
          </a:custGeom>
          <a:solidFill>
            <a:srgbClr val="FBE22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0" name="Freeform 32"/>
          <p:cNvSpPr/>
          <p:nvPr/>
        </p:nvSpPr>
        <p:spPr bwMode="auto">
          <a:xfrm>
            <a:off x="3060700" y="2676525"/>
            <a:ext cx="788988" cy="609600"/>
          </a:xfrm>
          <a:custGeom>
            <a:gdLst>
              <a:gd fmla="*/ 591166 w 323" name="T0"/>
              <a:gd fmla="*/ 109631 h 250" name="T1"/>
              <a:gd fmla="*/ 197869 w 323" name="T2"/>
              <a:gd fmla="*/ 109631 h 250" name="T3"/>
              <a:gd fmla="*/ 197869 w 323" name="T4"/>
              <a:gd fmla="*/ 109631 h 250" name="T5"/>
              <a:gd fmla="*/ 0 w 323" name="T6"/>
              <a:gd fmla="*/ 304531 h 250" name="T7"/>
              <a:gd fmla="*/ 197869 w 323" name="T8"/>
              <a:gd fmla="*/ 501866 h 250" name="T9"/>
              <a:gd fmla="*/ 197869 w 323" name="T10"/>
              <a:gd fmla="*/ 501866 h 250" name="T11"/>
              <a:gd fmla="*/ 591166 w 323" name="T12"/>
              <a:gd fmla="*/ 501866 h 250" name="T13"/>
              <a:gd fmla="*/ 789035 w 323" name="T14"/>
              <a:gd fmla="*/ 304531 h 250" name="T15"/>
              <a:gd fmla="*/ 591166 w 323" name="T16"/>
              <a:gd fmla="*/ 109631 h 2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50" w="323">
                <a:moveTo>
                  <a:pt x="242" y="45"/>
                </a:moveTo>
                <a:cubicBezTo>
                  <a:pt x="197" y="0"/>
                  <a:pt x="125"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5" y="250"/>
                  <a:pt x="197" y="250"/>
                  <a:pt x="242" y="206"/>
                </a:cubicBezTo>
                <a:cubicBezTo>
                  <a:pt x="323" y="125"/>
                  <a:pt x="323" y="125"/>
                  <a:pt x="323" y="125"/>
                </a:cubicBezTo>
                <a:lnTo>
                  <a:pt x="242" y="45"/>
                </a:lnTo>
                <a:close/>
              </a:path>
            </a:pathLst>
          </a:custGeom>
          <a:solidFill>
            <a:srgbClr val="A9D25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1" name="Freeform 33"/>
          <p:cNvSpPr/>
          <p:nvPr/>
        </p:nvSpPr>
        <p:spPr bwMode="auto">
          <a:xfrm>
            <a:off x="5291138" y="2676525"/>
            <a:ext cx="788987" cy="609600"/>
          </a:xfrm>
          <a:custGeom>
            <a:gdLst>
              <a:gd fmla="*/ 591166 w 323" name="T0"/>
              <a:gd fmla="*/ 109631 h 250" name="T1"/>
              <a:gd fmla="*/ 197869 w 323" name="T2"/>
              <a:gd fmla="*/ 109631 h 250" name="T3"/>
              <a:gd fmla="*/ 197869 w 323" name="T4"/>
              <a:gd fmla="*/ 109631 h 250" name="T5"/>
              <a:gd fmla="*/ 0 w 323" name="T6"/>
              <a:gd fmla="*/ 304531 h 250" name="T7"/>
              <a:gd fmla="*/ 197869 w 323" name="T8"/>
              <a:gd fmla="*/ 501866 h 250" name="T9"/>
              <a:gd fmla="*/ 197869 w 323" name="T10"/>
              <a:gd fmla="*/ 501866 h 250" name="T11"/>
              <a:gd fmla="*/ 591166 w 323" name="T12"/>
              <a:gd fmla="*/ 501866 h 250" name="T13"/>
              <a:gd fmla="*/ 789035 w 323" name="T14"/>
              <a:gd fmla="*/ 304531 h 250" name="T15"/>
              <a:gd fmla="*/ 591166 w 323" name="T16"/>
              <a:gd fmla="*/ 109631 h 2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50" w="323">
                <a:moveTo>
                  <a:pt x="242" y="45"/>
                </a:moveTo>
                <a:cubicBezTo>
                  <a:pt x="198" y="0"/>
                  <a:pt x="126"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6" y="250"/>
                  <a:pt x="198" y="250"/>
                  <a:pt x="242" y="206"/>
                </a:cubicBezTo>
                <a:cubicBezTo>
                  <a:pt x="323" y="125"/>
                  <a:pt x="323" y="125"/>
                  <a:pt x="323" y="125"/>
                </a:cubicBezTo>
                <a:lnTo>
                  <a:pt x="242" y="45"/>
                </a:lnTo>
                <a:close/>
              </a:path>
            </a:pathLst>
          </a:custGeom>
          <a:solidFill>
            <a:srgbClr val="A9D25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2" name="Freeform 34"/>
          <p:cNvSpPr/>
          <p:nvPr/>
        </p:nvSpPr>
        <p:spPr bwMode="auto">
          <a:xfrm>
            <a:off x="5076825" y="1916113"/>
            <a:ext cx="555625" cy="555625"/>
          </a:xfrm>
          <a:custGeom>
            <a:gdLst>
              <a:gd fmla="*/ 277334 w 228" name="T0"/>
              <a:gd fmla="*/ 554402 h 228" name="T1"/>
              <a:gd fmla="*/ 554668 w 228" name="T2"/>
              <a:gd fmla="*/ 277201 h 228" name="T3"/>
              <a:gd fmla="*/ 554668 w 228" name="T4"/>
              <a:gd fmla="*/ 277201 h 228" name="T5"/>
              <a:gd fmla="*/ 554668 w 228" name="T6"/>
              <a:gd fmla="*/ 0 h 228" name="T7"/>
              <a:gd fmla="*/ 277334 w 228" name="T8"/>
              <a:gd fmla="*/ 0 h 228" name="T9"/>
              <a:gd fmla="*/ 277334 w 228" name="T10"/>
              <a:gd fmla="*/ 0 h 228" name="T11"/>
              <a:gd fmla="*/ 0 w 228" name="T12"/>
              <a:gd fmla="*/ 277201 h 228" name="T13"/>
              <a:gd fmla="*/ 0 w 228" name="T14"/>
              <a:gd fmla="*/ 554402 h 228" name="T15"/>
              <a:gd fmla="*/ 277334 w 228" name="T16"/>
              <a:gd fmla="*/ 554402 h 2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28" w="228">
                <a:moveTo>
                  <a:pt x="114" y="228"/>
                </a:moveTo>
                <a:cubicBezTo>
                  <a:pt x="177" y="228"/>
                  <a:pt x="228" y="177"/>
                  <a:pt x="228" y="114"/>
                </a:cubicBezTo>
                <a:cubicBezTo>
                  <a:pt x="228" y="114"/>
                  <a:pt x="228" y="114"/>
                  <a:pt x="228" y="114"/>
                </a:cubicBezTo>
                <a:cubicBezTo>
                  <a:pt x="228" y="0"/>
                  <a:pt x="228" y="0"/>
                  <a:pt x="228" y="0"/>
                </a:cubicBezTo>
                <a:cubicBezTo>
                  <a:pt x="114" y="0"/>
                  <a:pt x="114" y="0"/>
                  <a:pt x="114" y="0"/>
                </a:cubicBezTo>
                <a:cubicBezTo>
                  <a:pt x="114" y="0"/>
                  <a:pt x="114" y="0"/>
                  <a:pt x="114" y="0"/>
                </a:cubicBezTo>
                <a:cubicBezTo>
                  <a:pt x="51" y="0"/>
                  <a:pt x="0" y="51"/>
                  <a:pt x="0" y="114"/>
                </a:cubicBezTo>
                <a:cubicBezTo>
                  <a:pt x="0" y="228"/>
                  <a:pt x="0" y="228"/>
                  <a:pt x="0" y="228"/>
                </a:cubicBezTo>
                <a:lnTo>
                  <a:pt x="114" y="228"/>
                </a:lnTo>
                <a:close/>
              </a:path>
            </a:pathLst>
          </a:custGeom>
          <a:solidFill>
            <a:srgbClr val="FBE22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3" name="Freeform 35"/>
          <p:cNvSpPr>
            <a:spLocks noEditPoints="1"/>
          </p:cNvSpPr>
          <p:nvPr/>
        </p:nvSpPr>
        <p:spPr bwMode="auto">
          <a:xfrm>
            <a:off x="5557838" y="2855913"/>
            <a:ext cx="255587" cy="255587"/>
          </a:xfrm>
          <a:custGeom>
            <a:gdLst>
              <a:gd fmla="*/ 211451 w 105" name="T0"/>
              <a:gd fmla="*/ 2429 h 105" name="T1"/>
              <a:gd fmla="*/ 221172 w 105" name="T2"/>
              <a:gd fmla="*/ 4859 h 105" name="T3"/>
              <a:gd fmla="*/ 221172 w 105" name="T4"/>
              <a:gd fmla="*/ 4859 h 105" name="T5"/>
              <a:gd fmla="*/ 250338 w 105" name="T6"/>
              <a:gd fmla="*/ 34010 h 105" name="T7"/>
              <a:gd fmla="*/ 250338 w 105" name="T8"/>
              <a:gd fmla="*/ 34010 h 105" name="T9"/>
              <a:gd fmla="*/ 252769 w 105" name="T10"/>
              <a:gd fmla="*/ 43727 h 105" name="T11"/>
              <a:gd fmla="*/ 216312 w 105" name="T12"/>
              <a:gd fmla="*/ 77738 h 105" name="T13"/>
              <a:gd fmla="*/ 187146 w 105" name="T14"/>
              <a:gd fmla="*/ 82596 h 105" name="T15"/>
              <a:gd fmla="*/ 179855 w 105" name="T16"/>
              <a:gd fmla="*/ 184627 h 105" name="T17"/>
              <a:gd fmla="*/ 126384 w 105" name="T18"/>
              <a:gd fmla="*/ 206491 h 105" name="T19"/>
              <a:gd fmla="*/ 48609 w 105" name="T20"/>
              <a:gd fmla="*/ 128753 h 105" name="T21"/>
              <a:gd fmla="*/ 126384 w 105" name="T22"/>
              <a:gd fmla="*/ 51015 h 105" name="T23"/>
              <a:gd fmla="*/ 182285 w 105" name="T24"/>
              <a:gd fmla="*/ 58303 h 105" name="T25"/>
              <a:gd fmla="*/ 179855 w 105" name="T26"/>
              <a:gd fmla="*/ 34010 h 105" name="T27"/>
              <a:gd fmla="*/ 226033 w 105" name="T28"/>
              <a:gd fmla="*/ 99601 h 105" name="T29"/>
              <a:gd fmla="*/ 245477 w 105" name="T30"/>
              <a:gd fmla="*/ 92314 h 105" name="T31"/>
              <a:gd fmla="*/ 250338 w 105" name="T32"/>
              <a:gd fmla="*/ 128753 h 105" name="T33"/>
              <a:gd fmla="*/ 126384 w 105" name="T34"/>
              <a:gd fmla="*/ 255077 h 105" name="T35"/>
              <a:gd fmla="*/ 0 w 105" name="T36"/>
              <a:gd fmla="*/ 128753 h 105" name="T37"/>
              <a:gd fmla="*/ 126384 w 105" name="T38"/>
              <a:gd fmla="*/ 4859 h 105" name="T39"/>
              <a:gd fmla="*/ 162841 w 105" name="T40"/>
              <a:gd fmla="*/ 9717 h 105" name="T41"/>
              <a:gd fmla="*/ 155550 w 105" name="T42"/>
              <a:gd fmla="*/ 29152 h 105" name="T43"/>
              <a:gd fmla="*/ 126384 w 105" name="T44"/>
              <a:gd fmla="*/ 24293 h 105" name="T45"/>
              <a:gd fmla="*/ 21874 w 105" name="T46"/>
              <a:gd fmla="*/ 128753 h 105" name="T47"/>
              <a:gd fmla="*/ 126384 w 105" name="T48"/>
              <a:gd fmla="*/ 233213 h 105" name="T49"/>
              <a:gd fmla="*/ 230894 w 105" name="T50"/>
              <a:gd fmla="*/ 128753 h 105" name="T51"/>
              <a:gd fmla="*/ 226033 w 105" name="T52"/>
              <a:gd fmla="*/ 99601 h 105" name="T53"/>
              <a:gd fmla="*/ 126384 w 105" name="T54"/>
              <a:gd fmla="*/ 92314 h 105" name="T55"/>
              <a:gd fmla="*/ 165272 w 105" name="T56"/>
              <a:gd fmla="*/ 75308 h 105" name="T57"/>
              <a:gd fmla="*/ 80205 w 105" name="T58"/>
              <a:gd fmla="*/ 82596 h 105" name="T59"/>
              <a:gd fmla="*/ 80205 w 105" name="T60"/>
              <a:gd fmla="*/ 82596 h 105" name="T61"/>
              <a:gd fmla="*/ 80205 w 105" name="T62"/>
              <a:gd fmla="*/ 174910 h 105" name="T63"/>
              <a:gd fmla="*/ 172563 w 105" name="T64"/>
              <a:gd fmla="*/ 174910 h 105" name="T65"/>
              <a:gd fmla="*/ 192007 w 105" name="T66"/>
              <a:gd fmla="*/ 128753 h 105" name="T67"/>
              <a:gd fmla="*/ 157980 w 105" name="T68"/>
              <a:gd fmla="*/ 111748 h 105" name="T69"/>
              <a:gd fmla="*/ 150689 w 105" name="T70"/>
              <a:gd fmla="*/ 155476 h 105" name="T71"/>
              <a:gd fmla="*/ 126384 w 105" name="T72"/>
              <a:gd fmla="*/ 165193 h 105" name="T73"/>
              <a:gd fmla="*/ 89927 w 105" name="T74"/>
              <a:gd fmla="*/ 128753 h 105" name="T75"/>
              <a:gd fmla="*/ 99649 w 105" name="T76"/>
              <a:gd fmla="*/ 104460 h 105" name="T77"/>
              <a:gd fmla="*/ 133676 w 105" name="T78"/>
              <a:gd fmla="*/ 106889 h 105" name="T79"/>
              <a:gd fmla="*/ 126384 w 105" name="T80"/>
              <a:gd fmla="*/ 104460 h 105" name="T81"/>
              <a:gd fmla="*/ 102080 w 105" name="T82"/>
              <a:gd fmla="*/ 128753 h 105" name="T83"/>
              <a:gd fmla="*/ 126384 w 105" name="T84"/>
              <a:gd fmla="*/ 153046 h 105" name="T85"/>
              <a:gd fmla="*/ 143398 w 105" name="T86"/>
              <a:gd fmla="*/ 145758 h 105" name="T87"/>
              <a:gd fmla="*/ 148258 w 105" name="T88"/>
              <a:gd fmla="*/ 121465 h 105" name="T89"/>
              <a:gd fmla="*/ 119093 w 105" name="T90"/>
              <a:gd fmla="*/ 136041 h 105" name="T91"/>
              <a:gd fmla="*/ 133676 w 105" name="T92"/>
              <a:gd fmla="*/ 106889 h 105" name="T93"/>
              <a:gd fmla="*/ 213881 w 105" name="T94"/>
              <a:gd fmla="*/ 17005 h 105" name="T95"/>
              <a:gd fmla="*/ 194437 w 105" name="T96"/>
              <a:gd fmla="*/ 53445 h 105" name="T97"/>
              <a:gd fmla="*/ 213881 w 105" name="T98"/>
              <a:gd fmla="*/ 17005 h 105" name="T99"/>
              <a:gd fmla="*/ 226033 w 105" name="T100"/>
              <a:gd fmla="*/ 38869 h 105" name="T101"/>
              <a:gd fmla="*/ 216312 w 105" name="T102"/>
              <a:gd fmla="*/ 65591 h 105" name="T103"/>
              <a:gd fmla="*/ 226033 w 105" name="T104"/>
              <a:gd fmla="*/ 38869 h 105"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05" w="105">
                <a:moveTo>
                  <a:pt x="74" y="14"/>
                </a:moveTo>
                <a:cubicBezTo>
                  <a:pt x="87" y="1"/>
                  <a:pt x="87" y="1"/>
                  <a:pt x="87" y="1"/>
                </a:cubicBezTo>
                <a:cubicBezTo>
                  <a:pt x="88" y="0"/>
                  <a:pt x="90" y="0"/>
                  <a:pt x="91" y="1"/>
                </a:cubicBezTo>
                <a:cubicBezTo>
                  <a:pt x="91" y="1"/>
                  <a:pt x="91" y="1"/>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4" y="14"/>
                  <a:pt x="104" y="14"/>
                  <a:pt x="104" y="14"/>
                </a:cubicBezTo>
                <a:cubicBezTo>
                  <a:pt x="105" y="15"/>
                  <a:pt x="105" y="17"/>
                  <a:pt x="104" y="18"/>
                </a:cubicBezTo>
                <a:cubicBezTo>
                  <a:pt x="91" y="31"/>
                  <a:pt x="91" y="31"/>
                  <a:pt x="91" y="31"/>
                </a:cubicBezTo>
                <a:cubicBezTo>
                  <a:pt x="90" y="32"/>
                  <a:pt x="89" y="32"/>
                  <a:pt x="89" y="32"/>
                </a:cubicBezTo>
                <a:cubicBezTo>
                  <a:pt x="81" y="30"/>
                  <a:pt x="81" y="30"/>
                  <a:pt x="81" y="30"/>
                </a:cubicBezTo>
                <a:cubicBezTo>
                  <a:pt x="77" y="34"/>
                  <a:pt x="77" y="34"/>
                  <a:pt x="77" y="34"/>
                </a:cubicBezTo>
                <a:cubicBezTo>
                  <a:pt x="81" y="39"/>
                  <a:pt x="84" y="46"/>
                  <a:pt x="84" y="53"/>
                </a:cubicBezTo>
                <a:cubicBezTo>
                  <a:pt x="84" y="62"/>
                  <a:pt x="80" y="70"/>
                  <a:pt x="74" y="76"/>
                </a:cubicBezTo>
                <a:cubicBezTo>
                  <a:pt x="74" y="76"/>
                  <a:pt x="74" y="76"/>
                  <a:pt x="74" y="76"/>
                </a:cubicBezTo>
                <a:cubicBezTo>
                  <a:pt x="69" y="82"/>
                  <a:pt x="61" y="85"/>
                  <a:pt x="52" y="85"/>
                </a:cubicBezTo>
                <a:cubicBezTo>
                  <a:pt x="43" y="85"/>
                  <a:pt x="35" y="82"/>
                  <a:pt x="29" y="76"/>
                </a:cubicBezTo>
                <a:cubicBezTo>
                  <a:pt x="23" y="70"/>
                  <a:pt x="20" y="62"/>
                  <a:pt x="20" y="53"/>
                </a:cubicBezTo>
                <a:cubicBezTo>
                  <a:pt x="20" y="44"/>
                  <a:pt x="23" y="36"/>
                  <a:pt x="29" y="31"/>
                </a:cubicBezTo>
                <a:cubicBezTo>
                  <a:pt x="35" y="25"/>
                  <a:pt x="43" y="21"/>
                  <a:pt x="52" y="21"/>
                </a:cubicBezTo>
                <a:cubicBezTo>
                  <a:pt x="59" y="21"/>
                  <a:pt x="66" y="24"/>
                  <a:pt x="71" y="28"/>
                </a:cubicBezTo>
                <a:cubicBezTo>
                  <a:pt x="75" y="24"/>
                  <a:pt x="75" y="24"/>
                  <a:pt x="75" y="24"/>
                </a:cubicBezTo>
                <a:cubicBezTo>
                  <a:pt x="73" y="16"/>
                  <a:pt x="73" y="16"/>
                  <a:pt x="73" y="16"/>
                </a:cubicBezTo>
                <a:cubicBezTo>
                  <a:pt x="73" y="16"/>
                  <a:pt x="73" y="15"/>
                  <a:pt x="74" y="14"/>
                </a:cubicBezTo>
                <a:close/>
                <a:moveTo>
                  <a:pt x="93" y="41"/>
                </a:moveTo>
                <a:cubicBezTo>
                  <a:pt x="93" y="41"/>
                  <a:pt x="93" y="41"/>
                  <a:pt x="93" y="41"/>
                </a:cubicBezTo>
                <a:cubicBezTo>
                  <a:pt x="93" y="38"/>
                  <a:pt x="94" y="36"/>
                  <a:pt x="96" y="35"/>
                </a:cubicBezTo>
                <a:cubicBezTo>
                  <a:pt x="98" y="35"/>
                  <a:pt x="101" y="36"/>
                  <a:pt x="101" y="38"/>
                </a:cubicBezTo>
                <a:cubicBezTo>
                  <a:pt x="102" y="41"/>
                  <a:pt x="102" y="43"/>
                  <a:pt x="103" y="46"/>
                </a:cubicBezTo>
                <a:cubicBezTo>
                  <a:pt x="103" y="48"/>
                  <a:pt x="103" y="51"/>
                  <a:pt x="103" y="53"/>
                </a:cubicBezTo>
                <a:cubicBezTo>
                  <a:pt x="103" y="67"/>
                  <a:pt x="98" y="80"/>
                  <a:pt x="88" y="90"/>
                </a:cubicBezTo>
                <a:cubicBezTo>
                  <a:pt x="79" y="99"/>
                  <a:pt x="66" y="105"/>
                  <a:pt x="52" y="105"/>
                </a:cubicBezTo>
                <a:cubicBezTo>
                  <a:pt x="38" y="105"/>
                  <a:pt x="25" y="99"/>
                  <a:pt x="15" y="90"/>
                </a:cubicBezTo>
                <a:cubicBezTo>
                  <a:pt x="6" y="80"/>
                  <a:pt x="0" y="67"/>
                  <a:pt x="0" y="53"/>
                </a:cubicBezTo>
                <a:cubicBezTo>
                  <a:pt x="0" y="39"/>
                  <a:pt x="6" y="26"/>
                  <a:pt x="15" y="17"/>
                </a:cubicBezTo>
                <a:cubicBezTo>
                  <a:pt x="25" y="7"/>
                  <a:pt x="38" y="2"/>
                  <a:pt x="52" y="2"/>
                </a:cubicBezTo>
                <a:cubicBezTo>
                  <a:pt x="54" y="2"/>
                  <a:pt x="57" y="2"/>
                  <a:pt x="59" y="2"/>
                </a:cubicBezTo>
                <a:cubicBezTo>
                  <a:pt x="62" y="3"/>
                  <a:pt x="64" y="3"/>
                  <a:pt x="67" y="4"/>
                </a:cubicBezTo>
                <a:cubicBezTo>
                  <a:pt x="69" y="4"/>
                  <a:pt x="70" y="7"/>
                  <a:pt x="70" y="9"/>
                </a:cubicBezTo>
                <a:cubicBezTo>
                  <a:pt x="69" y="11"/>
                  <a:pt x="67" y="12"/>
                  <a:pt x="64" y="12"/>
                </a:cubicBezTo>
                <a:cubicBezTo>
                  <a:pt x="62" y="11"/>
                  <a:pt x="60" y="11"/>
                  <a:pt x="58" y="10"/>
                </a:cubicBezTo>
                <a:cubicBezTo>
                  <a:pt x="56" y="10"/>
                  <a:pt x="54" y="10"/>
                  <a:pt x="52" y="10"/>
                </a:cubicBezTo>
                <a:cubicBezTo>
                  <a:pt x="40" y="10"/>
                  <a:pt x="29" y="15"/>
                  <a:pt x="21" y="22"/>
                </a:cubicBezTo>
                <a:cubicBezTo>
                  <a:pt x="13" y="30"/>
                  <a:pt x="9" y="41"/>
                  <a:pt x="9" y="53"/>
                </a:cubicBezTo>
                <a:cubicBezTo>
                  <a:pt x="9" y="65"/>
                  <a:pt x="13" y="76"/>
                  <a:pt x="21" y="84"/>
                </a:cubicBezTo>
                <a:cubicBezTo>
                  <a:pt x="29" y="92"/>
                  <a:pt x="40" y="96"/>
                  <a:pt x="52" y="96"/>
                </a:cubicBezTo>
                <a:cubicBezTo>
                  <a:pt x="64" y="96"/>
                  <a:pt x="75" y="92"/>
                  <a:pt x="82" y="84"/>
                </a:cubicBezTo>
                <a:cubicBezTo>
                  <a:pt x="90" y="76"/>
                  <a:pt x="95" y="65"/>
                  <a:pt x="95" y="53"/>
                </a:cubicBezTo>
                <a:cubicBezTo>
                  <a:pt x="95" y="51"/>
                  <a:pt x="95" y="49"/>
                  <a:pt x="95" y="47"/>
                </a:cubicBezTo>
                <a:cubicBezTo>
                  <a:pt x="94" y="45"/>
                  <a:pt x="94" y="43"/>
                  <a:pt x="93" y="41"/>
                </a:cubicBezTo>
                <a:close/>
                <a:moveTo>
                  <a:pt x="52" y="38"/>
                </a:moveTo>
                <a:cubicBezTo>
                  <a:pt x="52" y="38"/>
                  <a:pt x="52" y="38"/>
                  <a:pt x="52" y="38"/>
                </a:cubicBezTo>
                <a:cubicBezTo>
                  <a:pt x="54" y="38"/>
                  <a:pt x="57" y="39"/>
                  <a:pt x="59" y="40"/>
                </a:cubicBezTo>
                <a:cubicBezTo>
                  <a:pt x="68" y="31"/>
                  <a:pt x="68" y="31"/>
                  <a:pt x="68" y="31"/>
                </a:cubicBezTo>
                <a:cubicBezTo>
                  <a:pt x="63" y="28"/>
                  <a:pt x="58" y="26"/>
                  <a:pt x="52" y="26"/>
                </a:cubicBezTo>
                <a:cubicBezTo>
                  <a:pt x="44" y="26"/>
                  <a:pt x="38" y="29"/>
                  <a:pt x="33" y="34"/>
                </a:cubicBezTo>
                <a:cubicBezTo>
                  <a:pt x="33" y="34"/>
                  <a:pt x="33" y="34"/>
                  <a:pt x="33" y="34"/>
                </a:cubicBezTo>
                <a:cubicBezTo>
                  <a:pt x="33" y="34"/>
                  <a:pt x="33" y="34"/>
                  <a:pt x="33" y="34"/>
                </a:cubicBezTo>
                <a:cubicBezTo>
                  <a:pt x="28" y="39"/>
                  <a:pt x="25" y="46"/>
                  <a:pt x="25" y="53"/>
                </a:cubicBezTo>
                <a:cubicBezTo>
                  <a:pt x="25" y="61"/>
                  <a:pt x="28" y="67"/>
                  <a:pt x="33" y="72"/>
                </a:cubicBezTo>
                <a:cubicBezTo>
                  <a:pt x="38" y="77"/>
                  <a:pt x="44" y="80"/>
                  <a:pt x="52" y="80"/>
                </a:cubicBezTo>
                <a:cubicBezTo>
                  <a:pt x="59" y="80"/>
                  <a:pt x="66" y="77"/>
                  <a:pt x="71" y="72"/>
                </a:cubicBezTo>
                <a:cubicBezTo>
                  <a:pt x="71" y="72"/>
                  <a:pt x="71" y="72"/>
                  <a:pt x="71" y="72"/>
                </a:cubicBezTo>
                <a:cubicBezTo>
                  <a:pt x="76" y="67"/>
                  <a:pt x="79" y="61"/>
                  <a:pt x="79" y="53"/>
                </a:cubicBezTo>
                <a:cubicBezTo>
                  <a:pt x="79" y="47"/>
                  <a:pt x="77" y="42"/>
                  <a:pt x="74" y="37"/>
                </a:cubicBezTo>
                <a:cubicBezTo>
                  <a:pt x="65" y="46"/>
                  <a:pt x="65" y="46"/>
                  <a:pt x="65" y="46"/>
                </a:cubicBezTo>
                <a:cubicBezTo>
                  <a:pt x="66" y="48"/>
                  <a:pt x="67" y="51"/>
                  <a:pt x="67" y="53"/>
                </a:cubicBezTo>
                <a:cubicBezTo>
                  <a:pt x="67" y="57"/>
                  <a:pt x="65" y="61"/>
                  <a:pt x="62" y="64"/>
                </a:cubicBezTo>
                <a:cubicBezTo>
                  <a:pt x="62" y="64"/>
                  <a:pt x="62" y="64"/>
                  <a:pt x="62" y="64"/>
                </a:cubicBezTo>
                <a:cubicBezTo>
                  <a:pt x="60" y="66"/>
                  <a:pt x="56" y="68"/>
                  <a:pt x="52" y="68"/>
                </a:cubicBezTo>
                <a:cubicBezTo>
                  <a:pt x="48" y="68"/>
                  <a:pt x="44" y="66"/>
                  <a:pt x="41" y="64"/>
                </a:cubicBezTo>
                <a:cubicBezTo>
                  <a:pt x="39" y="61"/>
                  <a:pt x="37" y="57"/>
                  <a:pt x="37" y="53"/>
                </a:cubicBezTo>
                <a:cubicBezTo>
                  <a:pt x="37" y="49"/>
                  <a:pt x="39" y="45"/>
                  <a:pt x="41" y="43"/>
                </a:cubicBezTo>
                <a:cubicBezTo>
                  <a:pt x="41" y="43"/>
                  <a:pt x="41" y="43"/>
                  <a:pt x="41" y="43"/>
                </a:cubicBezTo>
                <a:cubicBezTo>
                  <a:pt x="44" y="40"/>
                  <a:pt x="48" y="38"/>
                  <a:pt x="52" y="38"/>
                </a:cubicBezTo>
                <a:close/>
                <a:moveTo>
                  <a:pt x="55" y="44"/>
                </a:moveTo>
                <a:cubicBezTo>
                  <a:pt x="55" y="44"/>
                  <a:pt x="55" y="44"/>
                  <a:pt x="55" y="44"/>
                </a:cubicBezTo>
                <a:cubicBezTo>
                  <a:pt x="54" y="43"/>
                  <a:pt x="53" y="43"/>
                  <a:pt x="52" y="43"/>
                </a:cubicBezTo>
                <a:cubicBezTo>
                  <a:pt x="49" y="43"/>
                  <a:pt x="47" y="44"/>
                  <a:pt x="45" y="46"/>
                </a:cubicBezTo>
                <a:cubicBezTo>
                  <a:pt x="43" y="48"/>
                  <a:pt x="42" y="50"/>
                  <a:pt x="42" y="53"/>
                </a:cubicBezTo>
                <a:cubicBezTo>
                  <a:pt x="42" y="56"/>
                  <a:pt x="43" y="58"/>
                  <a:pt x="45" y="60"/>
                </a:cubicBezTo>
                <a:cubicBezTo>
                  <a:pt x="47" y="62"/>
                  <a:pt x="49" y="63"/>
                  <a:pt x="52" y="63"/>
                </a:cubicBezTo>
                <a:cubicBezTo>
                  <a:pt x="55" y="63"/>
                  <a:pt x="57" y="62"/>
                  <a:pt x="59" y="60"/>
                </a:cubicBezTo>
                <a:cubicBezTo>
                  <a:pt x="59" y="60"/>
                  <a:pt x="59" y="60"/>
                  <a:pt x="59" y="60"/>
                </a:cubicBezTo>
                <a:cubicBezTo>
                  <a:pt x="61" y="58"/>
                  <a:pt x="62" y="56"/>
                  <a:pt x="62" y="53"/>
                </a:cubicBezTo>
                <a:cubicBezTo>
                  <a:pt x="62" y="52"/>
                  <a:pt x="61" y="51"/>
                  <a:pt x="61" y="50"/>
                </a:cubicBezTo>
                <a:cubicBezTo>
                  <a:pt x="55" y="56"/>
                  <a:pt x="55" y="56"/>
                  <a:pt x="55" y="56"/>
                </a:cubicBezTo>
                <a:cubicBezTo>
                  <a:pt x="53" y="58"/>
                  <a:pt x="51" y="58"/>
                  <a:pt x="49" y="56"/>
                </a:cubicBezTo>
                <a:cubicBezTo>
                  <a:pt x="47" y="54"/>
                  <a:pt x="47" y="52"/>
                  <a:pt x="49" y="50"/>
                </a:cubicBezTo>
                <a:cubicBezTo>
                  <a:pt x="55" y="44"/>
                  <a:pt x="55" y="44"/>
                  <a:pt x="55" y="44"/>
                </a:cubicBezTo>
                <a:close/>
                <a:moveTo>
                  <a:pt x="88" y="7"/>
                </a:moveTo>
                <a:cubicBezTo>
                  <a:pt x="88" y="7"/>
                  <a:pt x="88" y="7"/>
                  <a:pt x="88" y="7"/>
                </a:cubicBezTo>
                <a:cubicBezTo>
                  <a:pt x="78" y="17"/>
                  <a:pt x="78" y="17"/>
                  <a:pt x="78" y="17"/>
                </a:cubicBezTo>
                <a:cubicBezTo>
                  <a:pt x="80" y="22"/>
                  <a:pt x="80" y="22"/>
                  <a:pt x="80" y="22"/>
                </a:cubicBezTo>
                <a:cubicBezTo>
                  <a:pt x="89" y="12"/>
                  <a:pt x="89" y="12"/>
                  <a:pt x="89" y="12"/>
                </a:cubicBezTo>
                <a:cubicBezTo>
                  <a:pt x="88" y="7"/>
                  <a:pt x="88" y="7"/>
                  <a:pt x="88" y="7"/>
                </a:cubicBezTo>
                <a:close/>
                <a:moveTo>
                  <a:pt x="93" y="16"/>
                </a:moveTo>
                <a:cubicBezTo>
                  <a:pt x="93" y="16"/>
                  <a:pt x="93" y="16"/>
                  <a:pt x="93" y="16"/>
                </a:cubicBezTo>
                <a:cubicBezTo>
                  <a:pt x="83" y="25"/>
                  <a:pt x="83" y="25"/>
                  <a:pt x="83" y="25"/>
                </a:cubicBezTo>
                <a:cubicBezTo>
                  <a:pt x="89" y="27"/>
                  <a:pt x="89" y="27"/>
                  <a:pt x="89" y="27"/>
                </a:cubicBezTo>
                <a:cubicBezTo>
                  <a:pt x="98" y="17"/>
                  <a:pt x="98" y="17"/>
                  <a:pt x="98" y="17"/>
                </a:cubicBezTo>
                <a:cubicBezTo>
                  <a:pt x="93" y="16"/>
                  <a:pt x="93" y="16"/>
                  <a:pt x="93"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4" name="Freeform 36"/>
          <p:cNvSpPr>
            <a:spLocks noEditPoints="1"/>
          </p:cNvSpPr>
          <p:nvPr/>
        </p:nvSpPr>
        <p:spPr bwMode="auto">
          <a:xfrm>
            <a:off x="3335338" y="2874963"/>
            <a:ext cx="242887" cy="239712"/>
          </a:xfrm>
          <a:custGeom>
            <a:gdLst>
              <a:gd fmla="*/ 48925 w 99" name="T0"/>
              <a:gd fmla="*/ 90408 h 98" name="T1"/>
              <a:gd fmla="*/ 51371 w 99" name="T2"/>
              <a:gd fmla="*/ 68417 h 98" name="T3"/>
              <a:gd fmla="*/ 61156 w 99" name="T4"/>
              <a:gd fmla="*/ 58643 h 98" name="T5"/>
              <a:gd fmla="*/ 70941 w 99" name="T6"/>
              <a:gd fmla="*/ 51313 h 98" name="T7"/>
              <a:gd fmla="*/ 90511 w 99" name="T8"/>
              <a:gd fmla="*/ 46426 h 98" name="T9"/>
              <a:gd fmla="*/ 78280 w 99" name="T10"/>
              <a:gd fmla="*/ 61087 h 98" name="T11"/>
              <a:gd fmla="*/ 61156 w 99" name="T12"/>
              <a:gd fmla="*/ 75748 h 98" name="T13"/>
              <a:gd fmla="*/ 193254 w 99" name="T14"/>
              <a:gd fmla="*/ 178373 h 98" name="T15"/>
              <a:gd fmla="*/ 237286 w 99" name="T16"/>
              <a:gd fmla="*/ 222356 h 98" name="T17"/>
              <a:gd fmla="*/ 222609 w 99" name="T18"/>
              <a:gd fmla="*/ 234573 h 98" name="T19"/>
              <a:gd fmla="*/ 151668 w 99" name="T20"/>
              <a:gd fmla="*/ 210138 h 98" name="T21"/>
              <a:gd fmla="*/ 68495 w 99" name="T22"/>
              <a:gd fmla="*/ 210138 h 98" name="T23"/>
              <a:gd fmla="*/ 34248 w 99" name="T24"/>
              <a:gd fmla="*/ 185704 h 98" name="T25"/>
              <a:gd fmla="*/ 9785 w 99" name="T26"/>
              <a:gd fmla="*/ 151495 h 98" name="T27"/>
              <a:gd fmla="*/ 0 w 99" name="T28"/>
              <a:gd fmla="*/ 109956 h 98" name="T29"/>
              <a:gd fmla="*/ 34248 w 99" name="T30"/>
              <a:gd fmla="*/ 31765 h 98" name="T31"/>
              <a:gd fmla="*/ 151668 w 99" name="T32"/>
              <a:gd fmla="*/ 7330 h 98" name="T33"/>
              <a:gd fmla="*/ 188361 w 99" name="T34"/>
              <a:gd fmla="*/ 31765 h 98" name="T35"/>
              <a:gd fmla="*/ 210378 w 99" name="T36"/>
              <a:gd fmla="*/ 68417 h 98" name="T37"/>
              <a:gd fmla="*/ 220163 w 99" name="T38"/>
              <a:gd fmla="*/ 109956 h 98" name="T39"/>
              <a:gd fmla="*/ 193254 w 99" name="T40"/>
              <a:gd fmla="*/ 178373 h 98" name="T41"/>
              <a:gd fmla="*/ 144329 w 99" name="T42"/>
              <a:gd fmla="*/ 26878 h 98" name="T43"/>
              <a:gd fmla="*/ 46479 w 99" name="T44"/>
              <a:gd fmla="*/ 46426 h 98" name="T45"/>
              <a:gd fmla="*/ 22016 w 99" name="T46"/>
              <a:gd fmla="*/ 109956 h 98" name="T47"/>
              <a:gd fmla="*/ 26909 w 99" name="T48"/>
              <a:gd fmla="*/ 141721 h 98" name="T49"/>
              <a:gd fmla="*/ 46479 w 99" name="T50"/>
              <a:gd fmla="*/ 171043 h 98" name="T51"/>
              <a:gd fmla="*/ 75834 w 99" name="T52"/>
              <a:gd fmla="*/ 190591 h 98" name="T53"/>
              <a:gd fmla="*/ 110081 w 99" name="T54"/>
              <a:gd fmla="*/ 197921 h 98" name="T55"/>
              <a:gd fmla="*/ 173684 w 99" name="T56"/>
              <a:gd fmla="*/ 171043 h 98" name="T57"/>
              <a:gd fmla="*/ 173684 w 99" name="T58"/>
              <a:gd fmla="*/ 171043 h 98" name="T59"/>
              <a:gd fmla="*/ 198146 w 99" name="T60"/>
              <a:gd fmla="*/ 109956 h 98" name="T61"/>
              <a:gd fmla="*/ 193254 w 99" name="T62"/>
              <a:gd fmla="*/ 75748 h 98" name="T63"/>
              <a:gd fmla="*/ 173684 w 99" name="T64"/>
              <a:gd fmla="*/ 46426 h 98" name="T65"/>
              <a:gd fmla="*/ 168791 w 99" name="T66"/>
              <a:gd fmla="*/ 109956 h 98" name="T67"/>
              <a:gd fmla="*/ 173684 w 99" name="T68"/>
              <a:gd fmla="*/ 102626 h 98" name="T69"/>
              <a:gd fmla="*/ 176130 w 99" name="T70"/>
              <a:gd fmla="*/ 136834 h 98" name="T71"/>
              <a:gd fmla="*/ 159006 w 99" name="T72"/>
              <a:gd fmla="*/ 158826 h 98" name="T73"/>
              <a:gd fmla="*/ 110081 w 99" name="T74"/>
              <a:gd fmla="*/ 178373 h 98" name="T75"/>
              <a:gd fmla="*/ 110081 w 99" name="T76"/>
              <a:gd fmla="*/ 168599 h 98" name="T77"/>
              <a:gd fmla="*/ 151668 w 99" name="T78"/>
              <a:gd fmla="*/ 149052 h 98" name="T79"/>
              <a:gd fmla="*/ 163899 w 99" name="T80"/>
              <a:gd fmla="*/ 131947 h 9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98" w="99">
                <a:moveTo>
                  <a:pt x="23" y="35"/>
                </a:moveTo>
                <a:cubicBezTo>
                  <a:pt x="22" y="36"/>
                  <a:pt x="21" y="37"/>
                  <a:pt x="20" y="37"/>
                </a:cubicBezTo>
                <a:cubicBezTo>
                  <a:pt x="19" y="36"/>
                  <a:pt x="18" y="35"/>
                  <a:pt x="18" y="33"/>
                </a:cubicBezTo>
                <a:cubicBezTo>
                  <a:pt x="19" y="32"/>
                  <a:pt x="20" y="30"/>
                  <a:pt x="21" y="28"/>
                </a:cubicBezTo>
                <a:cubicBezTo>
                  <a:pt x="22" y="27"/>
                  <a:pt x="23" y="25"/>
                  <a:pt x="25" y="24"/>
                </a:cubicBezTo>
                <a:cubicBezTo>
                  <a:pt x="25" y="24"/>
                  <a:pt x="25" y="24"/>
                  <a:pt x="25" y="24"/>
                </a:cubicBezTo>
                <a:cubicBezTo>
                  <a:pt x="25" y="24"/>
                  <a:pt x="25" y="24"/>
                  <a:pt x="25" y="24"/>
                </a:cubicBezTo>
                <a:cubicBezTo>
                  <a:pt x="26" y="23"/>
                  <a:pt x="27" y="22"/>
                  <a:pt x="29" y="21"/>
                </a:cubicBezTo>
                <a:cubicBezTo>
                  <a:pt x="30" y="20"/>
                  <a:pt x="32" y="19"/>
                  <a:pt x="34" y="18"/>
                </a:cubicBezTo>
                <a:cubicBezTo>
                  <a:pt x="35" y="17"/>
                  <a:pt x="37" y="18"/>
                  <a:pt x="37" y="19"/>
                </a:cubicBezTo>
                <a:cubicBezTo>
                  <a:pt x="38" y="21"/>
                  <a:pt x="37" y="22"/>
                  <a:pt x="36" y="22"/>
                </a:cubicBezTo>
                <a:cubicBezTo>
                  <a:pt x="34" y="23"/>
                  <a:pt x="33" y="24"/>
                  <a:pt x="32" y="25"/>
                </a:cubicBezTo>
                <a:cubicBezTo>
                  <a:pt x="30" y="26"/>
                  <a:pt x="29" y="26"/>
                  <a:pt x="28" y="28"/>
                </a:cubicBezTo>
                <a:cubicBezTo>
                  <a:pt x="27" y="29"/>
                  <a:pt x="26" y="30"/>
                  <a:pt x="25" y="31"/>
                </a:cubicBezTo>
                <a:cubicBezTo>
                  <a:pt x="24" y="32"/>
                  <a:pt x="24" y="34"/>
                  <a:pt x="23" y="35"/>
                </a:cubicBezTo>
                <a:close/>
                <a:moveTo>
                  <a:pt x="79" y="73"/>
                </a:moveTo>
                <a:cubicBezTo>
                  <a:pt x="79" y="73"/>
                  <a:pt x="79" y="73"/>
                  <a:pt x="79" y="73"/>
                </a:cubicBezTo>
                <a:cubicBezTo>
                  <a:pt x="97" y="91"/>
                  <a:pt x="97" y="91"/>
                  <a:pt x="97" y="91"/>
                </a:cubicBezTo>
                <a:cubicBezTo>
                  <a:pt x="99" y="92"/>
                  <a:pt x="99" y="95"/>
                  <a:pt x="97" y="96"/>
                </a:cubicBezTo>
                <a:cubicBezTo>
                  <a:pt x="95" y="98"/>
                  <a:pt x="93" y="98"/>
                  <a:pt x="91" y="96"/>
                </a:cubicBezTo>
                <a:cubicBezTo>
                  <a:pt x="74" y="79"/>
                  <a:pt x="74" y="79"/>
                  <a:pt x="74" y="79"/>
                </a:cubicBezTo>
                <a:cubicBezTo>
                  <a:pt x="70" y="82"/>
                  <a:pt x="66" y="84"/>
                  <a:pt x="62" y="86"/>
                </a:cubicBezTo>
                <a:cubicBezTo>
                  <a:pt x="57" y="88"/>
                  <a:pt x="51" y="89"/>
                  <a:pt x="45" y="89"/>
                </a:cubicBezTo>
                <a:cubicBezTo>
                  <a:pt x="39" y="89"/>
                  <a:pt x="33" y="88"/>
                  <a:pt x="28" y="86"/>
                </a:cubicBezTo>
                <a:cubicBezTo>
                  <a:pt x="28" y="86"/>
                  <a:pt x="28" y="86"/>
                  <a:pt x="28" y="86"/>
                </a:cubicBezTo>
                <a:cubicBezTo>
                  <a:pt x="23" y="83"/>
                  <a:pt x="18" y="80"/>
                  <a:pt x="14" y="76"/>
                </a:cubicBezTo>
                <a:cubicBezTo>
                  <a:pt x="14" y="76"/>
                  <a:pt x="14" y="76"/>
                  <a:pt x="14" y="76"/>
                </a:cubicBezTo>
                <a:cubicBezTo>
                  <a:pt x="9" y="72"/>
                  <a:pt x="6" y="67"/>
                  <a:pt x="4" y="62"/>
                </a:cubicBezTo>
                <a:cubicBezTo>
                  <a:pt x="4" y="61"/>
                  <a:pt x="4" y="61"/>
                  <a:pt x="4" y="61"/>
                </a:cubicBezTo>
                <a:cubicBezTo>
                  <a:pt x="2" y="56"/>
                  <a:pt x="0" y="50"/>
                  <a:pt x="0" y="45"/>
                </a:cubicBezTo>
                <a:cubicBezTo>
                  <a:pt x="0" y="39"/>
                  <a:pt x="2" y="33"/>
                  <a:pt x="4" y="28"/>
                </a:cubicBezTo>
                <a:cubicBezTo>
                  <a:pt x="6" y="22"/>
                  <a:pt x="9" y="17"/>
                  <a:pt x="14" y="13"/>
                </a:cubicBezTo>
                <a:cubicBezTo>
                  <a:pt x="22" y="5"/>
                  <a:pt x="33" y="0"/>
                  <a:pt x="45" y="0"/>
                </a:cubicBezTo>
                <a:cubicBezTo>
                  <a:pt x="51" y="0"/>
                  <a:pt x="57" y="1"/>
                  <a:pt x="62" y="3"/>
                </a:cubicBezTo>
                <a:cubicBezTo>
                  <a:pt x="62" y="3"/>
                  <a:pt x="62" y="3"/>
                  <a:pt x="62" y="3"/>
                </a:cubicBezTo>
                <a:cubicBezTo>
                  <a:pt x="68" y="6"/>
                  <a:pt x="72" y="9"/>
                  <a:pt x="77" y="13"/>
                </a:cubicBezTo>
                <a:cubicBezTo>
                  <a:pt x="77" y="13"/>
                  <a:pt x="77" y="13"/>
                  <a:pt x="77" y="13"/>
                </a:cubicBezTo>
                <a:cubicBezTo>
                  <a:pt x="81" y="17"/>
                  <a:pt x="84" y="22"/>
                  <a:pt x="86" y="28"/>
                </a:cubicBezTo>
                <a:cubicBezTo>
                  <a:pt x="86" y="28"/>
                  <a:pt x="86" y="28"/>
                  <a:pt x="86" y="28"/>
                </a:cubicBezTo>
                <a:cubicBezTo>
                  <a:pt x="88" y="33"/>
                  <a:pt x="90" y="39"/>
                  <a:pt x="90" y="45"/>
                </a:cubicBezTo>
                <a:cubicBezTo>
                  <a:pt x="90" y="51"/>
                  <a:pt x="88" y="56"/>
                  <a:pt x="86" y="62"/>
                </a:cubicBezTo>
                <a:cubicBezTo>
                  <a:pt x="85" y="66"/>
                  <a:pt x="82" y="70"/>
                  <a:pt x="79" y="73"/>
                </a:cubicBezTo>
                <a:close/>
                <a:moveTo>
                  <a:pt x="59" y="11"/>
                </a:moveTo>
                <a:cubicBezTo>
                  <a:pt x="59" y="11"/>
                  <a:pt x="59" y="11"/>
                  <a:pt x="59" y="11"/>
                </a:cubicBezTo>
                <a:cubicBezTo>
                  <a:pt x="55" y="9"/>
                  <a:pt x="50" y="8"/>
                  <a:pt x="45" y="8"/>
                </a:cubicBezTo>
                <a:cubicBezTo>
                  <a:pt x="35" y="8"/>
                  <a:pt x="26" y="12"/>
                  <a:pt x="19" y="19"/>
                </a:cubicBezTo>
                <a:cubicBezTo>
                  <a:pt x="16" y="22"/>
                  <a:pt x="13" y="26"/>
                  <a:pt x="11" y="31"/>
                </a:cubicBezTo>
                <a:cubicBezTo>
                  <a:pt x="10" y="35"/>
                  <a:pt x="9" y="40"/>
                  <a:pt x="9" y="45"/>
                </a:cubicBezTo>
                <a:cubicBezTo>
                  <a:pt x="9" y="49"/>
                  <a:pt x="10" y="54"/>
                  <a:pt x="11" y="58"/>
                </a:cubicBezTo>
                <a:cubicBezTo>
                  <a:pt x="11" y="58"/>
                  <a:pt x="11" y="58"/>
                  <a:pt x="11" y="58"/>
                </a:cubicBezTo>
                <a:cubicBezTo>
                  <a:pt x="13" y="63"/>
                  <a:pt x="16" y="67"/>
                  <a:pt x="19" y="70"/>
                </a:cubicBezTo>
                <a:cubicBezTo>
                  <a:pt x="19" y="70"/>
                  <a:pt x="19" y="70"/>
                  <a:pt x="19" y="70"/>
                </a:cubicBezTo>
                <a:cubicBezTo>
                  <a:pt x="19" y="70"/>
                  <a:pt x="19" y="70"/>
                  <a:pt x="19" y="70"/>
                </a:cubicBezTo>
                <a:cubicBezTo>
                  <a:pt x="23" y="74"/>
                  <a:pt x="27" y="76"/>
                  <a:pt x="31" y="78"/>
                </a:cubicBezTo>
                <a:cubicBezTo>
                  <a:pt x="31" y="78"/>
                  <a:pt x="31" y="78"/>
                  <a:pt x="31" y="78"/>
                </a:cubicBezTo>
                <a:cubicBezTo>
                  <a:pt x="35" y="80"/>
                  <a:pt x="40" y="81"/>
                  <a:pt x="45" y="81"/>
                </a:cubicBezTo>
                <a:cubicBezTo>
                  <a:pt x="50" y="81"/>
                  <a:pt x="55" y="80"/>
                  <a:pt x="59" y="78"/>
                </a:cubicBezTo>
                <a:cubicBezTo>
                  <a:pt x="63" y="76"/>
                  <a:pt x="67" y="74"/>
                  <a:pt x="71" y="70"/>
                </a:cubicBezTo>
                <a:cubicBezTo>
                  <a:pt x="71" y="70"/>
                  <a:pt x="71" y="70"/>
                  <a:pt x="71" y="70"/>
                </a:cubicBezTo>
                <a:cubicBezTo>
                  <a:pt x="71" y="70"/>
                  <a:pt x="71" y="70"/>
                  <a:pt x="71" y="70"/>
                </a:cubicBezTo>
                <a:cubicBezTo>
                  <a:pt x="74" y="67"/>
                  <a:pt x="77" y="63"/>
                  <a:pt x="79" y="58"/>
                </a:cubicBezTo>
                <a:cubicBezTo>
                  <a:pt x="80" y="54"/>
                  <a:pt x="81" y="49"/>
                  <a:pt x="81" y="45"/>
                </a:cubicBezTo>
                <a:cubicBezTo>
                  <a:pt x="81" y="40"/>
                  <a:pt x="81" y="35"/>
                  <a:pt x="79" y="31"/>
                </a:cubicBezTo>
                <a:cubicBezTo>
                  <a:pt x="79" y="31"/>
                  <a:pt x="79" y="31"/>
                  <a:pt x="79" y="31"/>
                </a:cubicBezTo>
                <a:cubicBezTo>
                  <a:pt x="77" y="26"/>
                  <a:pt x="74" y="22"/>
                  <a:pt x="71" y="19"/>
                </a:cubicBezTo>
                <a:cubicBezTo>
                  <a:pt x="71" y="19"/>
                  <a:pt x="71" y="19"/>
                  <a:pt x="71" y="19"/>
                </a:cubicBezTo>
                <a:cubicBezTo>
                  <a:pt x="67" y="15"/>
                  <a:pt x="63" y="13"/>
                  <a:pt x="59" y="11"/>
                </a:cubicBezTo>
                <a:close/>
                <a:moveTo>
                  <a:pt x="69" y="45"/>
                </a:moveTo>
                <a:cubicBezTo>
                  <a:pt x="69" y="45"/>
                  <a:pt x="69" y="45"/>
                  <a:pt x="69" y="45"/>
                </a:cubicBezTo>
                <a:cubicBezTo>
                  <a:pt x="69" y="43"/>
                  <a:pt x="70" y="42"/>
                  <a:pt x="71" y="42"/>
                </a:cubicBezTo>
                <a:cubicBezTo>
                  <a:pt x="73" y="42"/>
                  <a:pt x="74" y="43"/>
                  <a:pt x="74" y="45"/>
                </a:cubicBezTo>
                <a:cubicBezTo>
                  <a:pt x="74" y="48"/>
                  <a:pt x="73" y="52"/>
                  <a:pt x="72" y="56"/>
                </a:cubicBezTo>
                <a:cubicBezTo>
                  <a:pt x="72" y="56"/>
                  <a:pt x="72" y="56"/>
                  <a:pt x="72" y="56"/>
                </a:cubicBezTo>
                <a:cubicBezTo>
                  <a:pt x="70" y="59"/>
                  <a:pt x="68" y="62"/>
                  <a:pt x="65" y="65"/>
                </a:cubicBezTo>
                <a:cubicBezTo>
                  <a:pt x="63" y="68"/>
                  <a:pt x="59" y="70"/>
                  <a:pt x="56" y="71"/>
                </a:cubicBezTo>
                <a:cubicBezTo>
                  <a:pt x="53" y="73"/>
                  <a:pt x="49" y="73"/>
                  <a:pt x="45" y="73"/>
                </a:cubicBezTo>
                <a:cubicBezTo>
                  <a:pt x="44" y="73"/>
                  <a:pt x="43" y="72"/>
                  <a:pt x="43" y="71"/>
                </a:cubicBezTo>
                <a:cubicBezTo>
                  <a:pt x="43" y="70"/>
                  <a:pt x="44" y="69"/>
                  <a:pt x="45" y="69"/>
                </a:cubicBezTo>
                <a:cubicBezTo>
                  <a:pt x="48" y="69"/>
                  <a:pt x="51" y="68"/>
                  <a:pt x="54" y="67"/>
                </a:cubicBezTo>
                <a:cubicBezTo>
                  <a:pt x="57" y="65"/>
                  <a:pt x="60" y="64"/>
                  <a:pt x="62" y="61"/>
                </a:cubicBezTo>
                <a:cubicBezTo>
                  <a:pt x="64" y="59"/>
                  <a:pt x="66" y="57"/>
                  <a:pt x="67" y="54"/>
                </a:cubicBezTo>
                <a:cubicBezTo>
                  <a:pt x="67" y="54"/>
                  <a:pt x="67" y="54"/>
                  <a:pt x="67" y="54"/>
                </a:cubicBezTo>
                <a:cubicBezTo>
                  <a:pt x="68" y="51"/>
                  <a:pt x="69" y="48"/>
                  <a:pt x="69" y="4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5" name="Freeform 37"/>
          <p:cNvSpPr>
            <a:spLocks noEditPoints="1"/>
          </p:cNvSpPr>
          <p:nvPr/>
        </p:nvSpPr>
        <p:spPr bwMode="auto">
          <a:xfrm>
            <a:off x="3657600" y="2066925"/>
            <a:ext cx="228600" cy="257175"/>
          </a:xfrm>
          <a:custGeom>
            <a:gdLst>
              <a:gd fmla="*/ 51195 w 94" name="T0"/>
              <a:gd fmla="*/ 192045 h 106" name="T1"/>
              <a:gd fmla="*/ 173088 w 94" name="T2"/>
              <a:gd fmla="*/ 184752 h 106" name="T3"/>
              <a:gd fmla="*/ 173088 w 94" name="T4"/>
              <a:gd fmla="*/ 196906 h 106" name="T5"/>
              <a:gd fmla="*/ 26816 w 94" name="T6"/>
              <a:gd fmla="*/ 0 h 106" name="T7"/>
              <a:gd fmla="*/ 146272 w 94" name="T8"/>
              <a:gd fmla="*/ 0 h 106" name="T9"/>
              <a:gd fmla="*/ 224283 w 94" name="T10"/>
              <a:gd fmla="*/ 75359 h 106" name="T11"/>
              <a:gd fmla="*/ 229159 w 94" name="T12"/>
              <a:gd fmla="*/ 82652 h 106" name="T13"/>
              <a:gd fmla="*/ 219408 w 94" name="T14"/>
              <a:gd fmla="*/ 250387 h 106" name="T15"/>
              <a:gd fmla="*/ 219408 w 94" name="T16"/>
              <a:gd fmla="*/ 250387 h 106" name="T17"/>
              <a:gd fmla="*/ 26816 w 94" name="T18"/>
              <a:gd fmla="*/ 257680 h 106" name="T19"/>
              <a:gd fmla="*/ 9751 w 94" name="T20"/>
              <a:gd fmla="*/ 250387 h 106" name="T21"/>
              <a:gd fmla="*/ 0 w 94" name="T22"/>
              <a:gd fmla="*/ 26740 h 106" name="T23"/>
              <a:gd fmla="*/ 26816 w 94" name="T24"/>
              <a:gd fmla="*/ 0 h 106" name="T25"/>
              <a:gd fmla="*/ 138958 w 94" name="T26"/>
              <a:gd fmla="*/ 19448 h 106" name="T27"/>
              <a:gd fmla="*/ 21941 w 94" name="T28"/>
              <a:gd fmla="*/ 21878 h 106" name="T29"/>
              <a:gd fmla="*/ 21941 w 94" name="T30"/>
              <a:gd fmla="*/ 230940 h 106" name="T31"/>
              <a:gd fmla="*/ 26816 w 94" name="T32"/>
              <a:gd fmla="*/ 238232 h 106" name="T33"/>
              <a:gd fmla="*/ 204780 w 94" name="T34"/>
              <a:gd fmla="*/ 235802 h 106" name="T35"/>
              <a:gd fmla="*/ 207218 w 94" name="T36"/>
              <a:gd fmla="*/ 230940 h 106" name="T37"/>
              <a:gd fmla="*/ 163337 w 94" name="T38"/>
              <a:gd fmla="*/ 87514 h 106" name="T39"/>
              <a:gd fmla="*/ 146272 w 94" name="T40"/>
              <a:gd fmla="*/ 80221 h 106" name="T41"/>
              <a:gd fmla="*/ 138958 w 94" name="T42"/>
              <a:gd fmla="*/ 19448 h 106" name="T43"/>
              <a:gd fmla="*/ 197467 w 94" name="T44"/>
              <a:gd fmla="*/ 75359 h 106" name="T45"/>
              <a:gd fmla="*/ 151147 w 94" name="T46"/>
              <a:gd fmla="*/ 65635 h 106" name="T47"/>
              <a:gd fmla="*/ 156023 w 94" name="T48"/>
              <a:gd fmla="*/ 72928 h 106" name="T49"/>
              <a:gd fmla="*/ 197467 w 94" name="T50"/>
              <a:gd fmla="*/ 75359 h 106" name="T51"/>
              <a:gd fmla="*/ 56071 w 94" name="T52"/>
              <a:gd fmla="*/ 114254 h 106" name="T53"/>
              <a:gd fmla="*/ 56071 w 94" name="T54"/>
              <a:gd fmla="*/ 102100 h 106" name="T55"/>
              <a:gd fmla="*/ 177964 w 94" name="T56"/>
              <a:gd fmla="*/ 106962 h 106" name="T57"/>
              <a:gd fmla="*/ 56071 w 94" name="T58"/>
              <a:gd fmla="*/ 114254 h 106" name="T59"/>
              <a:gd fmla="*/ 56071 w 94" name="T60"/>
              <a:gd fmla="*/ 155580 h 106" name="T61"/>
              <a:gd fmla="*/ 56071 w 94" name="T62"/>
              <a:gd fmla="*/ 143426 h 106" name="T63"/>
              <a:gd fmla="*/ 177964 w 94" name="T64"/>
              <a:gd fmla="*/ 150718 h 106" name="T65"/>
              <a:gd fmla="*/ 56071 w 94" name="T66"/>
              <a:gd fmla="*/ 155580 h 10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05" w="94">
                <a:moveTo>
                  <a:pt x="23" y="81"/>
                </a:moveTo>
                <a:cubicBezTo>
                  <a:pt x="22" y="81"/>
                  <a:pt x="21" y="80"/>
                  <a:pt x="21" y="79"/>
                </a:cubicBezTo>
                <a:cubicBezTo>
                  <a:pt x="21" y="78"/>
                  <a:pt x="22" y="76"/>
                  <a:pt x="23" y="76"/>
                </a:cubicBezTo>
                <a:cubicBezTo>
                  <a:pt x="71" y="76"/>
                  <a:pt x="71" y="76"/>
                  <a:pt x="71" y="76"/>
                </a:cubicBezTo>
                <a:cubicBezTo>
                  <a:pt x="72" y="76"/>
                  <a:pt x="73" y="78"/>
                  <a:pt x="73" y="79"/>
                </a:cubicBezTo>
                <a:cubicBezTo>
                  <a:pt x="73" y="80"/>
                  <a:pt x="72" y="81"/>
                  <a:pt x="71" y="81"/>
                </a:cubicBezTo>
                <a:cubicBezTo>
                  <a:pt x="23" y="81"/>
                  <a:pt x="23" y="81"/>
                  <a:pt x="23" y="81"/>
                </a:cubicBezTo>
                <a:close/>
                <a:moveTo>
                  <a:pt x="11" y="0"/>
                </a:moveTo>
                <a:cubicBezTo>
                  <a:pt x="11" y="0"/>
                  <a:pt x="11" y="0"/>
                  <a:pt x="11" y="0"/>
                </a:cubicBezTo>
                <a:cubicBezTo>
                  <a:pt x="60" y="0"/>
                  <a:pt x="60" y="0"/>
                  <a:pt x="60" y="0"/>
                </a:cubicBezTo>
                <a:cubicBezTo>
                  <a:pt x="61" y="0"/>
                  <a:pt x="62" y="0"/>
                  <a:pt x="63" y="1"/>
                </a:cubicBezTo>
                <a:cubicBezTo>
                  <a:pt x="92" y="31"/>
                  <a:pt x="92" y="31"/>
                  <a:pt x="92" y="31"/>
                </a:cubicBezTo>
                <a:cubicBezTo>
                  <a:pt x="93" y="32"/>
                  <a:pt x="94" y="33"/>
                  <a:pt x="94" y="34"/>
                </a:cubicBezTo>
                <a:cubicBezTo>
                  <a:pt x="94" y="34"/>
                  <a:pt x="94" y="34"/>
                  <a:pt x="94" y="34"/>
                </a:cubicBezTo>
                <a:cubicBezTo>
                  <a:pt x="94" y="95"/>
                  <a:pt x="94" y="95"/>
                  <a:pt x="94" y="95"/>
                </a:cubicBezTo>
                <a:cubicBezTo>
                  <a:pt x="94" y="98"/>
                  <a:pt x="92" y="101"/>
                  <a:pt x="90" y="103"/>
                </a:cubicBezTo>
                <a:cubicBezTo>
                  <a:pt x="90" y="103"/>
                  <a:pt x="90" y="103"/>
                  <a:pt x="90" y="103"/>
                </a:cubicBezTo>
                <a:cubicBezTo>
                  <a:pt x="90" y="103"/>
                  <a:pt x="90" y="103"/>
                  <a:pt x="90" y="103"/>
                </a:cubicBezTo>
                <a:cubicBezTo>
                  <a:pt x="88" y="105"/>
                  <a:pt x="86" y="106"/>
                  <a:pt x="83" y="106"/>
                </a:cubicBezTo>
                <a:cubicBezTo>
                  <a:pt x="11" y="106"/>
                  <a:pt x="11" y="106"/>
                  <a:pt x="11" y="106"/>
                </a:cubicBezTo>
                <a:cubicBezTo>
                  <a:pt x="8" y="106"/>
                  <a:pt x="6" y="105"/>
                  <a:pt x="4" y="103"/>
                </a:cubicBezTo>
                <a:cubicBezTo>
                  <a:pt x="4" y="103"/>
                  <a:pt x="4" y="103"/>
                  <a:pt x="4" y="103"/>
                </a:cubicBezTo>
                <a:cubicBezTo>
                  <a:pt x="2" y="101"/>
                  <a:pt x="0" y="98"/>
                  <a:pt x="0" y="95"/>
                </a:cubicBezTo>
                <a:cubicBezTo>
                  <a:pt x="0" y="11"/>
                  <a:pt x="0" y="11"/>
                  <a:pt x="0" y="11"/>
                </a:cubicBezTo>
                <a:cubicBezTo>
                  <a:pt x="0" y="8"/>
                  <a:pt x="2" y="5"/>
                  <a:pt x="4" y="3"/>
                </a:cubicBezTo>
                <a:cubicBezTo>
                  <a:pt x="6" y="1"/>
                  <a:pt x="8" y="0"/>
                  <a:pt x="11" y="0"/>
                </a:cubicBezTo>
                <a:close/>
                <a:moveTo>
                  <a:pt x="57" y="8"/>
                </a:moveTo>
                <a:cubicBezTo>
                  <a:pt x="57" y="8"/>
                  <a:pt x="57" y="8"/>
                  <a:pt x="57" y="8"/>
                </a:cubicBezTo>
                <a:cubicBezTo>
                  <a:pt x="11" y="8"/>
                  <a:pt x="11" y="8"/>
                  <a:pt x="11" y="8"/>
                </a:cubicBezTo>
                <a:cubicBezTo>
                  <a:pt x="11" y="8"/>
                  <a:pt x="10" y="9"/>
                  <a:pt x="9" y="9"/>
                </a:cubicBezTo>
                <a:cubicBezTo>
                  <a:pt x="9" y="10"/>
                  <a:pt x="9" y="10"/>
                  <a:pt x="9" y="11"/>
                </a:cubicBezTo>
                <a:cubicBezTo>
                  <a:pt x="9" y="95"/>
                  <a:pt x="9" y="95"/>
                  <a:pt x="9" y="95"/>
                </a:cubicBezTo>
                <a:cubicBezTo>
                  <a:pt x="9" y="96"/>
                  <a:pt x="9" y="97"/>
                  <a:pt x="9" y="97"/>
                </a:cubicBezTo>
                <a:cubicBezTo>
                  <a:pt x="10" y="98"/>
                  <a:pt x="11" y="98"/>
                  <a:pt x="11" y="98"/>
                </a:cubicBezTo>
                <a:cubicBezTo>
                  <a:pt x="83" y="98"/>
                  <a:pt x="83" y="98"/>
                  <a:pt x="83" y="98"/>
                </a:cubicBezTo>
                <a:cubicBezTo>
                  <a:pt x="83" y="98"/>
                  <a:pt x="84" y="98"/>
                  <a:pt x="84" y="97"/>
                </a:cubicBezTo>
                <a:cubicBezTo>
                  <a:pt x="85" y="97"/>
                  <a:pt x="85" y="97"/>
                  <a:pt x="85" y="97"/>
                </a:cubicBezTo>
                <a:cubicBezTo>
                  <a:pt x="85" y="97"/>
                  <a:pt x="85" y="96"/>
                  <a:pt x="85" y="95"/>
                </a:cubicBezTo>
                <a:cubicBezTo>
                  <a:pt x="85" y="36"/>
                  <a:pt x="85" y="36"/>
                  <a:pt x="85" y="36"/>
                </a:cubicBezTo>
                <a:cubicBezTo>
                  <a:pt x="67" y="36"/>
                  <a:pt x="67" y="36"/>
                  <a:pt x="67" y="36"/>
                </a:cubicBezTo>
                <a:cubicBezTo>
                  <a:pt x="64" y="36"/>
                  <a:pt x="62" y="35"/>
                  <a:pt x="60" y="33"/>
                </a:cubicBezTo>
                <a:cubicBezTo>
                  <a:pt x="60" y="33"/>
                  <a:pt x="60" y="33"/>
                  <a:pt x="60" y="33"/>
                </a:cubicBezTo>
                <a:cubicBezTo>
                  <a:pt x="58" y="32"/>
                  <a:pt x="57" y="29"/>
                  <a:pt x="57" y="27"/>
                </a:cubicBezTo>
                <a:cubicBezTo>
                  <a:pt x="57" y="8"/>
                  <a:pt x="57" y="8"/>
                  <a:pt x="57" y="8"/>
                </a:cubicBezTo>
                <a:close/>
                <a:moveTo>
                  <a:pt x="81" y="31"/>
                </a:moveTo>
                <a:cubicBezTo>
                  <a:pt x="81" y="31"/>
                  <a:pt x="81" y="31"/>
                  <a:pt x="81" y="31"/>
                </a:cubicBezTo>
                <a:cubicBezTo>
                  <a:pt x="62" y="12"/>
                  <a:pt x="62" y="12"/>
                  <a:pt x="62" y="12"/>
                </a:cubicBezTo>
                <a:cubicBezTo>
                  <a:pt x="62" y="27"/>
                  <a:pt x="62" y="27"/>
                  <a:pt x="62" y="27"/>
                </a:cubicBezTo>
                <a:cubicBezTo>
                  <a:pt x="62" y="28"/>
                  <a:pt x="63" y="29"/>
                  <a:pt x="63" y="30"/>
                </a:cubicBezTo>
                <a:cubicBezTo>
                  <a:pt x="64" y="30"/>
                  <a:pt x="64" y="30"/>
                  <a:pt x="64" y="30"/>
                </a:cubicBezTo>
                <a:cubicBezTo>
                  <a:pt x="64" y="31"/>
                  <a:pt x="65" y="31"/>
                  <a:pt x="67" y="31"/>
                </a:cubicBezTo>
                <a:cubicBezTo>
                  <a:pt x="81" y="31"/>
                  <a:pt x="81" y="31"/>
                  <a:pt x="81" y="31"/>
                </a:cubicBezTo>
                <a:close/>
                <a:moveTo>
                  <a:pt x="23" y="47"/>
                </a:moveTo>
                <a:cubicBezTo>
                  <a:pt x="23" y="47"/>
                  <a:pt x="23" y="47"/>
                  <a:pt x="23" y="47"/>
                </a:cubicBezTo>
                <a:cubicBezTo>
                  <a:pt x="22" y="47"/>
                  <a:pt x="21" y="46"/>
                  <a:pt x="21" y="44"/>
                </a:cubicBezTo>
                <a:cubicBezTo>
                  <a:pt x="21" y="43"/>
                  <a:pt x="22" y="42"/>
                  <a:pt x="23" y="42"/>
                </a:cubicBezTo>
                <a:cubicBezTo>
                  <a:pt x="71" y="42"/>
                  <a:pt x="71" y="42"/>
                  <a:pt x="71" y="42"/>
                </a:cubicBezTo>
                <a:cubicBezTo>
                  <a:pt x="72" y="42"/>
                  <a:pt x="73" y="43"/>
                  <a:pt x="73" y="44"/>
                </a:cubicBezTo>
                <a:cubicBezTo>
                  <a:pt x="73" y="46"/>
                  <a:pt x="72" y="47"/>
                  <a:pt x="71" y="47"/>
                </a:cubicBezTo>
                <a:cubicBezTo>
                  <a:pt x="23" y="47"/>
                  <a:pt x="23" y="47"/>
                  <a:pt x="23" y="47"/>
                </a:cubicBezTo>
                <a:close/>
                <a:moveTo>
                  <a:pt x="23" y="64"/>
                </a:moveTo>
                <a:cubicBezTo>
                  <a:pt x="23" y="64"/>
                  <a:pt x="23" y="64"/>
                  <a:pt x="23" y="64"/>
                </a:cubicBezTo>
                <a:cubicBezTo>
                  <a:pt x="22" y="64"/>
                  <a:pt x="21" y="63"/>
                  <a:pt x="21" y="62"/>
                </a:cubicBezTo>
                <a:cubicBezTo>
                  <a:pt x="21" y="60"/>
                  <a:pt x="22" y="59"/>
                  <a:pt x="23" y="59"/>
                </a:cubicBezTo>
                <a:cubicBezTo>
                  <a:pt x="71" y="59"/>
                  <a:pt x="71" y="59"/>
                  <a:pt x="71" y="59"/>
                </a:cubicBezTo>
                <a:cubicBezTo>
                  <a:pt x="72" y="59"/>
                  <a:pt x="73" y="60"/>
                  <a:pt x="73" y="62"/>
                </a:cubicBezTo>
                <a:cubicBezTo>
                  <a:pt x="73" y="63"/>
                  <a:pt x="72" y="64"/>
                  <a:pt x="71" y="64"/>
                </a:cubicBezTo>
                <a:cubicBezTo>
                  <a:pt x="23" y="64"/>
                  <a:pt x="23" y="64"/>
                  <a:pt x="23" y="6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6" name="Freeform 38"/>
          <p:cNvSpPr>
            <a:spLocks noEditPoints="1"/>
          </p:cNvSpPr>
          <p:nvPr/>
        </p:nvSpPr>
        <p:spPr bwMode="auto">
          <a:xfrm>
            <a:off x="5222875" y="2066925"/>
            <a:ext cx="263525" cy="258763"/>
          </a:xfrm>
          <a:custGeom>
            <a:gdLst>
              <a:gd fmla="*/ 260577 w 108" name="T0"/>
              <a:gd fmla="*/ 183025 h 107" name="T1"/>
              <a:gd fmla="*/ 250836 w 108" name="T2"/>
              <a:gd fmla="*/ 226373 h 107" name="T3"/>
              <a:gd fmla="*/ 238659 w 108" name="T4"/>
              <a:gd fmla="*/ 245639 h 107" name="T5"/>
              <a:gd fmla="*/ 207000 w 108" name="T6"/>
              <a:gd fmla="*/ 223965 h 107" name="T7"/>
              <a:gd fmla="*/ 180212 w 108" name="T8"/>
              <a:gd fmla="*/ 252864 h 107" name="T9"/>
              <a:gd fmla="*/ 150988 w 108" name="T10"/>
              <a:gd fmla="*/ 139677 h 107" name="T11"/>
              <a:gd fmla="*/ 136377 w 108" name="T12"/>
              <a:gd fmla="*/ 173392 h 107" name="T13"/>
              <a:gd fmla="*/ 109588 w 108" name="T14"/>
              <a:gd fmla="*/ 175800 h 107" name="T15"/>
              <a:gd fmla="*/ 82800 w 108" name="T16"/>
              <a:gd fmla="*/ 146902 h 107" name="T17"/>
              <a:gd fmla="*/ 82800 w 108" name="T18"/>
              <a:gd fmla="*/ 105962 h 107" name="T19"/>
              <a:gd fmla="*/ 150988 w 108" name="T20"/>
              <a:gd fmla="*/ 79471 h 107" name="T21"/>
              <a:gd fmla="*/ 168035 w 108" name="T22"/>
              <a:gd fmla="*/ 91513 h 107" name="T23"/>
              <a:gd fmla="*/ 177777 w 108" name="T24"/>
              <a:gd fmla="*/ 132452 h 107" name="T25"/>
              <a:gd fmla="*/ 168035 w 108" name="T26"/>
              <a:gd fmla="*/ 110778 h 107" name="T27"/>
              <a:gd fmla="*/ 158294 w 108" name="T28"/>
              <a:gd fmla="*/ 98737 h 107" name="T29"/>
              <a:gd fmla="*/ 102282 w 108" name="T30"/>
              <a:gd fmla="*/ 98737 h 107" name="T31"/>
              <a:gd fmla="*/ 92541 w 108" name="T32"/>
              <a:gd fmla="*/ 110778 h 107" name="T33"/>
              <a:gd fmla="*/ 92541 w 108" name="T34"/>
              <a:gd fmla="*/ 142085 h 107" name="T35"/>
              <a:gd fmla="*/ 114459 w 108" name="T36"/>
              <a:gd fmla="*/ 163759 h 107" name="T37"/>
              <a:gd fmla="*/ 131506 w 108" name="T38"/>
              <a:gd fmla="*/ 202291 h 107" name="T39"/>
              <a:gd fmla="*/ 97412 w 108" name="T40"/>
              <a:gd fmla="*/ 207107 h 107" name="T41"/>
              <a:gd fmla="*/ 48706 w 108" name="T42"/>
              <a:gd fmla="*/ 158943 h 107" name="T43"/>
              <a:gd fmla="*/ 48706 w 108" name="T44"/>
              <a:gd fmla="*/ 93921 h 107" name="T45"/>
              <a:gd fmla="*/ 97412 w 108" name="T46"/>
              <a:gd fmla="*/ 45756 h 107" name="T47"/>
              <a:gd fmla="*/ 163165 w 108" name="T48"/>
              <a:gd fmla="*/ 45756 h 107" name="T49"/>
              <a:gd fmla="*/ 211871 w 108" name="T50"/>
              <a:gd fmla="*/ 93921 h 107" name="T51"/>
              <a:gd fmla="*/ 207000 w 108" name="T52"/>
              <a:gd fmla="*/ 127636 h 107" name="T53"/>
              <a:gd fmla="*/ 185083 w 108" name="T54"/>
              <a:gd fmla="*/ 74655 h 107" name="T55"/>
              <a:gd fmla="*/ 102282 w 108" name="T56"/>
              <a:gd fmla="*/ 57797 h 107" name="T57"/>
              <a:gd fmla="*/ 60882 w 108" name="T58"/>
              <a:gd fmla="*/ 98737 h 107" name="T59"/>
              <a:gd fmla="*/ 60882 w 108" name="T60"/>
              <a:gd fmla="*/ 156535 h 107" name="T61"/>
              <a:gd fmla="*/ 131506 w 108" name="T62"/>
              <a:gd fmla="*/ 202291 h 107" name="T63"/>
              <a:gd fmla="*/ 141247 w 108" name="T64"/>
              <a:gd fmla="*/ 245639 h 107" name="T65"/>
              <a:gd fmla="*/ 80365 w 108" name="T66"/>
              <a:gd fmla="*/ 245639 h 107" name="T67"/>
              <a:gd fmla="*/ 9741 w 108" name="T68"/>
              <a:gd fmla="*/ 175800 h 107" name="T69"/>
              <a:gd fmla="*/ 9741 w 108" name="T70"/>
              <a:gd fmla="*/ 77063 h 107" name="T71"/>
              <a:gd fmla="*/ 80365 w 108" name="T72"/>
              <a:gd fmla="*/ 9633 h 107" name="T73"/>
              <a:gd fmla="*/ 180212 w 108" name="T74"/>
              <a:gd fmla="*/ 9633 h 107" name="T75"/>
              <a:gd fmla="*/ 221612 w 108" name="T76"/>
              <a:gd fmla="*/ 36123 h 107" name="T77"/>
              <a:gd fmla="*/ 260577 w 108" name="T78"/>
              <a:gd fmla="*/ 127636 h 107" name="T79"/>
              <a:gd fmla="*/ 231353 w 108" name="T80"/>
              <a:gd fmla="*/ 86696 h 107" name="T81"/>
              <a:gd fmla="*/ 172906 w 108" name="T82"/>
              <a:gd fmla="*/ 26490 h 107" name="T83"/>
              <a:gd fmla="*/ 87671 w 108" name="T84"/>
              <a:gd fmla="*/ 26490 h 107" name="T85"/>
              <a:gd fmla="*/ 21918 w 108" name="T86"/>
              <a:gd fmla="*/ 127636 h 107" name="T87"/>
              <a:gd fmla="*/ 53577 w 108" name="T88"/>
              <a:gd fmla="*/ 204699 h 107" name="T89"/>
              <a:gd fmla="*/ 241094 w 108" name="T90"/>
              <a:gd fmla="*/ 183025 h 107" name="T91"/>
              <a:gd fmla="*/ 187518 w 108" name="T92"/>
              <a:gd fmla="*/ 236006 h 107" name="T93"/>
              <a:gd fmla="*/ 202130 w 108" name="T94"/>
              <a:gd fmla="*/ 209516 h 107" name="T95"/>
              <a:gd fmla="*/ 238659 w 108" name="T96"/>
              <a:gd fmla="*/ 228781 h 107" name="T97"/>
              <a:gd fmla="*/ 214306 w 108" name="T98"/>
              <a:gd fmla="*/ 195066 h 107"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07" w="108">
                <a:moveTo>
                  <a:pt x="62" y="58"/>
                </a:moveTo>
                <a:cubicBezTo>
                  <a:pt x="106" y="73"/>
                  <a:pt x="106" y="73"/>
                  <a:pt x="106" y="73"/>
                </a:cubicBezTo>
                <a:cubicBezTo>
                  <a:pt x="107" y="73"/>
                  <a:pt x="108" y="75"/>
                  <a:pt x="107" y="76"/>
                </a:cubicBezTo>
                <a:cubicBezTo>
                  <a:pt x="107" y="77"/>
                  <a:pt x="107" y="77"/>
                  <a:pt x="106" y="77"/>
                </a:cubicBezTo>
                <a:cubicBezTo>
                  <a:pt x="94" y="84"/>
                  <a:pt x="94" y="84"/>
                  <a:pt x="94" y="84"/>
                </a:cubicBezTo>
                <a:cubicBezTo>
                  <a:pt x="103" y="94"/>
                  <a:pt x="103" y="94"/>
                  <a:pt x="103" y="94"/>
                </a:cubicBezTo>
                <a:cubicBezTo>
                  <a:pt x="104" y="94"/>
                  <a:pt x="104" y="96"/>
                  <a:pt x="103" y="97"/>
                </a:cubicBezTo>
                <a:cubicBezTo>
                  <a:pt x="103" y="97"/>
                  <a:pt x="103" y="97"/>
                  <a:pt x="103" y="97"/>
                </a:cubicBezTo>
                <a:cubicBezTo>
                  <a:pt x="98" y="102"/>
                  <a:pt x="98" y="102"/>
                  <a:pt x="98" y="102"/>
                </a:cubicBezTo>
                <a:cubicBezTo>
                  <a:pt x="97" y="103"/>
                  <a:pt x="95" y="103"/>
                  <a:pt x="94" y="102"/>
                </a:cubicBezTo>
                <a:cubicBezTo>
                  <a:pt x="94" y="102"/>
                  <a:pt x="94" y="102"/>
                  <a:pt x="94" y="102"/>
                </a:cubicBezTo>
                <a:cubicBezTo>
                  <a:pt x="85" y="93"/>
                  <a:pt x="85" y="93"/>
                  <a:pt x="85" y="93"/>
                </a:cubicBezTo>
                <a:cubicBezTo>
                  <a:pt x="78" y="106"/>
                  <a:pt x="78" y="106"/>
                  <a:pt x="78" y="106"/>
                </a:cubicBezTo>
                <a:cubicBezTo>
                  <a:pt x="78" y="107"/>
                  <a:pt x="76" y="107"/>
                  <a:pt x="75" y="107"/>
                </a:cubicBezTo>
                <a:cubicBezTo>
                  <a:pt x="74" y="106"/>
                  <a:pt x="74" y="106"/>
                  <a:pt x="74" y="105"/>
                </a:cubicBezTo>
                <a:cubicBezTo>
                  <a:pt x="59" y="62"/>
                  <a:pt x="59" y="62"/>
                  <a:pt x="59" y="62"/>
                </a:cubicBezTo>
                <a:cubicBezTo>
                  <a:pt x="59" y="60"/>
                  <a:pt x="60" y="59"/>
                  <a:pt x="61" y="58"/>
                </a:cubicBezTo>
                <a:cubicBezTo>
                  <a:pt x="61" y="58"/>
                  <a:pt x="62" y="58"/>
                  <a:pt x="62" y="58"/>
                </a:cubicBezTo>
                <a:close/>
                <a:moveTo>
                  <a:pt x="54" y="69"/>
                </a:moveTo>
                <a:cubicBezTo>
                  <a:pt x="54" y="69"/>
                  <a:pt x="54" y="69"/>
                  <a:pt x="54" y="69"/>
                </a:cubicBezTo>
                <a:cubicBezTo>
                  <a:pt x="55" y="69"/>
                  <a:pt x="56" y="70"/>
                  <a:pt x="56" y="72"/>
                </a:cubicBezTo>
                <a:cubicBezTo>
                  <a:pt x="56" y="73"/>
                  <a:pt x="55" y="74"/>
                  <a:pt x="54" y="74"/>
                </a:cubicBezTo>
                <a:cubicBezTo>
                  <a:pt x="51" y="74"/>
                  <a:pt x="48" y="74"/>
                  <a:pt x="45" y="73"/>
                </a:cubicBezTo>
                <a:cubicBezTo>
                  <a:pt x="45" y="73"/>
                  <a:pt x="45" y="73"/>
                  <a:pt x="45" y="73"/>
                </a:cubicBezTo>
                <a:cubicBezTo>
                  <a:pt x="43" y="71"/>
                  <a:pt x="40" y="70"/>
                  <a:pt x="38" y="68"/>
                </a:cubicBezTo>
                <a:cubicBezTo>
                  <a:pt x="38" y="68"/>
                  <a:pt x="38" y="68"/>
                  <a:pt x="38" y="68"/>
                </a:cubicBezTo>
                <a:cubicBezTo>
                  <a:pt x="36" y="66"/>
                  <a:pt x="35" y="63"/>
                  <a:pt x="34" y="61"/>
                </a:cubicBezTo>
                <a:cubicBezTo>
                  <a:pt x="33" y="58"/>
                  <a:pt x="32" y="56"/>
                  <a:pt x="32" y="53"/>
                </a:cubicBezTo>
                <a:cubicBezTo>
                  <a:pt x="32" y="50"/>
                  <a:pt x="33" y="47"/>
                  <a:pt x="34" y="45"/>
                </a:cubicBezTo>
                <a:cubicBezTo>
                  <a:pt x="34" y="44"/>
                  <a:pt x="34" y="44"/>
                  <a:pt x="34" y="44"/>
                </a:cubicBezTo>
                <a:cubicBezTo>
                  <a:pt x="35" y="42"/>
                  <a:pt x="36" y="39"/>
                  <a:pt x="38" y="38"/>
                </a:cubicBezTo>
                <a:cubicBezTo>
                  <a:pt x="42" y="34"/>
                  <a:pt x="48" y="31"/>
                  <a:pt x="54" y="31"/>
                </a:cubicBezTo>
                <a:cubicBezTo>
                  <a:pt x="56" y="31"/>
                  <a:pt x="59" y="32"/>
                  <a:pt x="62" y="33"/>
                </a:cubicBezTo>
                <a:cubicBezTo>
                  <a:pt x="62" y="33"/>
                  <a:pt x="62" y="33"/>
                  <a:pt x="62" y="33"/>
                </a:cubicBezTo>
                <a:cubicBezTo>
                  <a:pt x="64" y="34"/>
                  <a:pt x="67" y="36"/>
                  <a:pt x="69" y="38"/>
                </a:cubicBezTo>
                <a:cubicBezTo>
                  <a:pt x="69" y="38"/>
                  <a:pt x="69" y="38"/>
                  <a:pt x="69" y="38"/>
                </a:cubicBezTo>
                <a:cubicBezTo>
                  <a:pt x="71" y="40"/>
                  <a:pt x="72" y="42"/>
                  <a:pt x="73" y="45"/>
                </a:cubicBezTo>
                <a:cubicBezTo>
                  <a:pt x="74" y="47"/>
                  <a:pt x="75" y="50"/>
                  <a:pt x="75" y="53"/>
                </a:cubicBezTo>
                <a:cubicBezTo>
                  <a:pt x="75" y="54"/>
                  <a:pt x="74" y="55"/>
                  <a:pt x="73" y="55"/>
                </a:cubicBezTo>
                <a:cubicBezTo>
                  <a:pt x="71" y="55"/>
                  <a:pt x="70" y="54"/>
                  <a:pt x="70" y="53"/>
                </a:cubicBezTo>
                <a:cubicBezTo>
                  <a:pt x="70" y="50"/>
                  <a:pt x="70" y="48"/>
                  <a:pt x="69" y="46"/>
                </a:cubicBezTo>
                <a:cubicBezTo>
                  <a:pt x="69" y="46"/>
                  <a:pt x="69" y="46"/>
                  <a:pt x="69" y="46"/>
                </a:cubicBezTo>
                <a:cubicBezTo>
                  <a:pt x="69" y="46"/>
                  <a:pt x="69" y="46"/>
                  <a:pt x="69" y="46"/>
                </a:cubicBezTo>
                <a:cubicBezTo>
                  <a:pt x="68" y="44"/>
                  <a:pt x="67" y="43"/>
                  <a:pt x="65" y="41"/>
                </a:cubicBezTo>
                <a:cubicBezTo>
                  <a:pt x="65" y="41"/>
                  <a:pt x="65" y="41"/>
                  <a:pt x="65" y="41"/>
                </a:cubicBezTo>
                <a:cubicBezTo>
                  <a:pt x="64" y="39"/>
                  <a:pt x="62" y="38"/>
                  <a:pt x="60" y="37"/>
                </a:cubicBezTo>
                <a:cubicBezTo>
                  <a:pt x="58" y="37"/>
                  <a:pt x="56" y="36"/>
                  <a:pt x="54" y="36"/>
                </a:cubicBezTo>
                <a:cubicBezTo>
                  <a:pt x="49" y="36"/>
                  <a:pt x="45" y="38"/>
                  <a:pt x="42" y="41"/>
                </a:cubicBezTo>
                <a:cubicBezTo>
                  <a:pt x="42" y="41"/>
                  <a:pt x="42" y="41"/>
                  <a:pt x="42" y="41"/>
                </a:cubicBezTo>
                <a:cubicBezTo>
                  <a:pt x="40" y="42"/>
                  <a:pt x="39" y="44"/>
                  <a:pt x="38" y="46"/>
                </a:cubicBezTo>
                <a:cubicBezTo>
                  <a:pt x="38" y="46"/>
                  <a:pt x="38" y="46"/>
                  <a:pt x="38" y="46"/>
                </a:cubicBezTo>
                <a:cubicBezTo>
                  <a:pt x="37" y="48"/>
                  <a:pt x="37" y="50"/>
                  <a:pt x="37" y="53"/>
                </a:cubicBezTo>
                <a:cubicBezTo>
                  <a:pt x="37" y="55"/>
                  <a:pt x="37" y="57"/>
                  <a:pt x="38" y="59"/>
                </a:cubicBezTo>
                <a:cubicBezTo>
                  <a:pt x="38" y="59"/>
                  <a:pt x="38" y="59"/>
                  <a:pt x="38" y="59"/>
                </a:cubicBezTo>
                <a:cubicBezTo>
                  <a:pt x="39" y="61"/>
                  <a:pt x="40" y="63"/>
                  <a:pt x="42" y="64"/>
                </a:cubicBezTo>
                <a:cubicBezTo>
                  <a:pt x="42" y="64"/>
                  <a:pt x="42" y="64"/>
                  <a:pt x="42" y="64"/>
                </a:cubicBezTo>
                <a:cubicBezTo>
                  <a:pt x="43" y="66"/>
                  <a:pt x="45" y="67"/>
                  <a:pt x="47" y="68"/>
                </a:cubicBezTo>
                <a:cubicBezTo>
                  <a:pt x="49" y="69"/>
                  <a:pt x="51" y="69"/>
                  <a:pt x="54" y="69"/>
                </a:cubicBezTo>
                <a:close/>
                <a:moveTo>
                  <a:pt x="54" y="84"/>
                </a:moveTo>
                <a:cubicBezTo>
                  <a:pt x="54" y="84"/>
                  <a:pt x="54" y="84"/>
                  <a:pt x="54" y="84"/>
                </a:cubicBezTo>
                <a:cubicBezTo>
                  <a:pt x="55" y="84"/>
                  <a:pt x="56" y="85"/>
                  <a:pt x="56" y="86"/>
                </a:cubicBezTo>
                <a:cubicBezTo>
                  <a:pt x="56" y="88"/>
                  <a:pt x="55" y="89"/>
                  <a:pt x="54" y="89"/>
                </a:cubicBezTo>
                <a:cubicBezTo>
                  <a:pt x="49" y="89"/>
                  <a:pt x="44" y="88"/>
                  <a:pt x="40" y="86"/>
                </a:cubicBezTo>
                <a:cubicBezTo>
                  <a:pt x="35" y="84"/>
                  <a:pt x="31" y="81"/>
                  <a:pt x="28" y="78"/>
                </a:cubicBezTo>
                <a:cubicBezTo>
                  <a:pt x="25" y="75"/>
                  <a:pt x="22" y="71"/>
                  <a:pt x="20" y="67"/>
                </a:cubicBezTo>
                <a:cubicBezTo>
                  <a:pt x="20" y="66"/>
                  <a:pt x="20" y="66"/>
                  <a:pt x="20" y="66"/>
                </a:cubicBezTo>
                <a:cubicBezTo>
                  <a:pt x="19" y="62"/>
                  <a:pt x="18" y="58"/>
                  <a:pt x="18" y="53"/>
                </a:cubicBezTo>
                <a:cubicBezTo>
                  <a:pt x="18" y="48"/>
                  <a:pt x="19" y="43"/>
                  <a:pt x="20" y="39"/>
                </a:cubicBezTo>
                <a:cubicBezTo>
                  <a:pt x="20" y="39"/>
                  <a:pt x="20" y="39"/>
                  <a:pt x="20" y="39"/>
                </a:cubicBezTo>
                <a:cubicBezTo>
                  <a:pt x="22" y="35"/>
                  <a:pt x="25" y="31"/>
                  <a:pt x="28" y="27"/>
                </a:cubicBezTo>
                <a:cubicBezTo>
                  <a:pt x="31" y="24"/>
                  <a:pt x="35" y="21"/>
                  <a:pt x="40" y="19"/>
                </a:cubicBezTo>
                <a:cubicBezTo>
                  <a:pt x="40" y="19"/>
                  <a:pt x="40" y="19"/>
                  <a:pt x="40" y="19"/>
                </a:cubicBezTo>
                <a:cubicBezTo>
                  <a:pt x="44" y="18"/>
                  <a:pt x="49" y="17"/>
                  <a:pt x="54" y="17"/>
                </a:cubicBezTo>
                <a:cubicBezTo>
                  <a:pt x="58" y="17"/>
                  <a:pt x="63" y="18"/>
                  <a:pt x="67" y="19"/>
                </a:cubicBezTo>
                <a:cubicBezTo>
                  <a:pt x="67" y="19"/>
                  <a:pt x="67" y="19"/>
                  <a:pt x="67" y="19"/>
                </a:cubicBezTo>
                <a:cubicBezTo>
                  <a:pt x="72" y="21"/>
                  <a:pt x="76" y="24"/>
                  <a:pt x="79" y="27"/>
                </a:cubicBezTo>
                <a:cubicBezTo>
                  <a:pt x="82" y="31"/>
                  <a:pt x="85" y="35"/>
                  <a:pt x="87" y="39"/>
                </a:cubicBezTo>
                <a:cubicBezTo>
                  <a:pt x="87" y="39"/>
                  <a:pt x="87" y="39"/>
                  <a:pt x="87" y="39"/>
                </a:cubicBezTo>
                <a:cubicBezTo>
                  <a:pt x="89" y="43"/>
                  <a:pt x="89" y="48"/>
                  <a:pt x="89" y="53"/>
                </a:cubicBezTo>
                <a:cubicBezTo>
                  <a:pt x="89" y="54"/>
                  <a:pt x="88" y="55"/>
                  <a:pt x="87" y="55"/>
                </a:cubicBezTo>
                <a:cubicBezTo>
                  <a:pt x="86" y="55"/>
                  <a:pt x="85" y="54"/>
                  <a:pt x="85" y="53"/>
                </a:cubicBezTo>
                <a:cubicBezTo>
                  <a:pt x="85" y="49"/>
                  <a:pt x="84" y="45"/>
                  <a:pt x="82" y="41"/>
                </a:cubicBezTo>
                <a:cubicBezTo>
                  <a:pt x="82" y="41"/>
                  <a:pt x="82" y="41"/>
                  <a:pt x="82" y="41"/>
                </a:cubicBezTo>
                <a:cubicBezTo>
                  <a:pt x="81" y="37"/>
                  <a:pt x="78" y="34"/>
                  <a:pt x="76" y="31"/>
                </a:cubicBezTo>
                <a:cubicBezTo>
                  <a:pt x="73" y="28"/>
                  <a:pt x="69" y="26"/>
                  <a:pt x="65" y="24"/>
                </a:cubicBezTo>
                <a:cubicBezTo>
                  <a:pt x="62" y="23"/>
                  <a:pt x="58" y="22"/>
                  <a:pt x="54" y="22"/>
                </a:cubicBezTo>
                <a:cubicBezTo>
                  <a:pt x="49" y="22"/>
                  <a:pt x="45" y="23"/>
                  <a:pt x="42" y="24"/>
                </a:cubicBezTo>
                <a:cubicBezTo>
                  <a:pt x="42" y="24"/>
                  <a:pt x="42" y="24"/>
                  <a:pt x="42" y="24"/>
                </a:cubicBezTo>
                <a:cubicBezTo>
                  <a:pt x="38" y="26"/>
                  <a:pt x="34" y="28"/>
                  <a:pt x="32" y="31"/>
                </a:cubicBezTo>
                <a:cubicBezTo>
                  <a:pt x="29" y="34"/>
                  <a:pt x="26" y="37"/>
                  <a:pt x="25" y="41"/>
                </a:cubicBezTo>
                <a:cubicBezTo>
                  <a:pt x="23" y="44"/>
                  <a:pt x="23" y="49"/>
                  <a:pt x="23" y="53"/>
                </a:cubicBezTo>
                <a:cubicBezTo>
                  <a:pt x="23" y="57"/>
                  <a:pt x="23" y="61"/>
                  <a:pt x="25" y="65"/>
                </a:cubicBezTo>
                <a:cubicBezTo>
                  <a:pt x="25" y="65"/>
                  <a:pt x="25" y="65"/>
                  <a:pt x="25" y="65"/>
                </a:cubicBezTo>
                <a:cubicBezTo>
                  <a:pt x="26" y="68"/>
                  <a:pt x="29" y="72"/>
                  <a:pt x="32" y="75"/>
                </a:cubicBezTo>
                <a:cubicBezTo>
                  <a:pt x="34" y="78"/>
                  <a:pt x="38" y="80"/>
                  <a:pt x="42" y="81"/>
                </a:cubicBezTo>
                <a:cubicBezTo>
                  <a:pt x="45" y="83"/>
                  <a:pt x="49" y="84"/>
                  <a:pt x="54" y="84"/>
                </a:cubicBezTo>
                <a:close/>
                <a:moveTo>
                  <a:pt x="54" y="98"/>
                </a:moveTo>
                <a:cubicBezTo>
                  <a:pt x="54" y="98"/>
                  <a:pt x="54" y="98"/>
                  <a:pt x="54" y="98"/>
                </a:cubicBezTo>
                <a:cubicBezTo>
                  <a:pt x="56" y="98"/>
                  <a:pt x="58" y="100"/>
                  <a:pt x="58" y="102"/>
                </a:cubicBezTo>
                <a:cubicBezTo>
                  <a:pt x="58" y="104"/>
                  <a:pt x="56" y="106"/>
                  <a:pt x="54" y="106"/>
                </a:cubicBezTo>
                <a:cubicBezTo>
                  <a:pt x="46" y="106"/>
                  <a:pt x="40" y="104"/>
                  <a:pt x="33" y="102"/>
                </a:cubicBezTo>
                <a:cubicBezTo>
                  <a:pt x="33" y="102"/>
                  <a:pt x="33" y="102"/>
                  <a:pt x="33" y="102"/>
                </a:cubicBezTo>
                <a:cubicBezTo>
                  <a:pt x="27" y="99"/>
                  <a:pt x="21" y="95"/>
                  <a:pt x="16" y="90"/>
                </a:cubicBezTo>
                <a:cubicBezTo>
                  <a:pt x="11" y="85"/>
                  <a:pt x="7" y="80"/>
                  <a:pt x="4" y="73"/>
                </a:cubicBezTo>
                <a:cubicBezTo>
                  <a:pt x="4" y="73"/>
                  <a:pt x="4" y="73"/>
                  <a:pt x="4" y="73"/>
                </a:cubicBezTo>
                <a:cubicBezTo>
                  <a:pt x="2" y="67"/>
                  <a:pt x="0" y="60"/>
                  <a:pt x="0" y="53"/>
                </a:cubicBezTo>
                <a:cubicBezTo>
                  <a:pt x="0" y="46"/>
                  <a:pt x="2" y="39"/>
                  <a:pt x="4" y="32"/>
                </a:cubicBezTo>
                <a:cubicBezTo>
                  <a:pt x="4" y="32"/>
                  <a:pt x="4" y="32"/>
                  <a:pt x="4" y="32"/>
                </a:cubicBezTo>
                <a:cubicBezTo>
                  <a:pt x="4" y="32"/>
                  <a:pt x="4" y="32"/>
                  <a:pt x="4" y="32"/>
                </a:cubicBezTo>
                <a:cubicBezTo>
                  <a:pt x="7" y="26"/>
                  <a:pt x="11" y="20"/>
                  <a:pt x="16" y="15"/>
                </a:cubicBezTo>
                <a:cubicBezTo>
                  <a:pt x="21" y="10"/>
                  <a:pt x="27" y="6"/>
                  <a:pt x="33" y="4"/>
                </a:cubicBezTo>
                <a:cubicBezTo>
                  <a:pt x="33" y="3"/>
                  <a:pt x="33" y="3"/>
                  <a:pt x="33" y="3"/>
                </a:cubicBezTo>
                <a:cubicBezTo>
                  <a:pt x="40" y="1"/>
                  <a:pt x="46" y="0"/>
                  <a:pt x="54" y="0"/>
                </a:cubicBezTo>
                <a:cubicBezTo>
                  <a:pt x="61" y="0"/>
                  <a:pt x="68" y="1"/>
                  <a:pt x="74" y="4"/>
                </a:cubicBezTo>
                <a:cubicBezTo>
                  <a:pt x="74" y="4"/>
                  <a:pt x="74" y="4"/>
                  <a:pt x="74" y="4"/>
                </a:cubicBezTo>
                <a:cubicBezTo>
                  <a:pt x="74" y="4"/>
                  <a:pt x="74" y="4"/>
                  <a:pt x="74" y="4"/>
                </a:cubicBezTo>
                <a:cubicBezTo>
                  <a:pt x="80" y="6"/>
                  <a:pt x="86" y="10"/>
                  <a:pt x="91" y="15"/>
                </a:cubicBezTo>
                <a:cubicBezTo>
                  <a:pt x="96" y="20"/>
                  <a:pt x="100" y="26"/>
                  <a:pt x="103" y="32"/>
                </a:cubicBezTo>
                <a:cubicBezTo>
                  <a:pt x="103" y="33"/>
                  <a:pt x="103" y="33"/>
                  <a:pt x="103" y="33"/>
                </a:cubicBezTo>
                <a:cubicBezTo>
                  <a:pt x="105" y="39"/>
                  <a:pt x="107" y="46"/>
                  <a:pt x="107" y="53"/>
                </a:cubicBezTo>
                <a:cubicBezTo>
                  <a:pt x="107" y="55"/>
                  <a:pt x="105" y="57"/>
                  <a:pt x="103" y="57"/>
                </a:cubicBezTo>
                <a:cubicBezTo>
                  <a:pt x="100" y="57"/>
                  <a:pt x="99" y="55"/>
                  <a:pt x="99" y="53"/>
                </a:cubicBezTo>
                <a:cubicBezTo>
                  <a:pt x="99" y="47"/>
                  <a:pt x="97" y="41"/>
                  <a:pt x="95" y="36"/>
                </a:cubicBezTo>
                <a:cubicBezTo>
                  <a:pt x="95" y="36"/>
                  <a:pt x="95" y="36"/>
                  <a:pt x="95" y="36"/>
                </a:cubicBezTo>
                <a:cubicBezTo>
                  <a:pt x="93" y="30"/>
                  <a:pt x="90" y="25"/>
                  <a:pt x="85" y="21"/>
                </a:cubicBezTo>
                <a:cubicBezTo>
                  <a:pt x="81" y="17"/>
                  <a:pt x="76" y="13"/>
                  <a:pt x="71" y="11"/>
                </a:cubicBezTo>
                <a:cubicBezTo>
                  <a:pt x="66" y="9"/>
                  <a:pt x="60" y="8"/>
                  <a:pt x="54" y="8"/>
                </a:cubicBezTo>
                <a:cubicBezTo>
                  <a:pt x="47" y="8"/>
                  <a:pt x="42" y="9"/>
                  <a:pt x="37" y="11"/>
                </a:cubicBezTo>
                <a:cubicBezTo>
                  <a:pt x="36" y="11"/>
                  <a:pt x="36" y="11"/>
                  <a:pt x="36" y="11"/>
                </a:cubicBezTo>
                <a:cubicBezTo>
                  <a:pt x="31" y="13"/>
                  <a:pt x="26" y="17"/>
                  <a:pt x="22" y="21"/>
                </a:cubicBezTo>
                <a:cubicBezTo>
                  <a:pt x="18" y="25"/>
                  <a:pt x="14" y="30"/>
                  <a:pt x="12" y="36"/>
                </a:cubicBezTo>
                <a:cubicBezTo>
                  <a:pt x="10" y="41"/>
                  <a:pt x="9" y="47"/>
                  <a:pt x="9" y="53"/>
                </a:cubicBezTo>
                <a:cubicBezTo>
                  <a:pt x="9" y="59"/>
                  <a:pt x="10" y="65"/>
                  <a:pt x="12" y="70"/>
                </a:cubicBezTo>
                <a:cubicBezTo>
                  <a:pt x="12" y="70"/>
                  <a:pt x="12" y="70"/>
                  <a:pt x="12" y="70"/>
                </a:cubicBezTo>
                <a:cubicBezTo>
                  <a:pt x="14" y="75"/>
                  <a:pt x="18" y="80"/>
                  <a:pt x="22" y="85"/>
                </a:cubicBezTo>
                <a:cubicBezTo>
                  <a:pt x="26" y="89"/>
                  <a:pt x="31" y="92"/>
                  <a:pt x="36" y="94"/>
                </a:cubicBezTo>
                <a:cubicBezTo>
                  <a:pt x="42" y="97"/>
                  <a:pt x="47" y="98"/>
                  <a:pt x="54" y="98"/>
                </a:cubicBezTo>
                <a:close/>
                <a:moveTo>
                  <a:pt x="99" y="76"/>
                </a:moveTo>
                <a:cubicBezTo>
                  <a:pt x="99" y="76"/>
                  <a:pt x="99" y="76"/>
                  <a:pt x="99" y="76"/>
                </a:cubicBezTo>
                <a:cubicBezTo>
                  <a:pt x="65" y="65"/>
                  <a:pt x="65" y="65"/>
                  <a:pt x="65" y="65"/>
                </a:cubicBezTo>
                <a:cubicBezTo>
                  <a:pt x="77" y="98"/>
                  <a:pt x="77" y="98"/>
                  <a:pt x="77" y="98"/>
                </a:cubicBezTo>
                <a:cubicBezTo>
                  <a:pt x="82" y="88"/>
                  <a:pt x="82" y="88"/>
                  <a:pt x="82" y="88"/>
                </a:cubicBezTo>
                <a:cubicBezTo>
                  <a:pt x="82" y="88"/>
                  <a:pt x="82" y="88"/>
                  <a:pt x="82" y="88"/>
                </a:cubicBezTo>
                <a:cubicBezTo>
                  <a:pt x="82" y="87"/>
                  <a:pt x="82" y="87"/>
                  <a:pt x="83" y="87"/>
                </a:cubicBezTo>
                <a:cubicBezTo>
                  <a:pt x="84" y="86"/>
                  <a:pt x="85" y="86"/>
                  <a:pt x="86" y="87"/>
                </a:cubicBezTo>
                <a:cubicBezTo>
                  <a:pt x="96" y="97"/>
                  <a:pt x="96" y="97"/>
                  <a:pt x="96" y="97"/>
                </a:cubicBezTo>
                <a:cubicBezTo>
                  <a:pt x="98" y="95"/>
                  <a:pt x="98" y="95"/>
                  <a:pt x="98" y="95"/>
                </a:cubicBezTo>
                <a:cubicBezTo>
                  <a:pt x="88" y="85"/>
                  <a:pt x="88" y="85"/>
                  <a:pt x="88" y="85"/>
                </a:cubicBezTo>
                <a:cubicBezTo>
                  <a:pt x="88" y="85"/>
                  <a:pt x="87" y="85"/>
                  <a:pt x="87" y="85"/>
                </a:cubicBezTo>
                <a:cubicBezTo>
                  <a:pt x="87" y="83"/>
                  <a:pt x="87" y="82"/>
                  <a:pt x="88" y="81"/>
                </a:cubicBezTo>
                <a:cubicBezTo>
                  <a:pt x="99" y="76"/>
                  <a:pt x="99" y="76"/>
                  <a:pt x="99" y="7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7" name="Freeform 39"/>
          <p:cNvSpPr>
            <a:spLocks noEditPoints="1"/>
          </p:cNvSpPr>
          <p:nvPr/>
        </p:nvSpPr>
        <p:spPr bwMode="auto">
          <a:xfrm>
            <a:off x="4441825" y="1743075"/>
            <a:ext cx="258763" cy="260350"/>
          </a:xfrm>
          <a:custGeom>
            <a:gdLst>
              <a:gd fmla="*/ 160519 w 106" name="T0"/>
              <a:gd fmla="*/ 0 h 107" name="T1"/>
              <a:gd fmla="*/ 165383 w 106" name="T2"/>
              <a:gd fmla="*/ 0 h 107" name="T3"/>
              <a:gd fmla="*/ 187272 w 106" name="T4"/>
              <a:gd fmla="*/ 9730 h 107" name="T5"/>
              <a:gd fmla="*/ 175111 w 106" name="T6"/>
              <a:gd fmla="*/ 19460 h 107" name="T7"/>
              <a:gd fmla="*/ 250507 w 106" name="T8"/>
              <a:gd fmla="*/ 233525 h 107" name="T9"/>
              <a:gd fmla="*/ 233482 w 106" name="T10"/>
              <a:gd fmla="*/ 260283 h 107" name="T11"/>
              <a:gd fmla="*/ 24321 w 106" name="T12"/>
              <a:gd fmla="*/ 260283 h 107" name="T13"/>
              <a:gd fmla="*/ 7296 w 106" name="T14"/>
              <a:gd fmla="*/ 231092 h 107" name="T15"/>
              <a:gd fmla="*/ 82692 w 106" name="T16"/>
              <a:gd fmla="*/ 19460 h 107" name="T17"/>
              <a:gd fmla="*/ 70531 w 106" name="T18"/>
              <a:gd fmla="*/ 9730 h 107" name="T19"/>
              <a:gd fmla="*/ 92420 w 106" name="T20"/>
              <a:gd fmla="*/ 0 h 107" name="T21"/>
              <a:gd fmla="*/ 92420 w 106" name="T22"/>
              <a:gd fmla="*/ 0 h 107" name="T23"/>
              <a:gd fmla="*/ 65667 w 106" name="T24"/>
              <a:gd fmla="*/ 209199 h 107" name="T25"/>
              <a:gd fmla="*/ 72963 w 106" name="T26"/>
              <a:gd fmla="*/ 216497 h 107" name="T27"/>
              <a:gd fmla="*/ 60803 w 106" name="T28"/>
              <a:gd fmla="*/ 216497 h 107" name="T29"/>
              <a:gd fmla="*/ 97284 w 106" name="T30"/>
              <a:gd fmla="*/ 192172 h 107" name="T31"/>
              <a:gd fmla="*/ 104580 w 106" name="T32"/>
              <a:gd fmla="*/ 199469 h 107" name="T33"/>
              <a:gd fmla="*/ 92420 w 106" name="T34"/>
              <a:gd fmla="*/ 199469 h 107" name="T35"/>
              <a:gd fmla="*/ 87556 w 106" name="T36"/>
              <a:gd fmla="*/ 153251 h 107" name="T37"/>
              <a:gd fmla="*/ 94852 w 106" name="T38"/>
              <a:gd fmla="*/ 158116 h 107" name="T39"/>
              <a:gd fmla="*/ 82692 w 106" name="T40"/>
              <a:gd fmla="*/ 158116 h 107" name="T41"/>
              <a:gd fmla="*/ 89988 w 106" name="T42"/>
              <a:gd fmla="*/ 211632 h 107" name="T43"/>
              <a:gd fmla="*/ 99716 w 106" name="T44"/>
              <a:gd fmla="*/ 223795 h 107" name="T45"/>
              <a:gd fmla="*/ 80259 w 106" name="T46"/>
              <a:gd fmla="*/ 223795 h 107" name="T47"/>
              <a:gd fmla="*/ 77827 w 106" name="T48"/>
              <a:gd fmla="*/ 175144 h 107" name="T49"/>
              <a:gd fmla="*/ 87556 w 106" name="T50"/>
              <a:gd fmla="*/ 184874 h 107" name="T51"/>
              <a:gd fmla="*/ 68099 w 106" name="T52"/>
              <a:gd fmla="*/ 184874 h 107" name="T53"/>
              <a:gd fmla="*/ 89988 w 106" name="T54"/>
              <a:gd fmla="*/ 128925 h 107" name="T55"/>
              <a:gd fmla="*/ 167815 w 106" name="T56"/>
              <a:gd fmla="*/ 128925 h 107" name="T57"/>
              <a:gd fmla="*/ 155655 w 106" name="T58"/>
              <a:gd fmla="*/ 102167 h 107" name="T59"/>
              <a:gd fmla="*/ 102148 w 106" name="T60"/>
              <a:gd fmla="*/ 19460 h 107" name="T61"/>
              <a:gd fmla="*/ 102148 w 106" name="T62"/>
              <a:gd fmla="*/ 102167 h 107" name="T63"/>
              <a:gd fmla="*/ 89988 w 106" name="T64"/>
              <a:gd fmla="*/ 128925 h 107" name="T65"/>
              <a:gd fmla="*/ 175111 w 106" name="T66"/>
              <a:gd fmla="*/ 141088 h 107" name="T67"/>
              <a:gd fmla="*/ 26753 w 106" name="T68"/>
              <a:gd fmla="*/ 238390 h 107" name="T69"/>
              <a:gd fmla="*/ 175111 w 106" name="T70"/>
              <a:gd fmla="*/ 141088 h 107" name="T71"/>
              <a:gd fmla="*/ 119173 w 106" name="T72"/>
              <a:gd fmla="*/ 221362 h 107" name="T73"/>
              <a:gd fmla="*/ 119173 w 106" name="T74"/>
              <a:gd fmla="*/ 209199 h 107" name="T75"/>
              <a:gd fmla="*/ 145926 w 106" name="T76"/>
              <a:gd fmla="*/ 214065 h 107" name="T77"/>
              <a:gd fmla="*/ 119173 w 106" name="T78"/>
              <a:gd fmla="*/ 221362 h 107" name="T79"/>
              <a:gd fmla="*/ 124037 w 106" name="T80"/>
              <a:gd fmla="*/ 189739 h 107" name="T81"/>
              <a:gd fmla="*/ 124037 w 106" name="T82"/>
              <a:gd fmla="*/ 177576 h 107" name="T83"/>
              <a:gd fmla="*/ 138630 w 106" name="T84"/>
              <a:gd fmla="*/ 182441 h 107" name="T85"/>
              <a:gd fmla="*/ 124037 w 106" name="T86"/>
              <a:gd fmla="*/ 189739 h 107" name="T87"/>
              <a:gd fmla="*/ 124037 w 106" name="T88"/>
              <a:gd fmla="*/ 124060 h 107" name="T89"/>
              <a:gd fmla="*/ 124037 w 106" name="T90"/>
              <a:gd fmla="*/ 111897 h 107" name="T91"/>
              <a:gd fmla="*/ 138630 w 106" name="T92"/>
              <a:gd fmla="*/ 119195 h 107" name="T93"/>
              <a:gd fmla="*/ 124037 w 106" name="T94"/>
              <a:gd fmla="*/ 124060 h 107" name="T95"/>
              <a:gd fmla="*/ 119173 w 106" name="T96"/>
              <a:gd fmla="*/ 155683 h 107" name="T97"/>
              <a:gd fmla="*/ 119173 w 106" name="T98"/>
              <a:gd fmla="*/ 145953 h 107" name="T99"/>
              <a:gd fmla="*/ 145926 w 106" name="T100"/>
              <a:gd fmla="*/ 150818 h 107" name="T101"/>
              <a:gd fmla="*/ 119173 w 106" name="T102"/>
              <a:gd fmla="*/ 155683 h 107" name="T103"/>
              <a:gd fmla="*/ 119173 w 106" name="T104"/>
              <a:gd fmla="*/ 92437 h 107" name="T105"/>
              <a:gd fmla="*/ 119173 w 106" name="T106"/>
              <a:gd fmla="*/ 80274 h 107" name="T107"/>
              <a:gd fmla="*/ 145926 w 106" name="T108"/>
              <a:gd fmla="*/ 87572 h 107" name="T109"/>
              <a:gd fmla="*/ 119173 w 106" name="T110"/>
              <a:gd fmla="*/ 92437 h 107"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07" w="105">
                <a:moveTo>
                  <a:pt x="40" y="0"/>
                </a:moveTo>
                <a:cubicBezTo>
                  <a:pt x="66" y="0"/>
                  <a:pt x="66" y="0"/>
                  <a:pt x="66" y="0"/>
                </a:cubicBezTo>
                <a:cubicBezTo>
                  <a:pt x="68" y="0"/>
                  <a:pt x="68" y="0"/>
                  <a:pt x="68" y="0"/>
                </a:cubicBezTo>
                <a:cubicBezTo>
                  <a:pt x="68" y="0"/>
                  <a:pt x="68" y="0"/>
                  <a:pt x="68" y="0"/>
                </a:cubicBezTo>
                <a:cubicBezTo>
                  <a:pt x="73" y="0"/>
                  <a:pt x="73" y="0"/>
                  <a:pt x="73" y="0"/>
                </a:cubicBezTo>
                <a:cubicBezTo>
                  <a:pt x="75" y="0"/>
                  <a:pt x="77" y="2"/>
                  <a:pt x="77" y="4"/>
                </a:cubicBezTo>
                <a:cubicBezTo>
                  <a:pt x="77" y="7"/>
                  <a:pt x="75" y="8"/>
                  <a:pt x="73" y="8"/>
                </a:cubicBezTo>
                <a:cubicBezTo>
                  <a:pt x="72" y="8"/>
                  <a:pt x="72" y="8"/>
                  <a:pt x="72" y="8"/>
                </a:cubicBezTo>
                <a:cubicBezTo>
                  <a:pt x="72" y="41"/>
                  <a:pt x="72" y="41"/>
                  <a:pt x="72" y="41"/>
                </a:cubicBezTo>
                <a:cubicBezTo>
                  <a:pt x="103" y="96"/>
                  <a:pt x="103" y="96"/>
                  <a:pt x="103" y="96"/>
                </a:cubicBezTo>
                <a:cubicBezTo>
                  <a:pt x="106" y="100"/>
                  <a:pt x="102" y="107"/>
                  <a:pt x="96" y="107"/>
                </a:cubicBezTo>
                <a:cubicBezTo>
                  <a:pt x="96" y="107"/>
                  <a:pt x="96" y="107"/>
                  <a:pt x="96" y="107"/>
                </a:cubicBezTo>
                <a:cubicBezTo>
                  <a:pt x="10" y="107"/>
                  <a:pt x="10" y="107"/>
                  <a:pt x="10" y="107"/>
                </a:cubicBezTo>
                <a:cubicBezTo>
                  <a:pt x="10" y="107"/>
                  <a:pt x="10" y="107"/>
                  <a:pt x="10" y="107"/>
                </a:cubicBezTo>
                <a:cubicBezTo>
                  <a:pt x="4" y="107"/>
                  <a:pt x="0" y="100"/>
                  <a:pt x="3" y="96"/>
                </a:cubicBezTo>
                <a:cubicBezTo>
                  <a:pt x="3" y="95"/>
                  <a:pt x="3" y="95"/>
                  <a:pt x="3" y="95"/>
                </a:cubicBezTo>
                <a:cubicBezTo>
                  <a:pt x="34" y="41"/>
                  <a:pt x="34" y="41"/>
                  <a:pt x="34" y="41"/>
                </a:cubicBezTo>
                <a:cubicBezTo>
                  <a:pt x="34" y="8"/>
                  <a:pt x="34" y="8"/>
                  <a:pt x="34" y="8"/>
                </a:cubicBezTo>
                <a:cubicBezTo>
                  <a:pt x="33" y="8"/>
                  <a:pt x="33" y="8"/>
                  <a:pt x="33" y="8"/>
                </a:cubicBezTo>
                <a:cubicBezTo>
                  <a:pt x="31" y="8"/>
                  <a:pt x="29" y="7"/>
                  <a:pt x="29" y="4"/>
                </a:cubicBezTo>
                <a:cubicBezTo>
                  <a:pt x="29" y="2"/>
                  <a:pt x="31" y="0"/>
                  <a:pt x="33" y="0"/>
                </a:cubicBezTo>
                <a:cubicBezTo>
                  <a:pt x="38" y="0"/>
                  <a:pt x="38" y="0"/>
                  <a:pt x="38" y="0"/>
                </a:cubicBezTo>
                <a:cubicBezTo>
                  <a:pt x="38" y="0"/>
                  <a:pt x="38" y="0"/>
                  <a:pt x="38" y="0"/>
                </a:cubicBezTo>
                <a:cubicBezTo>
                  <a:pt x="38" y="0"/>
                  <a:pt x="38" y="0"/>
                  <a:pt x="38" y="0"/>
                </a:cubicBezTo>
                <a:cubicBezTo>
                  <a:pt x="40" y="0"/>
                  <a:pt x="40" y="0"/>
                  <a:pt x="40" y="0"/>
                </a:cubicBezTo>
                <a:close/>
                <a:moveTo>
                  <a:pt x="27" y="86"/>
                </a:moveTo>
                <a:cubicBezTo>
                  <a:pt x="27" y="86"/>
                  <a:pt x="27" y="86"/>
                  <a:pt x="27" y="86"/>
                </a:cubicBezTo>
                <a:cubicBezTo>
                  <a:pt x="29" y="86"/>
                  <a:pt x="30" y="87"/>
                  <a:pt x="30" y="89"/>
                </a:cubicBezTo>
                <a:cubicBezTo>
                  <a:pt x="30" y="90"/>
                  <a:pt x="29" y="91"/>
                  <a:pt x="27" y="91"/>
                </a:cubicBezTo>
                <a:cubicBezTo>
                  <a:pt x="26" y="91"/>
                  <a:pt x="25" y="90"/>
                  <a:pt x="25" y="89"/>
                </a:cubicBezTo>
                <a:cubicBezTo>
                  <a:pt x="25" y="87"/>
                  <a:pt x="26" y="86"/>
                  <a:pt x="27" y="86"/>
                </a:cubicBezTo>
                <a:close/>
                <a:moveTo>
                  <a:pt x="40" y="79"/>
                </a:moveTo>
                <a:cubicBezTo>
                  <a:pt x="40" y="79"/>
                  <a:pt x="40" y="79"/>
                  <a:pt x="40" y="79"/>
                </a:cubicBezTo>
                <a:cubicBezTo>
                  <a:pt x="42" y="79"/>
                  <a:pt x="43" y="80"/>
                  <a:pt x="43" y="82"/>
                </a:cubicBezTo>
                <a:cubicBezTo>
                  <a:pt x="43" y="83"/>
                  <a:pt x="42" y="84"/>
                  <a:pt x="40" y="84"/>
                </a:cubicBezTo>
                <a:cubicBezTo>
                  <a:pt x="39" y="84"/>
                  <a:pt x="38" y="83"/>
                  <a:pt x="38" y="82"/>
                </a:cubicBezTo>
                <a:cubicBezTo>
                  <a:pt x="38" y="80"/>
                  <a:pt x="39" y="79"/>
                  <a:pt x="40" y="79"/>
                </a:cubicBezTo>
                <a:close/>
                <a:moveTo>
                  <a:pt x="36" y="63"/>
                </a:moveTo>
                <a:cubicBezTo>
                  <a:pt x="36" y="63"/>
                  <a:pt x="36" y="63"/>
                  <a:pt x="36" y="63"/>
                </a:cubicBezTo>
                <a:cubicBezTo>
                  <a:pt x="38" y="63"/>
                  <a:pt x="39" y="64"/>
                  <a:pt x="39" y="65"/>
                </a:cubicBezTo>
                <a:cubicBezTo>
                  <a:pt x="39" y="67"/>
                  <a:pt x="38" y="68"/>
                  <a:pt x="36" y="68"/>
                </a:cubicBezTo>
                <a:cubicBezTo>
                  <a:pt x="35" y="68"/>
                  <a:pt x="34" y="67"/>
                  <a:pt x="34" y="65"/>
                </a:cubicBezTo>
                <a:cubicBezTo>
                  <a:pt x="34" y="64"/>
                  <a:pt x="35" y="63"/>
                  <a:pt x="36" y="63"/>
                </a:cubicBezTo>
                <a:close/>
                <a:moveTo>
                  <a:pt x="37" y="87"/>
                </a:moveTo>
                <a:cubicBezTo>
                  <a:pt x="37" y="87"/>
                  <a:pt x="37" y="87"/>
                  <a:pt x="37" y="87"/>
                </a:cubicBezTo>
                <a:cubicBezTo>
                  <a:pt x="39" y="87"/>
                  <a:pt x="41" y="89"/>
                  <a:pt x="41" y="92"/>
                </a:cubicBezTo>
                <a:cubicBezTo>
                  <a:pt x="41" y="94"/>
                  <a:pt x="39" y="96"/>
                  <a:pt x="37" y="96"/>
                </a:cubicBezTo>
                <a:cubicBezTo>
                  <a:pt x="35" y="96"/>
                  <a:pt x="33" y="94"/>
                  <a:pt x="33" y="92"/>
                </a:cubicBezTo>
                <a:cubicBezTo>
                  <a:pt x="33" y="89"/>
                  <a:pt x="35" y="87"/>
                  <a:pt x="37" y="87"/>
                </a:cubicBezTo>
                <a:close/>
                <a:moveTo>
                  <a:pt x="32" y="72"/>
                </a:moveTo>
                <a:cubicBezTo>
                  <a:pt x="32" y="72"/>
                  <a:pt x="32" y="72"/>
                  <a:pt x="32" y="72"/>
                </a:cubicBezTo>
                <a:cubicBezTo>
                  <a:pt x="34" y="72"/>
                  <a:pt x="36" y="74"/>
                  <a:pt x="36" y="76"/>
                </a:cubicBezTo>
                <a:cubicBezTo>
                  <a:pt x="36" y="78"/>
                  <a:pt x="34" y="80"/>
                  <a:pt x="32" y="80"/>
                </a:cubicBezTo>
                <a:cubicBezTo>
                  <a:pt x="30" y="80"/>
                  <a:pt x="28" y="78"/>
                  <a:pt x="28" y="76"/>
                </a:cubicBezTo>
                <a:cubicBezTo>
                  <a:pt x="28" y="74"/>
                  <a:pt x="30" y="72"/>
                  <a:pt x="32" y="72"/>
                </a:cubicBezTo>
                <a:close/>
                <a:moveTo>
                  <a:pt x="37" y="53"/>
                </a:moveTo>
                <a:cubicBezTo>
                  <a:pt x="37" y="53"/>
                  <a:pt x="37" y="53"/>
                  <a:pt x="37" y="53"/>
                </a:cubicBezTo>
                <a:cubicBezTo>
                  <a:pt x="69" y="53"/>
                  <a:pt x="69" y="53"/>
                  <a:pt x="69" y="53"/>
                </a:cubicBezTo>
                <a:cubicBezTo>
                  <a:pt x="64" y="45"/>
                  <a:pt x="64" y="45"/>
                  <a:pt x="64" y="45"/>
                </a:cubicBezTo>
                <a:cubicBezTo>
                  <a:pt x="64" y="44"/>
                  <a:pt x="64" y="43"/>
                  <a:pt x="64" y="42"/>
                </a:cubicBezTo>
                <a:cubicBezTo>
                  <a:pt x="64" y="8"/>
                  <a:pt x="64" y="8"/>
                  <a:pt x="64" y="8"/>
                </a:cubicBezTo>
                <a:cubicBezTo>
                  <a:pt x="42" y="8"/>
                  <a:pt x="42" y="8"/>
                  <a:pt x="42" y="8"/>
                </a:cubicBezTo>
                <a:cubicBezTo>
                  <a:pt x="42" y="42"/>
                  <a:pt x="42" y="42"/>
                  <a:pt x="42" y="42"/>
                </a:cubicBezTo>
                <a:cubicBezTo>
                  <a:pt x="42" y="42"/>
                  <a:pt x="42" y="42"/>
                  <a:pt x="42" y="42"/>
                </a:cubicBezTo>
                <a:cubicBezTo>
                  <a:pt x="42" y="43"/>
                  <a:pt x="42" y="44"/>
                  <a:pt x="42" y="44"/>
                </a:cubicBezTo>
                <a:cubicBezTo>
                  <a:pt x="37" y="53"/>
                  <a:pt x="37" y="53"/>
                  <a:pt x="37" y="53"/>
                </a:cubicBezTo>
                <a:close/>
                <a:moveTo>
                  <a:pt x="72" y="58"/>
                </a:moveTo>
                <a:cubicBezTo>
                  <a:pt x="72" y="58"/>
                  <a:pt x="72" y="58"/>
                  <a:pt x="72" y="58"/>
                </a:cubicBezTo>
                <a:cubicBezTo>
                  <a:pt x="34" y="58"/>
                  <a:pt x="34" y="58"/>
                  <a:pt x="34" y="58"/>
                </a:cubicBezTo>
                <a:cubicBezTo>
                  <a:pt x="11" y="98"/>
                  <a:pt x="11" y="98"/>
                  <a:pt x="11" y="98"/>
                </a:cubicBezTo>
                <a:cubicBezTo>
                  <a:pt x="95" y="98"/>
                  <a:pt x="95" y="98"/>
                  <a:pt x="95" y="98"/>
                </a:cubicBezTo>
                <a:cubicBezTo>
                  <a:pt x="72" y="58"/>
                  <a:pt x="72" y="58"/>
                  <a:pt x="72" y="58"/>
                </a:cubicBezTo>
                <a:close/>
                <a:moveTo>
                  <a:pt x="49" y="91"/>
                </a:moveTo>
                <a:cubicBezTo>
                  <a:pt x="49" y="91"/>
                  <a:pt x="49" y="91"/>
                  <a:pt x="49" y="91"/>
                </a:cubicBezTo>
                <a:cubicBezTo>
                  <a:pt x="47" y="91"/>
                  <a:pt x="46" y="90"/>
                  <a:pt x="46" y="88"/>
                </a:cubicBezTo>
                <a:cubicBezTo>
                  <a:pt x="46" y="87"/>
                  <a:pt x="47" y="86"/>
                  <a:pt x="49" y="86"/>
                </a:cubicBezTo>
                <a:cubicBezTo>
                  <a:pt x="57" y="86"/>
                  <a:pt x="57" y="86"/>
                  <a:pt x="57" y="86"/>
                </a:cubicBezTo>
                <a:cubicBezTo>
                  <a:pt x="59" y="86"/>
                  <a:pt x="60" y="87"/>
                  <a:pt x="60" y="88"/>
                </a:cubicBezTo>
                <a:cubicBezTo>
                  <a:pt x="60" y="90"/>
                  <a:pt x="59" y="91"/>
                  <a:pt x="57" y="91"/>
                </a:cubicBezTo>
                <a:cubicBezTo>
                  <a:pt x="49" y="91"/>
                  <a:pt x="49" y="91"/>
                  <a:pt x="49" y="91"/>
                </a:cubicBezTo>
                <a:close/>
                <a:moveTo>
                  <a:pt x="51" y="78"/>
                </a:moveTo>
                <a:cubicBezTo>
                  <a:pt x="51" y="78"/>
                  <a:pt x="51" y="78"/>
                  <a:pt x="51" y="78"/>
                </a:cubicBezTo>
                <a:cubicBezTo>
                  <a:pt x="50" y="78"/>
                  <a:pt x="49" y="76"/>
                  <a:pt x="49" y="75"/>
                </a:cubicBezTo>
                <a:cubicBezTo>
                  <a:pt x="49" y="74"/>
                  <a:pt x="50" y="73"/>
                  <a:pt x="51" y="73"/>
                </a:cubicBezTo>
                <a:cubicBezTo>
                  <a:pt x="55" y="73"/>
                  <a:pt x="55" y="73"/>
                  <a:pt x="55" y="73"/>
                </a:cubicBezTo>
                <a:cubicBezTo>
                  <a:pt x="56" y="73"/>
                  <a:pt x="57" y="74"/>
                  <a:pt x="57" y="75"/>
                </a:cubicBezTo>
                <a:cubicBezTo>
                  <a:pt x="57" y="76"/>
                  <a:pt x="56" y="78"/>
                  <a:pt x="55" y="78"/>
                </a:cubicBezTo>
                <a:cubicBezTo>
                  <a:pt x="51" y="78"/>
                  <a:pt x="51" y="78"/>
                  <a:pt x="51" y="78"/>
                </a:cubicBezTo>
                <a:close/>
                <a:moveTo>
                  <a:pt x="51" y="51"/>
                </a:moveTo>
                <a:cubicBezTo>
                  <a:pt x="51" y="51"/>
                  <a:pt x="51" y="51"/>
                  <a:pt x="51" y="51"/>
                </a:cubicBezTo>
                <a:cubicBezTo>
                  <a:pt x="50" y="51"/>
                  <a:pt x="49" y="50"/>
                  <a:pt x="49" y="49"/>
                </a:cubicBezTo>
                <a:cubicBezTo>
                  <a:pt x="49" y="47"/>
                  <a:pt x="50" y="46"/>
                  <a:pt x="51" y="46"/>
                </a:cubicBezTo>
                <a:cubicBezTo>
                  <a:pt x="55" y="46"/>
                  <a:pt x="55" y="46"/>
                  <a:pt x="55" y="46"/>
                </a:cubicBezTo>
                <a:cubicBezTo>
                  <a:pt x="56" y="46"/>
                  <a:pt x="57" y="47"/>
                  <a:pt x="57" y="49"/>
                </a:cubicBezTo>
                <a:cubicBezTo>
                  <a:pt x="57" y="50"/>
                  <a:pt x="56" y="51"/>
                  <a:pt x="55" y="51"/>
                </a:cubicBezTo>
                <a:cubicBezTo>
                  <a:pt x="51" y="51"/>
                  <a:pt x="51" y="51"/>
                  <a:pt x="51" y="51"/>
                </a:cubicBezTo>
                <a:close/>
                <a:moveTo>
                  <a:pt x="49" y="64"/>
                </a:moveTo>
                <a:cubicBezTo>
                  <a:pt x="49" y="64"/>
                  <a:pt x="49" y="64"/>
                  <a:pt x="49" y="64"/>
                </a:cubicBezTo>
                <a:cubicBezTo>
                  <a:pt x="47" y="64"/>
                  <a:pt x="46" y="63"/>
                  <a:pt x="46" y="62"/>
                </a:cubicBezTo>
                <a:cubicBezTo>
                  <a:pt x="46" y="61"/>
                  <a:pt x="47" y="60"/>
                  <a:pt x="49" y="60"/>
                </a:cubicBezTo>
                <a:cubicBezTo>
                  <a:pt x="57" y="60"/>
                  <a:pt x="57" y="60"/>
                  <a:pt x="57" y="60"/>
                </a:cubicBezTo>
                <a:cubicBezTo>
                  <a:pt x="59" y="60"/>
                  <a:pt x="60" y="61"/>
                  <a:pt x="60" y="62"/>
                </a:cubicBezTo>
                <a:cubicBezTo>
                  <a:pt x="60" y="63"/>
                  <a:pt x="59" y="64"/>
                  <a:pt x="57" y="64"/>
                </a:cubicBezTo>
                <a:cubicBezTo>
                  <a:pt x="49" y="64"/>
                  <a:pt x="49" y="64"/>
                  <a:pt x="49" y="64"/>
                </a:cubicBezTo>
                <a:close/>
                <a:moveTo>
                  <a:pt x="49" y="38"/>
                </a:moveTo>
                <a:cubicBezTo>
                  <a:pt x="49" y="38"/>
                  <a:pt x="49" y="38"/>
                  <a:pt x="49" y="38"/>
                </a:cubicBezTo>
                <a:cubicBezTo>
                  <a:pt x="47" y="38"/>
                  <a:pt x="46" y="37"/>
                  <a:pt x="46" y="36"/>
                </a:cubicBezTo>
                <a:cubicBezTo>
                  <a:pt x="46" y="34"/>
                  <a:pt x="47" y="33"/>
                  <a:pt x="49" y="33"/>
                </a:cubicBezTo>
                <a:cubicBezTo>
                  <a:pt x="57" y="33"/>
                  <a:pt x="57" y="33"/>
                  <a:pt x="57" y="33"/>
                </a:cubicBezTo>
                <a:cubicBezTo>
                  <a:pt x="59" y="33"/>
                  <a:pt x="60" y="34"/>
                  <a:pt x="60" y="36"/>
                </a:cubicBezTo>
                <a:cubicBezTo>
                  <a:pt x="60" y="37"/>
                  <a:pt x="59" y="38"/>
                  <a:pt x="57" y="38"/>
                </a:cubicBezTo>
                <a:cubicBezTo>
                  <a:pt x="49" y="38"/>
                  <a:pt x="49" y="38"/>
                  <a:pt x="49" y="3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8" name="Freeform 40"/>
          <p:cNvSpPr>
            <a:spLocks noEditPoints="1"/>
          </p:cNvSpPr>
          <p:nvPr/>
        </p:nvSpPr>
        <p:spPr bwMode="auto">
          <a:xfrm>
            <a:off x="5222875" y="3649663"/>
            <a:ext cx="263525" cy="236537"/>
          </a:xfrm>
          <a:custGeom>
            <a:gdLst>
              <a:gd fmla="*/ 4871 w 108" name="T0"/>
              <a:gd fmla="*/ 174017 h 98" name="T1"/>
              <a:gd fmla="*/ 68188 w 108" name="T2"/>
              <a:gd fmla="*/ 178851 h 98" name="T3"/>
              <a:gd fmla="*/ 68188 w 108" name="T4"/>
              <a:gd fmla="*/ 229606 h 98" name="T5"/>
              <a:gd fmla="*/ 60882 w 108" name="T6"/>
              <a:gd fmla="*/ 236857 h 98" name="T7"/>
              <a:gd fmla="*/ 0 w 108" name="T8"/>
              <a:gd fmla="*/ 229606 h 98" name="T9"/>
              <a:gd fmla="*/ 0 w 108" name="T10"/>
              <a:gd fmla="*/ 178851 h 98" name="T11"/>
              <a:gd fmla="*/ 153424 w 108" name="T12"/>
              <a:gd fmla="*/ 36254 h 98" name="T13"/>
              <a:gd fmla="*/ 104718 w 108" name="T14"/>
              <a:gd fmla="*/ 74924 h 98" name="T15"/>
              <a:gd fmla="*/ 9741 w 108" name="T16"/>
              <a:gd fmla="*/ 96676 h 98" name="T17"/>
              <a:gd fmla="*/ 94977 w 108" name="T18"/>
              <a:gd fmla="*/ 58006 h 98" name="T19"/>
              <a:gd fmla="*/ 99847 w 108" name="T20"/>
              <a:gd fmla="*/ 19335 h 98" name="T21"/>
              <a:gd fmla="*/ 99847 w 108" name="T22"/>
              <a:gd fmla="*/ 0 h 98" name="T23"/>
              <a:gd fmla="*/ 172906 w 108" name="T24"/>
              <a:gd fmla="*/ 9668 h 98" name="T25"/>
              <a:gd fmla="*/ 172906 w 108" name="T26"/>
              <a:gd fmla="*/ 72507 h 98" name="T27"/>
              <a:gd fmla="*/ 153424 w 108" name="T28"/>
              <a:gd fmla="*/ 72507 h 98" name="T29"/>
              <a:gd fmla="*/ 202130 w 108" name="T30"/>
              <a:gd fmla="*/ 38671 h 98" name="T31"/>
              <a:gd fmla="*/ 202130 w 108" name="T32"/>
              <a:gd fmla="*/ 38671 h 98" name="T33"/>
              <a:gd fmla="*/ 263012 w 108" name="T34"/>
              <a:gd fmla="*/ 45921 h 98" name="T35"/>
              <a:gd fmla="*/ 263012 w 108" name="T36"/>
              <a:gd fmla="*/ 229606 h 98" name="T37"/>
              <a:gd fmla="*/ 258141 w 108" name="T38"/>
              <a:gd fmla="*/ 236857 h 98" name="T39"/>
              <a:gd fmla="*/ 194824 w 108" name="T40"/>
              <a:gd fmla="*/ 229606 h 98" name="T41"/>
              <a:gd fmla="*/ 194824 w 108" name="T42"/>
              <a:gd fmla="*/ 45921 h 98" name="T43"/>
              <a:gd fmla="*/ 250836 w 108" name="T44"/>
              <a:gd fmla="*/ 50755 h 98" name="T45"/>
              <a:gd fmla="*/ 207000 w 108" name="T46"/>
              <a:gd fmla="*/ 50755 h 98" name="T47"/>
              <a:gd fmla="*/ 250836 w 108" name="T48"/>
              <a:gd fmla="*/ 224772 h 98" name="T49"/>
              <a:gd fmla="*/ 102282 w 108" name="T50"/>
              <a:gd fmla="*/ 106344 h 98" name="T51"/>
              <a:gd fmla="*/ 104718 w 108" name="T52"/>
              <a:gd fmla="*/ 106344 h 98" name="T53"/>
              <a:gd fmla="*/ 165600 w 108" name="T54"/>
              <a:gd fmla="*/ 111178 h 98" name="T55"/>
              <a:gd fmla="*/ 165600 w 108" name="T56"/>
              <a:gd fmla="*/ 229606 h 98" name="T57"/>
              <a:gd fmla="*/ 158294 w 108" name="T58"/>
              <a:gd fmla="*/ 236857 h 98" name="T59"/>
              <a:gd fmla="*/ 97412 w 108" name="T60"/>
              <a:gd fmla="*/ 229606 h 98" name="T61"/>
              <a:gd fmla="*/ 97412 w 108" name="T62"/>
              <a:gd fmla="*/ 111178 h 98" name="T63"/>
              <a:gd fmla="*/ 153424 w 108" name="T64"/>
              <a:gd fmla="*/ 118429 h 98" name="T65"/>
              <a:gd fmla="*/ 109588 w 108" name="T66"/>
              <a:gd fmla="*/ 118429 h 98" name="T67"/>
              <a:gd fmla="*/ 153424 w 108" name="T68"/>
              <a:gd fmla="*/ 224772 h 98" name="T69"/>
              <a:gd fmla="*/ 56012 w 108" name="T70"/>
              <a:gd fmla="*/ 186102 h 98" name="T71"/>
              <a:gd fmla="*/ 12176 w 108" name="T72"/>
              <a:gd fmla="*/ 186102 h 98" name="T73"/>
              <a:gd fmla="*/ 56012 w 108" name="T74"/>
              <a:gd fmla="*/ 224772 h 9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98" w="108">
                <a:moveTo>
                  <a:pt x="2" y="72"/>
                </a:moveTo>
                <a:cubicBezTo>
                  <a:pt x="2" y="72"/>
                  <a:pt x="2" y="72"/>
                  <a:pt x="2" y="72"/>
                </a:cubicBezTo>
                <a:cubicBezTo>
                  <a:pt x="25" y="72"/>
                  <a:pt x="25" y="72"/>
                  <a:pt x="25" y="72"/>
                </a:cubicBezTo>
                <a:cubicBezTo>
                  <a:pt x="27" y="72"/>
                  <a:pt x="28" y="73"/>
                  <a:pt x="28" y="74"/>
                </a:cubicBezTo>
                <a:cubicBezTo>
                  <a:pt x="28" y="74"/>
                  <a:pt x="28" y="74"/>
                  <a:pt x="28" y="74"/>
                </a:cubicBezTo>
                <a:cubicBezTo>
                  <a:pt x="28" y="95"/>
                  <a:pt x="28" y="95"/>
                  <a:pt x="28" y="95"/>
                </a:cubicBezTo>
                <a:cubicBezTo>
                  <a:pt x="28" y="97"/>
                  <a:pt x="27" y="98"/>
                  <a:pt x="25" y="98"/>
                </a:cubicBezTo>
                <a:cubicBezTo>
                  <a:pt x="25" y="98"/>
                  <a:pt x="25" y="98"/>
                  <a:pt x="25" y="98"/>
                </a:cubicBezTo>
                <a:cubicBezTo>
                  <a:pt x="2" y="98"/>
                  <a:pt x="2" y="98"/>
                  <a:pt x="2" y="98"/>
                </a:cubicBezTo>
                <a:cubicBezTo>
                  <a:pt x="1" y="98"/>
                  <a:pt x="0" y="97"/>
                  <a:pt x="0" y="95"/>
                </a:cubicBezTo>
                <a:cubicBezTo>
                  <a:pt x="0" y="95"/>
                  <a:pt x="0" y="95"/>
                  <a:pt x="0" y="95"/>
                </a:cubicBezTo>
                <a:cubicBezTo>
                  <a:pt x="0" y="74"/>
                  <a:pt x="0" y="74"/>
                  <a:pt x="0" y="74"/>
                </a:cubicBezTo>
                <a:cubicBezTo>
                  <a:pt x="0" y="73"/>
                  <a:pt x="1" y="72"/>
                  <a:pt x="2" y="72"/>
                </a:cubicBezTo>
                <a:close/>
                <a:moveTo>
                  <a:pt x="63" y="15"/>
                </a:moveTo>
                <a:cubicBezTo>
                  <a:pt x="63" y="15"/>
                  <a:pt x="63" y="15"/>
                  <a:pt x="63" y="15"/>
                </a:cubicBezTo>
                <a:cubicBezTo>
                  <a:pt x="57" y="22"/>
                  <a:pt x="50" y="27"/>
                  <a:pt x="43" y="31"/>
                </a:cubicBezTo>
                <a:cubicBezTo>
                  <a:pt x="33" y="38"/>
                  <a:pt x="21" y="42"/>
                  <a:pt x="8" y="44"/>
                </a:cubicBezTo>
                <a:cubicBezTo>
                  <a:pt x="6" y="44"/>
                  <a:pt x="4" y="43"/>
                  <a:pt x="4" y="40"/>
                </a:cubicBezTo>
                <a:cubicBezTo>
                  <a:pt x="3" y="38"/>
                  <a:pt x="5" y="36"/>
                  <a:pt x="7" y="36"/>
                </a:cubicBezTo>
                <a:cubicBezTo>
                  <a:pt x="19" y="34"/>
                  <a:pt x="29" y="30"/>
                  <a:pt x="39" y="24"/>
                </a:cubicBezTo>
                <a:cubicBezTo>
                  <a:pt x="46" y="20"/>
                  <a:pt x="53" y="14"/>
                  <a:pt x="58" y="8"/>
                </a:cubicBezTo>
                <a:cubicBezTo>
                  <a:pt x="41" y="8"/>
                  <a:pt x="41" y="8"/>
                  <a:pt x="41" y="8"/>
                </a:cubicBezTo>
                <a:cubicBezTo>
                  <a:pt x="39" y="8"/>
                  <a:pt x="37" y="6"/>
                  <a:pt x="37" y="4"/>
                </a:cubicBezTo>
                <a:cubicBezTo>
                  <a:pt x="37" y="2"/>
                  <a:pt x="39" y="0"/>
                  <a:pt x="41" y="0"/>
                </a:cubicBezTo>
                <a:cubicBezTo>
                  <a:pt x="67" y="0"/>
                  <a:pt x="67" y="0"/>
                  <a:pt x="67" y="0"/>
                </a:cubicBezTo>
                <a:cubicBezTo>
                  <a:pt x="69" y="0"/>
                  <a:pt x="71" y="2"/>
                  <a:pt x="71" y="4"/>
                </a:cubicBezTo>
                <a:cubicBezTo>
                  <a:pt x="71" y="4"/>
                  <a:pt x="71" y="4"/>
                  <a:pt x="71" y="4"/>
                </a:cubicBezTo>
                <a:cubicBezTo>
                  <a:pt x="71" y="30"/>
                  <a:pt x="71" y="30"/>
                  <a:pt x="71" y="30"/>
                </a:cubicBezTo>
                <a:cubicBezTo>
                  <a:pt x="71" y="32"/>
                  <a:pt x="69" y="34"/>
                  <a:pt x="67" y="34"/>
                </a:cubicBezTo>
                <a:cubicBezTo>
                  <a:pt x="65" y="34"/>
                  <a:pt x="63" y="32"/>
                  <a:pt x="63" y="30"/>
                </a:cubicBezTo>
                <a:cubicBezTo>
                  <a:pt x="63" y="15"/>
                  <a:pt x="63" y="15"/>
                  <a:pt x="63" y="15"/>
                </a:cubicBezTo>
                <a:close/>
                <a:moveTo>
                  <a:pt x="83" y="16"/>
                </a:moveTo>
                <a:cubicBezTo>
                  <a:pt x="83" y="16"/>
                  <a:pt x="83" y="16"/>
                  <a:pt x="83" y="16"/>
                </a:cubicBezTo>
                <a:cubicBezTo>
                  <a:pt x="83" y="16"/>
                  <a:pt x="83" y="16"/>
                  <a:pt x="83" y="16"/>
                </a:cubicBezTo>
                <a:cubicBezTo>
                  <a:pt x="106" y="16"/>
                  <a:pt x="106" y="16"/>
                  <a:pt x="106" y="16"/>
                </a:cubicBezTo>
                <a:cubicBezTo>
                  <a:pt x="107" y="16"/>
                  <a:pt x="108" y="17"/>
                  <a:pt x="108" y="19"/>
                </a:cubicBezTo>
                <a:cubicBezTo>
                  <a:pt x="108" y="19"/>
                  <a:pt x="108" y="19"/>
                  <a:pt x="108" y="19"/>
                </a:cubicBezTo>
                <a:cubicBezTo>
                  <a:pt x="108" y="95"/>
                  <a:pt x="108" y="95"/>
                  <a:pt x="108" y="95"/>
                </a:cubicBezTo>
                <a:cubicBezTo>
                  <a:pt x="108" y="97"/>
                  <a:pt x="107" y="98"/>
                  <a:pt x="106" y="98"/>
                </a:cubicBezTo>
                <a:cubicBezTo>
                  <a:pt x="106" y="98"/>
                  <a:pt x="106" y="98"/>
                  <a:pt x="106" y="98"/>
                </a:cubicBezTo>
                <a:cubicBezTo>
                  <a:pt x="83" y="98"/>
                  <a:pt x="83" y="98"/>
                  <a:pt x="83" y="98"/>
                </a:cubicBezTo>
                <a:cubicBezTo>
                  <a:pt x="81" y="98"/>
                  <a:pt x="80" y="97"/>
                  <a:pt x="80" y="95"/>
                </a:cubicBezTo>
                <a:cubicBezTo>
                  <a:pt x="80" y="95"/>
                  <a:pt x="80" y="95"/>
                  <a:pt x="80" y="95"/>
                </a:cubicBezTo>
                <a:cubicBezTo>
                  <a:pt x="80" y="19"/>
                  <a:pt x="80" y="19"/>
                  <a:pt x="80" y="19"/>
                </a:cubicBezTo>
                <a:cubicBezTo>
                  <a:pt x="80" y="17"/>
                  <a:pt x="81" y="16"/>
                  <a:pt x="83" y="16"/>
                </a:cubicBezTo>
                <a:close/>
                <a:moveTo>
                  <a:pt x="103" y="21"/>
                </a:moveTo>
                <a:cubicBezTo>
                  <a:pt x="103" y="21"/>
                  <a:pt x="103" y="21"/>
                  <a:pt x="103" y="21"/>
                </a:cubicBezTo>
                <a:cubicBezTo>
                  <a:pt x="85" y="21"/>
                  <a:pt x="85" y="21"/>
                  <a:pt x="85" y="21"/>
                </a:cubicBezTo>
                <a:cubicBezTo>
                  <a:pt x="85" y="93"/>
                  <a:pt x="85" y="93"/>
                  <a:pt x="85" y="93"/>
                </a:cubicBezTo>
                <a:cubicBezTo>
                  <a:pt x="103" y="93"/>
                  <a:pt x="103" y="93"/>
                  <a:pt x="103" y="93"/>
                </a:cubicBezTo>
                <a:cubicBezTo>
                  <a:pt x="103" y="21"/>
                  <a:pt x="103" y="21"/>
                  <a:pt x="103" y="21"/>
                </a:cubicBezTo>
                <a:close/>
                <a:moveTo>
                  <a:pt x="42" y="44"/>
                </a:moveTo>
                <a:cubicBezTo>
                  <a:pt x="42" y="44"/>
                  <a:pt x="42" y="44"/>
                  <a:pt x="42" y="44"/>
                </a:cubicBezTo>
                <a:cubicBezTo>
                  <a:pt x="42" y="44"/>
                  <a:pt x="43" y="44"/>
                  <a:pt x="43" y="44"/>
                </a:cubicBezTo>
                <a:cubicBezTo>
                  <a:pt x="50" y="44"/>
                  <a:pt x="58" y="44"/>
                  <a:pt x="65" y="44"/>
                </a:cubicBezTo>
                <a:cubicBezTo>
                  <a:pt x="67" y="44"/>
                  <a:pt x="68" y="45"/>
                  <a:pt x="68" y="46"/>
                </a:cubicBezTo>
                <a:cubicBezTo>
                  <a:pt x="68" y="47"/>
                  <a:pt x="68" y="47"/>
                  <a:pt x="68" y="47"/>
                </a:cubicBezTo>
                <a:cubicBezTo>
                  <a:pt x="68" y="63"/>
                  <a:pt x="68" y="79"/>
                  <a:pt x="68" y="95"/>
                </a:cubicBezTo>
                <a:cubicBezTo>
                  <a:pt x="68" y="97"/>
                  <a:pt x="67" y="98"/>
                  <a:pt x="65" y="98"/>
                </a:cubicBezTo>
                <a:cubicBezTo>
                  <a:pt x="65" y="98"/>
                  <a:pt x="65" y="98"/>
                  <a:pt x="65" y="98"/>
                </a:cubicBezTo>
                <a:cubicBezTo>
                  <a:pt x="58" y="98"/>
                  <a:pt x="50" y="98"/>
                  <a:pt x="42" y="98"/>
                </a:cubicBezTo>
                <a:cubicBezTo>
                  <a:pt x="41" y="98"/>
                  <a:pt x="40" y="97"/>
                  <a:pt x="40" y="95"/>
                </a:cubicBezTo>
                <a:cubicBezTo>
                  <a:pt x="40" y="95"/>
                  <a:pt x="40" y="95"/>
                  <a:pt x="40" y="95"/>
                </a:cubicBezTo>
                <a:cubicBezTo>
                  <a:pt x="40" y="79"/>
                  <a:pt x="40" y="63"/>
                  <a:pt x="40" y="46"/>
                </a:cubicBezTo>
                <a:cubicBezTo>
                  <a:pt x="40" y="45"/>
                  <a:pt x="41" y="44"/>
                  <a:pt x="42" y="44"/>
                </a:cubicBezTo>
                <a:close/>
                <a:moveTo>
                  <a:pt x="63" y="49"/>
                </a:moveTo>
                <a:cubicBezTo>
                  <a:pt x="63" y="49"/>
                  <a:pt x="63" y="49"/>
                  <a:pt x="63" y="49"/>
                </a:cubicBezTo>
                <a:cubicBezTo>
                  <a:pt x="57" y="49"/>
                  <a:pt x="51" y="49"/>
                  <a:pt x="45" y="49"/>
                </a:cubicBezTo>
                <a:cubicBezTo>
                  <a:pt x="45" y="64"/>
                  <a:pt x="45" y="78"/>
                  <a:pt x="45" y="93"/>
                </a:cubicBezTo>
                <a:cubicBezTo>
                  <a:pt x="51" y="93"/>
                  <a:pt x="57" y="93"/>
                  <a:pt x="63" y="93"/>
                </a:cubicBezTo>
                <a:cubicBezTo>
                  <a:pt x="63" y="78"/>
                  <a:pt x="63" y="64"/>
                  <a:pt x="63" y="49"/>
                </a:cubicBezTo>
                <a:close/>
                <a:moveTo>
                  <a:pt x="23" y="77"/>
                </a:moveTo>
                <a:cubicBezTo>
                  <a:pt x="23" y="77"/>
                  <a:pt x="23" y="77"/>
                  <a:pt x="23" y="77"/>
                </a:cubicBezTo>
                <a:cubicBezTo>
                  <a:pt x="5" y="77"/>
                  <a:pt x="5" y="77"/>
                  <a:pt x="5" y="77"/>
                </a:cubicBezTo>
                <a:cubicBezTo>
                  <a:pt x="5" y="93"/>
                  <a:pt x="5" y="93"/>
                  <a:pt x="5" y="93"/>
                </a:cubicBezTo>
                <a:cubicBezTo>
                  <a:pt x="23" y="93"/>
                  <a:pt x="23" y="93"/>
                  <a:pt x="23" y="93"/>
                </a:cubicBezTo>
                <a:cubicBezTo>
                  <a:pt x="23" y="77"/>
                  <a:pt x="23" y="77"/>
                  <a:pt x="23" y="7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9" name="Freeform 41"/>
          <p:cNvSpPr>
            <a:spLocks noEditPoints="1"/>
          </p:cNvSpPr>
          <p:nvPr/>
        </p:nvSpPr>
        <p:spPr bwMode="auto">
          <a:xfrm>
            <a:off x="3636963" y="3652838"/>
            <a:ext cx="263525" cy="260350"/>
          </a:xfrm>
          <a:custGeom>
            <a:gdLst>
              <a:gd fmla="*/ 221225 w 107" name="T0"/>
              <a:gd fmla="*/ 214065 h 107" name="T1"/>
              <a:gd fmla="*/ 174522 w 107" name="T2"/>
              <a:gd fmla="*/ 177576 h 107" name="T3"/>
              <a:gd fmla="*/ 184354 w 107" name="T4"/>
              <a:gd fmla="*/ 170279 h 107" name="T5"/>
              <a:gd fmla="*/ 204019 w 107" name="T6"/>
              <a:gd fmla="*/ 0 h 107" name="T7"/>
              <a:gd fmla="*/ 216309 w 107" name="T8"/>
              <a:gd fmla="*/ 0 h 107" name="T9"/>
              <a:gd fmla="*/ 233515 w 107" name="T10"/>
              <a:gd fmla="*/ 17028 h 107" name="T11"/>
              <a:gd fmla="*/ 231057 w 107" name="T12"/>
              <a:gd fmla="*/ 21893 h 107" name="T13"/>
              <a:gd fmla="*/ 208935 w 107" name="T14"/>
              <a:gd fmla="*/ 48651 h 107" name="T15"/>
              <a:gd fmla="*/ 216309 w 107" name="T16"/>
              <a:gd fmla="*/ 53516 h 107" name="T17"/>
              <a:gd fmla="*/ 243348 w 107" name="T18"/>
              <a:gd fmla="*/ 31623 h 107" name="T19"/>
              <a:gd fmla="*/ 258096 w 107" name="T20"/>
              <a:gd fmla="*/ 36488 h 107" name="T21"/>
              <a:gd fmla="*/ 263012 w 107" name="T22"/>
              <a:gd fmla="*/ 46218 h 107" name="T23"/>
              <a:gd fmla="*/ 263012 w 107" name="T24"/>
              <a:gd fmla="*/ 58381 h 107" name="T25"/>
              <a:gd fmla="*/ 204019 w 107" name="T26"/>
              <a:gd fmla="*/ 116762 h 107" name="T27"/>
              <a:gd fmla="*/ 189270 w 107" name="T28"/>
              <a:gd fmla="*/ 126493 h 107" name="T29"/>
              <a:gd fmla="*/ 250722 w 107" name="T30"/>
              <a:gd fmla="*/ 187306 h 107" name="T31"/>
              <a:gd fmla="*/ 250722 w 107" name="T32"/>
              <a:gd fmla="*/ 245688 h 107" name="T33"/>
              <a:gd fmla="*/ 250722 w 107" name="T34"/>
              <a:gd fmla="*/ 245688 h 107" name="T35"/>
              <a:gd fmla="*/ 191728 w 107" name="T36"/>
              <a:gd fmla="*/ 245688 h 107" name="T37"/>
              <a:gd fmla="*/ 68826 w 107" name="T38"/>
              <a:gd fmla="*/ 248120 h 107" name="T39"/>
              <a:gd fmla="*/ 14748 w 107" name="T40"/>
              <a:gd fmla="*/ 245688 h 107" name="T41"/>
              <a:gd fmla="*/ 4916 w 107" name="T42"/>
              <a:gd fmla="*/ 233525 h 107" name="T43"/>
              <a:gd fmla="*/ 14748 w 107" name="T44"/>
              <a:gd fmla="*/ 192172 h 107" name="T45"/>
              <a:gd fmla="*/ 58993 w 107" name="T46"/>
              <a:gd fmla="*/ 97302 h 107" name="T47"/>
              <a:gd fmla="*/ 29497 w 107" name="T48"/>
              <a:gd fmla="*/ 85139 h 107" name="T49"/>
              <a:gd fmla="*/ 9832 w 107" name="T50"/>
              <a:gd fmla="*/ 24326 h 107" name="T51"/>
              <a:gd fmla="*/ 27039 w 107" name="T52"/>
              <a:gd fmla="*/ 4865 h 107" name="T53"/>
              <a:gd fmla="*/ 90948 w 107" name="T54"/>
              <a:gd fmla="*/ 26758 h 107" name="T55"/>
              <a:gd fmla="*/ 103238 w 107" name="T56"/>
              <a:gd fmla="*/ 53516 h 107" name="T57"/>
              <a:gd fmla="*/ 145025 w 107" name="T58"/>
              <a:gd fmla="*/ 60814 h 107" name="T59"/>
              <a:gd fmla="*/ 145025 w 107" name="T60"/>
              <a:gd fmla="*/ 58381 h 107" name="T61"/>
              <a:gd fmla="*/ 162232 w 107" name="T62"/>
              <a:gd fmla="*/ 17028 h 107" name="T63"/>
              <a:gd fmla="*/ 176980 w 107" name="T64"/>
              <a:gd fmla="*/ 141088 h 107" name="T65"/>
              <a:gd fmla="*/ 145025 w 107" name="T66"/>
              <a:gd fmla="*/ 170279 h 107" name="T67"/>
              <a:gd fmla="*/ 221225 w 107" name="T68"/>
              <a:gd fmla="*/ 238390 h 107" name="T69"/>
              <a:gd fmla="*/ 238431 w 107" name="T70"/>
              <a:gd fmla="*/ 231092 h 107" name="T71"/>
              <a:gd fmla="*/ 238431 w 107" name="T72"/>
              <a:gd fmla="*/ 201902 h 107" name="T73"/>
              <a:gd fmla="*/ 176980 w 107" name="T74"/>
              <a:gd fmla="*/ 141088 h 107" name="T75"/>
              <a:gd fmla="*/ 98322 w 107" name="T76"/>
              <a:gd fmla="*/ 109465 h 107" name="T77"/>
              <a:gd fmla="*/ 86032 w 107" name="T78"/>
              <a:gd fmla="*/ 65679 h 107" name="T79"/>
              <a:gd fmla="*/ 78658 w 107" name="T80"/>
              <a:gd fmla="*/ 41353 h 107" name="T81"/>
              <a:gd fmla="*/ 31955 w 107" name="T82"/>
              <a:gd fmla="*/ 29191 h 107" name="T83"/>
              <a:gd fmla="*/ 46703 w 107" name="T84"/>
              <a:gd fmla="*/ 72977 h 107" name="T85"/>
              <a:gd fmla="*/ 71284 w 107" name="T86"/>
              <a:gd fmla="*/ 82707 h 107" name="T87"/>
              <a:gd fmla="*/ 204019 w 107" name="T88"/>
              <a:gd fmla="*/ 19460 h 107" name="T89"/>
              <a:gd fmla="*/ 176980 w 107" name="T90"/>
              <a:gd fmla="*/ 31623 h 107" name="T91"/>
              <a:gd fmla="*/ 167148 w 107" name="T92"/>
              <a:gd fmla="*/ 58381 h 107" name="T93"/>
              <a:gd fmla="*/ 167148 w 107" name="T94"/>
              <a:gd fmla="*/ 60814 h 107" name="T95"/>
              <a:gd fmla="*/ 167148 w 107" name="T96"/>
              <a:gd fmla="*/ 63246 h 107" name="T97"/>
              <a:gd fmla="*/ 27039 w 107" name="T98"/>
              <a:gd fmla="*/ 206767 h 107" name="T99"/>
              <a:gd fmla="*/ 24581 w 107" name="T100"/>
              <a:gd fmla="*/ 226227 h 107" name="T101"/>
              <a:gd fmla="*/ 34413 w 107" name="T102"/>
              <a:gd fmla="*/ 238390 h 107" name="T103"/>
              <a:gd fmla="*/ 125361 w 107" name="T104"/>
              <a:gd fmla="*/ 165413 h 107" name="T105"/>
              <a:gd fmla="*/ 169606 w 107" name="T106"/>
              <a:gd fmla="*/ 119195 h 107" name="T107"/>
              <a:gd fmla="*/ 189270 w 107" name="T108"/>
              <a:gd fmla="*/ 99735 h 107" name="T109"/>
              <a:gd fmla="*/ 199103 w 107" name="T110"/>
              <a:gd fmla="*/ 94870 h 107" name="T111"/>
              <a:gd fmla="*/ 204019 w 107" name="T112"/>
              <a:gd fmla="*/ 97302 h 107" name="T113"/>
              <a:gd fmla="*/ 231057 w 107" name="T114"/>
              <a:gd fmla="*/ 85139 h 107" name="T115"/>
              <a:gd fmla="*/ 231057 w 107" name="T116"/>
              <a:gd fmla="*/ 72977 h 107" name="T117"/>
              <a:gd fmla="*/ 208935 w 107" name="T118"/>
              <a:gd fmla="*/ 72977 h 107" name="T119"/>
              <a:gd fmla="*/ 191728 w 107" name="T120"/>
              <a:gd fmla="*/ 63246 h 107" name="T121"/>
              <a:gd fmla="*/ 186812 w 107" name="T122"/>
              <a:gd fmla="*/ 43786 h 107" name="T123"/>
              <a:gd fmla="*/ 204019 w 107" name="T124"/>
              <a:gd fmla="*/ 19460 h 107"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07" w="107">
                <a:moveTo>
                  <a:pt x="90" y="85"/>
                </a:moveTo>
                <a:cubicBezTo>
                  <a:pt x="91" y="86"/>
                  <a:pt x="91" y="87"/>
                  <a:pt x="90" y="88"/>
                </a:cubicBezTo>
                <a:cubicBezTo>
                  <a:pt x="89" y="89"/>
                  <a:pt x="87" y="89"/>
                  <a:pt x="86" y="88"/>
                </a:cubicBezTo>
                <a:cubicBezTo>
                  <a:pt x="71" y="73"/>
                  <a:pt x="71" y="73"/>
                  <a:pt x="71" y="73"/>
                </a:cubicBezTo>
                <a:cubicBezTo>
                  <a:pt x="71" y="72"/>
                  <a:pt x="71" y="71"/>
                  <a:pt x="72" y="70"/>
                </a:cubicBezTo>
                <a:cubicBezTo>
                  <a:pt x="72" y="69"/>
                  <a:pt x="74" y="69"/>
                  <a:pt x="75" y="70"/>
                </a:cubicBezTo>
                <a:cubicBezTo>
                  <a:pt x="90" y="85"/>
                  <a:pt x="90" y="85"/>
                  <a:pt x="90" y="85"/>
                </a:cubicBezTo>
                <a:close/>
                <a:moveTo>
                  <a:pt x="83" y="0"/>
                </a:moveTo>
                <a:cubicBezTo>
                  <a:pt x="83" y="0"/>
                  <a:pt x="83" y="0"/>
                  <a:pt x="83" y="0"/>
                </a:cubicBezTo>
                <a:cubicBezTo>
                  <a:pt x="85" y="0"/>
                  <a:pt x="86" y="0"/>
                  <a:pt x="88" y="0"/>
                </a:cubicBezTo>
                <a:cubicBezTo>
                  <a:pt x="90" y="1"/>
                  <a:pt x="91" y="1"/>
                  <a:pt x="93" y="2"/>
                </a:cubicBezTo>
                <a:cubicBezTo>
                  <a:pt x="95" y="3"/>
                  <a:pt x="96" y="5"/>
                  <a:pt x="95" y="7"/>
                </a:cubicBezTo>
                <a:cubicBezTo>
                  <a:pt x="95" y="8"/>
                  <a:pt x="94" y="8"/>
                  <a:pt x="94" y="9"/>
                </a:cubicBezTo>
                <a:cubicBezTo>
                  <a:pt x="94" y="9"/>
                  <a:pt x="94" y="9"/>
                  <a:pt x="94" y="9"/>
                </a:cubicBezTo>
                <a:cubicBezTo>
                  <a:pt x="91" y="12"/>
                  <a:pt x="88" y="15"/>
                  <a:pt x="85" y="18"/>
                </a:cubicBezTo>
                <a:cubicBezTo>
                  <a:pt x="85" y="20"/>
                  <a:pt x="85" y="20"/>
                  <a:pt x="85" y="20"/>
                </a:cubicBezTo>
                <a:cubicBezTo>
                  <a:pt x="86" y="22"/>
                  <a:pt x="86" y="22"/>
                  <a:pt x="86" y="22"/>
                </a:cubicBezTo>
                <a:cubicBezTo>
                  <a:pt x="88" y="22"/>
                  <a:pt x="88" y="22"/>
                  <a:pt x="88" y="22"/>
                </a:cubicBezTo>
                <a:cubicBezTo>
                  <a:pt x="89" y="23"/>
                  <a:pt x="89" y="23"/>
                  <a:pt x="89" y="23"/>
                </a:cubicBezTo>
                <a:cubicBezTo>
                  <a:pt x="92" y="19"/>
                  <a:pt x="96" y="16"/>
                  <a:pt x="99" y="13"/>
                </a:cubicBezTo>
                <a:cubicBezTo>
                  <a:pt x="100" y="12"/>
                  <a:pt x="103" y="12"/>
                  <a:pt x="104" y="13"/>
                </a:cubicBezTo>
                <a:cubicBezTo>
                  <a:pt x="105" y="14"/>
                  <a:pt x="105" y="14"/>
                  <a:pt x="105" y="15"/>
                </a:cubicBezTo>
                <a:cubicBezTo>
                  <a:pt x="106" y="16"/>
                  <a:pt x="106" y="18"/>
                  <a:pt x="107" y="19"/>
                </a:cubicBezTo>
                <a:cubicBezTo>
                  <a:pt x="107" y="19"/>
                  <a:pt x="107" y="19"/>
                  <a:pt x="107" y="19"/>
                </a:cubicBezTo>
                <a:cubicBezTo>
                  <a:pt x="107" y="19"/>
                  <a:pt x="107" y="19"/>
                  <a:pt x="107" y="19"/>
                </a:cubicBezTo>
                <a:cubicBezTo>
                  <a:pt x="107" y="21"/>
                  <a:pt x="107" y="22"/>
                  <a:pt x="107" y="24"/>
                </a:cubicBezTo>
                <a:cubicBezTo>
                  <a:pt x="107" y="30"/>
                  <a:pt x="105" y="37"/>
                  <a:pt x="100" y="41"/>
                </a:cubicBezTo>
                <a:cubicBezTo>
                  <a:pt x="96" y="45"/>
                  <a:pt x="90" y="48"/>
                  <a:pt x="83" y="48"/>
                </a:cubicBezTo>
                <a:cubicBezTo>
                  <a:pt x="83" y="48"/>
                  <a:pt x="82" y="48"/>
                  <a:pt x="82" y="48"/>
                </a:cubicBezTo>
                <a:cubicBezTo>
                  <a:pt x="77" y="52"/>
                  <a:pt x="77" y="52"/>
                  <a:pt x="77" y="52"/>
                </a:cubicBezTo>
                <a:cubicBezTo>
                  <a:pt x="102" y="77"/>
                  <a:pt x="102" y="77"/>
                  <a:pt x="102" y="77"/>
                </a:cubicBezTo>
                <a:cubicBezTo>
                  <a:pt x="102" y="77"/>
                  <a:pt x="102" y="77"/>
                  <a:pt x="102" y="77"/>
                </a:cubicBezTo>
                <a:cubicBezTo>
                  <a:pt x="106" y="81"/>
                  <a:pt x="107" y="85"/>
                  <a:pt x="107" y="89"/>
                </a:cubicBezTo>
                <a:cubicBezTo>
                  <a:pt x="107" y="93"/>
                  <a:pt x="106" y="98"/>
                  <a:pt x="102" y="101"/>
                </a:cubicBezTo>
                <a:cubicBezTo>
                  <a:pt x="102" y="101"/>
                  <a:pt x="102" y="101"/>
                  <a:pt x="102" y="101"/>
                </a:cubicBezTo>
                <a:cubicBezTo>
                  <a:pt x="102" y="101"/>
                  <a:pt x="102" y="101"/>
                  <a:pt x="102" y="101"/>
                </a:cubicBezTo>
                <a:cubicBezTo>
                  <a:pt x="99" y="104"/>
                  <a:pt x="95" y="106"/>
                  <a:pt x="90" y="106"/>
                </a:cubicBezTo>
                <a:cubicBezTo>
                  <a:pt x="86" y="106"/>
                  <a:pt x="82" y="104"/>
                  <a:pt x="78" y="101"/>
                </a:cubicBezTo>
                <a:cubicBezTo>
                  <a:pt x="54" y="76"/>
                  <a:pt x="54" y="76"/>
                  <a:pt x="54" y="76"/>
                </a:cubicBezTo>
                <a:cubicBezTo>
                  <a:pt x="28" y="102"/>
                  <a:pt x="28" y="102"/>
                  <a:pt x="28" y="102"/>
                </a:cubicBezTo>
                <a:cubicBezTo>
                  <a:pt x="23" y="107"/>
                  <a:pt x="16" y="107"/>
                  <a:pt x="11" y="105"/>
                </a:cubicBezTo>
                <a:cubicBezTo>
                  <a:pt x="9" y="104"/>
                  <a:pt x="7" y="103"/>
                  <a:pt x="6" y="101"/>
                </a:cubicBezTo>
                <a:cubicBezTo>
                  <a:pt x="6" y="101"/>
                  <a:pt x="6" y="101"/>
                  <a:pt x="6" y="101"/>
                </a:cubicBezTo>
                <a:cubicBezTo>
                  <a:pt x="4" y="100"/>
                  <a:pt x="3" y="98"/>
                  <a:pt x="2" y="96"/>
                </a:cubicBezTo>
                <a:cubicBezTo>
                  <a:pt x="0" y="91"/>
                  <a:pt x="0" y="84"/>
                  <a:pt x="6" y="79"/>
                </a:cubicBezTo>
                <a:cubicBezTo>
                  <a:pt x="6" y="79"/>
                  <a:pt x="6" y="79"/>
                  <a:pt x="6" y="79"/>
                </a:cubicBezTo>
                <a:cubicBezTo>
                  <a:pt x="34" y="51"/>
                  <a:pt x="34" y="51"/>
                  <a:pt x="34" y="51"/>
                </a:cubicBezTo>
                <a:cubicBezTo>
                  <a:pt x="24" y="40"/>
                  <a:pt x="24" y="40"/>
                  <a:pt x="24" y="40"/>
                </a:cubicBezTo>
                <a:cubicBezTo>
                  <a:pt x="14" y="38"/>
                  <a:pt x="14" y="38"/>
                  <a:pt x="14" y="38"/>
                </a:cubicBezTo>
                <a:cubicBezTo>
                  <a:pt x="13" y="37"/>
                  <a:pt x="12" y="36"/>
                  <a:pt x="12" y="35"/>
                </a:cubicBezTo>
                <a:cubicBezTo>
                  <a:pt x="3" y="15"/>
                  <a:pt x="3" y="15"/>
                  <a:pt x="3" y="15"/>
                </a:cubicBezTo>
                <a:cubicBezTo>
                  <a:pt x="2" y="13"/>
                  <a:pt x="2" y="11"/>
                  <a:pt x="4" y="10"/>
                </a:cubicBezTo>
                <a:cubicBezTo>
                  <a:pt x="7" y="6"/>
                  <a:pt x="7" y="6"/>
                  <a:pt x="7" y="6"/>
                </a:cubicBezTo>
                <a:cubicBezTo>
                  <a:pt x="11" y="2"/>
                  <a:pt x="11" y="2"/>
                  <a:pt x="11" y="2"/>
                </a:cubicBezTo>
                <a:cubicBezTo>
                  <a:pt x="12" y="1"/>
                  <a:pt x="14" y="1"/>
                  <a:pt x="15" y="2"/>
                </a:cubicBezTo>
                <a:cubicBezTo>
                  <a:pt x="37" y="11"/>
                  <a:pt x="37" y="11"/>
                  <a:pt x="37" y="11"/>
                </a:cubicBezTo>
                <a:cubicBezTo>
                  <a:pt x="38" y="11"/>
                  <a:pt x="38" y="12"/>
                  <a:pt x="39" y="13"/>
                </a:cubicBezTo>
                <a:cubicBezTo>
                  <a:pt x="42" y="22"/>
                  <a:pt x="42" y="22"/>
                  <a:pt x="42" y="22"/>
                </a:cubicBezTo>
                <a:cubicBezTo>
                  <a:pt x="52" y="33"/>
                  <a:pt x="52" y="33"/>
                  <a:pt x="52" y="33"/>
                </a:cubicBezTo>
                <a:cubicBezTo>
                  <a:pt x="59" y="25"/>
                  <a:pt x="59" y="25"/>
                  <a:pt x="59" y="25"/>
                </a:cubicBezTo>
                <a:cubicBezTo>
                  <a:pt x="59" y="25"/>
                  <a:pt x="59" y="24"/>
                  <a:pt x="59" y="24"/>
                </a:cubicBezTo>
                <a:cubicBezTo>
                  <a:pt x="59" y="24"/>
                  <a:pt x="59" y="24"/>
                  <a:pt x="59" y="24"/>
                </a:cubicBezTo>
                <a:cubicBezTo>
                  <a:pt x="59" y="17"/>
                  <a:pt x="62" y="11"/>
                  <a:pt x="66" y="7"/>
                </a:cubicBezTo>
                <a:cubicBezTo>
                  <a:pt x="66" y="7"/>
                  <a:pt x="66" y="7"/>
                  <a:pt x="66" y="7"/>
                </a:cubicBezTo>
                <a:cubicBezTo>
                  <a:pt x="71" y="3"/>
                  <a:pt x="77" y="0"/>
                  <a:pt x="83" y="0"/>
                </a:cubicBezTo>
                <a:close/>
                <a:moveTo>
                  <a:pt x="72" y="58"/>
                </a:moveTo>
                <a:cubicBezTo>
                  <a:pt x="72" y="58"/>
                  <a:pt x="72" y="58"/>
                  <a:pt x="72" y="58"/>
                </a:cubicBezTo>
                <a:cubicBezTo>
                  <a:pt x="59" y="70"/>
                  <a:pt x="59" y="70"/>
                  <a:pt x="59" y="70"/>
                </a:cubicBezTo>
                <a:cubicBezTo>
                  <a:pt x="84" y="95"/>
                  <a:pt x="84" y="95"/>
                  <a:pt x="84" y="95"/>
                </a:cubicBezTo>
                <a:cubicBezTo>
                  <a:pt x="86" y="97"/>
                  <a:pt x="88" y="98"/>
                  <a:pt x="90" y="98"/>
                </a:cubicBezTo>
                <a:cubicBezTo>
                  <a:pt x="93" y="98"/>
                  <a:pt x="95" y="97"/>
                  <a:pt x="96" y="95"/>
                </a:cubicBezTo>
                <a:cubicBezTo>
                  <a:pt x="97" y="95"/>
                  <a:pt x="97" y="95"/>
                  <a:pt x="97" y="95"/>
                </a:cubicBezTo>
                <a:cubicBezTo>
                  <a:pt x="98" y="94"/>
                  <a:pt x="99" y="91"/>
                  <a:pt x="99" y="89"/>
                </a:cubicBezTo>
                <a:cubicBezTo>
                  <a:pt x="99" y="87"/>
                  <a:pt x="98" y="85"/>
                  <a:pt x="97" y="83"/>
                </a:cubicBezTo>
                <a:cubicBezTo>
                  <a:pt x="96" y="83"/>
                  <a:pt x="96" y="83"/>
                  <a:pt x="96" y="83"/>
                </a:cubicBezTo>
                <a:cubicBezTo>
                  <a:pt x="72" y="58"/>
                  <a:pt x="72" y="58"/>
                  <a:pt x="72" y="58"/>
                </a:cubicBezTo>
                <a:close/>
                <a:moveTo>
                  <a:pt x="40" y="45"/>
                </a:moveTo>
                <a:cubicBezTo>
                  <a:pt x="40" y="45"/>
                  <a:pt x="40" y="45"/>
                  <a:pt x="40" y="45"/>
                </a:cubicBezTo>
                <a:cubicBezTo>
                  <a:pt x="46" y="39"/>
                  <a:pt x="46" y="39"/>
                  <a:pt x="46" y="39"/>
                </a:cubicBezTo>
                <a:cubicBezTo>
                  <a:pt x="35" y="27"/>
                  <a:pt x="35" y="27"/>
                  <a:pt x="35" y="27"/>
                </a:cubicBezTo>
                <a:cubicBezTo>
                  <a:pt x="34" y="27"/>
                  <a:pt x="34" y="26"/>
                  <a:pt x="34" y="25"/>
                </a:cubicBezTo>
                <a:cubicBezTo>
                  <a:pt x="32" y="17"/>
                  <a:pt x="32" y="17"/>
                  <a:pt x="32" y="17"/>
                </a:cubicBezTo>
                <a:cubicBezTo>
                  <a:pt x="15" y="10"/>
                  <a:pt x="15" y="10"/>
                  <a:pt x="15" y="10"/>
                </a:cubicBezTo>
                <a:cubicBezTo>
                  <a:pt x="13" y="12"/>
                  <a:pt x="13" y="12"/>
                  <a:pt x="13" y="12"/>
                </a:cubicBezTo>
                <a:cubicBezTo>
                  <a:pt x="11" y="14"/>
                  <a:pt x="11" y="14"/>
                  <a:pt x="11" y="14"/>
                </a:cubicBezTo>
                <a:cubicBezTo>
                  <a:pt x="19" y="30"/>
                  <a:pt x="19" y="30"/>
                  <a:pt x="19" y="30"/>
                </a:cubicBezTo>
                <a:cubicBezTo>
                  <a:pt x="27" y="33"/>
                  <a:pt x="27" y="33"/>
                  <a:pt x="27" y="33"/>
                </a:cubicBezTo>
                <a:cubicBezTo>
                  <a:pt x="28" y="33"/>
                  <a:pt x="28" y="33"/>
                  <a:pt x="29" y="34"/>
                </a:cubicBezTo>
                <a:cubicBezTo>
                  <a:pt x="40" y="45"/>
                  <a:pt x="40" y="45"/>
                  <a:pt x="40" y="45"/>
                </a:cubicBezTo>
                <a:close/>
                <a:moveTo>
                  <a:pt x="83" y="8"/>
                </a:moveTo>
                <a:cubicBezTo>
                  <a:pt x="83" y="8"/>
                  <a:pt x="83" y="8"/>
                  <a:pt x="83" y="8"/>
                </a:cubicBezTo>
                <a:cubicBezTo>
                  <a:pt x="79" y="8"/>
                  <a:pt x="75" y="10"/>
                  <a:pt x="72" y="13"/>
                </a:cubicBezTo>
                <a:cubicBezTo>
                  <a:pt x="72" y="13"/>
                  <a:pt x="72" y="13"/>
                  <a:pt x="72" y="13"/>
                </a:cubicBezTo>
                <a:cubicBezTo>
                  <a:pt x="69" y="16"/>
                  <a:pt x="68" y="20"/>
                  <a:pt x="68" y="24"/>
                </a:cubicBezTo>
                <a:cubicBezTo>
                  <a:pt x="68" y="24"/>
                  <a:pt x="68" y="24"/>
                  <a:pt x="68" y="24"/>
                </a:cubicBezTo>
                <a:cubicBezTo>
                  <a:pt x="68" y="24"/>
                  <a:pt x="68" y="25"/>
                  <a:pt x="68" y="25"/>
                </a:cubicBezTo>
                <a:cubicBezTo>
                  <a:pt x="68" y="25"/>
                  <a:pt x="68" y="25"/>
                  <a:pt x="68" y="25"/>
                </a:cubicBezTo>
                <a:cubicBezTo>
                  <a:pt x="68" y="26"/>
                  <a:pt x="68" y="26"/>
                  <a:pt x="68" y="26"/>
                </a:cubicBezTo>
                <a:cubicBezTo>
                  <a:pt x="68" y="27"/>
                  <a:pt x="68" y="29"/>
                  <a:pt x="67" y="30"/>
                </a:cubicBezTo>
                <a:cubicBezTo>
                  <a:pt x="11" y="85"/>
                  <a:pt x="11" y="85"/>
                  <a:pt x="11" y="85"/>
                </a:cubicBezTo>
                <a:cubicBezTo>
                  <a:pt x="11" y="85"/>
                  <a:pt x="11" y="85"/>
                  <a:pt x="11" y="85"/>
                </a:cubicBezTo>
                <a:cubicBezTo>
                  <a:pt x="9" y="88"/>
                  <a:pt x="9" y="91"/>
                  <a:pt x="10" y="93"/>
                </a:cubicBezTo>
                <a:cubicBezTo>
                  <a:pt x="10" y="94"/>
                  <a:pt x="11" y="95"/>
                  <a:pt x="11" y="96"/>
                </a:cubicBezTo>
                <a:cubicBezTo>
                  <a:pt x="12" y="97"/>
                  <a:pt x="13" y="97"/>
                  <a:pt x="14" y="98"/>
                </a:cubicBezTo>
                <a:cubicBezTo>
                  <a:pt x="17" y="99"/>
                  <a:pt x="20" y="98"/>
                  <a:pt x="22" y="96"/>
                </a:cubicBezTo>
                <a:cubicBezTo>
                  <a:pt x="51" y="68"/>
                  <a:pt x="51" y="68"/>
                  <a:pt x="51" y="68"/>
                </a:cubicBezTo>
                <a:cubicBezTo>
                  <a:pt x="51" y="67"/>
                  <a:pt x="51" y="67"/>
                  <a:pt x="51" y="67"/>
                </a:cubicBezTo>
                <a:cubicBezTo>
                  <a:pt x="69" y="49"/>
                  <a:pt x="69" y="49"/>
                  <a:pt x="69" y="49"/>
                </a:cubicBezTo>
                <a:cubicBezTo>
                  <a:pt x="69" y="49"/>
                  <a:pt x="69" y="49"/>
                  <a:pt x="69" y="49"/>
                </a:cubicBezTo>
                <a:cubicBezTo>
                  <a:pt x="77" y="41"/>
                  <a:pt x="77" y="41"/>
                  <a:pt x="77" y="41"/>
                </a:cubicBezTo>
                <a:cubicBezTo>
                  <a:pt x="77" y="41"/>
                  <a:pt x="77" y="41"/>
                  <a:pt x="77" y="41"/>
                </a:cubicBezTo>
                <a:cubicBezTo>
                  <a:pt x="78" y="40"/>
                  <a:pt x="80" y="39"/>
                  <a:pt x="81" y="39"/>
                </a:cubicBezTo>
                <a:cubicBezTo>
                  <a:pt x="81" y="40"/>
                  <a:pt x="82" y="40"/>
                  <a:pt x="82" y="40"/>
                </a:cubicBezTo>
                <a:cubicBezTo>
                  <a:pt x="82" y="40"/>
                  <a:pt x="83" y="40"/>
                  <a:pt x="83" y="40"/>
                </a:cubicBezTo>
                <a:cubicBezTo>
                  <a:pt x="88" y="40"/>
                  <a:pt x="92" y="38"/>
                  <a:pt x="94" y="35"/>
                </a:cubicBezTo>
                <a:cubicBezTo>
                  <a:pt x="94" y="35"/>
                  <a:pt x="94" y="35"/>
                  <a:pt x="94" y="35"/>
                </a:cubicBezTo>
                <a:cubicBezTo>
                  <a:pt x="97" y="32"/>
                  <a:pt x="99" y="29"/>
                  <a:pt x="99" y="24"/>
                </a:cubicBezTo>
                <a:cubicBezTo>
                  <a:pt x="97" y="26"/>
                  <a:pt x="95" y="28"/>
                  <a:pt x="94" y="30"/>
                </a:cubicBezTo>
                <a:cubicBezTo>
                  <a:pt x="93" y="31"/>
                  <a:pt x="91" y="31"/>
                  <a:pt x="90" y="31"/>
                </a:cubicBezTo>
                <a:cubicBezTo>
                  <a:pt x="85" y="30"/>
                  <a:pt x="85" y="30"/>
                  <a:pt x="85" y="30"/>
                </a:cubicBezTo>
                <a:cubicBezTo>
                  <a:pt x="81" y="29"/>
                  <a:pt x="81" y="29"/>
                  <a:pt x="81" y="29"/>
                </a:cubicBezTo>
                <a:cubicBezTo>
                  <a:pt x="80" y="28"/>
                  <a:pt x="79" y="27"/>
                  <a:pt x="78" y="26"/>
                </a:cubicBezTo>
                <a:cubicBezTo>
                  <a:pt x="77" y="22"/>
                  <a:pt x="77" y="22"/>
                  <a:pt x="77" y="22"/>
                </a:cubicBezTo>
                <a:cubicBezTo>
                  <a:pt x="76" y="18"/>
                  <a:pt x="76" y="18"/>
                  <a:pt x="76" y="18"/>
                </a:cubicBezTo>
                <a:cubicBezTo>
                  <a:pt x="76" y="16"/>
                  <a:pt x="76" y="15"/>
                  <a:pt x="77" y="14"/>
                </a:cubicBezTo>
                <a:cubicBezTo>
                  <a:pt x="79" y="12"/>
                  <a:pt x="81" y="10"/>
                  <a:pt x="83"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0" name="Rectangle 42"/>
          <p:cNvSpPr>
            <a:spLocks noChangeArrowheads="1"/>
          </p:cNvSpPr>
          <p:nvPr/>
        </p:nvSpPr>
        <p:spPr bwMode="auto">
          <a:xfrm>
            <a:off x="5722938" y="1931988"/>
            <a:ext cx="273685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en-US" sz="800">
                <a:solidFill>
                  <a:srgbClr val="7F7F7F"/>
                </a:solidFill>
              </a:rPr>
              <a:t>We have many PowerPoint templates that has been specifically designed to help anyone that is stepping into the world of PowerPoint for the very first time. </a:t>
            </a:r>
          </a:p>
        </p:txBody>
      </p:sp>
      <p:sp>
        <p:nvSpPr>
          <p:cNvPr id="22571" name="Rectangle 43"/>
          <p:cNvSpPr>
            <a:spLocks noChangeArrowheads="1"/>
          </p:cNvSpPr>
          <p:nvPr/>
        </p:nvSpPr>
        <p:spPr bwMode="auto">
          <a:xfrm>
            <a:off x="685800" y="1931988"/>
            <a:ext cx="273685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zh-CN" kumimoji="0" lang="en-US" sz="800">
                <a:solidFill>
                  <a:srgbClr val="7F7F7F"/>
                </a:solidFill>
              </a:rPr>
              <a:t>We have many PowerPoint templates that has been specifically designed to help anyone that is stepping into the world of PowerPoint for the very first time. </a:t>
            </a:r>
          </a:p>
        </p:txBody>
      </p:sp>
      <p:sp>
        <p:nvSpPr>
          <p:cNvPr id="22572" name="Rectangle 44"/>
          <p:cNvSpPr>
            <a:spLocks noChangeArrowheads="1"/>
          </p:cNvSpPr>
          <p:nvPr/>
        </p:nvSpPr>
        <p:spPr bwMode="auto">
          <a:xfrm>
            <a:off x="250825" y="2746375"/>
            <a:ext cx="273685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zh-CN" kumimoji="0" lang="en-US" sz="800">
                <a:solidFill>
                  <a:srgbClr val="7F7F7F"/>
                </a:solidFill>
              </a:rPr>
              <a:t>We have many PowerPoint templates that has been specifically designed to help anyone that is stepping into the world of PowerPoint for the very first time. </a:t>
            </a:r>
          </a:p>
        </p:txBody>
      </p:sp>
      <p:sp>
        <p:nvSpPr>
          <p:cNvPr id="22573" name="Rectangle 45"/>
          <p:cNvSpPr>
            <a:spLocks noChangeArrowheads="1"/>
          </p:cNvSpPr>
          <p:nvPr/>
        </p:nvSpPr>
        <p:spPr bwMode="auto">
          <a:xfrm>
            <a:off x="6156325" y="2746375"/>
            <a:ext cx="273685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en-US" sz="800">
                <a:solidFill>
                  <a:srgbClr val="7F7F7F"/>
                </a:solidFill>
              </a:rPr>
              <a:t>We have many PowerPoint templates that has been specifically designed to help anyone that is stepping into the world of PowerPoint for the very first time. </a:t>
            </a:r>
          </a:p>
        </p:txBody>
      </p:sp>
      <p:sp>
        <p:nvSpPr>
          <p:cNvPr id="22574" name="Rectangle 46"/>
          <p:cNvSpPr>
            <a:spLocks noChangeArrowheads="1"/>
          </p:cNvSpPr>
          <p:nvPr/>
        </p:nvSpPr>
        <p:spPr bwMode="auto">
          <a:xfrm>
            <a:off x="684213" y="3578225"/>
            <a:ext cx="273685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zh-CN" kumimoji="0" lang="en-US" sz="800">
                <a:solidFill>
                  <a:srgbClr val="7F7F7F"/>
                </a:solidFill>
              </a:rPr>
              <a:t>We have many PowerPoint templates that has been specifically designed to help anyone that is stepping into the world of PowerPoint for the very first time. </a:t>
            </a:r>
          </a:p>
        </p:txBody>
      </p:sp>
      <p:sp>
        <p:nvSpPr>
          <p:cNvPr id="22575" name="Rectangle 47"/>
          <p:cNvSpPr>
            <a:spLocks noChangeArrowheads="1"/>
          </p:cNvSpPr>
          <p:nvPr/>
        </p:nvSpPr>
        <p:spPr bwMode="auto">
          <a:xfrm>
            <a:off x="5689600" y="3546475"/>
            <a:ext cx="273685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en-US" sz="800">
                <a:solidFill>
                  <a:srgbClr val="7F7F7F"/>
                </a:solidFill>
              </a:rPr>
              <a:t>We have many PowerPoint templates that has been specifically designed to help anyone that is stepping into the world of PowerPoint for the very first time. </a:t>
            </a:r>
          </a:p>
        </p:txBody>
      </p:sp>
      <p:sp>
        <p:nvSpPr>
          <p:cNvPr id="48"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9"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0"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1"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2"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02</a:t>
            </a:r>
          </a:p>
        </p:txBody>
      </p:sp>
      <p:sp>
        <p:nvSpPr>
          <p:cNvPr id="53"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p:cTn dur="300" fill="hold" id="7"/>
                                        <p:tgtEl>
                                          <p:spTgt spid="51"/>
                                        </p:tgtEl>
                                        <p:attrNameLst>
                                          <p:attrName>ppt_w</p:attrName>
                                        </p:attrNameLst>
                                      </p:cBhvr>
                                      <p:tavLst>
                                        <p:tav tm="0">
                                          <p:val>
                                            <p:fltVal val="0"/>
                                          </p:val>
                                        </p:tav>
                                        <p:tav tm="100000">
                                          <p:val>
                                            <p:strVal val="#ppt_w"/>
                                          </p:val>
                                        </p:tav>
                                      </p:tavLst>
                                    </p:anim>
                                    <p:anim calcmode="lin" valueType="num">
                                      <p:cBhvr>
                                        <p:cTn dur="300" fill="hold" id="8"/>
                                        <p:tgtEl>
                                          <p:spTgt spid="51"/>
                                        </p:tgtEl>
                                        <p:attrNameLst>
                                          <p:attrName>ppt_h</p:attrName>
                                        </p:attrNameLst>
                                      </p:cBhvr>
                                      <p:tavLst>
                                        <p:tav tm="0">
                                          <p:val>
                                            <p:fltVal val="0"/>
                                          </p:val>
                                        </p:tav>
                                        <p:tav tm="100000">
                                          <p:val>
                                            <p:strVal val="#ppt_h"/>
                                          </p:val>
                                        </p:tav>
                                      </p:tavLst>
                                    </p:anim>
                                    <p:animEffect filter="fade" transition="in">
                                      <p:cBhvr>
                                        <p:cTn dur="300" id="9"/>
                                        <p:tgtEl>
                                          <p:spTgt spid="51"/>
                                        </p:tgtEl>
                                      </p:cBhvr>
                                    </p:animEffect>
                                  </p:childTnLst>
                                </p:cTn>
                              </p:par>
                              <p:par>
                                <p:cTn autoRev="1" fill="hold" grpId="1" id="10" nodeType="withEffect" presetClass="emph" presetID="6" presetSubtype="0">
                                  <p:stCondLst>
                                    <p:cond delay="300"/>
                                  </p:stCondLst>
                                  <p:childTnLst>
                                    <p:animScale>
                                      <p:cBhvr>
                                        <p:cTn dur="150" fill="hold" id="11"/>
                                        <p:tgtEl>
                                          <p:spTgt spid="51"/>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50"/>
                                        </p:tgtEl>
                                        <p:attrNameLst>
                                          <p:attrName>style.visibility</p:attrName>
                                        </p:attrNameLst>
                                      </p:cBhvr>
                                      <p:to>
                                        <p:strVal val="visible"/>
                                      </p:to>
                                    </p:set>
                                    <p:anim calcmode="lin" valueType="num">
                                      <p:cBhvr>
                                        <p:cTn dur="300" fill="hold" id="14"/>
                                        <p:tgtEl>
                                          <p:spTgt spid="50"/>
                                        </p:tgtEl>
                                        <p:attrNameLst>
                                          <p:attrName>ppt_w</p:attrName>
                                        </p:attrNameLst>
                                      </p:cBhvr>
                                      <p:tavLst>
                                        <p:tav tm="0">
                                          <p:val>
                                            <p:fltVal val="0"/>
                                          </p:val>
                                        </p:tav>
                                        <p:tav tm="100000">
                                          <p:val>
                                            <p:strVal val="#ppt_w"/>
                                          </p:val>
                                        </p:tav>
                                      </p:tavLst>
                                    </p:anim>
                                    <p:anim calcmode="lin" valueType="num">
                                      <p:cBhvr>
                                        <p:cTn dur="300" fill="hold" id="15"/>
                                        <p:tgtEl>
                                          <p:spTgt spid="50"/>
                                        </p:tgtEl>
                                        <p:attrNameLst>
                                          <p:attrName>ppt_h</p:attrName>
                                        </p:attrNameLst>
                                      </p:cBhvr>
                                      <p:tavLst>
                                        <p:tav tm="0">
                                          <p:val>
                                            <p:fltVal val="0"/>
                                          </p:val>
                                        </p:tav>
                                        <p:tav tm="100000">
                                          <p:val>
                                            <p:strVal val="#ppt_h"/>
                                          </p:val>
                                        </p:tav>
                                      </p:tavLst>
                                    </p:anim>
                                    <p:animEffect filter="fade" transition="in">
                                      <p:cBhvr>
                                        <p:cTn dur="300" id="16"/>
                                        <p:tgtEl>
                                          <p:spTgt spid="50"/>
                                        </p:tgtEl>
                                      </p:cBhvr>
                                    </p:animEffect>
                                  </p:childTnLst>
                                </p:cTn>
                              </p:par>
                              <p:par>
                                <p:cTn autoRev="1" fill="hold" grpId="1" id="17" nodeType="withEffect" presetClass="emph" presetID="6" presetSubtype="0">
                                  <p:stCondLst>
                                    <p:cond delay="600"/>
                                  </p:stCondLst>
                                  <p:childTnLst>
                                    <p:animScale>
                                      <p:cBhvr>
                                        <p:cTn dur="150" fill="hold" id="18"/>
                                        <p:tgtEl>
                                          <p:spTgt spid="50"/>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49"/>
                                        </p:tgtEl>
                                        <p:attrNameLst>
                                          <p:attrName>style.visibility</p:attrName>
                                        </p:attrNameLst>
                                      </p:cBhvr>
                                      <p:to>
                                        <p:strVal val="visible"/>
                                      </p:to>
                                    </p:set>
                                    <p:anim calcmode="lin" valueType="num">
                                      <p:cBhvr>
                                        <p:cTn dur="300" fill="hold" id="21"/>
                                        <p:tgtEl>
                                          <p:spTgt spid="49"/>
                                        </p:tgtEl>
                                        <p:attrNameLst>
                                          <p:attrName>ppt_w</p:attrName>
                                        </p:attrNameLst>
                                      </p:cBhvr>
                                      <p:tavLst>
                                        <p:tav tm="0">
                                          <p:val>
                                            <p:fltVal val="0"/>
                                          </p:val>
                                        </p:tav>
                                        <p:tav tm="100000">
                                          <p:val>
                                            <p:strVal val="#ppt_w"/>
                                          </p:val>
                                        </p:tav>
                                      </p:tavLst>
                                    </p:anim>
                                    <p:anim calcmode="lin" valueType="num">
                                      <p:cBhvr>
                                        <p:cTn dur="300" fill="hold" id="22"/>
                                        <p:tgtEl>
                                          <p:spTgt spid="49"/>
                                        </p:tgtEl>
                                        <p:attrNameLst>
                                          <p:attrName>ppt_h</p:attrName>
                                        </p:attrNameLst>
                                      </p:cBhvr>
                                      <p:tavLst>
                                        <p:tav tm="0">
                                          <p:val>
                                            <p:fltVal val="0"/>
                                          </p:val>
                                        </p:tav>
                                        <p:tav tm="100000">
                                          <p:val>
                                            <p:strVal val="#ppt_h"/>
                                          </p:val>
                                        </p:tav>
                                      </p:tavLst>
                                    </p:anim>
                                    <p:animEffect filter="fade" transition="in">
                                      <p:cBhvr>
                                        <p:cTn dur="300" id="23"/>
                                        <p:tgtEl>
                                          <p:spTgt spid="49"/>
                                        </p:tgtEl>
                                      </p:cBhvr>
                                    </p:animEffect>
                                  </p:childTnLst>
                                </p:cTn>
                              </p:par>
                              <p:par>
                                <p:cTn autoRev="1" fill="hold" grpId="1" id="24" nodeType="withEffect" presetClass="emph" presetID="6" presetSubtype="0">
                                  <p:stCondLst>
                                    <p:cond delay="900"/>
                                  </p:stCondLst>
                                  <p:childTnLst>
                                    <p:animScale>
                                      <p:cBhvr>
                                        <p:cTn dur="150" fill="hold" id="25"/>
                                        <p:tgtEl>
                                          <p:spTgt spid="49"/>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48"/>
                                        </p:tgtEl>
                                        <p:attrNameLst>
                                          <p:attrName>style.visibility</p:attrName>
                                        </p:attrNameLst>
                                      </p:cBhvr>
                                      <p:to>
                                        <p:strVal val="visible"/>
                                      </p:to>
                                    </p:set>
                                    <p:anim calcmode="lin" valueType="num">
                                      <p:cBhvr>
                                        <p:cTn dur="300" fill="hold" id="28"/>
                                        <p:tgtEl>
                                          <p:spTgt spid="48"/>
                                        </p:tgtEl>
                                        <p:attrNameLst>
                                          <p:attrName>ppt_w</p:attrName>
                                        </p:attrNameLst>
                                      </p:cBhvr>
                                      <p:tavLst>
                                        <p:tav tm="0">
                                          <p:val>
                                            <p:fltVal val="0"/>
                                          </p:val>
                                        </p:tav>
                                        <p:tav tm="100000">
                                          <p:val>
                                            <p:strVal val="#ppt_w"/>
                                          </p:val>
                                        </p:tav>
                                      </p:tavLst>
                                    </p:anim>
                                    <p:anim calcmode="lin" valueType="num">
                                      <p:cBhvr>
                                        <p:cTn dur="300" fill="hold" id="29"/>
                                        <p:tgtEl>
                                          <p:spTgt spid="48"/>
                                        </p:tgtEl>
                                        <p:attrNameLst>
                                          <p:attrName>ppt_h</p:attrName>
                                        </p:attrNameLst>
                                      </p:cBhvr>
                                      <p:tavLst>
                                        <p:tav tm="0">
                                          <p:val>
                                            <p:fltVal val="0"/>
                                          </p:val>
                                        </p:tav>
                                        <p:tav tm="100000">
                                          <p:val>
                                            <p:strVal val="#ppt_h"/>
                                          </p:val>
                                        </p:tav>
                                      </p:tavLst>
                                    </p:anim>
                                    <p:animEffect filter="fade" transition="in">
                                      <p:cBhvr>
                                        <p:cTn dur="300" id="30"/>
                                        <p:tgtEl>
                                          <p:spTgt spid="48"/>
                                        </p:tgtEl>
                                      </p:cBhvr>
                                    </p:animEffect>
                                  </p:childTnLst>
                                </p:cTn>
                              </p:par>
                              <p:par>
                                <p:cTn autoRev="1" fill="hold" grpId="1" id="31" nodeType="withEffect" presetClass="emph" presetID="6" presetSubtype="0">
                                  <p:stCondLst>
                                    <p:cond delay="1200"/>
                                  </p:stCondLst>
                                  <p:childTnLst>
                                    <p:animScale>
                                      <p:cBhvr>
                                        <p:cTn dur="150" fill="hold" id="32"/>
                                        <p:tgtEl>
                                          <p:spTgt spid="48"/>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52"/>
                                        </p:tgtEl>
                                        <p:attrNameLst>
                                          <p:attrName>style.visibility</p:attrName>
                                        </p:attrNameLst>
                                      </p:cBhvr>
                                      <p:to>
                                        <p:strVal val="visible"/>
                                      </p:to>
                                    </p:set>
                                    <p:anim calcmode="lin" valueType="num">
                                      <p:cBhvr>
                                        <p:cTn dur="300" fill="hold" id="35"/>
                                        <p:tgtEl>
                                          <p:spTgt spid="52"/>
                                        </p:tgtEl>
                                        <p:attrNameLst>
                                          <p:attrName>ppt_w</p:attrName>
                                        </p:attrNameLst>
                                      </p:cBhvr>
                                      <p:tavLst>
                                        <p:tav tm="0">
                                          <p:val>
                                            <p:fltVal val="0"/>
                                          </p:val>
                                        </p:tav>
                                        <p:tav tm="100000">
                                          <p:val>
                                            <p:strVal val="#ppt_w"/>
                                          </p:val>
                                        </p:tav>
                                      </p:tavLst>
                                    </p:anim>
                                    <p:anim calcmode="lin" valueType="num">
                                      <p:cBhvr>
                                        <p:cTn dur="300" fill="hold" id="36"/>
                                        <p:tgtEl>
                                          <p:spTgt spid="52"/>
                                        </p:tgtEl>
                                        <p:attrNameLst>
                                          <p:attrName>ppt_h</p:attrName>
                                        </p:attrNameLst>
                                      </p:cBhvr>
                                      <p:tavLst>
                                        <p:tav tm="0">
                                          <p:val>
                                            <p:fltVal val="0"/>
                                          </p:val>
                                        </p:tav>
                                        <p:tav tm="100000">
                                          <p:val>
                                            <p:strVal val="#ppt_h"/>
                                          </p:val>
                                        </p:tav>
                                      </p:tavLst>
                                    </p:anim>
                                    <p:animEffect filter="fade" transition="in">
                                      <p:cBhvr>
                                        <p:cTn dur="300" id="37"/>
                                        <p:tgtEl>
                                          <p:spTgt spid="52"/>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53"/>
                                        </p:tgtEl>
                                        <p:attrNameLst>
                                          <p:attrName>style.visibility</p:attrName>
                                        </p:attrNameLst>
                                      </p:cBhvr>
                                      <p:to>
                                        <p:strVal val="visible"/>
                                      </p:to>
                                    </p:set>
                                    <p:animEffect filter="wipe(left)" transition="in">
                                      <p:cBhvr>
                                        <p:cTn dur="500" id="40"/>
                                        <p:tgtEl>
                                          <p:spTgt spid="53"/>
                                        </p:tgtEl>
                                      </p:cBhvr>
                                    </p:animEffect>
                                  </p:childTnLst>
                                </p:cTn>
                              </p:par>
                              <p:par>
                                <p:cTn autoRev="1" fill="hold" grpId="1" id="41" nodeType="withEffect" presetClass="emph" presetID="6" presetSubtype="0">
                                  <p:stCondLst>
                                    <p:cond delay="800"/>
                                  </p:stCondLst>
                                  <p:childTnLst>
                                    <p:animScale>
                                      <p:cBhvr>
                                        <p:cTn dur="150" fill="hold" id="42"/>
                                        <p:tgtEl>
                                          <p:spTgt spid="52"/>
                                        </p:tgtEl>
                                      </p:cBhvr>
                                      <p:by x="110000" y="110000"/>
                                    </p:animScale>
                                  </p:childTnLst>
                                </p:cTn>
                              </p:par>
                              <p:par>
                                <p:cTn fill="hold" id="43" nodeType="withEffect" presetClass="entr" presetID="2" presetSubtype="4">
                                  <p:stCondLst>
                                    <p:cond delay="800"/>
                                  </p:stCondLst>
                                  <p:childTnLst>
                                    <p:set>
                                      <p:cBhvr>
                                        <p:cTn dur="1" fill="hold" id="44">
                                          <p:stCondLst>
                                            <p:cond delay="0"/>
                                          </p:stCondLst>
                                        </p:cTn>
                                        <p:tgtEl>
                                          <p:spTgt spid="22549"/>
                                        </p:tgtEl>
                                        <p:attrNameLst>
                                          <p:attrName>style.visibility</p:attrName>
                                        </p:attrNameLst>
                                      </p:cBhvr>
                                      <p:to>
                                        <p:strVal val="visible"/>
                                      </p:to>
                                    </p:set>
                                    <p:anim calcmode="lin" valueType="num">
                                      <p:cBhvr additive="base">
                                        <p:cTn dur="500" fill="hold" id="45"/>
                                        <p:tgtEl>
                                          <p:spTgt spid="22549"/>
                                        </p:tgtEl>
                                        <p:attrNameLst>
                                          <p:attrName>ppt_x</p:attrName>
                                        </p:attrNameLst>
                                      </p:cBhvr>
                                      <p:tavLst>
                                        <p:tav tm="0">
                                          <p:val>
                                            <p:strVal val="#ppt_x"/>
                                          </p:val>
                                        </p:tav>
                                        <p:tav tm="100000">
                                          <p:val>
                                            <p:strVal val="#ppt_x"/>
                                          </p:val>
                                        </p:tav>
                                      </p:tavLst>
                                    </p:anim>
                                    <p:anim calcmode="lin" valueType="num">
                                      <p:cBhvr additive="base">
                                        <p:cTn dur="500" fill="hold" id="46"/>
                                        <p:tgtEl>
                                          <p:spTgt spid="22549"/>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1">
                                  <p:stCondLst>
                                    <p:cond delay="1300"/>
                                  </p:stCondLst>
                                  <p:childTnLst>
                                    <p:set>
                                      <p:cBhvr>
                                        <p:cTn dur="1" fill="hold" id="48">
                                          <p:stCondLst>
                                            <p:cond delay="0"/>
                                          </p:stCondLst>
                                        </p:cTn>
                                        <p:tgtEl>
                                          <p:spTgt spid="22556"/>
                                        </p:tgtEl>
                                        <p:attrNameLst>
                                          <p:attrName>style.visibility</p:attrName>
                                        </p:attrNameLst>
                                      </p:cBhvr>
                                      <p:to>
                                        <p:strVal val="visible"/>
                                      </p:to>
                                    </p:set>
                                    <p:anim calcmode="lin" valueType="num">
                                      <p:cBhvr additive="base">
                                        <p:cTn dur="500" fill="hold" id="49"/>
                                        <p:tgtEl>
                                          <p:spTgt spid="22556"/>
                                        </p:tgtEl>
                                        <p:attrNameLst>
                                          <p:attrName>ppt_x</p:attrName>
                                        </p:attrNameLst>
                                      </p:cBhvr>
                                      <p:tavLst>
                                        <p:tav tm="0">
                                          <p:val>
                                            <p:strVal val="#ppt_x"/>
                                          </p:val>
                                        </p:tav>
                                        <p:tav tm="100000">
                                          <p:val>
                                            <p:strVal val="#ppt_x"/>
                                          </p:val>
                                        </p:tav>
                                      </p:tavLst>
                                    </p:anim>
                                    <p:anim calcmode="lin" valueType="num">
                                      <p:cBhvr additive="base">
                                        <p:cTn dur="500" fill="hold" id="50"/>
                                        <p:tgtEl>
                                          <p:spTgt spid="22556"/>
                                        </p:tgtEl>
                                        <p:attrNameLst>
                                          <p:attrName>ppt_y</p:attrName>
                                        </p:attrNameLst>
                                      </p:cBhvr>
                                      <p:tavLst>
                                        <p:tav tm="0">
                                          <p:val>
                                            <p:strVal val="0-#ppt_h/2"/>
                                          </p:val>
                                        </p:tav>
                                        <p:tav tm="100000">
                                          <p:val>
                                            <p:strVal val="#ppt_y"/>
                                          </p:val>
                                        </p:tav>
                                      </p:tavLst>
                                    </p:anim>
                                  </p:childTnLst>
                                </p:cTn>
                              </p:par>
                              <p:par>
                                <p:cTn fill="hold" grpId="0" id="51" nodeType="withEffect" presetClass="entr" presetID="2" presetSubtype="1">
                                  <p:stCondLst>
                                    <p:cond delay="1300"/>
                                  </p:stCondLst>
                                  <p:childTnLst>
                                    <p:set>
                                      <p:cBhvr>
                                        <p:cTn dur="1" fill="hold" id="52">
                                          <p:stCondLst>
                                            <p:cond delay="0"/>
                                          </p:stCondLst>
                                        </p:cTn>
                                        <p:tgtEl>
                                          <p:spTgt spid="22567"/>
                                        </p:tgtEl>
                                        <p:attrNameLst>
                                          <p:attrName>style.visibility</p:attrName>
                                        </p:attrNameLst>
                                      </p:cBhvr>
                                      <p:to>
                                        <p:strVal val="visible"/>
                                      </p:to>
                                    </p:set>
                                    <p:anim calcmode="lin" valueType="num">
                                      <p:cBhvr additive="base">
                                        <p:cTn dur="500" fill="hold" id="53"/>
                                        <p:tgtEl>
                                          <p:spTgt spid="22567"/>
                                        </p:tgtEl>
                                        <p:attrNameLst>
                                          <p:attrName>ppt_x</p:attrName>
                                        </p:attrNameLst>
                                      </p:cBhvr>
                                      <p:tavLst>
                                        <p:tav tm="0">
                                          <p:val>
                                            <p:strVal val="#ppt_x"/>
                                          </p:val>
                                        </p:tav>
                                        <p:tav tm="100000">
                                          <p:val>
                                            <p:strVal val="#ppt_x"/>
                                          </p:val>
                                        </p:tav>
                                      </p:tavLst>
                                    </p:anim>
                                    <p:anim calcmode="lin" valueType="num">
                                      <p:cBhvr additive="base">
                                        <p:cTn dur="500" fill="hold" id="54"/>
                                        <p:tgtEl>
                                          <p:spTgt spid="22567"/>
                                        </p:tgtEl>
                                        <p:attrNameLst>
                                          <p:attrName>ppt_y</p:attrName>
                                        </p:attrNameLst>
                                      </p:cBhvr>
                                      <p:tavLst>
                                        <p:tav tm="0">
                                          <p:val>
                                            <p:strVal val="0-#ppt_h/2"/>
                                          </p:val>
                                        </p:tav>
                                        <p:tav tm="100000">
                                          <p:val>
                                            <p:strVal val="#ppt_y"/>
                                          </p:val>
                                        </p:tav>
                                      </p:tavLst>
                                    </p:anim>
                                  </p:childTnLst>
                                </p:cTn>
                              </p:par>
                              <p:par>
                                <p:cTn fill="hold" grpId="0" id="55" nodeType="withEffect" presetClass="entr" presetID="2" presetSubtype="9">
                                  <p:stCondLst>
                                    <p:cond delay="1400"/>
                                  </p:stCondLst>
                                  <p:childTnLst>
                                    <p:set>
                                      <p:cBhvr>
                                        <p:cTn dur="1" fill="hold" id="56">
                                          <p:stCondLst>
                                            <p:cond delay="0"/>
                                          </p:stCondLst>
                                        </p:cTn>
                                        <p:tgtEl>
                                          <p:spTgt spid="22559"/>
                                        </p:tgtEl>
                                        <p:attrNameLst>
                                          <p:attrName>style.visibility</p:attrName>
                                        </p:attrNameLst>
                                      </p:cBhvr>
                                      <p:to>
                                        <p:strVal val="visible"/>
                                      </p:to>
                                    </p:set>
                                    <p:anim calcmode="lin" valueType="num">
                                      <p:cBhvr additive="base">
                                        <p:cTn dur="500" fill="hold" id="57"/>
                                        <p:tgtEl>
                                          <p:spTgt spid="22559"/>
                                        </p:tgtEl>
                                        <p:attrNameLst>
                                          <p:attrName>ppt_x</p:attrName>
                                        </p:attrNameLst>
                                      </p:cBhvr>
                                      <p:tavLst>
                                        <p:tav tm="0">
                                          <p:val>
                                            <p:strVal val="0-#ppt_w/2"/>
                                          </p:val>
                                        </p:tav>
                                        <p:tav tm="100000">
                                          <p:val>
                                            <p:strVal val="#ppt_x"/>
                                          </p:val>
                                        </p:tav>
                                      </p:tavLst>
                                    </p:anim>
                                    <p:anim calcmode="lin" valueType="num">
                                      <p:cBhvr additive="base">
                                        <p:cTn dur="500" fill="hold" id="58"/>
                                        <p:tgtEl>
                                          <p:spTgt spid="22559"/>
                                        </p:tgtEl>
                                        <p:attrNameLst>
                                          <p:attrName>ppt_y</p:attrName>
                                        </p:attrNameLst>
                                      </p:cBhvr>
                                      <p:tavLst>
                                        <p:tav tm="0">
                                          <p:val>
                                            <p:strVal val="0-#ppt_h/2"/>
                                          </p:val>
                                        </p:tav>
                                        <p:tav tm="100000">
                                          <p:val>
                                            <p:strVal val="#ppt_y"/>
                                          </p:val>
                                        </p:tav>
                                      </p:tavLst>
                                    </p:anim>
                                  </p:childTnLst>
                                </p:cTn>
                              </p:par>
                              <p:par>
                                <p:cTn fill="hold" grpId="0" id="59" nodeType="withEffect" presetClass="entr" presetID="2" presetSubtype="9">
                                  <p:stCondLst>
                                    <p:cond delay="1400"/>
                                  </p:stCondLst>
                                  <p:childTnLst>
                                    <p:set>
                                      <p:cBhvr>
                                        <p:cTn dur="1" fill="hold" id="60">
                                          <p:stCondLst>
                                            <p:cond delay="0"/>
                                          </p:stCondLst>
                                        </p:cTn>
                                        <p:tgtEl>
                                          <p:spTgt spid="22565"/>
                                        </p:tgtEl>
                                        <p:attrNameLst>
                                          <p:attrName>style.visibility</p:attrName>
                                        </p:attrNameLst>
                                      </p:cBhvr>
                                      <p:to>
                                        <p:strVal val="visible"/>
                                      </p:to>
                                    </p:set>
                                    <p:anim calcmode="lin" valueType="num">
                                      <p:cBhvr additive="base">
                                        <p:cTn dur="500" fill="hold" id="61"/>
                                        <p:tgtEl>
                                          <p:spTgt spid="22565"/>
                                        </p:tgtEl>
                                        <p:attrNameLst>
                                          <p:attrName>ppt_x</p:attrName>
                                        </p:attrNameLst>
                                      </p:cBhvr>
                                      <p:tavLst>
                                        <p:tav tm="0">
                                          <p:val>
                                            <p:strVal val="0-#ppt_w/2"/>
                                          </p:val>
                                        </p:tav>
                                        <p:tav tm="100000">
                                          <p:val>
                                            <p:strVal val="#ppt_x"/>
                                          </p:val>
                                        </p:tav>
                                      </p:tavLst>
                                    </p:anim>
                                    <p:anim calcmode="lin" valueType="num">
                                      <p:cBhvr additive="base">
                                        <p:cTn dur="500" fill="hold" id="62"/>
                                        <p:tgtEl>
                                          <p:spTgt spid="22565"/>
                                        </p:tgtEl>
                                        <p:attrNameLst>
                                          <p:attrName>ppt_y</p:attrName>
                                        </p:attrNameLst>
                                      </p:cBhvr>
                                      <p:tavLst>
                                        <p:tav tm="0">
                                          <p:val>
                                            <p:strVal val="0-#ppt_h/2"/>
                                          </p:val>
                                        </p:tav>
                                        <p:tav tm="100000">
                                          <p:val>
                                            <p:strVal val="#ppt_y"/>
                                          </p:val>
                                        </p:tav>
                                      </p:tavLst>
                                    </p:anim>
                                  </p:childTnLst>
                                </p:cTn>
                              </p:par>
                              <p:par>
                                <p:cTn fill="hold" grpId="0" id="63" nodeType="withEffect" presetClass="entr" presetID="2" presetSubtype="8">
                                  <p:stCondLst>
                                    <p:cond delay="1400"/>
                                  </p:stCondLst>
                                  <p:childTnLst>
                                    <p:set>
                                      <p:cBhvr>
                                        <p:cTn dur="1" fill="hold" id="64">
                                          <p:stCondLst>
                                            <p:cond delay="0"/>
                                          </p:stCondLst>
                                        </p:cTn>
                                        <p:tgtEl>
                                          <p:spTgt spid="22571"/>
                                        </p:tgtEl>
                                        <p:attrNameLst>
                                          <p:attrName>style.visibility</p:attrName>
                                        </p:attrNameLst>
                                      </p:cBhvr>
                                      <p:to>
                                        <p:strVal val="visible"/>
                                      </p:to>
                                    </p:set>
                                    <p:anim calcmode="lin" valueType="num">
                                      <p:cBhvr additive="base">
                                        <p:cTn dur="500" fill="hold" id="65"/>
                                        <p:tgtEl>
                                          <p:spTgt spid="22571"/>
                                        </p:tgtEl>
                                        <p:attrNameLst>
                                          <p:attrName>ppt_x</p:attrName>
                                        </p:attrNameLst>
                                      </p:cBhvr>
                                      <p:tavLst>
                                        <p:tav tm="0">
                                          <p:val>
                                            <p:strVal val="0-#ppt_w/2"/>
                                          </p:val>
                                        </p:tav>
                                        <p:tav tm="100000">
                                          <p:val>
                                            <p:strVal val="#ppt_x"/>
                                          </p:val>
                                        </p:tav>
                                      </p:tavLst>
                                    </p:anim>
                                    <p:anim calcmode="lin" valueType="num">
                                      <p:cBhvr additive="base">
                                        <p:cTn dur="500" fill="hold" id="66"/>
                                        <p:tgtEl>
                                          <p:spTgt spid="22571"/>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3">
                                  <p:stCondLst>
                                    <p:cond delay="1500"/>
                                  </p:stCondLst>
                                  <p:childTnLst>
                                    <p:set>
                                      <p:cBhvr>
                                        <p:cTn dur="1" fill="hold" id="68">
                                          <p:stCondLst>
                                            <p:cond delay="0"/>
                                          </p:stCondLst>
                                        </p:cTn>
                                        <p:tgtEl>
                                          <p:spTgt spid="22562"/>
                                        </p:tgtEl>
                                        <p:attrNameLst>
                                          <p:attrName>style.visibility</p:attrName>
                                        </p:attrNameLst>
                                      </p:cBhvr>
                                      <p:to>
                                        <p:strVal val="visible"/>
                                      </p:to>
                                    </p:set>
                                    <p:anim calcmode="lin" valueType="num">
                                      <p:cBhvr additive="base">
                                        <p:cTn dur="500" fill="hold" id="69"/>
                                        <p:tgtEl>
                                          <p:spTgt spid="22562"/>
                                        </p:tgtEl>
                                        <p:attrNameLst>
                                          <p:attrName>ppt_x</p:attrName>
                                        </p:attrNameLst>
                                      </p:cBhvr>
                                      <p:tavLst>
                                        <p:tav tm="0">
                                          <p:val>
                                            <p:strVal val="1+#ppt_w/2"/>
                                          </p:val>
                                        </p:tav>
                                        <p:tav tm="100000">
                                          <p:val>
                                            <p:strVal val="#ppt_x"/>
                                          </p:val>
                                        </p:tav>
                                      </p:tavLst>
                                    </p:anim>
                                    <p:anim calcmode="lin" valueType="num">
                                      <p:cBhvr additive="base">
                                        <p:cTn dur="500" fill="hold" id="70"/>
                                        <p:tgtEl>
                                          <p:spTgt spid="22562"/>
                                        </p:tgtEl>
                                        <p:attrNameLst>
                                          <p:attrName>ppt_y</p:attrName>
                                        </p:attrNameLst>
                                      </p:cBhvr>
                                      <p:tavLst>
                                        <p:tav tm="0">
                                          <p:val>
                                            <p:strVal val="0-#ppt_h/2"/>
                                          </p:val>
                                        </p:tav>
                                        <p:tav tm="100000">
                                          <p:val>
                                            <p:strVal val="#ppt_y"/>
                                          </p:val>
                                        </p:tav>
                                      </p:tavLst>
                                    </p:anim>
                                  </p:childTnLst>
                                </p:cTn>
                              </p:par>
                              <p:par>
                                <p:cTn fill="hold" grpId="0" id="71" nodeType="withEffect" presetClass="entr" presetID="2" presetSubtype="3">
                                  <p:stCondLst>
                                    <p:cond delay="1500"/>
                                  </p:stCondLst>
                                  <p:childTnLst>
                                    <p:set>
                                      <p:cBhvr>
                                        <p:cTn dur="1" fill="hold" id="72">
                                          <p:stCondLst>
                                            <p:cond delay="0"/>
                                          </p:stCondLst>
                                        </p:cTn>
                                        <p:tgtEl>
                                          <p:spTgt spid="22566"/>
                                        </p:tgtEl>
                                        <p:attrNameLst>
                                          <p:attrName>style.visibility</p:attrName>
                                        </p:attrNameLst>
                                      </p:cBhvr>
                                      <p:to>
                                        <p:strVal val="visible"/>
                                      </p:to>
                                    </p:set>
                                    <p:anim calcmode="lin" valueType="num">
                                      <p:cBhvr additive="base">
                                        <p:cTn dur="500" fill="hold" id="73"/>
                                        <p:tgtEl>
                                          <p:spTgt spid="22566"/>
                                        </p:tgtEl>
                                        <p:attrNameLst>
                                          <p:attrName>ppt_x</p:attrName>
                                        </p:attrNameLst>
                                      </p:cBhvr>
                                      <p:tavLst>
                                        <p:tav tm="0">
                                          <p:val>
                                            <p:strVal val="1+#ppt_w/2"/>
                                          </p:val>
                                        </p:tav>
                                        <p:tav tm="100000">
                                          <p:val>
                                            <p:strVal val="#ppt_x"/>
                                          </p:val>
                                        </p:tav>
                                      </p:tavLst>
                                    </p:anim>
                                    <p:anim calcmode="lin" valueType="num">
                                      <p:cBhvr additive="base">
                                        <p:cTn dur="500" fill="hold" id="74"/>
                                        <p:tgtEl>
                                          <p:spTgt spid="22566"/>
                                        </p:tgtEl>
                                        <p:attrNameLst>
                                          <p:attrName>ppt_y</p:attrName>
                                        </p:attrNameLst>
                                      </p:cBhvr>
                                      <p:tavLst>
                                        <p:tav tm="0">
                                          <p:val>
                                            <p:strVal val="0-#ppt_h/2"/>
                                          </p:val>
                                        </p:tav>
                                        <p:tav tm="100000">
                                          <p:val>
                                            <p:strVal val="#ppt_y"/>
                                          </p:val>
                                        </p:tav>
                                      </p:tavLst>
                                    </p:anim>
                                  </p:childTnLst>
                                </p:cTn>
                              </p:par>
                              <p:par>
                                <p:cTn fill="hold" grpId="0" id="75" nodeType="withEffect" presetClass="entr" presetID="2" presetSubtype="2">
                                  <p:stCondLst>
                                    <p:cond delay="1500"/>
                                  </p:stCondLst>
                                  <p:childTnLst>
                                    <p:set>
                                      <p:cBhvr>
                                        <p:cTn dur="1" fill="hold" id="76">
                                          <p:stCondLst>
                                            <p:cond delay="0"/>
                                          </p:stCondLst>
                                        </p:cTn>
                                        <p:tgtEl>
                                          <p:spTgt spid="22570"/>
                                        </p:tgtEl>
                                        <p:attrNameLst>
                                          <p:attrName>style.visibility</p:attrName>
                                        </p:attrNameLst>
                                      </p:cBhvr>
                                      <p:to>
                                        <p:strVal val="visible"/>
                                      </p:to>
                                    </p:set>
                                    <p:anim calcmode="lin" valueType="num">
                                      <p:cBhvr additive="base">
                                        <p:cTn dur="500" fill="hold" id="77"/>
                                        <p:tgtEl>
                                          <p:spTgt spid="22570"/>
                                        </p:tgtEl>
                                        <p:attrNameLst>
                                          <p:attrName>ppt_x</p:attrName>
                                        </p:attrNameLst>
                                      </p:cBhvr>
                                      <p:tavLst>
                                        <p:tav tm="0">
                                          <p:val>
                                            <p:strVal val="1+#ppt_w/2"/>
                                          </p:val>
                                        </p:tav>
                                        <p:tav tm="100000">
                                          <p:val>
                                            <p:strVal val="#ppt_x"/>
                                          </p:val>
                                        </p:tav>
                                      </p:tavLst>
                                    </p:anim>
                                    <p:anim calcmode="lin" valueType="num">
                                      <p:cBhvr additive="base">
                                        <p:cTn dur="500" fill="hold" id="78"/>
                                        <p:tgtEl>
                                          <p:spTgt spid="22570"/>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8">
                                  <p:stCondLst>
                                    <p:cond delay="1600"/>
                                  </p:stCondLst>
                                  <p:childTnLst>
                                    <p:set>
                                      <p:cBhvr>
                                        <p:cTn dur="1" fill="hold" id="80">
                                          <p:stCondLst>
                                            <p:cond delay="0"/>
                                          </p:stCondLst>
                                        </p:cTn>
                                        <p:tgtEl>
                                          <p:spTgt spid="22560"/>
                                        </p:tgtEl>
                                        <p:attrNameLst>
                                          <p:attrName>style.visibility</p:attrName>
                                        </p:attrNameLst>
                                      </p:cBhvr>
                                      <p:to>
                                        <p:strVal val="visible"/>
                                      </p:to>
                                    </p:set>
                                    <p:anim calcmode="lin" valueType="num">
                                      <p:cBhvr additive="base">
                                        <p:cTn dur="500" fill="hold" id="81"/>
                                        <p:tgtEl>
                                          <p:spTgt spid="22560"/>
                                        </p:tgtEl>
                                        <p:attrNameLst>
                                          <p:attrName>ppt_x</p:attrName>
                                        </p:attrNameLst>
                                      </p:cBhvr>
                                      <p:tavLst>
                                        <p:tav tm="0">
                                          <p:val>
                                            <p:strVal val="0-#ppt_w/2"/>
                                          </p:val>
                                        </p:tav>
                                        <p:tav tm="100000">
                                          <p:val>
                                            <p:strVal val="#ppt_x"/>
                                          </p:val>
                                        </p:tav>
                                      </p:tavLst>
                                    </p:anim>
                                    <p:anim calcmode="lin" valueType="num">
                                      <p:cBhvr additive="base">
                                        <p:cTn dur="500" fill="hold" id="82"/>
                                        <p:tgtEl>
                                          <p:spTgt spid="22560"/>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8">
                                  <p:stCondLst>
                                    <p:cond delay="1600"/>
                                  </p:stCondLst>
                                  <p:childTnLst>
                                    <p:set>
                                      <p:cBhvr>
                                        <p:cTn dur="1" fill="hold" id="84">
                                          <p:stCondLst>
                                            <p:cond delay="0"/>
                                          </p:stCondLst>
                                        </p:cTn>
                                        <p:tgtEl>
                                          <p:spTgt spid="22564"/>
                                        </p:tgtEl>
                                        <p:attrNameLst>
                                          <p:attrName>style.visibility</p:attrName>
                                        </p:attrNameLst>
                                      </p:cBhvr>
                                      <p:to>
                                        <p:strVal val="visible"/>
                                      </p:to>
                                    </p:set>
                                    <p:anim calcmode="lin" valueType="num">
                                      <p:cBhvr additive="base">
                                        <p:cTn dur="500" fill="hold" id="85"/>
                                        <p:tgtEl>
                                          <p:spTgt spid="22564"/>
                                        </p:tgtEl>
                                        <p:attrNameLst>
                                          <p:attrName>ppt_x</p:attrName>
                                        </p:attrNameLst>
                                      </p:cBhvr>
                                      <p:tavLst>
                                        <p:tav tm="0">
                                          <p:val>
                                            <p:strVal val="0-#ppt_w/2"/>
                                          </p:val>
                                        </p:tav>
                                        <p:tav tm="100000">
                                          <p:val>
                                            <p:strVal val="#ppt_x"/>
                                          </p:val>
                                        </p:tav>
                                      </p:tavLst>
                                    </p:anim>
                                    <p:anim calcmode="lin" valueType="num">
                                      <p:cBhvr additive="base">
                                        <p:cTn dur="500" fill="hold" id="86"/>
                                        <p:tgtEl>
                                          <p:spTgt spid="22564"/>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8">
                                  <p:stCondLst>
                                    <p:cond delay="1600"/>
                                  </p:stCondLst>
                                  <p:childTnLst>
                                    <p:set>
                                      <p:cBhvr>
                                        <p:cTn dur="1" fill="hold" id="88">
                                          <p:stCondLst>
                                            <p:cond delay="0"/>
                                          </p:stCondLst>
                                        </p:cTn>
                                        <p:tgtEl>
                                          <p:spTgt spid="22572"/>
                                        </p:tgtEl>
                                        <p:attrNameLst>
                                          <p:attrName>style.visibility</p:attrName>
                                        </p:attrNameLst>
                                      </p:cBhvr>
                                      <p:to>
                                        <p:strVal val="visible"/>
                                      </p:to>
                                    </p:set>
                                    <p:anim calcmode="lin" valueType="num">
                                      <p:cBhvr additive="base">
                                        <p:cTn dur="500" fill="hold" id="89"/>
                                        <p:tgtEl>
                                          <p:spTgt spid="22572"/>
                                        </p:tgtEl>
                                        <p:attrNameLst>
                                          <p:attrName>ppt_x</p:attrName>
                                        </p:attrNameLst>
                                      </p:cBhvr>
                                      <p:tavLst>
                                        <p:tav tm="0">
                                          <p:val>
                                            <p:strVal val="0-#ppt_w/2"/>
                                          </p:val>
                                        </p:tav>
                                        <p:tav tm="100000">
                                          <p:val>
                                            <p:strVal val="#ppt_x"/>
                                          </p:val>
                                        </p:tav>
                                      </p:tavLst>
                                    </p:anim>
                                    <p:anim calcmode="lin" valueType="num">
                                      <p:cBhvr additive="base">
                                        <p:cTn dur="500" fill="hold" id="90"/>
                                        <p:tgtEl>
                                          <p:spTgt spid="22572"/>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2">
                                  <p:stCondLst>
                                    <p:cond delay="1700"/>
                                  </p:stCondLst>
                                  <p:childTnLst>
                                    <p:set>
                                      <p:cBhvr>
                                        <p:cTn dur="1" fill="hold" id="92">
                                          <p:stCondLst>
                                            <p:cond delay="0"/>
                                          </p:stCondLst>
                                        </p:cTn>
                                        <p:tgtEl>
                                          <p:spTgt spid="22561"/>
                                        </p:tgtEl>
                                        <p:attrNameLst>
                                          <p:attrName>style.visibility</p:attrName>
                                        </p:attrNameLst>
                                      </p:cBhvr>
                                      <p:to>
                                        <p:strVal val="visible"/>
                                      </p:to>
                                    </p:set>
                                    <p:anim calcmode="lin" valueType="num">
                                      <p:cBhvr additive="base">
                                        <p:cTn dur="500" fill="hold" id="93"/>
                                        <p:tgtEl>
                                          <p:spTgt spid="22561"/>
                                        </p:tgtEl>
                                        <p:attrNameLst>
                                          <p:attrName>ppt_x</p:attrName>
                                        </p:attrNameLst>
                                      </p:cBhvr>
                                      <p:tavLst>
                                        <p:tav tm="0">
                                          <p:val>
                                            <p:strVal val="1+#ppt_w/2"/>
                                          </p:val>
                                        </p:tav>
                                        <p:tav tm="100000">
                                          <p:val>
                                            <p:strVal val="#ppt_x"/>
                                          </p:val>
                                        </p:tav>
                                      </p:tavLst>
                                    </p:anim>
                                    <p:anim calcmode="lin" valueType="num">
                                      <p:cBhvr additive="base">
                                        <p:cTn dur="500" fill="hold" id="94"/>
                                        <p:tgtEl>
                                          <p:spTgt spid="22561"/>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2">
                                  <p:stCondLst>
                                    <p:cond delay="1700"/>
                                  </p:stCondLst>
                                  <p:childTnLst>
                                    <p:set>
                                      <p:cBhvr>
                                        <p:cTn dur="1" fill="hold" id="96">
                                          <p:stCondLst>
                                            <p:cond delay="0"/>
                                          </p:stCondLst>
                                        </p:cTn>
                                        <p:tgtEl>
                                          <p:spTgt spid="22563"/>
                                        </p:tgtEl>
                                        <p:attrNameLst>
                                          <p:attrName>style.visibility</p:attrName>
                                        </p:attrNameLst>
                                      </p:cBhvr>
                                      <p:to>
                                        <p:strVal val="visible"/>
                                      </p:to>
                                    </p:set>
                                    <p:anim calcmode="lin" valueType="num">
                                      <p:cBhvr additive="base">
                                        <p:cTn dur="500" fill="hold" id="97"/>
                                        <p:tgtEl>
                                          <p:spTgt spid="22563"/>
                                        </p:tgtEl>
                                        <p:attrNameLst>
                                          <p:attrName>ppt_x</p:attrName>
                                        </p:attrNameLst>
                                      </p:cBhvr>
                                      <p:tavLst>
                                        <p:tav tm="0">
                                          <p:val>
                                            <p:strVal val="1+#ppt_w/2"/>
                                          </p:val>
                                        </p:tav>
                                        <p:tav tm="100000">
                                          <p:val>
                                            <p:strVal val="#ppt_x"/>
                                          </p:val>
                                        </p:tav>
                                      </p:tavLst>
                                    </p:anim>
                                    <p:anim calcmode="lin" valueType="num">
                                      <p:cBhvr additive="base">
                                        <p:cTn dur="500" fill="hold" id="98"/>
                                        <p:tgtEl>
                                          <p:spTgt spid="22563"/>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1700"/>
                                  </p:stCondLst>
                                  <p:childTnLst>
                                    <p:set>
                                      <p:cBhvr>
                                        <p:cTn dur="1" fill="hold" id="100">
                                          <p:stCondLst>
                                            <p:cond delay="0"/>
                                          </p:stCondLst>
                                        </p:cTn>
                                        <p:tgtEl>
                                          <p:spTgt spid="22573"/>
                                        </p:tgtEl>
                                        <p:attrNameLst>
                                          <p:attrName>style.visibility</p:attrName>
                                        </p:attrNameLst>
                                      </p:cBhvr>
                                      <p:to>
                                        <p:strVal val="visible"/>
                                      </p:to>
                                    </p:set>
                                    <p:anim calcmode="lin" valueType="num">
                                      <p:cBhvr additive="base">
                                        <p:cTn dur="500" fill="hold" id="101"/>
                                        <p:tgtEl>
                                          <p:spTgt spid="22573"/>
                                        </p:tgtEl>
                                        <p:attrNameLst>
                                          <p:attrName>ppt_x</p:attrName>
                                        </p:attrNameLst>
                                      </p:cBhvr>
                                      <p:tavLst>
                                        <p:tav tm="0">
                                          <p:val>
                                            <p:strVal val="1+#ppt_w/2"/>
                                          </p:val>
                                        </p:tav>
                                        <p:tav tm="100000">
                                          <p:val>
                                            <p:strVal val="#ppt_x"/>
                                          </p:val>
                                        </p:tav>
                                      </p:tavLst>
                                    </p:anim>
                                    <p:anim calcmode="lin" valueType="num">
                                      <p:cBhvr additive="base">
                                        <p:cTn dur="500" fill="hold" id="102"/>
                                        <p:tgtEl>
                                          <p:spTgt spid="22573"/>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12">
                                  <p:stCondLst>
                                    <p:cond delay="1800"/>
                                  </p:stCondLst>
                                  <p:childTnLst>
                                    <p:set>
                                      <p:cBhvr>
                                        <p:cTn dur="1" fill="hold" id="104">
                                          <p:stCondLst>
                                            <p:cond delay="0"/>
                                          </p:stCondLst>
                                        </p:cTn>
                                        <p:tgtEl>
                                          <p:spTgt spid="22557"/>
                                        </p:tgtEl>
                                        <p:attrNameLst>
                                          <p:attrName>style.visibility</p:attrName>
                                        </p:attrNameLst>
                                      </p:cBhvr>
                                      <p:to>
                                        <p:strVal val="visible"/>
                                      </p:to>
                                    </p:set>
                                    <p:anim calcmode="lin" valueType="num">
                                      <p:cBhvr additive="base">
                                        <p:cTn dur="500" fill="hold" id="105"/>
                                        <p:tgtEl>
                                          <p:spTgt spid="22557"/>
                                        </p:tgtEl>
                                        <p:attrNameLst>
                                          <p:attrName>ppt_x</p:attrName>
                                        </p:attrNameLst>
                                      </p:cBhvr>
                                      <p:tavLst>
                                        <p:tav tm="0">
                                          <p:val>
                                            <p:strVal val="0-#ppt_w/2"/>
                                          </p:val>
                                        </p:tav>
                                        <p:tav tm="100000">
                                          <p:val>
                                            <p:strVal val="#ppt_x"/>
                                          </p:val>
                                        </p:tav>
                                      </p:tavLst>
                                    </p:anim>
                                    <p:anim calcmode="lin" valueType="num">
                                      <p:cBhvr additive="base">
                                        <p:cTn dur="500" fill="hold" id="106"/>
                                        <p:tgtEl>
                                          <p:spTgt spid="22557"/>
                                        </p:tgtEl>
                                        <p:attrNameLst>
                                          <p:attrName>ppt_y</p:attrName>
                                        </p:attrNameLst>
                                      </p:cBhvr>
                                      <p:tavLst>
                                        <p:tav tm="0">
                                          <p:val>
                                            <p:strVal val="1+#ppt_h/2"/>
                                          </p:val>
                                        </p:tav>
                                        <p:tav tm="100000">
                                          <p:val>
                                            <p:strVal val="#ppt_y"/>
                                          </p:val>
                                        </p:tav>
                                      </p:tavLst>
                                    </p:anim>
                                  </p:childTnLst>
                                </p:cTn>
                              </p:par>
                              <p:par>
                                <p:cTn fill="hold" grpId="0" id="107" nodeType="withEffect" presetClass="entr" presetID="2" presetSubtype="12">
                                  <p:stCondLst>
                                    <p:cond delay="1800"/>
                                  </p:stCondLst>
                                  <p:childTnLst>
                                    <p:set>
                                      <p:cBhvr>
                                        <p:cTn dur="1" fill="hold" id="108">
                                          <p:stCondLst>
                                            <p:cond delay="0"/>
                                          </p:stCondLst>
                                        </p:cTn>
                                        <p:tgtEl>
                                          <p:spTgt spid="22569"/>
                                        </p:tgtEl>
                                        <p:attrNameLst>
                                          <p:attrName>style.visibility</p:attrName>
                                        </p:attrNameLst>
                                      </p:cBhvr>
                                      <p:to>
                                        <p:strVal val="visible"/>
                                      </p:to>
                                    </p:set>
                                    <p:anim calcmode="lin" valueType="num">
                                      <p:cBhvr additive="base">
                                        <p:cTn dur="500" fill="hold" id="109"/>
                                        <p:tgtEl>
                                          <p:spTgt spid="22569"/>
                                        </p:tgtEl>
                                        <p:attrNameLst>
                                          <p:attrName>ppt_x</p:attrName>
                                        </p:attrNameLst>
                                      </p:cBhvr>
                                      <p:tavLst>
                                        <p:tav tm="0">
                                          <p:val>
                                            <p:strVal val="0-#ppt_w/2"/>
                                          </p:val>
                                        </p:tav>
                                        <p:tav tm="100000">
                                          <p:val>
                                            <p:strVal val="#ppt_x"/>
                                          </p:val>
                                        </p:tav>
                                      </p:tavLst>
                                    </p:anim>
                                    <p:anim calcmode="lin" valueType="num">
                                      <p:cBhvr additive="base">
                                        <p:cTn dur="500" fill="hold" id="110"/>
                                        <p:tgtEl>
                                          <p:spTgt spid="22569"/>
                                        </p:tgtEl>
                                        <p:attrNameLst>
                                          <p:attrName>ppt_y</p:attrName>
                                        </p:attrNameLst>
                                      </p:cBhvr>
                                      <p:tavLst>
                                        <p:tav tm="0">
                                          <p:val>
                                            <p:strVal val="1+#ppt_h/2"/>
                                          </p:val>
                                        </p:tav>
                                        <p:tav tm="100000">
                                          <p:val>
                                            <p:strVal val="#ppt_y"/>
                                          </p:val>
                                        </p:tav>
                                      </p:tavLst>
                                    </p:anim>
                                  </p:childTnLst>
                                </p:cTn>
                              </p:par>
                              <p:par>
                                <p:cTn fill="hold" grpId="0" id="111" nodeType="withEffect" presetClass="entr" presetID="2" presetSubtype="8">
                                  <p:stCondLst>
                                    <p:cond delay="1800"/>
                                  </p:stCondLst>
                                  <p:childTnLst>
                                    <p:set>
                                      <p:cBhvr>
                                        <p:cTn dur="1" fill="hold" id="112">
                                          <p:stCondLst>
                                            <p:cond delay="0"/>
                                          </p:stCondLst>
                                        </p:cTn>
                                        <p:tgtEl>
                                          <p:spTgt spid="22574"/>
                                        </p:tgtEl>
                                        <p:attrNameLst>
                                          <p:attrName>style.visibility</p:attrName>
                                        </p:attrNameLst>
                                      </p:cBhvr>
                                      <p:to>
                                        <p:strVal val="visible"/>
                                      </p:to>
                                    </p:set>
                                    <p:anim calcmode="lin" valueType="num">
                                      <p:cBhvr additive="base">
                                        <p:cTn dur="500" fill="hold" id="113"/>
                                        <p:tgtEl>
                                          <p:spTgt spid="22574"/>
                                        </p:tgtEl>
                                        <p:attrNameLst>
                                          <p:attrName>ppt_x</p:attrName>
                                        </p:attrNameLst>
                                      </p:cBhvr>
                                      <p:tavLst>
                                        <p:tav tm="0">
                                          <p:val>
                                            <p:strVal val="0-#ppt_w/2"/>
                                          </p:val>
                                        </p:tav>
                                        <p:tav tm="100000">
                                          <p:val>
                                            <p:strVal val="#ppt_x"/>
                                          </p:val>
                                        </p:tav>
                                      </p:tavLst>
                                    </p:anim>
                                    <p:anim calcmode="lin" valueType="num">
                                      <p:cBhvr additive="base">
                                        <p:cTn dur="500" fill="hold" id="114"/>
                                        <p:tgtEl>
                                          <p:spTgt spid="22574"/>
                                        </p:tgtEl>
                                        <p:attrNameLst>
                                          <p:attrName>ppt_y</p:attrName>
                                        </p:attrNameLst>
                                      </p:cBhvr>
                                      <p:tavLst>
                                        <p:tav tm="0">
                                          <p:val>
                                            <p:strVal val="#ppt_y"/>
                                          </p:val>
                                        </p:tav>
                                        <p:tav tm="100000">
                                          <p:val>
                                            <p:strVal val="#ppt_y"/>
                                          </p:val>
                                        </p:tav>
                                      </p:tavLst>
                                    </p:anim>
                                  </p:childTnLst>
                                </p:cTn>
                              </p:par>
                              <p:par>
                                <p:cTn fill="hold" grpId="0" id="115" nodeType="withEffect" presetClass="entr" presetID="2" presetSubtype="6">
                                  <p:stCondLst>
                                    <p:cond delay="1900"/>
                                  </p:stCondLst>
                                  <p:childTnLst>
                                    <p:set>
                                      <p:cBhvr>
                                        <p:cTn dur="1" fill="hold" id="116">
                                          <p:stCondLst>
                                            <p:cond delay="0"/>
                                          </p:stCondLst>
                                        </p:cTn>
                                        <p:tgtEl>
                                          <p:spTgt spid="22558"/>
                                        </p:tgtEl>
                                        <p:attrNameLst>
                                          <p:attrName>style.visibility</p:attrName>
                                        </p:attrNameLst>
                                      </p:cBhvr>
                                      <p:to>
                                        <p:strVal val="visible"/>
                                      </p:to>
                                    </p:set>
                                    <p:anim calcmode="lin" valueType="num">
                                      <p:cBhvr additive="base">
                                        <p:cTn dur="500" fill="hold" id="117"/>
                                        <p:tgtEl>
                                          <p:spTgt spid="22558"/>
                                        </p:tgtEl>
                                        <p:attrNameLst>
                                          <p:attrName>ppt_x</p:attrName>
                                        </p:attrNameLst>
                                      </p:cBhvr>
                                      <p:tavLst>
                                        <p:tav tm="0">
                                          <p:val>
                                            <p:strVal val="1+#ppt_w/2"/>
                                          </p:val>
                                        </p:tav>
                                        <p:tav tm="100000">
                                          <p:val>
                                            <p:strVal val="#ppt_x"/>
                                          </p:val>
                                        </p:tav>
                                      </p:tavLst>
                                    </p:anim>
                                    <p:anim calcmode="lin" valueType="num">
                                      <p:cBhvr additive="base">
                                        <p:cTn dur="500" fill="hold" id="118"/>
                                        <p:tgtEl>
                                          <p:spTgt spid="22558"/>
                                        </p:tgtEl>
                                        <p:attrNameLst>
                                          <p:attrName>ppt_y</p:attrName>
                                        </p:attrNameLst>
                                      </p:cBhvr>
                                      <p:tavLst>
                                        <p:tav tm="0">
                                          <p:val>
                                            <p:strVal val="1+#ppt_h/2"/>
                                          </p:val>
                                        </p:tav>
                                        <p:tav tm="100000">
                                          <p:val>
                                            <p:strVal val="#ppt_y"/>
                                          </p:val>
                                        </p:tav>
                                      </p:tavLst>
                                    </p:anim>
                                  </p:childTnLst>
                                </p:cTn>
                              </p:par>
                              <p:par>
                                <p:cTn fill="hold" grpId="0" id="119" nodeType="withEffect" presetClass="entr" presetID="2" presetSubtype="6">
                                  <p:stCondLst>
                                    <p:cond delay="1900"/>
                                  </p:stCondLst>
                                  <p:childTnLst>
                                    <p:set>
                                      <p:cBhvr>
                                        <p:cTn dur="1" fill="hold" id="120">
                                          <p:stCondLst>
                                            <p:cond delay="0"/>
                                          </p:stCondLst>
                                        </p:cTn>
                                        <p:tgtEl>
                                          <p:spTgt spid="22568"/>
                                        </p:tgtEl>
                                        <p:attrNameLst>
                                          <p:attrName>style.visibility</p:attrName>
                                        </p:attrNameLst>
                                      </p:cBhvr>
                                      <p:to>
                                        <p:strVal val="visible"/>
                                      </p:to>
                                    </p:set>
                                    <p:anim calcmode="lin" valueType="num">
                                      <p:cBhvr additive="base">
                                        <p:cTn dur="500" fill="hold" id="121"/>
                                        <p:tgtEl>
                                          <p:spTgt spid="22568"/>
                                        </p:tgtEl>
                                        <p:attrNameLst>
                                          <p:attrName>ppt_x</p:attrName>
                                        </p:attrNameLst>
                                      </p:cBhvr>
                                      <p:tavLst>
                                        <p:tav tm="0">
                                          <p:val>
                                            <p:strVal val="1+#ppt_w/2"/>
                                          </p:val>
                                        </p:tav>
                                        <p:tav tm="100000">
                                          <p:val>
                                            <p:strVal val="#ppt_x"/>
                                          </p:val>
                                        </p:tav>
                                      </p:tavLst>
                                    </p:anim>
                                    <p:anim calcmode="lin" valueType="num">
                                      <p:cBhvr additive="base">
                                        <p:cTn dur="500" fill="hold" id="122"/>
                                        <p:tgtEl>
                                          <p:spTgt spid="22568"/>
                                        </p:tgtEl>
                                        <p:attrNameLst>
                                          <p:attrName>ppt_y</p:attrName>
                                        </p:attrNameLst>
                                      </p:cBhvr>
                                      <p:tavLst>
                                        <p:tav tm="0">
                                          <p:val>
                                            <p:strVal val="1+#ppt_h/2"/>
                                          </p:val>
                                        </p:tav>
                                        <p:tav tm="100000">
                                          <p:val>
                                            <p:strVal val="#ppt_y"/>
                                          </p:val>
                                        </p:tav>
                                      </p:tavLst>
                                    </p:anim>
                                  </p:childTnLst>
                                </p:cTn>
                              </p:par>
                              <p:par>
                                <p:cTn fill="hold" grpId="0" id="123" nodeType="withEffect" presetClass="entr" presetID="2" presetSubtype="2">
                                  <p:stCondLst>
                                    <p:cond delay="1900"/>
                                  </p:stCondLst>
                                  <p:childTnLst>
                                    <p:set>
                                      <p:cBhvr>
                                        <p:cTn dur="1" fill="hold" id="124">
                                          <p:stCondLst>
                                            <p:cond delay="0"/>
                                          </p:stCondLst>
                                        </p:cTn>
                                        <p:tgtEl>
                                          <p:spTgt spid="22575"/>
                                        </p:tgtEl>
                                        <p:attrNameLst>
                                          <p:attrName>style.visibility</p:attrName>
                                        </p:attrNameLst>
                                      </p:cBhvr>
                                      <p:to>
                                        <p:strVal val="visible"/>
                                      </p:to>
                                    </p:set>
                                    <p:anim calcmode="lin" valueType="num">
                                      <p:cBhvr additive="base">
                                        <p:cTn dur="500" fill="hold" id="125"/>
                                        <p:tgtEl>
                                          <p:spTgt spid="22575"/>
                                        </p:tgtEl>
                                        <p:attrNameLst>
                                          <p:attrName>ppt_x</p:attrName>
                                        </p:attrNameLst>
                                      </p:cBhvr>
                                      <p:tavLst>
                                        <p:tav tm="0">
                                          <p:val>
                                            <p:strVal val="1+#ppt_w/2"/>
                                          </p:val>
                                        </p:tav>
                                        <p:tav tm="100000">
                                          <p:val>
                                            <p:strVal val="#ppt_x"/>
                                          </p:val>
                                        </p:tav>
                                      </p:tavLst>
                                    </p:anim>
                                    <p:anim calcmode="lin" valueType="num">
                                      <p:cBhvr additive="base">
                                        <p:cTn dur="500" fill="hold" id="126"/>
                                        <p:tgtEl>
                                          <p:spTgt spid="2257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56"/>
      <p:bldP grpId="0" spid="22557"/>
      <p:bldP grpId="0" spid="22558"/>
      <p:bldP grpId="0" spid="22559"/>
      <p:bldP grpId="0" spid="22560"/>
      <p:bldP grpId="0" spid="22561"/>
      <p:bldP grpId="0" spid="22562"/>
      <p:bldP grpId="0" spid="22563"/>
      <p:bldP grpId="0" spid="22564"/>
      <p:bldP grpId="0" spid="22565"/>
      <p:bldP grpId="0" spid="22566"/>
      <p:bldP grpId="0" spid="22567"/>
      <p:bldP grpId="0" spid="22568"/>
      <p:bldP grpId="0" spid="22569"/>
      <p:bldP grpId="0" spid="22570"/>
      <p:bldP grpId="0" spid="22571"/>
      <p:bldP grpId="0" spid="22572"/>
      <p:bldP grpId="0" spid="22573"/>
      <p:bldP grpId="0" spid="22574"/>
      <p:bldP grpId="0" spid="22575"/>
      <p:bldP grpId="0" spid="48"/>
      <p:bldP grpId="1" spid="48"/>
      <p:bldP grpId="0" spid="49"/>
      <p:bldP grpId="1" spid="49"/>
      <p:bldP grpId="0" spid="50"/>
      <p:bldP grpId="1" spid="50"/>
      <p:bldP grpId="0" spid="51"/>
      <p:bldP grpId="1" spid="51"/>
      <p:bldP grpId="0" spid="52"/>
      <p:bldP grpId="1" spid="52"/>
      <p:bldP grpId="0" spid="5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1" name="Freeform 21"/>
          <p:cNvSpPr/>
          <p:nvPr/>
        </p:nvSpPr>
        <p:spPr bwMode="auto">
          <a:xfrm>
            <a:off x="3195638" y="1422400"/>
            <a:ext cx="1679575" cy="1682750"/>
          </a:xfrm>
          <a:custGeom>
            <a:gdLst>
              <a:gd fmla="*/ 0 w 878" name="T0"/>
              <a:gd fmla="*/ 557 h 879" name="T1"/>
              <a:gd fmla="*/ 0 w 878" name="T2"/>
              <a:gd fmla="*/ 879 h 879" name="T3"/>
              <a:gd fmla="*/ 878 w 878" name="T4"/>
              <a:gd fmla="*/ 0 h 879" name="T5"/>
              <a:gd fmla="*/ 557 w 878" name="T6"/>
              <a:gd fmla="*/ 0 h 879" name="T7"/>
              <a:gd fmla="*/ 0 w 878" name="T8"/>
              <a:gd fmla="*/ 557 h 879" name="T9"/>
            </a:gdLst>
            <a:cxnLst>
              <a:cxn ang="0">
                <a:pos x="T0" y="T1"/>
              </a:cxn>
              <a:cxn ang="0">
                <a:pos x="T2" y="T3"/>
              </a:cxn>
              <a:cxn ang="0">
                <a:pos x="T4" y="T5"/>
              </a:cxn>
              <a:cxn ang="0">
                <a:pos x="T6" y="T7"/>
              </a:cxn>
              <a:cxn ang="0">
                <a:pos x="T8" y="T9"/>
              </a:cxn>
            </a:cxnLst>
            <a:rect b="b" l="0" r="r" t="0"/>
            <a:pathLst>
              <a:path h="879" w="878">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98D2E3"/>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42" name="Freeform 22"/>
          <p:cNvSpPr/>
          <p:nvPr/>
        </p:nvSpPr>
        <p:spPr bwMode="auto">
          <a:xfrm>
            <a:off x="3195638" y="2490788"/>
            <a:ext cx="1679575" cy="1679575"/>
          </a:xfrm>
          <a:custGeom>
            <a:gdLst>
              <a:gd fmla="*/ 557 w 878" name="T0"/>
              <a:gd fmla="*/ 878 h 878" name="T1"/>
              <a:gd fmla="*/ 878 w 878" name="T2"/>
              <a:gd fmla="*/ 878 h 878" name="T3"/>
              <a:gd fmla="*/ 0 w 878" name="T4"/>
              <a:gd fmla="*/ 0 h 878" name="T5"/>
              <a:gd fmla="*/ 0 w 878" name="T6"/>
              <a:gd fmla="*/ 321 h 878" name="T7"/>
              <a:gd fmla="*/ 557 w 878" name="T8"/>
              <a:gd fmla="*/ 878 h 878" name="T9"/>
            </a:gdLst>
            <a:cxnLst>
              <a:cxn ang="0">
                <a:pos x="T0" y="T1"/>
              </a:cxn>
              <a:cxn ang="0">
                <a:pos x="T2" y="T3"/>
              </a:cxn>
              <a:cxn ang="0">
                <a:pos x="T4" y="T5"/>
              </a:cxn>
              <a:cxn ang="0">
                <a:pos x="T6" y="T7"/>
              </a:cxn>
              <a:cxn ang="0">
                <a:pos x="T8" y="T9"/>
              </a:cxn>
            </a:cxnLst>
            <a:rect b="b" l="0" r="r" t="0"/>
            <a:pathLst>
              <a:path h="878" w="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FBE22D"/>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43" name="Freeform 23"/>
          <p:cNvSpPr/>
          <p:nvPr/>
        </p:nvSpPr>
        <p:spPr bwMode="auto">
          <a:xfrm>
            <a:off x="4260850" y="1422400"/>
            <a:ext cx="1679575" cy="1682750"/>
          </a:xfrm>
          <a:custGeom>
            <a:gdLst>
              <a:gd fmla="*/ 321 w 878" name="T0"/>
              <a:gd fmla="*/ 0 h 879" name="T1"/>
              <a:gd fmla="*/ 0 w 878" name="T2"/>
              <a:gd fmla="*/ 0 h 879" name="T3"/>
              <a:gd fmla="*/ 878 w 878" name="T4"/>
              <a:gd fmla="*/ 879 h 879" name="T5"/>
              <a:gd fmla="*/ 878 w 878" name="T6"/>
              <a:gd fmla="*/ 557 h 879" name="T7"/>
              <a:gd fmla="*/ 321 w 878" name="T8"/>
              <a:gd fmla="*/ 0 h 879" name="T9"/>
            </a:gdLst>
            <a:cxnLst>
              <a:cxn ang="0">
                <a:pos x="T0" y="T1"/>
              </a:cxn>
              <a:cxn ang="0">
                <a:pos x="T2" y="T3"/>
              </a:cxn>
              <a:cxn ang="0">
                <a:pos x="T4" y="T5"/>
              </a:cxn>
              <a:cxn ang="0">
                <a:pos x="T6" y="T7"/>
              </a:cxn>
              <a:cxn ang="0">
                <a:pos x="T8" y="T9"/>
              </a:cxn>
            </a:cxnLst>
            <a:rect b="b" l="0" r="r" t="0"/>
            <a:pathLst>
              <a:path h="879" w="878">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A9D25A"/>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44" name="Freeform 24"/>
          <p:cNvSpPr/>
          <p:nvPr/>
        </p:nvSpPr>
        <p:spPr bwMode="auto">
          <a:xfrm>
            <a:off x="4260850" y="2490788"/>
            <a:ext cx="1679575" cy="1679575"/>
          </a:xfrm>
          <a:custGeom>
            <a:gdLst>
              <a:gd fmla="*/ 878 w 878" name="T0"/>
              <a:gd fmla="*/ 321 h 878" name="T1"/>
              <a:gd fmla="*/ 878 w 878" name="T2"/>
              <a:gd fmla="*/ 0 h 878" name="T3"/>
              <a:gd fmla="*/ 0 w 878" name="T4"/>
              <a:gd fmla="*/ 878 h 878" name="T5"/>
              <a:gd fmla="*/ 321 w 878" name="T6"/>
              <a:gd fmla="*/ 878 h 878" name="T7"/>
              <a:gd fmla="*/ 878 w 878" name="T8"/>
              <a:gd fmla="*/ 321 h 878" name="T9"/>
            </a:gdLst>
            <a:cxnLst>
              <a:cxn ang="0">
                <a:pos x="T0" y="T1"/>
              </a:cxn>
              <a:cxn ang="0">
                <a:pos x="T2" y="T3"/>
              </a:cxn>
              <a:cxn ang="0">
                <a:pos x="T4" y="T5"/>
              </a:cxn>
              <a:cxn ang="0">
                <a:pos x="T6" y="T7"/>
              </a:cxn>
              <a:cxn ang="0">
                <a:pos x="T8" y="T9"/>
              </a:cxn>
            </a:cxnLst>
            <a:rect b="b" l="0" r="r" t="0"/>
            <a:pathLst>
              <a:path h="878" w="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EA5514"/>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45" name="Freeform 25"/>
          <p:cNvSpPr>
            <a:spLocks noEditPoints="1"/>
          </p:cNvSpPr>
          <p:nvPr/>
        </p:nvSpPr>
        <p:spPr bwMode="auto">
          <a:xfrm>
            <a:off x="5494338" y="2713038"/>
            <a:ext cx="282575" cy="227012"/>
          </a:xfrm>
          <a:custGeom>
            <a:gdLst>
              <a:gd fmla="*/ 127 w 147" name="T0"/>
              <a:gd fmla="*/ 45 h 119" name="T1"/>
              <a:gd fmla="*/ 116 w 147" name="T2"/>
              <a:gd fmla="*/ 45 h 119" name="T3"/>
              <a:gd fmla="*/ 35 w 147" name="T4"/>
              <a:gd fmla="*/ 18 h 119" name="T5"/>
              <a:gd fmla="*/ 17 w 147" name="T6"/>
              <a:gd fmla="*/ 18 h 119" name="T7"/>
              <a:gd fmla="*/ 34 w 147" name="T8"/>
              <a:gd fmla="*/ 21 h 119" name="T9"/>
              <a:gd fmla="*/ 10 w 147" name="T10"/>
              <a:gd fmla="*/ 21 h 119" name="T11"/>
              <a:gd fmla="*/ 10 w 147" name="T12"/>
              <a:gd fmla="*/ 15 h 119" name="T13"/>
              <a:gd fmla="*/ 13 w 147" name="T14"/>
              <a:gd fmla="*/ 11 h 119" name="T15"/>
              <a:gd fmla="*/ 40 w 147" name="T16"/>
              <a:gd fmla="*/ 4 h 119" name="T17"/>
              <a:gd fmla="*/ 101 w 147" name="T18"/>
              <a:gd fmla="*/ 0 h 119" name="T19"/>
              <a:gd fmla="*/ 113 w 147" name="T20"/>
              <a:gd fmla="*/ 21 h 119" name="T21"/>
              <a:gd fmla="*/ 147 w 147" name="T22"/>
              <a:gd fmla="*/ 26 h 119" name="T23"/>
              <a:gd fmla="*/ 147 w 147" name="T24"/>
              <a:gd fmla="*/ 113 h 119" name="T25"/>
              <a:gd fmla="*/ 141 w 147" name="T26"/>
              <a:gd fmla="*/ 119 h 119" name="T27"/>
              <a:gd fmla="*/ 0 w 147" name="T28"/>
              <a:gd fmla="*/ 113 h 119" name="T29"/>
              <a:gd fmla="*/ 0 w 147" name="T30"/>
              <a:gd fmla="*/ 26 h 119" name="T31"/>
              <a:gd fmla="*/ 6 w 147" name="T32"/>
              <a:gd fmla="*/ 21 h 119" name="T33"/>
              <a:gd fmla="*/ 73 w 147" name="T34"/>
              <a:gd fmla="*/ 43 h 119" name="T35"/>
              <a:gd fmla="*/ 87 w 147" name="T36"/>
              <a:gd fmla="*/ 49 h 119" name="T37"/>
              <a:gd fmla="*/ 73 w 147" name="T38"/>
              <a:gd fmla="*/ 81 h 119" name="T39"/>
              <a:gd fmla="*/ 73 w 147" name="T40"/>
              <a:gd fmla="*/ 43 h 119" name="T41"/>
              <a:gd fmla="*/ 82 w 147" name="T42"/>
              <a:gd fmla="*/ 54 h 119" name="T43"/>
              <a:gd fmla="*/ 61 w 147" name="T44"/>
              <a:gd fmla="*/ 62 h 119" name="T45"/>
              <a:gd fmla="*/ 86 w 147" name="T46"/>
              <a:gd fmla="*/ 62 h 119" name="T47"/>
              <a:gd fmla="*/ 82 w 147" name="T48"/>
              <a:gd fmla="*/ 54 h 119" name="T49"/>
              <a:gd fmla="*/ 38 w 147" name="T50"/>
              <a:gd fmla="*/ 32 h 119" name="T51"/>
              <a:gd fmla="*/ 11 w 147" name="T52"/>
              <a:gd fmla="*/ 108 h 119" name="T53"/>
              <a:gd fmla="*/ 136 w 147" name="T54"/>
              <a:gd fmla="*/ 32 h 119" name="T55"/>
              <a:gd fmla="*/ 109 w 147" name="T56"/>
              <a:gd fmla="*/ 32 h 119" name="T57"/>
              <a:gd fmla="*/ 97 w 147" name="T58"/>
              <a:gd fmla="*/ 12 h 119" name="T59"/>
              <a:gd fmla="*/ 44 w 147" name="T60"/>
              <a:gd fmla="*/ 28 h 119" name="T61"/>
              <a:gd fmla="*/ 73 w 147" name="T62"/>
              <a:gd fmla="*/ 23 h 119" name="T63"/>
              <a:gd fmla="*/ 112 w 147" name="T64"/>
              <a:gd fmla="*/ 62 h 119" name="T65"/>
              <a:gd fmla="*/ 34 w 147" name="T66"/>
              <a:gd fmla="*/ 62 h 119" name="T67"/>
              <a:gd fmla="*/ 73 w 147" name="T68"/>
              <a:gd fmla="*/ 35 h 119" name="T69"/>
              <a:gd fmla="*/ 46 w 147" name="T70"/>
              <a:gd fmla="*/ 62 h 119" name="T71"/>
              <a:gd fmla="*/ 101 w 147" name="T72"/>
              <a:gd fmla="*/ 62 h 1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9" w="147">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46" name="Freeform 26"/>
          <p:cNvSpPr>
            <a:spLocks noEditPoints="1"/>
          </p:cNvSpPr>
          <p:nvPr/>
        </p:nvSpPr>
        <p:spPr bwMode="auto">
          <a:xfrm>
            <a:off x="3333750" y="2709863"/>
            <a:ext cx="279400" cy="233362"/>
          </a:xfrm>
          <a:custGeom>
            <a:gdLst>
              <a:gd fmla="*/ 146 w 146" name="T0"/>
              <a:gd fmla="*/ 94 h 122" name="T1"/>
              <a:gd fmla="*/ 118 w 146" name="T2"/>
              <a:gd fmla="*/ 122 h 122" name="T3"/>
              <a:gd fmla="*/ 28 w 146" name="T4"/>
              <a:gd fmla="*/ 122 h 122" name="T5"/>
              <a:gd fmla="*/ 0 w 146" name="T6"/>
              <a:gd fmla="*/ 94 h 122" name="T7"/>
              <a:gd fmla="*/ 0 w 146" name="T8"/>
              <a:gd fmla="*/ 28 h 122" name="T9"/>
              <a:gd fmla="*/ 28 w 146" name="T10"/>
              <a:gd fmla="*/ 0 h 122" name="T11"/>
              <a:gd fmla="*/ 118 w 146" name="T12"/>
              <a:gd fmla="*/ 0 h 122" name="T13"/>
              <a:gd fmla="*/ 146 w 146" name="T14"/>
              <a:gd fmla="*/ 28 h 122" name="T15"/>
              <a:gd fmla="*/ 146 w 146" name="T16"/>
              <a:gd fmla="*/ 94 h 122" name="T17"/>
              <a:gd fmla="*/ 49 w 146" name="T18"/>
              <a:gd fmla="*/ 27 h 122" name="T19"/>
              <a:gd fmla="*/ 49 w 146" name="T20"/>
              <a:gd fmla="*/ 27 h 122" name="T21"/>
              <a:gd fmla="*/ 101 w 146" name="T22"/>
              <a:gd fmla="*/ 58 h 122" name="T23"/>
              <a:gd fmla="*/ 102 w 146" name="T24"/>
              <a:gd fmla="*/ 62 h 122" name="T25"/>
              <a:gd fmla="*/ 101 w 146" name="T26"/>
              <a:gd fmla="*/ 64 h 122" name="T27"/>
              <a:gd fmla="*/ 48 w 146" name="T28"/>
              <a:gd fmla="*/ 94 h 122" name="T29"/>
              <a:gd fmla="*/ 44 w 146" name="T30"/>
              <a:gd fmla="*/ 93 h 122" name="T31"/>
              <a:gd fmla="*/ 43 w 146" name="T32"/>
              <a:gd fmla="*/ 91 h 122" name="T33"/>
              <a:gd fmla="*/ 43 w 146" name="T34"/>
              <a:gd fmla="*/ 91 h 122" name="T35"/>
              <a:gd fmla="*/ 43 w 146" name="T36"/>
              <a:gd fmla="*/ 30 h 122" name="T37"/>
              <a:gd fmla="*/ 47 w 146" name="T38"/>
              <a:gd fmla="*/ 27 h 122" name="T39"/>
              <a:gd fmla="*/ 49 w 146" name="T40"/>
              <a:gd fmla="*/ 27 h 122" name="T41"/>
              <a:gd fmla="*/ 50 w 146" name="T42"/>
              <a:gd fmla="*/ 36 h 122" name="T43"/>
              <a:gd fmla="*/ 50 w 146" name="T44"/>
              <a:gd fmla="*/ 36 h 122" name="T45"/>
              <a:gd fmla="*/ 50 w 146" name="T46"/>
              <a:gd fmla="*/ 85 h 122" name="T47"/>
              <a:gd fmla="*/ 93 w 146" name="T48"/>
              <a:gd fmla="*/ 61 h 122" name="T49"/>
              <a:gd fmla="*/ 50 w 146" name="T50"/>
              <a:gd fmla="*/ 36 h 122" name="T51"/>
              <a:gd fmla="*/ 11 w 146" name="T52"/>
              <a:gd fmla="*/ 94 h 122" name="T53"/>
              <a:gd fmla="*/ 11 w 146" name="T54"/>
              <a:gd fmla="*/ 94 h 122" name="T55"/>
              <a:gd fmla="*/ 28 w 146" name="T56"/>
              <a:gd fmla="*/ 110 h 122" name="T57"/>
              <a:gd fmla="*/ 118 w 146" name="T58"/>
              <a:gd fmla="*/ 110 h 122" name="T59"/>
              <a:gd fmla="*/ 135 w 146" name="T60"/>
              <a:gd fmla="*/ 94 h 122" name="T61"/>
              <a:gd fmla="*/ 135 w 146" name="T62"/>
              <a:gd fmla="*/ 28 h 122" name="T63"/>
              <a:gd fmla="*/ 118 w 146" name="T64"/>
              <a:gd fmla="*/ 11 h 122" name="T65"/>
              <a:gd fmla="*/ 28 w 146" name="T66"/>
              <a:gd fmla="*/ 11 h 122" name="T67"/>
              <a:gd fmla="*/ 11 w 146" name="T68"/>
              <a:gd fmla="*/ 28 h 122" name="T69"/>
              <a:gd fmla="*/ 11 w 146" name="T70"/>
              <a:gd fmla="*/ 94 h 1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2" w="146">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47" name="Freeform 27"/>
          <p:cNvSpPr>
            <a:spLocks noEditPoints="1"/>
          </p:cNvSpPr>
          <p:nvPr/>
        </p:nvSpPr>
        <p:spPr bwMode="auto">
          <a:xfrm>
            <a:off x="4448175" y="1579563"/>
            <a:ext cx="280988" cy="233362"/>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48" name="Freeform 28"/>
          <p:cNvSpPr>
            <a:spLocks noEditPoints="1"/>
          </p:cNvSpPr>
          <p:nvPr/>
        </p:nvSpPr>
        <p:spPr bwMode="auto">
          <a:xfrm>
            <a:off x="4416425" y="2668588"/>
            <a:ext cx="309563" cy="252412"/>
          </a:xfrm>
          <a:custGeom>
            <a:gdLst>
              <a:gd fmla="*/ 125 w 162" name="T0"/>
              <a:gd fmla="*/ 29 h 132" name="T1"/>
              <a:gd fmla="*/ 146 w 162" name="T2"/>
              <a:gd fmla="*/ 77 h 132" name="T3"/>
              <a:gd fmla="*/ 162 w 162" name="T4"/>
              <a:gd fmla="*/ 106 h 132" name="T5"/>
              <a:gd fmla="*/ 154 w 162" name="T6"/>
              <a:gd fmla="*/ 125 h 132" name="T7"/>
              <a:gd fmla="*/ 146 w 162" name="T8"/>
              <a:gd fmla="*/ 127 h 132" name="T9"/>
              <a:gd fmla="*/ 21 w 162" name="T10"/>
              <a:gd fmla="*/ 132 h 132" name="T11"/>
              <a:gd fmla="*/ 16 w 162" name="T12"/>
              <a:gd fmla="*/ 125 h 132" name="T13"/>
              <a:gd fmla="*/ 2 w 162" name="T14"/>
              <a:gd fmla="*/ 121 h 132" name="T15"/>
              <a:gd fmla="*/ 3 w 162" name="T16"/>
              <a:gd fmla="*/ 94 h 132" name="T17"/>
              <a:gd fmla="*/ 8 w 162" name="T18"/>
              <a:gd fmla="*/ 58 h 132" name="T19"/>
              <a:gd fmla="*/ 46 w 162" name="T20"/>
              <a:gd fmla="*/ 30 h 132" name="T21"/>
              <a:gd fmla="*/ 97 w 162" name="T22"/>
              <a:gd fmla="*/ 122 h 132" name="T23"/>
              <a:gd fmla="*/ 97 w 162" name="T24"/>
              <a:gd fmla="*/ 117 h 132" name="T25"/>
              <a:gd fmla="*/ 103 w 162" name="T26"/>
              <a:gd fmla="*/ 98 h 132" name="T27"/>
              <a:gd fmla="*/ 117 w 162" name="T28"/>
              <a:gd fmla="*/ 111 h 132" name="T29"/>
              <a:gd fmla="*/ 115 w 162" name="T30"/>
              <a:gd fmla="*/ 88 h 132" name="T31"/>
              <a:gd fmla="*/ 112 w 162" name="T32"/>
              <a:gd fmla="*/ 83 h 132" name="T33"/>
              <a:gd fmla="*/ 112 w 162" name="T34"/>
              <a:gd fmla="*/ 82 h 132" name="T35"/>
              <a:gd fmla="*/ 109 w 162" name="T36"/>
              <a:gd fmla="*/ 79 h 132" name="T37"/>
              <a:gd fmla="*/ 64 w 162" name="T38"/>
              <a:gd fmla="*/ 68 h 132" name="T39"/>
              <a:gd fmla="*/ 50 w 162" name="T40"/>
              <a:gd fmla="*/ 82 h 132" name="T41"/>
              <a:gd fmla="*/ 50 w 162" name="T42"/>
              <a:gd fmla="*/ 82 h 132" name="T43"/>
              <a:gd fmla="*/ 45 w 162" name="T44"/>
              <a:gd fmla="*/ 100 h 132" name="T45"/>
              <a:gd fmla="*/ 59 w 162" name="T46"/>
              <a:gd fmla="*/ 112 h 132" name="T47"/>
              <a:gd fmla="*/ 65 w 162" name="T48"/>
              <a:gd fmla="*/ 98 h 132" name="T49"/>
              <a:gd fmla="*/ 65 w 162" name="T50"/>
              <a:gd fmla="*/ 117 h 132" name="T51"/>
              <a:gd fmla="*/ 81 w 162" name="T52"/>
              <a:gd fmla="*/ 61 h 132" name="T53"/>
              <a:gd fmla="*/ 81 w 162" name="T54"/>
              <a:gd fmla="*/ 11 h 132" name="T55"/>
              <a:gd fmla="*/ 26 w 162" name="T56"/>
              <a:gd fmla="*/ 122 h 132" name="T57"/>
              <a:gd fmla="*/ 37 w 162" name="T58"/>
              <a:gd fmla="*/ 118 h 132" name="T59"/>
              <a:gd fmla="*/ 36 w 162" name="T60"/>
              <a:gd fmla="*/ 86 h 132" name="T61"/>
              <a:gd fmla="*/ 12 w 162" name="T62"/>
              <a:gd fmla="*/ 98 h 132" name="T63"/>
              <a:gd fmla="*/ 11 w 162" name="T64"/>
              <a:gd fmla="*/ 114 h 132" name="T65"/>
              <a:gd fmla="*/ 23 w 162" name="T66"/>
              <a:gd fmla="*/ 102 h 132" name="T67"/>
              <a:gd fmla="*/ 46 w 162" name="T68"/>
              <a:gd fmla="*/ 42 h 132" name="T69"/>
              <a:gd fmla="*/ 37 w 162" name="T70"/>
              <a:gd fmla="*/ 40 h 132" name="T71"/>
              <a:gd fmla="*/ 24 w 162" name="T72"/>
              <a:gd fmla="*/ 71 h 132" name="T73"/>
              <a:gd fmla="*/ 41 w 162" name="T74"/>
              <a:gd fmla="*/ 76 h 132" name="T75"/>
              <a:gd fmla="*/ 56 w 162" name="T76"/>
              <a:gd fmla="*/ 62 h 132" name="T77"/>
              <a:gd fmla="*/ 56 w 162" name="T78"/>
              <a:gd fmla="*/ 61 h 132" name="T79"/>
              <a:gd fmla="*/ 46 w 162" name="T80"/>
              <a:gd fmla="*/ 42 h 132" name="T81"/>
              <a:gd fmla="*/ 136 w 162" name="T82"/>
              <a:gd fmla="*/ 122 h 132" name="T83"/>
              <a:gd fmla="*/ 139 w 162" name="T84"/>
              <a:gd fmla="*/ 102 h 132" name="T85"/>
              <a:gd fmla="*/ 151 w 162" name="T86"/>
              <a:gd fmla="*/ 114 h 132" name="T87"/>
              <a:gd fmla="*/ 150 w 162" name="T88"/>
              <a:gd fmla="*/ 98 h 132" name="T89"/>
              <a:gd fmla="*/ 137 w 162" name="T90"/>
              <a:gd fmla="*/ 84 h 132" name="T91"/>
              <a:gd fmla="*/ 128 w 162" name="T92"/>
              <a:gd fmla="*/ 111 h 132" name="T93"/>
              <a:gd fmla="*/ 136 w 162" name="T94"/>
              <a:gd fmla="*/ 122 h 132" name="T95"/>
              <a:gd fmla="*/ 116 w 162" name="T96"/>
              <a:gd fmla="*/ 42 h 132" name="T97"/>
              <a:gd fmla="*/ 116 w 162" name="T98"/>
              <a:gd fmla="*/ 42 h 132" name="T99"/>
              <a:gd fmla="*/ 106 w 162" name="T100"/>
              <a:gd fmla="*/ 61 h 132" name="T101"/>
              <a:gd fmla="*/ 116 w 162" name="T102"/>
              <a:gd fmla="*/ 72 h 132" name="T103"/>
              <a:gd fmla="*/ 121 w 162" name="T104"/>
              <a:gd fmla="*/ 76 h 132" name="T105"/>
              <a:gd fmla="*/ 138 w 162" name="T106"/>
              <a:gd fmla="*/ 71 h 132" name="T107"/>
              <a:gd fmla="*/ 125 w 162" name="T108"/>
              <a:gd fmla="*/ 40 h 13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32" w="16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rgbClr val="EA5514"/>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49" name="Freeform 29"/>
          <p:cNvSpPr>
            <a:spLocks noEditPoints="1"/>
          </p:cNvSpPr>
          <p:nvPr/>
        </p:nvSpPr>
        <p:spPr bwMode="auto">
          <a:xfrm>
            <a:off x="4491038" y="3754438"/>
            <a:ext cx="195262" cy="276225"/>
          </a:xfrm>
          <a:custGeom>
            <a:gdLst>
              <a:gd fmla="*/ 38 w 102" name="T0"/>
              <a:gd fmla="*/ 124 h 144" name="T1"/>
              <a:gd fmla="*/ 38 w 102" name="T2"/>
              <a:gd fmla="*/ 124 h 144" name="T3"/>
              <a:gd fmla="*/ 65 w 102" name="T4"/>
              <a:gd fmla="*/ 124 h 144" name="T5"/>
              <a:gd fmla="*/ 68 w 102" name="T6"/>
              <a:gd fmla="*/ 127 h 144" name="T7"/>
              <a:gd fmla="*/ 68 w 102" name="T8"/>
              <a:gd fmla="*/ 127 h 144" name="T9"/>
              <a:gd fmla="*/ 68 w 102" name="T10"/>
              <a:gd fmla="*/ 141 h 144" name="T11"/>
              <a:gd fmla="*/ 65 w 102" name="T12"/>
              <a:gd fmla="*/ 144 h 144" name="T13"/>
              <a:gd fmla="*/ 65 w 102" name="T14"/>
              <a:gd fmla="*/ 144 h 144" name="T15"/>
              <a:gd fmla="*/ 38 w 102" name="T16"/>
              <a:gd fmla="*/ 144 h 144" name="T17"/>
              <a:gd fmla="*/ 34 w 102" name="T18"/>
              <a:gd fmla="*/ 141 h 144" name="T19"/>
              <a:gd fmla="*/ 34 w 102" name="T20"/>
              <a:gd fmla="*/ 141 h 144" name="T21"/>
              <a:gd fmla="*/ 34 w 102" name="T22"/>
              <a:gd fmla="*/ 127 h 144" name="T23"/>
              <a:gd fmla="*/ 38 w 102" name="T24"/>
              <a:gd fmla="*/ 124 h 144" name="T25"/>
              <a:gd fmla="*/ 51 w 102" name="T26"/>
              <a:gd fmla="*/ 0 h 144" name="T27"/>
              <a:gd fmla="*/ 51 w 102" name="T28"/>
              <a:gd fmla="*/ 0 h 144" name="T29"/>
              <a:gd fmla="*/ 87 w 102" name="T30"/>
              <a:gd fmla="*/ 15 h 144" name="T31"/>
              <a:gd fmla="*/ 87 w 102" name="T32"/>
              <a:gd fmla="*/ 15 h 144" name="T33"/>
              <a:gd fmla="*/ 87 w 102" name="T34"/>
              <a:gd fmla="*/ 15 h 144" name="T35"/>
              <a:gd fmla="*/ 102 w 102" name="T36"/>
              <a:gd fmla="*/ 51 h 144" name="T37"/>
              <a:gd fmla="*/ 98 w 102" name="T38"/>
              <a:gd fmla="*/ 72 h 144" name="T39"/>
              <a:gd fmla="*/ 86 w 102" name="T40"/>
              <a:gd fmla="*/ 89 h 144" name="T41"/>
              <a:gd fmla="*/ 81 w 102" name="T42"/>
              <a:gd fmla="*/ 94 h 144" name="T43"/>
              <a:gd fmla="*/ 68 w 102" name="T44"/>
              <a:gd fmla="*/ 114 h 144" name="T45"/>
              <a:gd fmla="*/ 62 w 102" name="T46"/>
              <a:gd fmla="*/ 119 h 144" name="T47"/>
              <a:gd fmla="*/ 41 w 102" name="T48"/>
              <a:gd fmla="*/ 119 h 144" name="T49"/>
              <a:gd fmla="*/ 35 w 102" name="T50"/>
              <a:gd fmla="*/ 114 h 144" name="T51"/>
              <a:gd fmla="*/ 22 w 102" name="T52"/>
              <a:gd fmla="*/ 94 h 144" name="T53"/>
              <a:gd fmla="*/ 17 w 102" name="T54"/>
              <a:gd fmla="*/ 89 h 144" name="T55"/>
              <a:gd fmla="*/ 17 w 102" name="T56"/>
              <a:gd fmla="*/ 89 h 144" name="T57"/>
              <a:gd fmla="*/ 5 w 102" name="T58"/>
              <a:gd fmla="*/ 72 h 144" name="T59"/>
              <a:gd fmla="*/ 0 w 102" name="T60"/>
              <a:gd fmla="*/ 51 h 144" name="T61"/>
              <a:gd fmla="*/ 15 w 102" name="T62"/>
              <a:gd fmla="*/ 15 h 144" name="T63"/>
              <a:gd fmla="*/ 16 w 102" name="T64"/>
              <a:gd fmla="*/ 14 h 144" name="T65"/>
              <a:gd fmla="*/ 51 w 102" name="T66"/>
              <a:gd fmla="*/ 0 h 144" name="T67"/>
              <a:gd fmla="*/ 80 w 102" name="T68"/>
              <a:gd fmla="*/ 23 h 144" name="T69"/>
              <a:gd fmla="*/ 80 w 102" name="T70"/>
              <a:gd fmla="*/ 23 h 144" name="T71"/>
              <a:gd fmla="*/ 51 w 102" name="T72"/>
              <a:gd fmla="*/ 11 h 144" name="T73"/>
              <a:gd fmla="*/ 23 w 102" name="T74"/>
              <a:gd fmla="*/ 22 h 144" name="T75"/>
              <a:gd fmla="*/ 23 w 102" name="T76"/>
              <a:gd fmla="*/ 23 h 144" name="T77"/>
              <a:gd fmla="*/ 11 w 102" name="T78"/>
              <a:gd fmla="*/ 51 h 144" name="T79"/>
              <a:gd fmla="*/ 15 w 102" name="T80"/>
              <a:gd fmla="*/ 67 h 144" name="T81"/>
              <a:gd fmla="*/ 24 w 102" name="T82"/>
              <a:gd fmla="*/ 80 h 144" name="T83"/>
              <a:gd fmla="*/ 25 w 102" name="T84"/>
              <a:gd fmla="*/ 81 h 144" name="T85"/>
              <a:gd fmla="*/ 30 w 102" name="T86"/>
              <a:gd fmla="*/ 86 h 144" name="T87"/>
              <a:gd fmla="*/ 45 w 102" name="T88"/>
              <a:gd fmla="*/ 108 h 144" name="T89"/>
              <a:gd fmla="*/ 57 w 102" name="T90"/>
              <a:gd fmla="*/ 108 h 144" name="T91"/>
              <a:gd fmla="*/ 73 w 102" name="T92"/>
              <a:gd fmla="*/ 86 h 144" name="T93"/>
              <a:gd fmla="*/ 78 w 102" name="T94"/>
              <a:gd fmla="*/ 81 h 144" name="T95"/>
              <a:gd fmla="*/ 78 w 102" name="T96"/>
              <a:gd fmla="*/ 80 h 144" name="T97"/>
              <a:gd fmla="*/ 88 w 102" name="T98"/>
              <a:gd fmla="*/ 67 h 144" name="T99"/>
              <a:gd fmla="*/ 91 w 102" name="T100"/>
              <a:gd fmla="*/ 51 h 144" name="T101"/>
              <a:gd fmla="*/ 80 w 102" name="T102"/>
              <a:gd fmla="*/ 23 h 144" name="T103"/>
              <a:gd fmla="*/ 62 w 102" name="T104"/>
              <a:gd fmla="*/ 131 h 144" name="T105"/>
              <a:gd fmla="*/ 62 w 102" name="T106"/>
              <a:gd fmla="*/ 131 h 144" name="T107"/>
              <a:gd fmla="*/ 41 w 102" name="T108"/>
              <a:gd fmla="*/ 131 h 144" name="T109"/>
              <a:gd fmla="*/ 41 w 102" name="T110"/>
              <a:gd fmla="*/ 138 h 144" name="T111"/>
              <a:gd fmla="*/ 62 w 102" name="T112"/>
              <a:gd fmla="*/ 138 h 144" name="T113"/>
              <a:gd fmla="*/ 62 w 102" name="T114"/>
              <a:gd fmla="*/ 131 h 1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 w="102">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50" name="Line 30"/>
          <p:cNvSpPr>
            <a:spLocks noChangeShapeType="1"/>
          </p:cNvSpPr>
          <p:nvPr/>
        </p:nvSpPr>
        <p:spPr bwMode="auto">
          <a:xfrm flipH="1">
            <a:off x="3473450" y="1655763"/>
            <a:ext cx="760413" cy="0"/>
          </a:xfrm>
          <a:prstGeom prst="line">
            <a:avLst/>
          </a:prstGeom>
          <a:noFill/>
          <a:ln cmpd="sng" w="6350">
            <a:solidFill>
              <a:srgbClr val="C0C0C0"/>
            </a:solidFill>
            <a:prstDash val="dash"/>
            <a:round/>
            <a:tailEnd len="sm" type="oval" w="sm"/>
          </a:ln>
          <a:extLst>
            <a:ext uri="{909E8E84-426E-40dd-AFC4-6F175D3DCCD1}">
              <a14:hiddenFill>
                <a:no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51" name="Line 31"/>
          <p:cNvSpPr>
            <a:spLocks noChangeShapeType="1"/>
          </p:cNvSpPr>
          <p:nvPr/>
        </p:nvSpPr>
        <p:spPr bwMode="auto">
          <a:xfrm flipH="1">
            <a:off x="3473450" y="3143250"/>
            <a:ext cx="0" cy="749300"/>
          </a:xfrm>
          <a:prstGeom prst="line">
            <a:avLst/>
          </a:prstGeom>
          <a:noFill/>
          <a:ln cmpd="sng" w="6350">
            <a:solidFill>
              <a:srgbClr val="C0C0C0"/>
            </a:solidFill>
            <a:prstDash val="dash"/>
            <a:round/>
            <a:tailEnd len="sm" type="oval" w="sm"/>
          </a:ln>
          <a:extLst>
            <a:ext uri="{909E8E84-426E-40dd-AFC4-6F175D3DCCD1}">
              <a14:hiddenFill>
                <a:no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52" name="Line 32"/>
          <p:cNvSpPr>
            <a:spLocks noChangeShapeType="1"/>
          </p:cNvSpPr>
          <p:nvPr/>
        </p:nvSpPr>
        <p:spPr bwMode="auto">
          <a:xfrm>
            <a:off x="4913313" y="3892550"/>
            <a:ext cx="720725" cy="0"/>
          </a:xfrm>
          <a:prstGeom prst="line">
            <a:avLst/>
          </a:prstGeom>
          <a:noFill/>
          <a:ln cmpd="sng" w="6350">
            <a:solidFill>
              <a:srgbClr val="C0C0C0"/>
            </a:solidFill>
            <a:prstDash val="dash"/>
            <a:round/>
            <a:tailEnd len="sm" type="oval" w="sm"/>
          </a:ln>
          <a:extLst>
            <a:ext uri="{909E8E84-426E-40dd-AFC4-6F175D3DCCD1}">
              <a14:hiddenFill>
                <a:no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53" name="Line 33"/>
          <p:cNvSpPr>
            <a:spLocks noChangeShapeType="1"/>
          </p:cNvSpPr>
          <p:nvPr/>
        </p:nvSpPr>
        <p:spPr bwMode="auto">
          <a:xfrm flipH="1" flipV="1">
            <a:off x="5634038" y="1655763"/>
            <a:ext cx="0" cy="788987"/>
          </a:xfrm>
          <a:prstGeom prst="line">
            <a:avLst/>
          </a:prstGeom>
          <a:noFill/>
          <a:ln cmpd="sng" w="6350">
            <a:solidFill>
              <a:srgbClr val="C0C0C0"/>
            </a:solidFill>
            <a:prstDash val="dash"/>
            <a:round/>
            <a:tailEnd len="sm" type="oval" w="sm"/>
          </a:ln>
          <a:extLst>
            <a:ext uri="{909E8E84-426E-40dd-AFC4-6F175D3DCCD1}">
              <a14:hiddenFill>
                <a:no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0754" name="Rectangle 34"/>
          <p:cNvSpPr>
            <a:spLocks noChangeArrowheads="1"/>
          </p:cNvSpPr>
          <p:nvPr/>
        </p:nvSpPr>
        <p:spPr bwMode="auto">
          <a:xfrm>
            <a:off x="5795963" y="1579563"/>
            <a:ext cx="23764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1000">
                <a:solidFill>
                  <a:srgbClr val="A9D25A"/>
                </a:solidFill>
              </a:rPr>
              <a:t>Head Title</a:t>
            </a:r>
          </a:p>
          <a:p>
            <a:r>
              <a:rPr altLang="en-US" b="1" kumimoji="0" lang="zh-CN" sz="1000">
                <a:solidFill>
                  <a:srgbClr val="A9D25A"/>
                </a:solidFill>
              </a:rPr>
              <a:t>We have many PowerPoint templates that has been specifically designed to help anyone that is stepping into the world of PowerPoint for the very first time. </a:t>
            </a:r>
          </a:p>
        </p:txBody>
      </p:sp>
      <p:sp>
        <p:nvSpPr>
          <p:cNvPr id="30755" name="Rectangle 35"/>
          <p:cNvSpPr>
            <a:spLocks noChangeArrowheads="1"/>
          </p:cNvSpPr>
          <p:nvPr/>
        </p:nvSpPr>
        <p:spPr bwMode="auto">
          <a:xfrm>
            <a:off x="5795963" y="3808413"/>
            <a:ext cx="23764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1000">
                <a:solidFill>
                  <a:srgbClr val="EA5514"/>
                </a:solidFill>
              </a:rPr>
              <a:t>Head Title</a:t>
            </a:r>
          </a:p>
          <a:p>
            <a:r>
              <a:rPr altLang="en-US" b="1" kumimoji="0" lang="zh-CN" sz="1000">
                <a:solidFill>
                  <a:srgbClr val="EA5514"/>
                </a:solidFill>
              </a:rPr>
              <a:t>We have many PowerPoint templates that has been specifically designed to help anyone that is stepping into the world of PowerPoint for the very first time. </a:t>
            </a:r>
          </a:p>
        </p:txBody>
      </p:sp>
      <p:sp>
        <p:nvSpPr>
          <p:cNvPr id="30756" name="Rectangle 36"/>
          <p:cNvSpPr>
            <a:spLocks noChangeArrowheads="1"/>
          </p:cNvSpPr>
          <p:nvPr/>
        </p:nvSpPr>
        <p:spPr bwMode="auto">
          <a:xfrm>
            <a:off x="957263" y="1579563"/>
            <a:ext cx="23764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en-US" b="1" kumimoji="0" lang="zh-CN" sz="1000">
                <a:solidFill>
                  <a:srgbClr val="98D2E3"/>
                </a:solidFill>
              </a:rPr>
              <a:t>Head Title</a:t>
            </a:r>
          </a:p>
          <a:p>
            <a:pPr algn="r"/>
            <a:r>
              <a:rPr altLang="en-US" b="1" kumimoji="0" lang="zh-CN" sz="1000">
                <a:solidFill>
                  <a:srgbClr val="98D2E3"/>
                </a:solidFill>
              </a:rPr>
              <a:t>We have many PowerPoint templates that has been specifically designed to help anyone that is stepping into the world of PowerPoint for the very first time. </a:t>
            </a:r>
          </a:p>
        </p:txBody>
      </p:sp>
      <p:sp>
        <p:nvSpPr>
          <p:cNvPr id="30757" name="Rectangle 37"/>
          <p:cNvSpPr>
            <a:spLocks noChangeArrowheads="1"/>
          </p:cNvSpPr>
          <p:nvPr/>
        </p:nvSpPr>
        <p:spPr bwMode="auto">
          <a:xfrm>
            <a:off x="957263" y="3808413"/>
            <a:ext cx="23764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en-US" b="1" kumimoji="0" lang="zh-CN" sz="1000">
                <a:solidFill>
                  <a:srgbClr val="FBE22D"/>
                </a:solidFill>
              </a:rPr>
              <a:t>Head Title</a:t>
            </a:r>
          </a:p>
          <a:p>
            <a:pPr algn="r"/>
            <a:r>
              <a:rPr altLang="en-US" b="1" kumimoji="0" lang="zh-CN" sz="1000">
                <a:solidFill>
                  <a:srgbClr val="FBE22D"/>
                </a:solidFill>
              </a:rPr>
              <a:t>We have many PowerPoint templates that has been specifically designed to help anyone that is stepping into the world of PowerPoint for the very first time. </a:t>
            </a:r>
          </a:p>
        </p:txBody>
      </p:sp>
      <p:sp>
        <p:nvSpPr>
          <p:cNvPr id="38"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9"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1"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2"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02</a:t>
            </a:r>
          </a:p>
        </p:txBody>
      </p:sp>
      <p:sp>
        <p:nvSpPr>
          <p:cNvPr id="43"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300" fill="hold" id="7"/>
                                        <p:tgtEl>
                                          <p:spTgt spid="41"/>
                                        </p:tgtEl>
                                        <p:attrNameLst>
                                          <p:attrName>ppt_w</p:attrName>
                                        </p:attrNameLst>
                                      </p:cBhvr>
                                      <p:tavLst>
                                        <p:tav tm="0">
                                          <p:val>
                                            <p:fltVal val="0"/>
                                          </p:val>
                                        </p:tav>
                                        <p:tav tm="100000">
                                          <p:val>
                                            <p:strVal val="#ppt_w"/>
                                          </p:val>
                                        </p:tav>
                                      </p:tavLst>
                                    </p:anim>
                                    <p:anim calcmode="lin" valueType="num">
                                      <p:cBhvr>
                                        <p:cTn dur="300" fill="hold" id="8"/>
                                        <p:tgtEl>
                                          <p:spTgt spid="41"/>
                                        </p:tgtEl>
                                        <p:attrNameLst>
                                          <p:attrName>ppt_h</p:attrName>
                                        </p:attrNameLst>
                                      </p:cBhvr>
                                      <p:tavLst>
                                        <p:tav tm="0">
                                          <p:val>
                                            <p:fltVal val="0"/>
                                          </p:val>
                                        </p:tav>
                                        <p:tav tm="100000">
                                          <p:val>
                                            <p:strVal val="#ppt_h"/>
                                          </p:val>
                                        </p:tav>
                                      </p:tavLst>
                                    </p:anim>
                                    <p:animEffect filter="fade" transition="in">
                                      <p:cBhvr>
                                        <p:cTn dur="300" id="9"/>
                                        <p:tgtEl>
                                          <p:spTgt spid="41"/>
                                        </p:tgtEl>
                                      </p:cBhvr>
                                    </p:animEffect>
                                  </p:childTnLst>
                                </p:cTn>
                              </p:par>
                              <p:par>
                                <p:cTn autoRev="1" fill="hold" grpId="1" id="10" nodeType="withEffect" presetClass="emph" presetID="6" presetSubtype="0">
                                  <p:stCondLst>
                                    <p:cond delay="300"/>
                                  </p:stCondLst>
                                  <p:childTnLst>
                                    <p:animScale>
                                      <p:cBhvr>
                                        <p:cTn dur="150" fill="hold" id="11"/>
                                        <p:tgtEl>
                                          <p:spTgt spid="41"/>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40"/>
                                        </p:tgtEl>
                                        <p:attrNameLst>
                                          <p:attrName>style.visibility</p:attrName>
                                        </p:attrNameLst>
                                      </p:cBhvr>
                                      <p:to>
                                        <p:strVal val="visible"/>
                                      </p:to>
                                    </p:set>
                                    <p:anim calcmode="lin" valueType="num">
                                      <p:cBhvr>
                                        <p:cTn dur="300" fill="hold" id="14"/>
                                        <p:tgtEl>
                                          <p:spTgt spid="40"/>
                                        </p:tgtEl>
                                        <p:attrNameLst>
                                          <p:attrName>ppt_w</p:attrName>
                                        </p:attrNameLst>
                                      </p:cBhvr>
                                      <p:tavLst>
                                        <p:tav tm="0">
                                          <p:val>
                                            <p:fltVal val="0"/>
                                          </p:val>
                                        </p:tav>
                                        <p:tav tm="100000">
                                          <p:val>
                                            <p:strVal val="#ppt_w"/>
                                          </p:val>
                                        </p:tav>
                                      </p:tavLst>
                                    </p:anim>
                                    <p:anim calcmode="lin" valueType="num">
                                      <p:cBhvr>
                                        <p:cTn dur="300" fill="hold" id="15"/>
                                        <p:tgtEl>
                                          <p:spTgt spid="40"/>
                                        </p:tgtEl>
                                        <p:attrNameLst>
                                          <p:attrName>ppt_h</p:attrName>
                                        </p:attrNameLst>
                                      </p:cBhvr>
                                      <p:tavLst>
                                        <p:tav tm="0">
                                          <p:val>
                                            <p:fltVal val="0"/>
                                          </p:val>
                                        </p:tav>
                                        <p:tav tm="100000">
                                          <p:val>
                                            <p:strVal val="#ppt_h"/>
                                          </p:val>
                                        </p:tav>
                                      </p:tavLst>
                                    </p:anim>
                                    <p:animEffect filter="fade" transition="in">
                                      <p:cBhvr>
                                        <p:cTn dur="300" id="16"/>
                                        <p:tgtEl>
                                          <p:spTgt spid="40"/>
                                        </p:tgtEl>
                                      </p:cBhvr>
                                    </p:animEffect>
                                  </p:childTnLst>
                                </p:cTn>
                              </p:par>
                              <p:par>
                                <p:cTn autoRev="1" fill="hold" grpId="1" id="17" nodeType="withEffect" presetClass="emph" presetID="6" presetSubtype="0">
                                  <p:stCondLst>
                                    <p:cond delay="600"/>
                                  </p:stCondLst>
                                  <p:childTnLst>
                                    <p:animScale>
                                      <p:cBhvr>
                                        <p:cTn dur="150" fill="hold" id="18"/>
                                        <p:tgtEl>
                                          <p:spTgt spid="40"/>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39"/>
                                        </p:tgtEl>
                                        <p:attrNameLst>
                                          <p:attrName>style.visibility</p:attrName>
                                        </p:attrNameLst>
                                      </p:cBhvr>
                                      <p:to>
                                        <p:strVal val="visible"/>
                                      </p:to>
                                    </p:set>
                                    <p:anim calcmode="lin" valueType="num">
                                      <p:cBhvr>
                                        <p:cTn dur="300" fill="hold" id="21"/>
                                        <p:tgtEl>
                                          <p:spTgt spid="39"/>
                                        </p:tgtEl>
                                        <p:attrNameLst>
                                          <p:attrName>ppt_w</p:attrName>
                                        </p:attrNameLst>
                                      </p:cBhvr>
                                      <p:tavLst>
                                        <p:tav tm="0">
                                          <p:val>
                                            <p:fltVal val="0"/>
                                          </p:val>
                                        </p:tav>
                                        <p:tav tm="100000">
                                          <p:val>
                                            <p:strVal val="#ppt_w"/>
                                          </p:val>
                                        </p:tav>
                                      </p:tavLst>
                                    </p:anim>
                                    <p:anim calcmode="lin" valueType="num">
                                      <p:cBhvr>
                                        <p:cTn dur="300" fill="hold" id="22"/>
                                        <p:tgtEl>
                                          <p:spTgt spid="39"/>
                                        </p:tgtEl>
                                        <p:attrNameLst>
                                          <p:attrName>ppt_h</p:attrName>
                                        </p:attrNameLst>
                                      </p:cBhvr>
                                      <p:tavLst>
                                        <p:tav tm="0">
                                          <p:val>
                                            <p:fltVal val="0"/>
                                          </p:val>
                                        </p:tav>
                                        <p:tav tm="100000">
                                          <p:val>
                                            <p:strVal val="#ppt_h"/>
                                          </p:val>
                                        </p:tav>
                                      </p:tavLst>
                                    </p:anim>
                                    <p:animEffect filter="fade" transition="in">
                                      <p:cBhvr>
                                        <p:cTn dur="300" id="23"/>
                                        <p:tgtEl>
                                          <p:spTgt spid="39"/>
                                        </p:tgtEl>
                                      </p:cBhvr>
                                    </p:animEffect>
                                  </p:childTnLst>
                                </p:cTn>
                              </p:par>
                              <p:par>
                                <p:cTn autoRev="1" fill="hold" grpId="1" id="24" nodeType="withEffect" presetClass="emph" presetID="6" presetSubtype="0">
                                  <p:stCondLst>
                                    <p:cond delay="900"/>
                                  </p:stCondLst>
                                  <p:childTnLst>
                                    <p:animScale>
                                      <p:cBhvr>
                                        <p:cTn dur="150" fill="hold" id="25"/>
                                        <p:tgtEl>
                                          <p:spTgt spid="39"/>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38"/>
                                        </p:tgtEl>
                                        <p:attrNameLst>
                                          <p:attrName>style.visibility</p:attrName>
                                        </p:attrNameLst>
                                      </p:cBhvr>
                                      <p:to>
                                        <p:strVal val="visible"/>
                                      </p:to>
                                    </p:set>
                                    <p:anim calcmode="lin" valueType="num">
                                      <p:cBhvr>
                                        <p:cTn dur="300" fill="hold" id="28"/>
                                        <p:tgtEl>
                                          <p:spTgt spid="38"/>
                                        </p:tgtEl>
                                        <p:attrNameLst>
                                          <p:attrName>ppt_w</p:attrName>
                                        </p:attrNameLst>
                                      </p:cBhvr>
                                      <p:tavLst>
                                        <p:tav tm="0">
                                          <p:val>
                                            <p:fltVal val="0"/>
                                          </p:val>
                                        </p:tav>
                                        <p:tav tm="100000">
                                          <p:val>
                                            <p:strVal val="#ppt_w"/>
                                          </p:val>
                                        </p:tav>
                                      </p:tavLst>
                                    </p:anim>
                                    <p:anim calcmode="lin" valueType="num">
                                      <p:cBhvr>
                                        <p:cTn dur="300" fill="hold" id="29"/>
                                        <p:tgtEl>
                                          <p:spTgt spid="38"/>
                                        </p:tgtEl>
                                        <p:attrNameLst>
                                          <p:attrName>ppt_h</p:attrName>
                                        </p:attrNameLst>
                                      </p:cBhvr>
                                      <p:tavLst>
                                        <p:tav tm="0">
                                          <p:val>
                                            <p:fltVal val="0"/>
                                          </p:val>
                                        </p:tav>
                                        <p:tav tm="100000">
                                          <p:val>
                                            <p:strVal val="#ppt_h"/>
                                          </p:val>
                                        </p:tav>
                                      </p:tavLst>
                                    </p:anim>
                                    <p:animEffect filter="fade" transition="in">
                                      <p:cBhvr>
                                        <p:cTn dur="300" id="30"/>
                                        <p:tgtEl>
                                          <p:spTgt spid="38"/>
                                        </p:tgtEl>
                                      </p:cBhvr>
                                    </p:animEffect>
                                  </p:childTnLst>
                                </p:cTn>
                              </p:par>
                              <p:par>
                                <p:cTn autoRev="1" fill="hold" grpId="1" id="31" nodeType="withEffect" presetClass="emph" presetID="6" presetSubtype="0">
                                  <p:stCondLst>
                                    <p:cond delay="1200"/>
                                  </p:stCondLst>
                                  <p:childTnLst>
                                    <p:animScale>
                                      <p:cBhvr>
                                        <p:cTn dur="150" fill="hold" id="32"/>
                                        <p:tgtEl>
                                          <p:spTgt spid="38"/>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42"/>
                                        </p:tgtEl>
                                        <p:attrNameLst>
                                          <p:attrName>style.visibility</p:attrName>
                                        </p:attrNameLst>
                                      </p:cBhvr>
                                      <p:to>
                                        <p:strVal val="visible"/>
                                      </p:to>
                                    </p:set>
                                    <p:anim calcmode="lin" valueType="num">
                                      <p:cBhvr>
                                        <p:cTn dur="300" fill="hold" id="35"/>
                                        <p:tgtEl>
                                          <p:spTgt spid="42"/>
                                        </p:tgtEl>
                                        <p:attrNameLst>
                                          <p:attrName>ppt_w</p:attrName>
                                        </p:attrNameLst>
                                      </p:cBhvr>
                                      <p:tavLst>
                                        <p:tav tm="0">
                                          <p:val>
                                            <p:fltVal val="0"/>
                                          </p:val>
                                        </p:tav>
                                        <p:tav tm="100000">
                                          <p:val>
                                            <p:strVal val="#ppt_w"/>
                                          </p:val>
                                        </p:tav>
                                      </p:tavLst>
                                    </p:anim>
                                    <p:anim calcmode="lin" valueType="num">
                                      <p:cBhvr>
                                        <p:cTn dur="300" fill="hold" id="36"/>
                                        <p:tgtEl>
                                          <p:spTgt spid="42"/>
                                        </p:tgtEl>
                                        <p:attrNameLst>
                                          <p:attrName>ppt_h</p:attrName>
                                        </p:attrNameLst>
                                      </p:cBhvr>
                                      <p:tavLst>
                                        <p:tav tm="0">
                                          <p:val>
                                            <p:fltVal val="0"/>
                                          </p:val>
                                        </p:tav>
                                        <p:tav tm="100000">
                                          <p:val>
                                            <p:strVal val="#ppt_h"/>
                                          </p:val>
                                        </p:tav>
                                      </p:tavLst>
                                    </p:anim>
                                    <p:animEffect filter="fade" transition="in">
                                      <p:cBhvr>
                                        <p:cTn dur="300" id="37"/>
                                        <p:tgtEl>
                                          <p:spTgt spid="42"/>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43"/>
                                        </p:tgtEl>
                                        <p:attrNameLst>
                                          <p:attrName>style.visibility</p:attrName>
                                        </p:attrNameLst>
                                      </p:cBhvr>
                                      <p:to>
                                        <p:strVal val="visible"/>
                                      </p:to>
                                    </p:set>
                                    <p:animEffect filter="wipe(left)" transition="in">
                                      <p:cBhvr>
                                        <p:cTn dur="500" id="40"/>
                                        <p:tgtEl>
                                          <p:spTgt spid="43"/>
                                        </p:tgtEl>
                                      </p:cBhvr>
                                    </p:animEffect>
                                  </p:childTnLst>
                                </p:cTn>
                              </p:par>
                              <p:par>
                                <p:cTn autoRev="1" fill="hold" grpId="1" id="41" nodeType="withEffect" presetClass="emph" presetID="6" presetSubtype="0">
                                  <p:stCondLst>
                                    <p:cond delay="800"/>
                                  </p:stCondLst>
                                  <p:childTnLst>
                                    <p:animScale>
                                      <p:cBhvr>
                                        <p:cTn dur="150" fill="hold" id="42"/>
                                        <p:tgtEl>
                                          <p:spTgt spid="42"/>
                                        </p:tgtEl>
                                      </p:cBhvr>
                                      <p:by x="110000" y="110000"/>
                                    </p:animScale>
                                  </p:childTnLst>
                                </p:cTn>
                              </p:par>
                              <p:par>
                                <p:cTn fill="hold" id="43" nodeType="withEffect" presetClass="entr" presetID="2" presetSubtype="2">
                                  <p:stCondLst>
                                    <p:cond delay="800"/>
                                  </p:stCondLst>
                                  <p:childTnLst>
                                    <p:set>
                                      <p:cBhvr>
                                        <p:cTn dur="1" fill="hold" id="44">
                                          <p:stCondLst>
                                            <p:cond delay="0"/>
                                          </p:stCondLst>
                                        </p:cTn>
                                        <p:tgtEl>
                                          <p:spTgt spid="30743"/>
                                        </p:tgtEl>
                                        <p:attrNameLst>
                                          <p:attrName>style.visibility</p:attrName>
                                        </p:attrNameLst>
                                      </p:cBhvr>
                                      <p:to>
                                        <p:strVal val="visible"/>
                                      </p:to>
                                    </p:set>
                                    <p:anim calcmode="lin" valueType="num">
                                      <p:cBhvr additive="base">
                                        <p:cTn dur="500" fill="hold" id="45"/>
                                        <p:tgtEl>
                                          <p:spTgt spid="30743"/>
                                        </p:tgtEl>
                                        <p:attrNameLst>
                                          <p:attrName>ppt_x</p:attrName>
                                        </p:attrNameLst>
                                      </p:cBhvr>
                                      <p:tavLst>
                                        <p:tav tm="0">
                                          <p:val>
                                            <p:strVal val="1+#ppt_w/2"/>
                                          </p:val>
                                        </p:tav>
                                        <p:tav tm="100000">
                                          <p:val>
                                            <p:strVal val="#ppt_x"/>
                                          </p:val>
                                        </p:tav>
                                      </p:tavLst>
                                    </p:anim>
                                    <p:anim calcmode="lin" valueType="num">
                                      <p:cBhvr additive="base">
                                        <p:cTn dur="500" fill="hold" id="46"/>
                                        <p:tgtEl>
                                          <p:spTgt spid="30743"/>
                                        </p:tgtEl>
                                        <p:attrNameLst>
                                          <p:attrName>ppt_y</p:attrName>
                                        </p:attrNameLst>
                                      </p:cBhvr>
                                      <p:tavLst>
                                        <p:tav tm="0">
                                          <p:val>
                                            <p:strVal val="#ppt_y"/>
                                          </p:val>
                                        </p:tav>
                                        <p:tav tm="100000">
                                          <p:val>
                                            <p:strVal val="#ppt_y"/>
                                          </p:val>
                                        </p:tav>
                                      </p:tavLst>
                                    </p:anim>
                                  </p:childTnLst>
                                </p:cTn>
                              </p:par>
                              <p:par>
                                <p:cTn fill="hold" id="47" nodeType="withEffect" presetClass="entr" presetID="22" presetSubtype="4">
                                  <p:stCondLst>
                                    <p:cond delay="1300"/>
                                  </p:stCondLst>
                                  <p:childTnLst>
                                    <p:set>
                                      <p:cBhvr>
                                        <p:cTn dur="1" fill="hold" id="48">
                                          <p:stCondLst>
                                            <p:cond delay="0"/>
                                          </p:stCondLst>
                                        </p:cTn>
                                        <p:tgtEl>
                                          <p:spTgt spid="30753"/>
                                        </p:tgtEl>
                                        <p:attrNameLst>
                                          <p:attrName>style.visibility</p:attrName>
                                        </p:attrNameLst>
                                      </p:cBhvr>
                                      <p:to>
                                        <p:strVal val="visible"/>
                                      </p:to>
                                    </p:set>
                                    <p:animEffect filter="wipe(down)" transition="in">
                                      <p:cBhvr>
                                        <p:cTn dur="500" id="49"/>
                                        <p:tgtEl>
                                          <p:spTgt spid="30753"/>
                                        </p:tgtEl>
                                      </p:cBhvr>
                                    </p:animEffect>
                                  </p:childTnLst>
                                </p:cTn>
                              </p:par>
                              <p:par>
                                <p:cTn fill="hold" grpId="0" id="50" nodeType="withEffect" presetClass="entr" presetID="2" presetSubtype="2">
                                  <p:stCondLst>
                                    <p:cond delay="1300"/>
                                  </p:stCondLst>
                                  <p:childTnLst>
                                    <p:set>
                                      <p:cBhvr>
                                        <p:cTn dur="1" fill="hold" id="51">
                                          <p:stCondLst>
                                            <p:cond delay="0"/>
                                          </p:stCondLst>
                                        </p:cTn>
                                        <p:tgtEl>
                                          <p:spTgt spid="30754"/>
                                        </p:tgtEl>
                                        <p:attrNameLst>
                                          <p:attrName>style.visibility</p:attrName>
                                        </p:attrNameLst>
                                      </p:cBhvr>
                                      <p:to>
                                        <p:strVal val="visible"/>
                                      </p:to>
                                    </p:set>
                                    <p:anim calcmode="lin" valueType="num">
                                      <p:cBhvr additive="base">
                                        <p:cTn dur="500" fill="hold" id="52"/>
                                        <p:tgtEl>
                                          <p:spTgt spid="30754"/>
                                        </p:tgtEl>
                                        <p:attrNameLst>
                                          <p:attrName>ppt_x</p:attrName>
                                        </p:attrNameLst>
                                      </p:cBhvr>
                                      <p:tavLst>
                                        <p:tav tm="0">
                                          <p:val>
                                            <p:strVal val="1+#ppt_w/2"/>
                                          </p:val>
                                        </p:tav>
                                        <p:tav tm="100000">
                                          <p:val>
                                            <p:strVal val="#ppt_x"/>
                                          </p:val>
                                        </p:tav>
                                      </p:tavLst>
                                    </p:anim>
                                    <p:anim calcmode="lin" valueType="num">
                                      <p:cBhvr additive="base">
                                        <p:cTn dur="500" fill="hold" id="53"/>
                                        <p:tgtEl>
                                          <p:spTgt spid="30754"/>
                                        </p:tgtEl>
                                        <p:attrNameLst>
                                          <p:attrName>ppt_y</p:attrName>
                                        </p:attrNameLst>
                                      </p:cBhvr>
                                      <p:tavLst>
                                        <p:tav tm="0">
                                          <p:val>
                                            <p:strVal val="#ppt_y"/>
                                          </p:val>
                                        </p:tav>
                                        <p:tav tm="100000">
                                          <p:val>
                                            <p:strVal val="#ppt_y"/>
                                          </p:val>
                                        </p:tav>
                                      </p:tavLst>
                                    </p:anim>
                                  </p:childTnLst>
                                </p:cTn>
                              </p:par>
                              <p:par>
                                <p:cTn fill="hold" id="54" nodeType="withEffect" presetClass="entr" presetID="53" presetSubtype="0">
                                  <p:stCondLst>
                                    <p:cond delay="800"/>
                                  </p:stCondLst>
                                  <p:childTnLst>
                                    <p:set>
                                      <p:cBhvr>
                                        <p:cTn dur="1" fill="hold" id="55">
                                          <p:stCondLst>
                                            <p:cond delay="0"/>
                                          </p:stCondLst>
                                        </p:cTn>
                                        <p:tgtEl>
                                          <p:spTgt spid="30747"/>
                                        </p:tgtEl>
                                        <p:attrNameLst>
                                          <p:attrName>style.visibility</p:attrName>
                                        </p:attrNameLst>
                                      </p:cBhvr>
                                      <p:to>
                                        <p:strVal val="visible"/>
                                      </p:to>
                                    </p:set>
                                    <p:anim calcmode="lin" valueType="num">
                                      <p:cBhvr>
                                        <p:cTn dur="300" fill="hold" id="56"/>
                                        <p:tgtEl>
                                          <p:spTgt spid="30747"/>
                                        </p:tgtEl>
                                        <p:attrNameLst>
                                          <p:attrName>ppt_w</p:attrName>
                                        </p:attrNameLst>
                                      </p:cBhvr>
                                      <p:tavLst>
                                        <p:tav tm="0">
                                          <p:val>
                                            <p:fltVal val="0"/>
                                          </p:val>
                                        </p:tav>
                                        <p:tav tm="100000">
                                          <p:val>
                                            <p:strVal val="#ppt_w"/>
                                          </p:val>
                                        </p:tav>
                                      </p:tavLst>
                                    </p:anim>
                                    <p:anim calcmode="lin" valueType="num">
                                      <p:cBhvr>
                                        <p:cTn dur="300" fill="hold" id="57"/>
                                        <p:tgtEl>
                                          <p:spTgt spid="30747"/>
                                        </p:tgtEl>
                                        <p:attrNameLst>
                                          <p:attrName>ppt_h</p:attrName>
                                        </p:attrNameLst>
                                      </p:cBhvr>
                                      <p:tavLst>
                                        <p:tav tm="0">
                                          <p:val>
                                            <p:fltVal val="0"/>
                                          </p:val>
                                        </p:tav>
                                        <p:tav tm="100000">
                                          <p:val>
                                            <p:strVal val="#ppt_h"/>
                                          </p:val>
                                        </p:tav>
                                      </p:tavLst>
                                    </p:anim>
                                    <p:animEffect filter="fade" transition="in">
                                      <p:cBhvr>
                                        <p:cTn dur="300" id="58"/>
                                        <p:tgtEl>
                                          <p:spTgt spid="30747"/>
                                        </p:tgtEl>
                                      </p:cBhvr>
                                    </p:animEffect>
                                  </p:childTnLst>
                                </p:cTn>
                              </p:par>
                              <p:par>
                                <p:cTn autoRev="1" fill="hold" id="59" nodeType="withEffect" presetClass="emph" presetID="6" presetSubtype="0">
                                  <p:stCondLst>
                                    <p:cond delay="1100"/>
                                  </p:stCondLst>
                                  <p:childTnLst>
                                    <p:animScale>
                                      <p:cBhvr>
                                        <p:cTn dur="150" fill="hold" id="60"/>
                                        <p:tgtEl>
                                          <p:spTgt spid="30747"/>
                                        </p:tgtEl>
                                      </p:cBhvr>
                                      <p:by x="110000" y="110000"/>
                                    </p:animScale>
                                  </p:childTnLst>
                                </p:cTn>
                              </p:par>
                              <p:par>
                                <p:cTn fill="hold" id="61" nodeType="withEffect" presetClass="entr" presetID="2" presetSubtype="8">
                                  <p:stCondLst>
                                    <p:cond delay="900"/>
                                  </p:stCondLst>
                                  <p:childTnLst>
                                    <p:set>
                                      <p:cBhvr>
                                        <p:cTn dur="1" fill="hold" id="62">
                                          <p:stCondLst>
                                            <p:cond delay="0"/>
                                          </p:stCondLst>
                                        </p:cTn>
                                        <p:tgtEl>
                                          <p:spTgt spid="30741"/>
                                        </p:tgtEl>
                                        <p:attrNameLst>
                                          <p:attrName>style.visibility</p:attrName>
                                        </p:attrNameLst>
                                      </p:cBhvr>
                                      <p:to>
                                        <p:strVal val="visible"/>
                                      </p:to>
                                    </p:set>
                                    <p:anim calcmode="lin" valueType="num">
                                      <p:cBhvr additive="base">
                                        <p:cTn dur="500" fill="hold" id="63"/>
                                        <p:tgtEl>
                                          <p:spTgt spid="30741"/>
                                        </p:tgtEl>
                                        <p:attrNameLst>
                                          <p:attrName>ppt_x</p:attrName>
                                        </p:attrNameLst>
                                      </p:cBhvr>
                                      <p:tavLst>
                                        <p:tav tm="0">
                                          <p:val>
                                            <p:strVal val="0-#ppt_w/2"/>
                                          </p:val>
                                        </p:tav>
                                        <p:tav tm="100000">
                                          <p:val>
                                            <p:strVal val="#ppt_x"/>
                                          </p:val>
                                        </p:tav>
                                      </p:tavLst>
                                    </p:anim>
                                    <p:anim calcmode="lin" valueType="num">
                                      <p:cBhvr additive="base">
                                        <p:cTn dur="500" fill="hold" id="64"/>
                                        <p:tgtEl>
                                          <p:spTgt spid="30741"/>
                                        </p:tgtEl>
                                        <p:attrNameLst>
                                          <p:attrName>ppt_y</p:attrName>
                                        </p:attrNameLst>
                                      </p:cBhvr>
                                      <p:tavLst>
                                        <p:tav tm="0">
                                          <p:val>
                                            <p:strVal val="#ppt_y"/>
                                          </p:val>
                                        </p:tav>
                                        <p:tav tm="100000">
                                          <p:val>
                                            <p:strVal val="#ppt_y"/>
                                          </p:val>
                                        </p:tav>
                                      </p:tavLst>
                                    </p:anim>
                                  </p:childTnLst>
                                </p:cTn>
                              </p:par>
                              <p:par>
                                <p:cTn fill="hold" id="65" nodeType="withEffect" presetClass="entr" presetID="22" presetSubtype="2">
                                  <p:stCondLst>
                                    <p:cond delay="1400"/>
                                  </p:stCondLst>
                                  <p:childTnLst>
                                    <p:set>
                                      <p:cBhvr>
                                        <p:cTn dur="1" fill="hold" id="66">
                                          <p:stCondLst>
                                            <p:cond delay="0"/>
                                          </p:stCondLst>
                                        </p:cTn>
                                        <p:tgtEl>
                                          <p:spTgt spid="30750"/>
                                        </p:tgtEl>
                                        <p:attrNameLst>
                                          <p:attrName>style.visibility</p:attrName>
                                        </p:attrNameLst>
                                      </p:cBhvr>
                                      <p:to>
                                        <p:strVal val="visible"/>
                                      </p:to>
                                    </p:set>
                                    <p:animEffect filter="wipe(right)" transition="in">
                                      <p:cBhvr>
                                        <p:cTn dur="500" id="67"/>
                                        <p:tgtEl>
                                          <p:spTgt spid="30750"/>
                                        </p:tgtEl>
                                      </p:cBhvr>
                                    </p:animEffect>
                                  </p:childTnLst>
                                </p:cTn>
                              </p:par>
                              <p:par>
                                <p:cTn fill="hold" grpId="0" id="68" nodeType="withEffect" presetClass="entr" presetID="2" presetSubtype="8">
                                  <p:stCondLst>
                                    <p:cond delay="1400"/>
                                  </p:stCondLst>
                                  <p:childTnLst>
                                    <p:set>
                                      <p:cBhvr>
                                        <p:cTn dur="1" fill="hold" id="69">
                                          <p:stCondLst>
                                            <p:cond delay="0"/>
                                          </p:stCondLst>
                                        </p:cTn>
                                        <p:tgtEl>
                                          <p:spTgt spid="30756"/>
                                        </p:tgtEl>
                                        <p:attrNameLst>
                                          <p:attrName>style.visibility</p:attrName>
                                        </p:attrNameLst>
                                      </p:cBhvr>
                                      <p:to>
                                        <p:strVal val="visible"/>
                                      </p:to>
                                    </p:set>
                                    <p:anim calcmode="lin" valueType="num">
                                      <p:cBhvr additive="base">
                                        <p:cTn dur="500" fill="hold" id="70"/>
                                        <p:tgtEl>
                                          <p:spTgt spid="30756"/>
                                        </p:tgtEl>
                                        <p:attrNameLst>
                                          <p:attrName>ppt_x</p:attrName>
                                        </p:attrNameLst>
                                      </p:cBhvr>
                                      <p:tavLst>
                                        <p:tav tm="0">
                                          <p:val>
                                            <p:strVal val="0-#ppt_w/2"/>
                                          </p:val>
                                        </p:tav>
                                        <p:tav tm="100000">
                                          <p:val>
                                            <p:strVal val="#ppt_x"/>
                                          </p:val>
                                        </p:tav>
                                      </p:tavLst>
                                    </p:anim>
                                    <p:anim calcmode="lin" valueType="num">
                                      <p:cBhvr additive="base">
                                        <p:cTn dur="500" fill="hold" id="71"/>
                                        <p:tgtEl>
                                          <p:spTgt spid="30756"/>
                                        </p:tgtEl>
                                        <p:attrNameLst>
                                          <p:attrName>ppt_y</p:attrName>
                                        </p:attrNameLst>
                                      </p:cBhvr>
                                      <p:tavLst>
                                        <p:tav tm="0">
                                          <p:val>
                                            <p:strVal val="#ppt_y"/>
                                          </p:val>
                                        </p:tav>
                                        <p:tav tm="100000">
                                          <p:val>
                                            <p:strVal val="#ppt_y"/>
                                          </p:val>
                                        </p:tav>
                                      </p:tavLst>
                                    </p:anim>
                                  </p:childTnLst>
                                </p:cTn>
                              </p:par>
                              <p:par>
                                <p:cTn fill="hold" id="72" nodeType="withEffect" presetClass="entr" presetID="53" presetSubtype="0">
                                  <p:stCondLst>
                                    <p:cond delay="900"/>
                                  </p:stCondLst>
                                  <p:childTnLst>
                                    <p:set>
                                      <p:cBhvr>
                                        <p:cTn dur="1" fill="hold" id="73">
                                          <p:stCondLst>
                                            <p:cond delay="0"/>
                                          </p:stCondLst>
                                        </p:cTn>
                                        <p:tgtEl>
                                          <p:spTgt spid="30746"/>
                                        </p:tgtEl>
                                        <p:attrNameLst>
                                          <p:attrName>style.visibility</p:attrName>
                                        </p:attrNameLst>
                                      </p:cBhvr>
                                      <p:to>
                                        <p:strVal val="visible"/>
                                      </p:to>
                                    </p:set>
                                    <p:anim calcmode="lin" valueType="num">
                                      <p:cBhvr>
                                        <p:cTn dur="300" fill="hold" id="74"/>
                                        <p:tgtEl>
                                          <p:spTgt spid="30746"/>
                                        </p:tgtEl>
                                        <p:attrNameLst>
                                          <p:attrName>ppt_w</p:attrName>
                                        </p:attrNameLst>
                                      </p:cBhvr>
                                      <p:tavLst>
                                        <p:tav tm="0">
                                          <p:val>
                                            <p:fltVal val="0"/>
                                          </p:val>
                                        </p:tav>
                                        <p:tav tm="100000">
                                          <p:val>
                                            <p:strVal val="#ppt_w"/>
                                          </p:val>
                                        </p:tav>
                                      </p:tavLst>
                                    </p:anim>
                                    <p:anim calcmode="lin" valueType="num">
                                      <p:cBhvr>
                                        <p:cTn dur="300" fill="hold" id="75"/>
                                        <p:tgtEl>
                                          <p:spTgt spid="30746"/>
                                        </p:tgtEl>
                                        <p:attrNameLst>
                                          <p:attrName>ppt_h</p:attrName>
                                        </p:attrNameLst>
                                      </p:cBhvr>
                                      <p:tavLst>
                                        <p:tav tm="0">
                                          <p:val>
                                            <p:fltVal val="0"/>
                                          </p:val>
                                        </p:tav>
                                        <p:tav tm="100000">
                                          <p:val>
                                            <p:strVal val="#ppt_h"/>
                                          </p:val>
                                        </p:tav>
                                      </p:tavLst>
                                    </p:anim>
                                    <p:animEffect filter="fade" transition="in">
                                      <p:cBhvr>
                                        <p:cTn dur="300" id="76"/>
                                        <p:tgtEl>
                                          <p:spTgt spid="30746"/>
                                        </p:tgtEl>
                                      </p:cBhvr>
                                    </p:animEffect>
                                  </p:childTnLst>
                                </p:cTn>
                              </p:par>
                              <p:par>
                                <p:cTn autoRev="1" fill="hold" id="77" nodeType="withEffect" presetClass="emph" presetID="6" presetSubtype="0">
                                  <p:stCondLst>
                                    <p:cond delay="1200"/>
                                  </p:stCondLst>
                                  <p:childTnLst>
                                    <p:animScale>
                                      <p:cBhvr>
                                        <p:cTn dur="150" fill="hold" id="78"/>
                                        <p:tgtEl>
                                          <p:spTgt spid="30746"/>
                                        </p:tgtEl>
                                      </p:cBhvr>
                                      <p:by x="110000" y="110000"/>
                                    </p:animScale>
                                  </p:childTnLst>
                                </p:cTn>
                              </p:par>
                              <p:par>
                                <p:cTn fill="hold" id="79" nodeType="withEffect" presetClass="entr" presetID="2" presetSubtype="8">
                                  <p:stCondLst>
                                    <p:cond delay="1000"/>
                                  </p:stCondLst>
                                  <p:childTnLst>
                                    <p:set>
                                      <p:cBhvr>
                                        <p:cTn dur="1" fill="hold" id="80">
                                          <p:stCondLst>
                                            <p:cond delay="0"/>
                                          </p:stCondLst>
                                        </p:cTn>
                                        <p:tgtEl>
                                          <p:spTgt spid="30742"/>
                                        </p:tgtEl>
                                        <p:attrNameLst>
                                          <p:attrName>style.visibility</p:attrName>
                                        </p:attrNameLst>
                                      </p:cBhvr>
                                      <p:to>
                                        <p:strVal val="visible"/>
                                      </p:to>
                                    </p:set>
                                    <p:anim calcmode="lin" valueType="num">
                                      <p:cBhvr additive="base">
                                        <p:cTn dur="500" fill="hold" id="81"/>
                                        <p:tgtEl>
                                          <p:spTgt spid="30742"/>
                                        </p:tgtEl>
                                        <p:attrNameLst>
                                          <p:attrName>ppt_x</p:attrName>
                                        </p:attrNameLst>
                                      </p:cBhvr>
                                      <p:tavLst>
                                        <p:tav tm="0">
                                          <p:val>
                                            <p:strVal val="0-#ppt_w/2"/>
                                          </p:val>
                                        </p:tav>
                                        <p:tav tm="100000">
                                          <p:val>
                                            <p:strVal val="#ppt_x"/>
                                          </p:val>
                                        </p:tav>
                                      </p:tavLst>
                                    </p:anim>
                                    <p:anim calcmode="lin" valueType="num">
                                      <p:cBhvr additive="base">
                                        <p:cTn dur="500" fill="hold" id="82"/>
                                        <p:tgtEl>
                                          <p:spTgt spid="30742"/>
                                        </p:tgtEl>
                                        <p:attrNameLst>
                                          <p:attrName>ppt_y</p:attrName>
                                        </p:attrNameLst>
                                      </p:cBhvr>
                                      <p:tavLst>
                                        <p:tav tm="0">
                                          <p:val>
                                            <p:strVal val="#ppt_y"/>
                                          </p:val>
                                        </p:tav>
                                        <p:tav tm="100000">
                                          <p:val>
                                            <p:strVal val="#ppt_y"/>
                                          </p:val>
                                        </p:tav>
                                      </p:tavLst>
                                    </p:anim>
                                  </p:childTnLst>
                                </p:cTn>
                              </p:par>
                              <p:par>
                                <p:cTn fill="hold" id="83" nodeType="withEffect" presetClass="entr" presetID="22" presetSubtype="1">
                                  <p:stCondLst>
                                    <p:cond delay="1500"/>
                                  </p:stCondLst>
                                  <p:childTnLst>
                                    <p:set>
                                      <p:cBhvr>
                                        <p:cTn dur="1" fill="hold" id="84">
                                          <p:stCondLst>
                                            <p:cond delay="0"/>
                                          </p:stCondLst>
                                        </p:cTn>
                                        <p:tgtEl>
                                          <p:spTgt spid="30751"/>
                                        </p:tgtEl>
                                        <p:attrNameLst>
                                          <p:attrName>style.visibility</p:attrName>
                                        </p:attrNameLst>
                                      </p:cBhvr>
                                      <p:to>
                                        <p:strVal val="visible"/>
                                      </p:to>
                                    </p:set>
                                    <p:animEffect filter="wipe(up)" transition="in">
                                      <p:cBhvr>
                                        <p:cTn dur="500" id="85"/>
                                        <p:tgtEl>
                                          <p:spTgt spid="30751"/>
                                        </p:tgtEl>
                                      </p:cBhvr>
                                    </p:animEffect>
                                  </p:childTnLst>
                                </p:cTn>
                              </p:par>
                              <p:par>
                                <p:cTn fill="hold" grpId="0" id="86" nodeType="withEffect" presetClass="entr" presetID="2" presetSubtype="8">
                                  <p:stCondLst>
                                    <p:cond delay="1500"/>
                                  </p:stCondLst>
                                  <p:childTnLst>
                                    <p:set>
                                      <p:cBhvr>
                                        <p:cTn dur="1" fill="hold" id="87">
                                          <p:stCondLst>
                                            <p:cond delay="0"/>
                                          </p:stCondLst>
                                        </p:cTn>
                                        <p:tgtEl>
                                          <p:spTgt spid="30757"/>
                                        </p:tgtEl>
                                        <p:attrNameLst>
                                          <p:attrName>style.visibility</p:attrName>
                                        </p:attrNameLst>
                                      </p:cBhvr>
                                      <p:to>
                                        <p:strVal val="visible"/>
                                      </p:to>
                                    </p:set>
                                    <p:anim calcmode="lin" valueType="num">
                                      <p:cBhvr additive="base">
                                        <p:cTn dur="500" fill="hold" id="88"/>
                                        <p:tgtEl>
                                          <p:spTgt spid="30757"/>
                                        </p:tgtEl>
                                        <p:attrNameLst>
                                          <p:attrName>ppt_x</p:attrName>
                                        </p:attrNameLst>
                                      </p:cBhvr>
                                      <p:tavLst>
                                        <p:tav tm="0">
                                          <p:val>
                                            <p:strVal val="0-#ppt_w/2"/>
                                          </p:val>
                                        </p:tav>
                                        <p:tav tm="100000">
                                          <p:val>
                                            <p:strVal val="#ppt_x"/>
                                          </p:val>
                                        </p:tav>
                                      </p:tavLst>
                                    </p:anim>
                                    <p:anim calcmode="lin" valueType="num">
                                      <p:cBhvr additive="base">
                                        <p:cTn dur="500" fill="hold" id="89"/>
                                        <p:tgtEl>
                                          <p:spTgt spid="30757"/>
                                        </p:tgtEl>
                                        <p:attrNameLst>
                                          <p:attrName>ppt_y</p:attrName>
                                        </p:attrNameLst>
                                      </p:cBhvr>
                                      <p:tavLst>
                                        <p:tav tm="0">
                                          <p:val>
                                            <p:strVal val="#ppt_y"/>
                                          </p:val>
                                        </p:tav>
                                        <p:tav tm="100000">
                                          <p:val>
                                            <p:strVal val="#ppt_y"/>
                                          </p:val>
                                        </p:tav>
                                      </p:tavLst>
                                    </p:anim>
                                  </p:childTnLst>
                                </p:cTn>
                              </p:par>
                              <p:par>
                                <p:cTn fill="hold" id="90" nodeType="withEffect" presetClass="entr" presetID="53" presetSubtype="0">
                                  <p:stCondLst>
                                    <p:cond delay="1000"/>
                                  </p:stCondLst>
                                  <p:childTnLst>
                                    <p:set>
                                      <p:cBhvr>
                                        <p:cTn dur="1" fill="hold" id="91">
                                          <p:stCondLst>
                                            <p:cond delay="0"/>
                                          </p:stCondLst>
                                        </p:cTn>
                                        <p:tgtEl>
                                          <p:spTgt spid="30749"/>
                                        </p:tgtEl>
                                        <p:attrNameLst>
                                          <p:attrName>style.visibility</p:attrName>
                                        </p:attrNameLst>
                                      </p:cBhvr>
                                      <p:to>
                                        <p:strVal val="visible"/>
                                      </p:to>
                                    </p:set>
                                    <p:anim calcmode="lin" valueType="num">
                                      <p:cBhvr>
                                        <p:cTn dur="300" fill="hold" id="92"/>
                                        <p:tgtEl>
                                          <p:spTgt spid="30749"/>
                                        </p:tgtEl>
                                        <p:attrNameLst>
                                          <p:attrName>ppt_w</p:attrName>
                                        </p:attrNameLst>
                                      </p:cBhvr>
                                      <p:tavLst>
                                        <p:tav tm="0">
                                          <p:val>
                                            <p:fltVal val="0"/>
                                          </p:val>
                                        </p:tav>
                                        <p:tav tm="100000">
                                          <p:val>
                                            <p:strVal val="#ppt_w"/>
                                          </p:val>
                                        </p:tav>
                                      </p:tavLst>
                                    </p:anim>
                                    <p:anim calcmode="lin" valueType="num">
                                      <p:cBhvr>
                                        <p:cTn dur="300" fill="hold" id="93"/>
                                        <p:tgtEl>
                                          <p:spTgt spid="30749"/>
                                        </p:tgtEl>
                                        <p:attrNameLst>
                                          <p:attrName>ppt_h</p:attrName>
                                        </p:attrNameLst>
                                      </p:cBhvr>
                                      <p:tavLst>
                                        <p:tav tm="0">
                                          <p:val>
                                            <p:fltVal val="0"/>
                                          </p:val>
                                        </p:tav>
                                        <p:tav tm="100000">
                                          <p:val>
                                            <p:strVal val="#ppt_h"/>
                                          </p:val>
                                        </p:tav>
                                      </p:tavLst>
                                    </p:anim>
                                    <p:animEffect filter="fade" transition="in">
                                      <p:cBhvr>
                                        <p:cTn dur="300" id="94"/>
                                        <p:tgtEl>
                                          <p:spTgt spid="30749"/>
                                        </p:tgtEl>
                                      </p:cBhvr>
                                    </p:animEffect>
                                  </p:childTnLst>
                                </p:cTn>
                              </p:par>
                              <p:par>
                                <p:cTn autoRev="1" fill="hold" id="95" nodeType="withEffect" presetClass="emph" presetID="6" presetSubtype="0">
                                  <p:stCondLst>
                                    <p:cond delay="1300"/>
                                  </p:stCondLst>
                                  <p:childTnLst>
                                    <p:animScale>
                                      <p:cBhvr>
                                        <p:cTn dur="150" fill="hold" id="96"/>
                                        <p:tgtEl>
                                          <p:spTgt spid="30749"/>
                                        </p:tgtEl>
                                      </p:cBhvr>
                                      <p:by x="110000" y="110000"/>
                                    </p:animScale>
                                  </p:childTnLst>
                                </p:cTn>
                              </p:par>
                              <p:par>
                                <p:cTn fill="hold" id="97" nodeType="withEffect" presetClass="entr" presetID="2" presetSubtype="2">
                                  <p:stCondLst>
                                    <p:cond delay="1100"/>
                                  </p:stCondLst>
                                  <p:childTnLst>
                                    <p:set>
                                      <p:cBhvr>
                                        <p:cTn dur="1" fill="hold" id="98">
                                          <p:stCondLst>
                                            <p:cond delay="0"/>
                                          </p:stCondLst>
                                        </p:cTn>
                                        <p:tgtEl>
                                          <p:spTgt spid="30744"/>
                                        </p:tgtEl>
                                        <p:attrNameLst>
                                          <p:attrName>style.visibility</p:attrName>
                                        </p:attrNameLst>
                                      </p:cBhvr>
                                      <p:to>
                                        <p:strVal val="visible"/>
                                      </p:to>
                                    </p:set>
                                    <p:anim calcmode="lin" valueType="num">
                                      <p:cBhvr additive="base">
                                        <p:cTn dur="500" fill="hold" id="99"/>
                                        <p:tgtEl>
                                          <p:spTgt spid="30744"/>
                                        </p:tgtEl>
                                        <p:attrNameLst>
                                          <p:attrName>ppt_x</p:attrName>
                                        </p:attrNameLst>
                                      </p:cBhvr>
                                      <p:tavLst>
                                        <p:tav tm="0">
                                          <p:val>
                                            <p:strVal val="1+#ppt_w/2"/>
                                          </p:val>
                                        </p:tav>
                                        <p:tav tm="100000">
                                          <p:val>
                                            <p:strVal val="#ppt_x"/>
                                          </p:val>
                                        </p:tav>
                                      </p:tavLst>
                                    </p:anim>
                                    <p:anim calcmode="lin" valueType="num">
                                      <p:cBhvr additive="base">
                                        <p:cTn dur="500" fill="hold" id="100"/>
                                        <p:tgtEl>
                                          <p:spTgt spid="30744"/>
                                        </p:tgtEl>
                                        <p:attrNameLst>
                                          <p:attrName>ppt_y</p:attrName>
                                        </p:attrNameLst>
                                      </p:cBhvr>
                                      <p:tavLst>
                                        <p:tav tm="0">
                                          <p:val>
                                            <p:strVal val="#ppt_y"/>
                                          </p:val>
                                        </p:tav>
                                        <p:tav tm="100000">
                                          <p:val>
                                            <p:strVal val="#ppt_y"/>
                                          </p:val>
                                        </p:tav>
                                      </p:tavLst>
                                    </p:anim>
                                  </p:childTnLst>
                                </p:cTn>
                              </p:par>
                              <p:par>
                                <p:cTn fill="hold" id="101" nodeType="withEffect" presetClass="entr" presetID="22" presetSubtype="8">
                                  <p:stCondLst>
                                    <p:cond delay="1600"/>
                                  </p:stCondLst>
                                  <p:childTnLst>
                                    <p:set>
                                      <p:cBhvr>
                                        <p:cTn dur="1" fill="hold" id="102">
                                          <p:stCondLst>
                                            <p:cond delay="0"/>
                                          </p:stCondLst>
                                        </p:cTn>
                                        <p:tgtEl>
                                          <p:spTgt spid="30752"/>
                                        </p:tgtEl>
                                        <p:attrNameLst>
                                          <p:attrName>style.visibility</p:attrName>
                                        </p:attrNameLst>
                                      </p:cBhvr>
                                      <p:to>
                                        <p:strVal val="visible"/>
                                      </p:to>
                                    </p:set>
                                    <p:animEffect filter="wipe(left)" transition="in">
                                      <p:cBhvr>
                                        <p:cTn dur="500" id="103"/>
                                        <p:tgtEl>
                                          <p:spTgt spid="30752"/>
                                        </p:tgtEl>
                                      </p:cBhvr>
                                    </p:animEffect>
                                  </p:childTnLst>
                                </p:cTn>
                              </p:par>
                              <p:par>
                                <p:cTn fill="hold" grpId="0" id="104" nodeType="withEffect" presetClass="entr" presetID="2" presetSubtype="2">
                                  <p:stCondLst>
                                    <p:cond delay="1600"/>
                                  </p:stCondLst>
                                  <p:childTnLst>
                                    <p:set>
                                      <p:cBhvr>
                                        <p:cTn dur="1" fill="hold" id="105">
                                          <p:stCondLst>
                                            <p:cond delay="0"/>
                                          </p:stCondLst>
                                        </p:cTn>
                                        <p:tgtEl>
                                          <p:spTgt spid="30755"/>
                                        </p:tgtEl>
                                        <p:attrNameLst>
                                          <p:attrName>style.visibility</p:attrName>
                                        </p:attrNameLst>
                                      </p:cBhvr>
                                      <p:to>
                                        <p:strVal val="visible"/>
                                      </p:to>
                                    </p:set>
                                    <p:anim calcmode="lin" valueType="num">
                                      <p:cBhvr additive="base">
                                        <p:cTn dur="500" fill="hold" id="106"/>
                                        <p:tgtEl>
                                          <p:spTgt spid="30755"/>
                                        </p:tgtEl>
                                        <p:attrNameLst>
                                          <p:attrName>ppt_x</p:attrName>
                                        </p:attrNameLst>
                                      </p:cBhvr>
                                      <p:tavLst>
                                        <p:tav tm="0">
                                          <p:val>
                                            <p:strVal val="1+#ppt_w/2"/>
                                          </p:val>
                                        </p:tav>
                                        <p:tav tm="100000">
                                          <p:val>
                                            <p:strVal val="#ppt_x"/>
                                          </p:val>
                                        </p:tav>
                                      </p:tavLst>
                                    </p:anim>
                                    <p:anim calcmode="lin" valueType="num">
                                      <p:cBhvr additive="base">
                                        <p:cTn dur="500" fill="hold" id="107"/>
                                        <p:tgtEl>
                                          <p:spTgt spid="30755"/>
                                        </p:tgtEl>
                                        <p:attrNameLst>
                                          <p:attrName>ppt_y</p:attrName>
                                        </p:attrNameLst>
                                      </p:cBhvr>
                                      <p:tavLst>
                                        <p:tav tm="0">
                                          <p:val>
                                            <p:strVal val="#ppt_y"/>
                                          </p:val>
                                        </p:tav>
                                        <p:tav tm="100000">
                                          <p:val>
                                            <p:strVal val="#ppt_y"/>
                                          </p:val>
                                        </p:tav>
                                      </p:tavLst>
                                    </p:anim>
                                  </p:childTnLst>
                                </p:cTn>
                              </p:par>
                              <p:par>
                                <p:cTn fill="hold" id="108" nodeType="withEffect" presetClass="entr" presetID="53" presetSubtype="0">
                                  <p:stCondLst>
                                    <p:cond delay="1100"/>
                                  </p:stCondLst>
                                  <p:childTnLst>
                                    <p:set>
                                      <p:cBhvr>
                                        <p:cTn dur="1" fill="hold" id="109">
                                          <p:stCondLst>
                                            <p:cond delay="0"/>
                                          </p:stCondLst>
                                        </p:cTn>
                                        <p:tgtEl>
                                          <p:spTgt spid="30745"/>
                                        </p:tgtEl>
                                        <p:attrNameLst>
                                          <p:attrName>style.visibility</p:attrName>
                                        </p:attrNameLst>
                                      </p:cBhvr>
                                      <p:to>
                                        <p:strVal val="visible"/>
                                      </p:to>
                                    </p:set>
                                    <p:anim calcmode="lin" valueType="num">
                                      <p:cBhvr>
                                        <p:cTn dur="300" fill="hold" id="110"/>
                                        <p:tgtEl>
                                          <p:spTgt spid="30745"/>
                                        </p:tgtEl>
                                        <p:attrNameLst>
                                          <p:attrName>ppt_w</p:attrName>
                                        </p:attrNameLst>
                                      </p:cBhvr>
                                      <p:tavLst>
                                        <p:tav tm="0">
                                          <p:val>
                                            <p:fltVal val="0"/>
                                          </p:val>
                                        </p:tav>
                                        <p:tav tm="100000">
                                          <p:val>
                                            <p:strVal val="#ppt_w"/>
                                          </p:val>
                                        </p:tav>
                                      </p:tavLst>
                                    </p:anim>
                                    <p:anim calcmode="lin" valueType="num">
                                      <p:cBhvr>
                                        <p:cTn dur="300" fill="hold" id="111"/>
                                        <p:tgtEl>
                                          <p:spTgt spid="30745"/>
                                        </p:tgtEl>
                                        <p:attrNameLst>
                                          <p:attrName>ppt_h</p:attrName>
                                        </p:attrNameLst>
                                      </p:cBhvr>
                                      <p:tavLst>
                                        <p:tav tm="0">
                                          <p:val>
                                            <p:fltVal val="0"/>
                                          </p:val>
                                        </p:tav>
                                        <p:tav tm="100000">
                                          <p:val>
                                            <p:strVal val="#ppt_h"/>
                                          </p:val>
                                        </p:tav>
                                      </p:tavLst>
                                    </p:anim>
                                    <p:animEffect filter="fade" transition="in">
                                      <p:cBhvr>
                                        <p:cTn dur="300" id="112"/>
                                        <p:tgtEl>
                                          <p:spTgt spid="30745"/>
                                        </p:tgtEl>
                                      </p:cBhvr>
                                    </p:animEffect>
                                  </p:childTnLst>
                                </p:cTn>
                              </p:par>
                              <p:par>
                                <p:cTn autoRev="1" fill="hold" id="113" nodeType="withEffect" presetClass="emph" presetID="6" presetSubtype="0">
                                  <p:stCondLst>
                                    <p:cond delay="1400"/>
                                  </p:stCondLst>
                                  <p:childTnLst>
                                    <p:animScale>
                                      <p:cBhvr>
                                        <p:cTn dur="150" fill="hold" id="114"/>
                                        <p:tgtEl>
                                          <p:spTgt spid="30745"/>
                                        </p:tgtEl>
                                      </p:cBhvr>
                                      <p:by x="110000" y="110000"/>
                                    </p:animScale>
                                  </p:childTnLst>
                                </p:cTn>
                              </p:par>
                              <p:par>
                                <p:cTn fill="hold" id="115" nodeType="withEffect" presetClass="entr" presetID="53" presetSubtype="0">
                                  <p:stCondLst>
                                    <p:cond delay="1100"/>
                                  </p:stCondLst>
                                  <p:childTnLst>
                                    <p:set>
                                      <p:cBhvr>
                                        <p:cTn dur="1" fill="hold" id="116">
                                          <p:stCondLst>
                                            <p:cond delay="0"/>
                                          </p:stCondLst>
                                        </p:cTn>
                                        <p:tgtEl>
                                          <p:spTgt spid="30748"/>
                                        </p:tgtEl>
                                        <p:attrNameLst>
                                          <p:attrName>style.visibility</p:attrName>
                                        </p:attrNameLst>
                                      </p:cBhvr>
                                      <p:to>
                                        <p:strVal val="visible"/>
                                      </p:to>
                                    </p:set>
                                    <p:anim calcmode="lin" valueType="num">
                                      <p:cBhvr>
                                        <p:cTn dur="300" fill="hold" id="117"/>
                                        <p:tgtEl>
                                          <p:spTgt spid="30748"/>
                                        </p:tgtEl>
                                        <p:attrNameLst>
                                          <p:attrName>ppt_w</p:attrName>
                                        </p:attrNameLst>
                                      </p:cBhvr>
                                      <p:tavLst>
                                        <p:tav tm="0">
                                          <p:val>
                                            <p:fltVal val="0"/>
                                          </p:val>
                                        </p:tav>
                                        <p:tav tm="100000">
                                          <p:val>
                                            <p:strVal val="#ppt_w"/>
                                          </p:val>
                                        </p:tav>
                                      </p:tavLst>
                                    </p:anim>
                                    <p:anim calcmode="lin" valueType="num">
                                      <p:cBhvr>
                                        <p:cTn dur="300" fill="hold" id="118"/>
                                        <p:tgtEl>
                                          <p:spTgt spid="30748"/>
                                        </p:tgtEl>
                                        <p:attrNameLst>
                                          <p:attrName>ppt_h</p:attrName>
                                        </p:attrNameLst>
                                      </p:cBhvr>
                                      <p:tavLst>
                                        <p:tav tm="0">
                                          <p:val>
                                            <p:fltVal val="0"/>
                                          </p:val>
                                        </p:tav>
                                        <p:tav tm="100000">
                                          <p:val>
                                            <p:strVal val="#ppt_h"/>
                                          </p:val>
                                        </p:tav>
                                      </p:tavLst>
                                    </p:anim>
                                    <p:animEffect filter="fade" transition="in">
                                      <p:cBhvr>
                                        <p:cTn dur="300" id="119"/>
                                        <p:tgtEl>
                                          <p:spTgt spid="30748"/>
                                        </p:tgtEl>
                                      </p:cBhvr>
                                    </p:animEffect>
                                  </p:childTnLst>
                                </p:cTn>
                              </p:par>
                              <p:par>
                                <p:cTn autoRev="1" fill="hold" id="120" nodeType="withEffect" presetClass="emph" presetID="6" presetSubtype="0">
                                  <p:stCondLst>
                                    <p:cond delay="1400"/>
                                  </p:stCondLst>
                                  <p:childTnLst>
                                    <p:animScale>
                                      <p:cBhvr>
                                        <p:cTn dur="150" fill="hold" id="121"/>
                                        <p:tgtEl>
                                          <p:spTgt spid="30748"/>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54"/>
      <p:bldP grpId="0" spid="30755"/>
      <p:bldP grpId="0" spid="30756"/>
      <p:bldP grpId="0" spid="30757"/>
      <p:bldP grpId="0" spid="38"/>
      <p:bldP grpId="1" spid="38"/>
      <p:bldP grpId="0" spid="39"/>
      <p:bldP grpId="1" spid="39"/>
      <p:bldP grpId="0" spid="40"/>
      <p:bldP grpId="1" spid="40"/>
      <p:bldP grpId="0" spid="41"/>
      <p:bldP grpId="1" spid="41"/>
      <p:bldP grpId="0" spid="42"/>
      <p:bldP grpId="1" spid="42"/>
      <p:bldP grpId="0" spid="4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Rectangle 2"/>
          <p:cNvSpPr>
            <a:spLocks noChangeArrowheads="1"/>
          </p:cNvSpPr>
          <p:nvPr/>
        </p:nvSpPr>
        <p:spPr bwMode="auto">
          <a:xfrm>
            <a:off x="0" y="909638"/>
            <a:ext cx="9144000" cy="4232275"/>
          </a:xfrm>
          <a:prstGeom prst="rect">
            <a:avLst/>
          </a:prstGeom>
          <a:blipFill dpi="0" rotWithShape="1">
            <a:blip r:embed="rId2">
              <a:alphaModFix amt="90000"/>
            </a:blip>
            <a:stretch>
              <a:fillRect b="-1170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umimoji="0" lang="zh-CN">
              <a:latin typeface="+mn-lt"/>
              <a:ea typeface="+mn-ea"/>
            </a:endParaRPr>
          </a:p>
        </p:txBody>
      </p:sp>
      <p:sp>
        <p:nvSpPr>
          <p:cNvPr id="23555" name="Rectangle 3"/>
          <p:cNvSpPr>
            <a:spLocks noChangeArrowheads="1"/>
          </p:cNvSpPr>
          <p:nvPr/>
        </p:nvSpPr>
        <p:spPr bwMode="auto">
          <a:xfrm>
            <a:off x="0" y="909638"/>
            <a:ext cx="9144000" cy="4232275"/>
          </a:xfrm>
          <a:prstGeom prst="rect">
            <a:avLst/>
          </a:prstGeom>
          <a:solidFill>
            <a:srgbClr val="26313E">
              <a:alpha val="89803"/>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556" name="Freeform 4"/>
          <p:cNvSpPr/>
          <p:nvPr/>
        </p:nvSpPr>
        <p:spPr bwMode="auto">
          <a:xfrm>
            <a:off x="3652838" y="1878013"/>
            <a:ext cx="1522412" cy="933450"/>
          </a:xfrm>
          <a:custGeom>
            <a:gdLst>
              <a:gd fmla="*/ 287303 w 514" name="T0"/>
              <a:gd fmla="*/ 417830 h 315" name="T1"/>
              <a:gd fmla="*/ 672349 w 514" name="T2"/>
              <a:gd fmla="*/ 0 h 315" name="T3"/>
              <a:gd fmla="*/ 1030738 w 514" name="T4"/>
              <a:gd fmla="*/ 272627 h 315" name="T5"/>
              <a:gd fmla="*/ 1403936 w 514" name="T6"/>
              <a:gd fmla="*/ 456353 h 315" name="T7"/>
              <a:gd fmla="*/ 1137366 w 514" name="T8"/>
              <a:gd fmla="*/ 933450 h 315" name="T9"/>
              <a:gd fmla="*/ 210294 w 514" name="T10"/>
              <a:gd fmla="*/ 933450 h 315" name="T11"/>
              <a:gd fmla="*/ 0 w 514" name="T12"/>
              <a:gd fmla="*/ 660823 h 315" name="T13"/>
              <a:gd fmla="*/ 287303 w 514" name="T14"/>
              <a:gd fmla="*/ 417830 h 31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15" w="514">
                <a:moveTo>
                  <a:pt x="97" y="141"/>
                </a:moveTo>
                <a:cubicBezTo>
                  <a:pt x="97" y="141"/>
                  <a:pt x="87" y="0"/>
                  <a:pt x="227" y="0"/>
                </a:cubicBezTo>
                <a:cubicBezTo>
                  <a:pt x="328" y="0"/>
                  <a:pt x="348" y="92"/>
                  <a:pt x="348" y="92"/>
                </a:cubicBezTo>
                <a:cubicBezTo>
                  <a:pt x="348" y="92"/>
                  <a:pt x="433" y="68"/>
                  <a:pt x="474" y="154"/>
                </a:cubicBezTo>
                <a:cubicBezTo>
                  <a:pt x="514" y="238"/>
                  <a:pt x="450" y="315"/>
                  <a:pt x="384" y="315"/>
                </a:cubicBezTo>
                <a:cubicBezTo>
                  <a:pt x="330" y="315"/>
                  <a:pt x="108" y="315"/>
                  <a:pt x="71" y="315"/>
                </a:cubicBezTo>
                <a:cubicBezTo>
                  <a:pt x="34" y="315"/>
                  <a:pt x="0" y="283"/>
                  <a:pt x="0" y="223"/>
                </a:cubicBezTo>
                <a:cubicBezTo>
                  <a:pt x="0" y="168"/>
                  <a:pt x="44" y="141"/>
                  <a:pt x="97" y="141"/>
                </a:cubicBez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7" name="Freeform 5"/>
          <p:cNvSpPr/>
          <p:nvPr/>
        </p:nvSpPr>
        <p:spPr bwMode="auto">
          <a:xfrm>
            <a:off x="3033713" y="2668588"/>
            <a:ext cx="438150" cy="269875"/>
          </a:xfrm>
          <a:custGeom>
            <a:gdLst>
              <a:gd fmla="*/ 82893 w 148" name="T0"/>
              <a:gd fmla="*/ 121592 h 91" name="T1"/>
              <a:gd fmla="*/ 192431 w 148" name="T2"/>
              <a:gd fmla="*/ 0 h 91" name="T3"/>
              <a:gd fmla="*/ 296047 w 148" name="T4"/>
              <a:gd fmla="*/ 80073 h 91" name="T5"/>
              <a:gd fmla="*/ 402624 w 148" name="T6"/>
              <a:gd fmla="*/ 130489 h 91" name="T7"/>
              <a:gd fmla="*/ 325652 w 148" name="T8"/>
              <a:gd fmla="*/ 269875 h 91" name="T9"/>
              <a:gd fmla="*/ 59209 w 148" name="T10"/>
              <a:gd fmla="*/ 269875 h 91" name="T11"/>
              <a:gd fmla="*/ 0 w 148" name="T12"/>
              <a:gd fmla="*/ 189802 h 91" name="T13"/>
              <a:gd fmla="*/ 82893 w 148" name="T14"/>
              <a:gd fmla="*/ 121592 h 9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91" w="148">
                <a:moveTo>
                  <a:pt x="28" y="41"/>
                </a:moveTo>
                <a:cubicBezTo>
                  <a:pt x="28" y="41"/>
                  <a:pt x="25" y="0"/>
                  <a:pt x="65" y="0"/>
                </a:cubicBezTo>
                <a:cubicBezTo>
                  <a:pt x="94" y="0"/>
                  <a:pt x="100" y="27"/>
                  <a:pt x="100" y="27"/>
                </a:cubicBezTo>
                <a:cubicBezTo>
                  <a:pt x="100" y="27"/>
                  <a:pt x="124" y="19"/>
                  <a:pt x="136" y="44"/>
                </a:cubicBezTo>
                <a:cubicBezTo>
                  <a:pt x="148" y="68"/>
                  <a:pt x="129" y="91"/>
                  <a:pt x="110" y="91"/>
                </a:cubicBezTo>
                <a:cubicBezTo>
                  <a:pt x="95" y="91"/>
                  <a:pt x="31" y="91"/>
                  <a:pt x="20" y="91"/>
                </a:cubicBezTo>
                <a:cubicBezTo>
                  <a:pt x="10" y="91"/>
                  <a:pt x="0" y="81"/>
                  <a:pt x="0" y="64"/>
                </a:cubicBezTo>
                <a:cubicBezTo>
                  <a:pt x="0" y="48"/>
                  <a:pt x="12" y="41"/>
                  <a:pt x="28" y="41"/>
                </a:cubicBez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8" name="Freeform 6"/>
          <p:cNvSpPr/>
          <p:nvPr/>
        </p:nvSpPr>
        <p:spPr bwMode="auto">
          <a:xfrm>
            <a:off x="2208213" y="1793875"/>
            <a:ext cx="754062" cy="461963"/>
          </a:xfrm>
          <a:custGeom>
            <a:gdLst>
              <a:gd fmla="*/ 141941 w 255" name="T0"/>
              <a:gd fmla="*/ 207291 h 156" name="T1"/>
              <a:gd fmla="*/ 334153 w 255" name="T2"/>
              <a:gd fmla="*/ 0 h 156" name="T3"/>
              <a:gd fmla="*/ 508622 w 255" name="T4"/>
              <a:gd fmla="*/ 136220 h 156" name="T5"/>
              <a:gd fmla="*/ 694920 w 255" name="T6"/>
              <a:gd fmla="*/ 225059 h 156" name="T7"/>
              <a:gd fmla="*/ 564807 w 255" name="T8"/>
              <a:gd fmla="*/ 461963 h 156" name="T9"/>
              <a:gd fmla="*/ 103499 w 255" name="T10"/>
              <a:gd fmla="*/ 461963 h 156" name="T11"/>
              <a:gd fmla="*/ 0 w 255" name="T12"/>
              <a:gd fmla="*/ 325743 h 156" name="T13"/>
              <a:gd fmla="*/ 141941 w 255" name="T14"/>
              <a:gd fmla="*/ 207291 h 15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56" w="255">
                <a:moveTo>
                  <a:pt x="48" y="70"/>
                </a:moveTo>
                <a:cubicBezTo>
                  <a:pt x="48" y="70"/>
                  <a:pt x="43" y="0"/>
                  <a:pt x="113" y="0"/>
                </a:cubicBezTo>
                <a:cubicBezTo>
                  <a:pt x="162" y="0"/>
                  <a:pt x="172" y="46"/>
                  <a:pt x="172" y="46"/>
                </a:cubicBezTo>
                <a:cubicBezTo>
                  <a:pt x="172" y="46"/>
                  <a:pt x="215" y="34"/>
                  <a:pt x="235" y="76"/>
                </a:cubicBezTo>
                <a:cubicBezTo>
                  <a:pt x="255" y="118"/>
                  <a:pt x="223" y="156"/>
                  <a:pt x="191" y="156"/>
                </a:cubicBezTo>
                <a:cubicBezTo>
                  <a:pt x="164" y="156"/>
                  <a:pt x="53" y="156"/>
                  <a:pt x="35" y="156"/>
                </a:cubicBezTo>
                <a:cubicBezTo>
                  <a:pt x="17" y="156"/>
                  <a:pt x="0" y="140"/>
                  <a:pt x="0" y="110"/>
                </a:cubicBezTo>
                <a:cubicBezTo>
                  <a:pt x="0" y="83"/>
                  <a:pt x="22" y="70"/>
                  <a:pt x="48" y="70"/>
                </a:cubicBezTo>
                <a:close/>
              </a:path>
            </a:pathLst>
          </a:custGeom>
          <a:solidFill>
            <a:srgbClr val="98D2E3">
              <a:alpha val="29803"/>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9" name="Freeform 7"/>
          <p:cNvSpPr/>
          <p:nvPr/>
        </p:nvSpPr>
        <p:spPr bwMode="auto">
          <a:xfrm>
            <a:off x="539750" y="1346200"/>
            <a:ext cx="755650" cy="461963"/>
          </a:xfrm>
          <a:custGeom>
            <a:gdLst>
              <a:gd fmla="*/ 142240 w 255" name="T0"/>
              <a:gd fmla="*/ 207291 h 156" name="T1"/>
              <a:gd fmla="*/ 334857 w 255" name="T2"/>
              <a:gd fmla="*/ 0 h 156" name="T3"/>
              <a:gd fmla="*/ 509693 w 255" name="T4"/>
              <a:gd fmla="*/ 136220 h 156" name="T5"/>
              <a:gd fmla="*/ 696383 w 255" name="T6"/>
              <a:gd fmla="*/ 225059 h 156" name="T7"/>
              <a:gd fmla="*/ 565997 w 255" name="T8"/>
              <a:gd fmla="*/ 461963 h 156" name="T9"/>
              <a:gd fmla="*/ 103717 w 255" name="T10"/>
              <a:gd fmla="*/ 461963 h 156" name="T11"/>
              <a:gd fmla="*/ 0 w 255" name="T12"/>
              <a:gd fmla="*/ 325743 h 156" name="T13"/>
              <a:gd fmla="*/ 142240 w 255" name="T14"/>
              <a:gd fmla="*/ 207291 h 15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56" w="255">
                <a:moveTo>
                  <a:pt x="48" y="70"/>
                </a:moveTo>
                <a:cubicBezTo>
                  <a:pt x="48" y="70"/>
                  <a:pt x="43" y="0"/>
                  <a:pt x="113" y="0"/>
                </a:cubicBezTo>
                <a:cubicBezTo>
                  <a:pt x="162" y="0"/>
                  <a:pt x="172" y="46"/>
                  <a:pt x="172" y="46"/>
                </a:cubicBezTo>
                <a:cubicBezTo>
                  <a:pt x="172" y="46"/>
                  <a:pt x="215" y="34"/>
                  <a:pt x="235" y="76"/>
                </a:cubicBezTo>
                <a:cubicBezTo>
                  <a:pt x="255" y="118"/>
                  <a:pt x="223" y="156"/>
                  <a:pt x="191" y="156"/>
                </a:cubicBezTo>
                <a:cubicBezTo>
                  <a:pt x="164" y="156"/>
                  <a:pt x="53" y="156"/>
                  <a:pt x="35" y="156"/>
                </a:cubicBezTo>
                <a:cubicBezTo>
                  <a:pt x="17" y="156"/>
                  <a:pt x="0" y="140"/>
                  <a:pt x="0" y="110"/>
                </a:cubicBezTo>
                <a:cubicBezTo>
                  <a:pt x="0" y="83"/>
                  <a:pt x="22" y="70"/>
                  <a:pt x="48" y="70"/>
                </a:cubicBezTo>
                <a:close/>
              </a:path>
            </a:pathLst>
          </a:custGeom>
          <a:solidFill>
            <a:srgbClr val="98D2E3">
              <a:alpha val="70195"/>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0" name="Freeform 8"/>
          <p:cNvSpPr/>
          <p:nvPr/>
        </p:nvSpPr>
        <p:spPr bwMode="auto">
          <a:xfrm>
            <a:off x="6156325" y="1490663"/>
            <a:ext cx="835025" cy="512762"/>
          </a:xfrm>
          <a:custGeom>
            <a:gdLst>
              <a:gd fmla="*/ 156937 w 282" name="T0"/>
              <a:gd fmla="*/ 228224 h 173" name="T1"/>
              <a:gd fmla="*/ 367174 w 282" name="T2"/>
              <a:gd fmla="*/ 0 h 173" name="T3"/>
              <a:gd fmla="*/ 565567 w 282" name="T4"/>
              <a:gd fmla="*/ 151161 h 173" name="T5"/>
              <a:gd fmla="*/ 769881 w 282" name="T6"/>
              <a:gd fmla="*/ 251935 h 173" name="T7"/>
              <a:gd fmla="*/ 624788 w 282" name="T8"/>
              <a:gd fmla="*/ 512762 h 173" name="T9"/>
              <a:gd fmla="*/ 115482 w 282" name="T10"/>
              <a:gd fmla="*/ 512762 h 173" name="T11"/>
              <a:gd fmla="*/ 0 w 282" name="T12"/>
              <a:gd fmla="*/ 364565 h 173" name="T13"/>
              <a:gd fmla="*/ 156937 w 282" name="T14"/>
              <a:gd fmla="*/ 228224 h 17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73" w="282">
                <a:moveTo>
                  <a:pt x="53" y="77"/>
                </a:moveTo>
                <a:cubicBezTo>
                  <a:pt x="53" y="77"/>
                  <a:pt x="47" y="0"/>
                  <a:pt x="124" y="0"/>
                </a:cubicBezTo>
                <a:cubicBezTo>
                  <a:pt x="180" y="0"/>
                  <a:pt x="191" y="51"/>
                  <a:pt x="191" y="51"/>
                </a:cubicBezTo>
                <a:cubicBezTo>
                  <a:pt x="191" y="51"/>
                  <a:pt x="237" y="37"/>
                  <a:pt x="260" y="85"/>
                </a:cubicBezTo>
                <a:cubicBezTo>
                  <a:pt x="282" y="131"/>
                  <a:pt x="247" y="173"/>
                  <a:pt x="211" y="173"/>
                </a:cubicBezTo>
                <a:cubicBezTo>
                  <a:pt x="181" y="173"/>
                  <a:pt x="59" y="173"/>
                  <a:pt x="39" y="173"/>
                </a:cubicBezTo>
                <a:cubicBezTo>
                  <a:pt x="18" y="173"/>
                  <a:pt x="0" y="155"/>
                  <a:pt x="0" y="123"/>
                </a:cubicBezTo>
                <a:cubicBezTo>
                  <a:pt x="0" y="92"/>
                  <a:pt x="24" y="77"/>
                  <a:pt x="53" y="77"/>
                </a:cubicBezTo>
                <a:close/>
              </a:path>
            </a:pathLst>
          </a:custGeom>
          <a:solidFill>
            <a:srgbClr val="98D2E3">
              <a:alpha val="70195"/>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1" name="Freeform 9"/>
          <p:cNvSpPr/>
          <p:nvPr/>
        </p:nvSpPr>
        <p:spPr bwMode="auto">
          <a:xfrm>
            <a:off x="5211763" y="2733675"/>
            <a:ext cx="790575" cy="373063"/>
          </a:xfrm>
          <a:custGeom>
            <a:gdLst>
              <a:gd fmla="*/ 153970 w 267" name="T0"/>
              <a:gd fmla="*/ 148040 h 126" name="T1"/>
              <a:gd fmla="*/ 346432 w 267" name="T2"/>
              <a:gd fmla="*/ 109550 h 126" name="T3"/>
              <a:gd fmla="*/ 470792 w 267" name="T4"/>
              <a:gd fmla="*/ 17765 h 126" name="T5"/>
              <a:gd fmla="*/ 642527 w 267" name="T6"/>
              <a:gd fmla="*/ 91785 h 126" name="T7"/>
              <a:gd fmla="*/ 781692 w 267" name="T8"/>
              <a:gd fmla="*/ 171727 h 126" name="T9"/>
              <a:gd fmla="*/ 654371 w 267" name="T10"/>
              <a:gd fmla="*/ 260551 h 126" name="T11"/>
              <a:gd fmla="*/ 467831 w 267" name="T12"/>
              <a:gd fmla="*/ 293120 h 126" name="T13"/>
              <a:gd fmla="*/ 319783 w 267" name="T14"/>
              <a:gd fmla="*/ 370101 h 126" name="T15"/>
              <a:gd fmla="*/ 174696 w 267" name="T16"/>
              <a:gd fmla="*/ 302003 h 126" name="T17"/>
              <a:gd fmla="*/ 14805 w 267" name="T18"/>
              <a:gd fmla="*/ 227982 h 126" name="T19"/>
              <a:gd fmla="*/ 153970 w 267" name="T20"/>
              <a:gd fmla="*/ 148040 h 1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25" w="267">
                <a:moveTo>
                  <a:pt x="52" y="50"/>
                </a:moveTo>
                <a:cubicBezTo>
                  <a:pt x="52" y="50"/>
                  <a:pt x="78" y="16"/>
                  <a:pt x="117" y="37"/>
                </a:cubicBezTo>
                <a:cubicBezTo>
                  <a:pt x="117" y="37"/>
                  <a:pt x="128" y="12"/>
                  <a:pt x="159" y="6"/>
                </a:cubicBezTo>
                <a:cubicBezTo>
                  <a:pt x="189" y="0"/>
                  <a:pt x="213" y="22"/>
                  <a:pt x="217" y="31"/>
                </a:cubicBezTo>
                <a:cubicBezTo>
                  <a:pt x="217" y="31"/>
                  <a:pt x="260" y="24"/>
                  <a:pt x="264" y="58"/>
                </a:cubicBezTo>
                <a:cubicBezTo>
                  <a:pt x="267" y="92"/>
                  <a:pt x="221" y="88"/>
                  <a:pt x="221" y="88"/>
                </a:cubicBezTo>
                <a:cubicBezTo>
                  <a:pt x="221" y="88"/>
                  <a:pt x="197" y="115"/>
                  <a:pt x="158" y="99"/>
                </a:cubicBezTo>
                <a:cubicBezTo>
                  <a:pt x="158" y="99"/>
                  <a:pt x="144" y="126"/>
                  <a:pt x="108" y="125"/>
                </a:cubicBezTo>
                <a:cubicBezTo>
                  <a:pt x="73" y="124"/>
                  <a:pt x="59" y="102"/>
                  <a:pt x="59" y="102"/>
                </a:cubicBezTo>
                <a:cubicBezTo>
                  <a:pt x="59" y="102"/>
                  <a:pt x="11" y="110"/>
                  <a:pt x="5" y="77"/>
                </a:cubicBezTo>
                <a:cubicBezTo>
                  <a:pt x="0" y="42"/>
                  <a:pt x="42" y="37"/>
                  <a:pt x="52" y="50"/>
                </a:cubicBezTo>
                <a:close/>
              </a:path>
            </a:pathLst>
          </a:custGeom>
          <a:solidFill>
            <a:srgbClr val="98D2E3">
              <a:alpha val="50195"/>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2" name="Freeform 10"/>
          <p:cNvSpPr/>
          <p:nvPr/>
        </p:nvSpPr>
        <p:spPr bwMode="auto">
          <a:xfrm>
            <a:off x="3344863" y="1098550"/>
            <a:ext cx="790575" cy="373063"/>
          </a:xfrm>
          <a:custGeom>
            <a:gdLst>
              <a:gd fmla="*/ 153970 w 267" name="T0"/>
              <a:gd fmla="*/ 148041 h 126" name="T1"/>
              <a:gd fmla="*/ 346432 w 267" name="T2"/>
              <a:gd fmla="*/ 109550 h 126" name="T3"/>
              <a:gd fmla="*/ 470792 w 267" name="T4"/>
              <a:gd fmla="*/ 17765 h 126" name="T5"/>
              <a:gd fmla="*/ 642527 w 267" name="T6"/>
              <a:gd fmla="*/ 91785 h 126" name="T7"/>
              <a:gd fmla="*/ 781692 w 267" name="T8"/>
              <a:gd fmla="*/ 171727 h 126" name="T9"/>
              <a:gd fmla="*/ 654371 w 267" name="T10"/>
              <a:gd fmla="*/ 260552 h 126" name="T11"/>
              <a:gd fmla="*/ 467831 w 267" name="T12"/>
              <a:gd fmla="*/ 293121 h 126" name="T13"/>
              <a:gd fmla="*/ 319783 w 267" name="T14"/>
              <a:gd fmla="*/ 370102 h 126" name="T15"/>
              <a:gd fmla="*/ 174696 w 267" name="T16"/>
              <a:gd fmla="*/ 302003 h 126" name="T17"/>
              <a:gd fmla="*/ 14805 w 267" name="T18"/>
              <a:gd fmla="*/ 227983 h 126" name="T19"/>
              <a:gd fmla="*/ 153970 w 267" name="T20"/>
              <a:gd fmla="*/ 148041 h 1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25" w="267">
                <a:moveTo>
                  <a:pt x="52" y="50"/>
                </a:moveTo>
                <a:cubicBezTo>
                  <a:pt x="52" y="50"/>
                  <a:pt x="78" y="16"/>
                  <a:pt x="117" y="37"/>
                </a:cubicBezTo>
                <a:cubicBezTo>
                  <a:pt x="117" y="37"/>
                  <a:pt x="128" y="12"/>
                  <a:pt x="159" y="6"/>
                </a:cubicBezTo>
                <a:cubicBezTo>
                  <a:pt x="189" y="0"/>
                  <a:pt x="213" y="22"/>
                  <a:pt x="217" y="31"/>
                </a:cubicBezTo>
                <a:cubicBezTo>
                  <a:pt x="217" y="31"/>
                  <a:pt x="260" y="24"/>
                  <a:pt x="264" y="58"/>
                </a:cubicBezTo>
                <a:cubicBezTo>
                  <a:pt x="267" y="92"/>
                  <a:pt x="221" y="88"/>
                  <a:pt x="221" y="88"/>
                </a:cubicBezTo>
                <a:cubicBezTo>
                  <a:pt x="221" y="88"/>
                  <a:pt x="197" y="115"/>
                  <a:pt x="158" y="99"/>
                </a:cubicBezTo>
                <a:cubicBezTo>
                  <a:pt x="158" y="99"/>
                  <a:pt x="144" y="126"/>
                  <a:pt x="108" y="125"/>
                </a:cubicBezTo>
                <a:cubicBezTo>
                  <a:pt x="73" y="124"/>
                  <a:pt x="59" y="102"/>
                  <a:pt x="59" y="102"/>
                </a:cubicBezTo>
                <a:cubicBezTo>
                  <a:pt x="59" y="102"/>
                  <a:pt x="11" y="110"/>
                  <a:pt x="5" y="77"/>
                </a:cubicBezTo>
                <a:cubicBezTo>
                  <a:pt x="0" y="42"/>
                  <a:pt x="42" y="37"/>
                  <a:pt x="52" y="50"/>
                </a:cubicBez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3" name="Freeform 11"/>
          <p:cNvSpPr/>
          <p:nvPr/>
        </p:nvSpPr>
        <p:spPr bwMode="auto">
          <a:xfrm>
            <a:off x="7380288" y="601663"/>
            <a:ext cx="1139825" cy="539750"/>
          </a:xfrm>
          <a:custGeom>
            <a:gdLst>
              <a:gd fmla="*/ 222044 w 385" name="T0"/>
              <a:gd fmla="*/ 213527 h 182" name="T1"/>
              <a:gd fmla="*/ 497378 w 385" name="T2"/>
              <a:gd fmla="*/ 160146 h 182" name="T3"/>
              <a:gd fmla="*/ 677974 w 385" name="T4"/>
              <a:gd fmla="*/ 26691 h 182" name="T5"/>
              <a:gd fmla="*/ 926663 w 385" name="T6"/>
              <a:gd fmla="*/ 133455 h 182" name="T7"/>
              <a:gd fmla="*/ 1127983 w 385" name="T8"/>
              <a:gd fmla="*/ 249115 h 182" name="T9"/>
              <a:gd fmla="*/ 944426 w 385" name="T10"/>
              <a:gd fmla="*/ 376639 h 182" name="T11"/>
              <a:gd fmla="*/ 675013 w 385" name="T12"/>
              <a:gd fmla="*/ 424089 h 182" name="T13"/>
              <a:gd fmla="*/ 461851 w 385" name="T14"/>
              <a:gd fmla="*/ 536784 h 182" name="T15"/>
              <a:gd fmla="*/ 251650 w 385" name="T16"/>
              <a:gd fmla="*/ 438918 h 182" name="T17"/>
              <a:gd fmla="*/ 23685 w 385" name="T18"/>
              <a:gd fmla="*/ 329188 h 182" name="T19"/>
              <a:gd fmla="*/ 222044 w 385" name="T20"/>
              <a:gd fmla="*/ 213527 h 18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82" w="385">
                <a:moveTo>
                  <a:pt x="75" y="72"/>
                </a:moveTo>
                <a:cubicBezTo>
                  <a:pt x="75" y="72"/>
                  <a:pt x="113" y="23"/>
                  <a:pt x="168" y="54"/>
                </a:cubicBezTo>
                <a:cubicBezTo>
                  <a:pt x="168" y="54"/>
                  <a:pt x="185" y="17"/>
                  <a:pt x="229" y="9"/>
                </a:cubicBezTo>
                <a:cubicBezTo>
                  <a:pt x="273" y="0"/>
                  <a:pt x="308" y="32"/>
                  <a:pt x="313" y="45"/>
                </a:cubicBezTo>
                <a:cubicBezTo>
                  <a:pt x="313" y="45"/>
                  <a:pt x="376" y="35"/>
                  <a:pt x="381" y="84"/>
                </a:cubicBezTo>
                <a:cubicBezTo>
                  <a:pt x="385" y="133"/>
                  <a:pt x="319" y="127"/>
                  <a:pt x="319" y="127"/>
                </a:cubicBezTo>
                <a:cubicBezTo>
                  <a:pt x="319" y="127"/>
                  <a:pt x="285" y="167"/>
                  <a:pt x="228" y="143"/>
                </a:cubicBezTo>
                <a:cubicBezTo>
                  <a:pt x="228" y="143"/>
                  <a:pt x="207" y="182"/>
                  <a:pt x="156" y="181"/>
                </a:cubicBezTo>
                <a:cubicBezTo>
                  <a:pt x="105" y="180"/>
                  <a:pt x="85" y="148"/>
                  <a:pt x="85" y="148"/>
                </a:cubicBezTo>
                <a:cubicBezTo>
                  <a:pt x="85" y="148"/>
                  <a:pt x="16" y="159"/>
                  <a:pt x="8" y="111"/>
                </a:cubicBezTo>
                <a:cubicBezTo>
                  <a:pt x="0" y="62"/>
                  <a:pt x="60" y="54"/>
                  <a:pt x="75" y="72"/>
                </a:cubicBez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4" name="Freeform 12"/>
          <p:cNvSpPr/>
          <p:nvPr/>
        </p:nvSpPr>
        <p:spPr bwMode="auto">
          <a:xfrm>
            <a:off x="5076825" y="1552575"/>
            <a:ext cx="468313" cy="222250"/>
          </a:xfrm>
          <a:custGeom>
            <a:gdLst>
              <a:gd fmla="*/ 91884 w 158" name="T0"/>
              <a:gd fmla="*/ 88900 h 75" name="T1"/>
              <a:gd fmla="*/ 204516 w 158" name="T2"/>
              <a:gd fmla="*/ 68157 h 75" name="T3"/>
              <a:gd fmla="*/ 278617 w 158" name="T4"/>
              <a:gd fmla="*/ 11853 h 75" name="T5"/>
              <a:gd fmla="*/ 382357 w 158" name="T6"/>
              <a:gd fmla="*/ 56303 h 75" name="T7"/>
              <a:gd fmla="*/ 465349 w 158" name="T8"/>
              <a:gd fmla="*/ 103717 h 75" name="T9"/>
              <a:gd fmla="*/ 388285 w 158" name="T10"/>
              <a:gd fmla="*/ 157057 h 75" name="T11"/>
              <a:gd fmla="*/ 278617 w 158" name="T12"/>
              <a:gd fmla="*/ 174837 h 75" name="T13"/>
              <a:gd fmla="*/ 189696 w 158" name="T14"/>
              <a:gd fmla="*/ 222250 h 75" name="T15"/>
              <a:gd fmla="*/ 103740 w 158" name="T16"/>
              <a:gd fmla="*/ 180763 h 75" name="T17"/>
              <a:gd fmla="*/ 8892 w 158" name="T18"/>
              <a:gd fmla="*/ 136313 h 75" name="T19"/>
              <a:gd fmla="*/ 91884 w 158" name="T20"/>
              <a:gd fmla="*/ 88900 h 7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5" w="158">
                <a:moveTo>
                  <a:pt x="31" y="30"/>
                </a:moveTo>
                <a:cubicBezTo>
                  <a:pt x="31" y="30"/>
                  <a:pt x="46" y="10"/>
                  <a:pt x="69" y="23"/>
                </a:cubicBezTo>
                <a:cubicBezTo>
                  <a:pt x="69" y="23"/>
                  <a:pt x="76" y="7"/>
                  <a:pt x="94" y="4"/>
                </a:cubicBezTo>
                <a:cubicBezTo>
                  <a:pt x="112" y="0"/>
                  <a:pt x="126" y="14"/>
                  <a:pt x="129" y="19"/>
                </a:cubicBezTo>
                <a:cubicBezTo>
                  <a:pt x="129" y="19"/>
                  <a:pt x="155" y="15"/>
                  <a:pt x="157" y="35"/>
                </a:cubicBezTo>
                <a:cubicBezTo>
                  <a:pt x="158" y="55"/>
                  <a:pt x="131" y="53"/>
                  <a:pt x="131" y="53"/>
                </a:cubicBezTo>
                <a:cubicBezTo>
                  <a:pt x="131" y="53"/>
                  <a:pt x="117" y="69"/>
                  <a:pt x="94" y="59"/>
                </a:cubicBezTo>
                <a:cubicBezTo>
                  <a:pt x="94" y="59"/>
                  <a:pt x="85" y="75"/>
                  <a:pt x="64" y="75"/>
                </a:cubicBezTo>
                <a:cubicBezTo>
                  <a:pt x="43" y="74"/>
                  <a:pt x="35" y="61"/>
                  <a:pt x="35" y="61"/>
                </a:cubicBezTo>
                <a:cubicBezTo>
                  <a:pt x="35" y="61"/>
                  <a:pt x="6" y="66"/>
                  <a:pt x="3" y="46"/>
                </a:cubicBezTo>
                <a:cubicBezTo>
                  <a:pt x="0" y="26"/>
                  <a:pt x="25" y="22"/>
                  <a:pt x="31" y="30"/>
                </a:cubicBezTo>
                <a:close/>
              </a:path>
            </a:pathLst>
          </a:custGeom>
          <a:solidFill>
            <a:srgbClr val="98D2E3">
              <a:alpha val="20000"/>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6" name="Oval 14"/>
          <p:cNvSpPr>
            <a:spLocks noChangeArrowheads="1"/>
          </p:cNvSpPr>
          <p:nvPr/>
        </p:nvSpPr>
        <p:spPr bwMode="auto">
          <a:xfrm>
            <a:off x="1558925" y="3576638"/>
            <a:ext cx="314325" cy="311150"/>
          </a:xfrm>
          <a:prstGeom prst="ellipse">
            <a:avLst/>
          </a:prstGeom>
          <a:solidFill>
            <a:srgbClr val="7BBFA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567" name="Freeform 15"/>
          <p:cNvSpPr>
            <a:spLocks noEditPoints="1"/>
          </p:cNvSpPr>
          <p:nvPr/>
        </p:nvSpPr>
        <p:spPr bwMode="auto">
          <a:xfrm>
            <a:off x="1631950" y="3660775"/>
            <a:ext cx="168275" cy="141288"/>
          </a:xfrm>
          <a:custGeom>
            <a:gdLst>
              <a:gd fmla="*/ 5606 w 90" name="T0"/>
              <a:gd fmla="*/ 0 h 76" name="T1"/>
              <a:gd fmla="*/ 5606 w 90" name="T2"/>
              <a:gd fmla="*/ 0 h 76" name="T3"/>
              <a:gd fmla="*/ 160700 w 90" name="T4"/>
              <a:gd fmla="*/ 0 h 76" name="T5"/>
              <a:gd fmla="*/ 168174 w 90" name="T6"/>
              <a:gd fmla="*/ 7430 h 76" name="T7"/>
              <a:gd fmla="*/ 168174 w 90" name="T8"/>
              <a:gd fmla="*/ 7430 h 76" name="T9"/>
              <a:gd fmla="*/ 168174 w 90" name="T10"/>
              <a:gd fmla="*/ 118872 h 76" name="T11"/>
              <a:gd fmla="*/ 160700 w 90" name="T12"/>
              <a:gd fmla="*/ 124445 h 76" name="T13"/>
              <a:gd fmla="*/ 160700 w 90" name="T14"/>
              <a:gd fmla="*/ 124445 h 76" name="T15"/>
              <a:gd fmla="*/ 89693 w 90" name="T16"/>
              <a:gd fmla="*/ 124445 h 76" name="T17"/>
              <a:gd fmla="*/ 89693 w 90" name="T18"/>
              <a:gd fmla="*/ 131874 h 76" name="T19"/>
              <a:gd fmla="*/ 89693 w 90" name="T20"/>
              <a:gd fmla="*/ 131874 h 76" name="T21"/>
              <a:gd fmla="*/ 125196 w 90" name="T22"/>
              <a:gd fmla="*/ 131874 h 76" name="T23"/>
              <a:gd fmla="*/ 128933 w 90" name="T24"/>
              <a:gd fmla="*/ 135589 h 76" name="T25"/>
              <a:gd fmla="*/ 125196 w 90" name="T26"/>
              <a:gd fmla="*/ 141161 h 76" name="T27"/>
              <a:gd fmla="*/ 41109 w 90" name="T28"/>
              <a:gd fmla="*/ 141161 h 76" name="T29"/>
              <a:gd fmla="*/ 37372 w 90" name="T30"/>
              <a:gd fmla="*/ 135589 h 76" name="T31"/>
              <a:gd fmla="*/ 41109 w 90" name="T32"/>
              <a:gd fmla="*/ 131874 h 76" name="T33"/>
              <a:gd fmla="*/ 76613 w 90" name="T34"/>
              <a:gd fmla="*/ 131874 h 76" name="T35"/>
              <a:gd fmla="*/ 76613 w 90" name="T36"/>
              <a:gd fmla="*/ 131874 h 76" name="T37"/>
              <a:gd fmla="*/ 76613 w 90" name="T38"/>
              <a:gd fmla="*/ 124445 h 76" name="T39"/>
              <a:gd fmla="*/ 5606 w 90" name="T40"/>
              <a:gd fmla="*/ 124445 h 76" name="T41"/>
              <a:gd fmla="*/ 0 w 90" name="T42"/>
              <a:gd fmla="*/ 118872 h 76" name="T43"/>
              <a:gd fmla="*/ 0 w 90" name="T44"/>
              <a:gd fmla="*/ 118872 h 76" name="T45"/>
              <a:gd fmla="*/ 0 w 90" name="T46"/>
              <a:gd fmla="*/ 7430 h 76" name="T47"/>
              <a:gd fmla="*/ 5606 w 90" name="T48"/>
              <a:gd fmla="*/ 0 h 76" name="T49"/>
              <a:gd fmla="*/ 80350 w 90" name="T50"/>
              <a:gd fmla="*/ 29718 h 76" name="T51"/>
              <a:gd fmla="*/ 80350 w 90" name="T52"/>
              <a:gd fmla="*/ 29718 h 76" name="T53"/>
              <a:gd fmla="*/ 102773 w 90" name="T54"/>
              <a:gd fmla="*/ 39005 h 76" name="T55"/>
              <a:gd fmla="*/ 110247 w 90" name="T56"/>
              <a:gd fmla="*/ 59436 h 76" name="T57"/>
              <a:gd fmla="*/ 104642 w 90" name="T58"/>
              <a:gd fmla="*/ 78010 h 76" name="T59"/>
              <a:gd fmla="*/ 115853 w 90" name="T60"/>
              <a:gd fmla="*/ 89154 h 76" name="T61"/>
              <a:gd fmla="*/ 115853 w 90" name="T62"/>
              <a:gd fmla="*/ 94726 h 76" name="T63"/>
              <a:gd fmla="*/ 110247 w 90" name="T64"/>
              <a:gd fmla="*/ 94726 h 76" name="T65"/>
              <a:gd fmla="*/ 99036 w 90" name="T66"/>
              <a:gd fmla="*/ 83582 h 76" name="T67"/>
              <a:gd fmla="*/ 80350 w 90" name="T68"/>
              <a:gd fmla="*/ 89154 h 76" name="T69"/>
              <a:gd fmla="*/ 59795 w 90" name="T70"/>
              <a:gd fmla="*/ 81725 h 76" name="T71"/>
              <a:gd fmla="*/ 50452 w 90" name="T72"/>
              <a:gd fmla="*/ 59436 h 76" name="T73"/>
              <a:gd fmla="*/ 80350 w 90" name="T74"/>
              <a:gd fmla="*/ 29718 h 76" name="T75"/>
              <a:gd fmla="*/ 80350 w 90" name="T76"/>
              <a:gd fmla="*/ 37148 h 76" name="T77"/>
              <a:gd fmla="*/ 80350 w 90" name="T78"/>
              <a:gd fmla="*/ 37148 h 76" name="T79"/>
              <a:gd fmla="*/ 57927 w 90" name="T80"/>
              <a:gd fmla="*/ 59436 h 76" name="T81"/>
              <a:gd fmla="*/ 65401 w 90" name="T82"/>
              <a:gd fmla="*/ 76153 h 76" name="T83"/>
              <a:gd fmla="*/ 80350 w 90" name="T84"/>
              <a:gd fmla="*/ 81725 h 76" name="T85"/>
              <a:gd fmla="*/ 97167 w 90" name="T86"/>
              <a:gd fmla="*/ 76153 h 76" name="T87"/>
              <a:gd fmla="*/ 102773 w 90" name="T88"/>
              <a:gd fmla="*/ 59436 h 76" name="T89"/>
              <a:gd fmla="*/ 97167 w 90" name="T90"/>
              <a:gd fmla="*/ 44577 h 76" name="T91"/>
              <a:gd fmla="*/ 80350 w 90" name="T92"/>
              <a:gd fmla="*/ 37148 h 76" name="T93"/>
              <a:gd fmla="*/ 143882 w 90" name="T94"/>
              <a:gd fmla="*/ 94726 h 76" name="T95"/>
              <a:gd fmla="*/ 143882 w 90" name="T96"/>
              <a:gd fmla="*/ 94726 h 76" name="T97"/>
              <a:gd fmla="*/ 149488 w 90" name="T98"/>
              <a:gd fmla="*/ 100299 h 76" name="T99"/>
              <a:gd fmla="*/ 143882 w 90" name="T100"/>
              <a:gd fmla="*/ 105871 h 76" name="T101"/>
              <a:gd fmla="*/ 136408 w 90" name="T102"/>
              <a:gd fmla="*/ 100299 h 76" name="T103"/>
              <a:gd fmla="*/ 143882 w 90" name="T104"/>
              <a:gd fmla="*/ 94726 h 76" name="T105"/>
              <a:gd fmla="*/ 155094 w 90" name="T106"/>
              <a:gd fmla="*/ 13002 h 76" name="T107"/>
              <a:gd fmla="*/ 155094 w 90" name="T108"/>
              <a:gd fmla="*/ 13002 h 76" name="T109"/>
              <a:gd fmla="*/ 13080 w 90" name="T110"/>
              <a:gd fmla="*/ 13002 h 76" name="T111"/>
              <a:gd fmla="*/ 13080 w 90" name="T112"/>
              <a:gd fmla="*/ 111443 h 76" name="T113"/>
              <a:gd fmla="*/ 155094 w 90" name="T114"/>
              <a:gd fmla="*/ 111443 h 76" name="T115"/>
              <a:gd fmla="*/ 155094 w 90" name="T116"/>
              <a:gd fmla="*/ 13002 h 7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76" w="90">
                <a:moveTo>
                  <a:pt x="3" y="0"/>
                </a:moveTo>
                <a:cubicBezTo>
                  <a:pt x="3" y="0"/>
                  <a:pt x="3" y="0"/>
                  <a:pt x="3" y="0"/>
                </a:cubicBezTo>
                <a:cubicBezTo>
                  <a:pt x="86" y="0"/>
                  <a:pt x="86" y="0"/>
                  <a:pt x="86" y="0"/>
                </a:cubicBezTo>
                <a:cubicBezTo>
                  <a:pt x="88" y="0"/>
                  <a:pt x="90" y="2"/>
                  <a:pt x="90" y="4"/>
                </a:cubicBezTo>
                <a:cubicBezTo>
                  <a:pt x="90" y="4"/>
                  <a:pt x="90" y="4"/>
                  <a:pt x="90" y="4"/>
                </a:cubicBezTo>
                <a:cubicBezTo>
                  <a:pt x="90" y="64"/>
                  <a:pt x="90" y="64"/>
                  <a:pt x="90" y="64"/>
                </a:cubicBezTo>
                <a:cubicBezTo>
                  <a:pt x="90" y="66"/>
                  <a:pt x="88" y="67"/>
                  <a:pt x="86" y="67"/>
                </a:cubicBezTo>
                <a:cubicBezTo>
                  <a:pt x="86" y="67"/>
                  <a:pt x="86" y="67"/>
                  <a:pt x="86" y="67"/>
                </a:cubicBezTo>
                <a:cubicBezTo>
                  <a:pt x="48" y="67"/>
                  <a:pt x="48" y="67"/>
                  <a:pt x="48" y="67"/>
                </a:cubicBezTo>
                <a:cubicBezTo>
                  <a:pt x="48" y="71"/>
                  <a:pt x="48" y="71"/>
                  <a:pt x="48" y="71"/>
                </a:cubicBezTo>
                <a:cubicBezTo>
                  <a:pt x="48" y="71"/>
                  <a:pt x="48" y="71"/>
                  <a:pt x="48" y="71"/>
                </a:cubicBezTo>
                <a:cubicBezTo>
                  <a:pt x="67" y="71"/>
                  <a:pt x="67" y="71"/>
                  <a:pt x="67" y="71"/>
                </a:cubicBezTo>
                <a:cubicBezTo>
                  <a:pt x="69" y="71"/>
                  <a:pt x="69" y="72"/>
                  <a:pt x="69" y="73"/>
                </a:cubicBezTo>
                <a:cubicBezTo>
                  <a:pt x="69" y="75"/>
                  <a:pt x="69" y="76"/>
                  <a:pt x="67" y="76"/>
                </a:cubicBezTo>
                <a:cubicBezTo>
                  <a:pt x="22" y="76"/>
                  <a:pt x="22" y="76"/>
                  <a:pt x="22" y="76"/>
                </a:cubicBezTo>
                <a:cubicBezTo>
                  <a:pt x="21" y="76"/>
                  <a:pt x="20" y="75"/>
                  <a:pt x="20" y="73"/>
                </a:cubicBezTo>
                <a:cubicBezTo>
                  <a:pt x="20" y="72"/>
                  <a:pt x="21" y="71"/>
                  <a:pt x="22" y="71"/>
                </a:cubicBezTo>
                <a:cubicBezTo>
                  <a:pt x="41" y="71"/>
                  <a:pt x="41" y="71"/>
                  <a:pt x="41" y="71"/>
                </a:cubicBezTo>
                <a:cubicBezTo>
                  <a:pt x="41" y="71"/>
                  <a:pt x="41" y="71"/>
                  <a:pt x="41" y="71"/>
                </a:cubicBezTo>
                <a:cubicBezTo>
                  <a:pt x="41" y="67"/>
                  <a:pt x="41" y="67"/>
                  <a:pt x="41" y="67"/>
                </a:cubicBezTo>
                <a:cubicBezTo>
                  <a:pt x="3" y="67"/>
                  <a:pt x="3" y="67"/>
                  <a:pt x="3" y="67"/>
                </a:cubicBezTo>
                <a:cubicBezTo>
                  <a:pt x="1" y="67"/>
                  <a:pt x="0" y="66"/>
                  <a:pt x="0" y="64"/>
                </a:cubicBezTo>
                <a:cubicBezTo>
                  <a:pt x="0" y="64"/>
                  <a:pt x="0" y="64"/>
                  <a:pt x="0" y="64"/>
                </a:cubicBezTo>
                <a:cubicBezTo>
                  <a:pt x="0" y="4"/>
                  <a:pt x="0" y="4"/>
                  <a:pt x="0" y="4"/>
                </a:cubicBezTo>
                <a:cubicBezTo>
                  <a:pt x="0" y="2"/>
                  <a:pt x="1" y="0"/>
                  <a:pt x="3" y="0"/>
                </a:cubicBezTo>
                <a:close/>
                <a:moveTo>
                  <a:pt x="43" y="16"/>
                </a:moveTo>
                <a:cubicBezTo>
                  <a:pt x="43" y="16"/>
                  <a:pt x="43" y="16"/>
                  <a:pt x="43" y="16"/>
                </a:cubicBezTo>
                <a:cubicBezTo>
                  <a:pt x="47" y="16"/>
                  <a:pt x="52" y="18"/>
                  <a:pt x="55" y="21"/>
                </a:cubicBezTo>
                <a:cubicBezTo>
                  <a:pt x="58" y="24"/>
                  <a:pt x="59" y="28"/>
                  <a:pt x="59" y="32"/>
                </a:cubicBezTo>
                <a:cubicBezTo>
                  <a:pt x="59" y="36"/>
                  <a:pt x="58" y="39"/>
                  <a:pt x="56" y="42"/>
                </a:cubicBezTo>
                <a:cubicBezTo>
                  <a:pt x="62" y="48"/>
                  <a:pt x="62" y="48"/>
                  <a:pt x="62" y="48"/>
                </a:cubicBezTo>
                <a:cubicBezTo>
                  <a:pt x="63" y="49"/>
                  <a:pt x="63" y="50"/>
                  <a:pt x="62" y="51"/>
                </a:cubicBezTo>
                <a:cubicBezTo>
                  <a:pt x="61" y="52"/>
                  <a:pt x="60" y="52"/>
                  <a:pt x="59" y="51"/>
                </a:cubicBezTo>
                <a:cubicBezTo>
                  <a:pt x="53" y="45"/>
                  <a:pt x="53" y="45"/>
                  <a:pt x="53" y="45"/>
                </a:cubicBezTo>
                <a:cubicBezTo>
                  <a:pt x="50" y="47"/>
                  <a:pt x="47" y="48"/>
                  <a:pt x="43" y="48"/>
                </a:cubicBezTo>
                <a:cubicBezTo>
                  <a:pt x="39" y="48"/>
                  <a:pt x="35" y="47"/>
                  <a:pt x="32" y="44"/>
                </a:cubicBezTo>
                <a:cubicBezTo>
                  <a:pt x="29" y="41"/>
                  <a:pt x="27" y="37"/>
                  <a:pt x="27" y="32"/>
                </a:cubicBezTo>
                <a:cubicBezTo>
                  <a:pt x="27" y="23"/>
                  <a:pt x="34" y="16"/>
                  <a:pt x="43" y="16"/>
                </a:cubicBezTo>
                <a:close/>
                <a:moveTo>
                  <a:pt x="43" y="20"/>
                </a:moveTo>
                <a:cubicBezTo>
                  <a:pt x="43" y="20"/>
                  <a:pt x="43" y="20"/>
                  <a:pt x="43" y="20"/>
                </a:cubicBezTo>
                <a:cubicBezTo>
                  <a:pt x="36" y="20"/>
                  <a:pt x="31" y="26"/>
                  <a:pt x="31" y="32"/>
                </a:cubicBezTo>
                <a:cubicBezTo>
                  <a:pt x="31" y="35"/>
                  <a:pt x="33" y="38"/>
                  <a:pt x="35" y="41"/>
                </a:cubicBezTo>
                <a:cubicBezTo>
                  <a:pt x="37" y="43"/>
                  <a:pt x="40" y="44"/>
                  <a:pt x="43" y="44"/>
                </a:cubicBezTo>
                <a:cubicBezTo>
                  <a:pt x="47" y="44"/>
                  <a:pt x="50" y="43"/>
                  <a:pt x="52" y="41"/>
                </a:cubicBezTo>
                <a:cubicBezTo>
                  <a:pt x="54" y="38"/>
                  <a:pt x="55" y="35"/>
                  <a:pt x="55" y="32"/>
                </a:cubicBezTo>
                <a:cubicBezTo>
                  <a:pt x="55" y="29"/>
                  <a:pt x="54" y="26"/>
                  <a:pt x="52" y="24"/>
                </a:cubicBezTo>
                <a:cubicBezTo>
                  <a:pt x="49" y="21"/>
                  <a:pt x="46" y="20"/>
                  <a:pt x="43" y="20"/>
                </a:cubicBezTo>
                <a:close/>
                <a:moveTo>
                  <a:pt x="77" y="51"/>
                </a:moveTo>
                <a:cubicBezTo>
                  <a:pt x="77" y="51"/>
                  <a:pt x="77" y="51"/>
                  <a:pt x="77" y="51"/>
                </a:cubicBezTo>
                <a:cubicBezTo>
                  <a:pt x="78" y="51"/>
                  <a:pt x="80" y="52"/>
                  <a:pt x="80" y="54"/>
                </a:cubicBezTo>
                <a:cubicBezTo>
                  <a:pt x="80" y="56"/>
                  <a:pt x="78" y="57"/>
                  <a:pt x="77" y="57"/>
                </a:cubicBezTo>
                <a:cubicBezTo>
                  <a:pt x="75" y="57"/>
                  <a:pt x="73" y="56"/>
                  <a:pt x="73" y="54"/>
                </a:cubicBezTo>
                <a:cubicBezTo>
                  <a:pt x="73" y="52"/>
                  <a:pt x="75" y="51"/>
                  <a:pt x="77" y="51"/>
                </a:cubicBezTo>
                <a:close/>
                <a:moveTo>
                  <a:pt x="83" y="7"/>
                </a:moveTo>
                <a:cubicBezTo>
                  <a:pt x="83" y="7"/>
                  <a:pt x="83" y="7"/>
                  <a:pt x="83" y="7"/>
                </a:cubicBezTo>
                <a:cubicBezTo>
                  <a:pt x="7" y="7"/>
                  <a:pt x="7" y="7"/>
                  <a:pt x="7" y="7"/>
                </a:cubicBezTo>
                <a:cubicBezTo>
                  <a:pt x="7" y="25"/>
                  <a:pt x="7" y="43"/>
                  <a:pt x="7" y="60"/>
                </a:cubicBezTo>
                <a:cubicBezTo>
                  <a:pt x="32" y="60"/>
                  <a:pt x="57" y="60"/>
                  <a:pt x="83" y="60"/>
                </a:cubicBezTo>
                <a:cubicBezTo>
                  <a:pt x="83" y="43"/>
                  <a:pt x="83" y="25"/>
                  <a:pt x="83"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9" name="Oval 17"/>
          <p:cNvSpPr>
            <a:spLocks noChangeArrowheads="1"/>
          </p:cNvSpPr>
          <p:nvPr/>
        </p:nvSpPr>
        <p:spPr bwMode="auto">
          <a:xfrm>
            <a:off x="3444875" y="3576638"/>
            <a:ext cx="314325" cy="311150"/>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570" name="Freeform 18"/>
          <p:cNvSpPr>
            <a:spLocks noEditPoints="1"/>
          </p:cNvSpPr>
          <p:nvPr/>
        </p:nvSpPr>
        <p:spPr bwMode="auto">
          <a:xfrm>
            <a:off x="3517900" y="3644900"/>
            <a:ext cx="168275" cy="157163"/>
          </a:xfrm>
          <a:custGeom>
            <a:gdLst>
              <a:gd fmla="*/ 131220 w 90" name="T0"/>
              <a:gd fmla="*/ 86848 h 85" name="T1"/>
              <a:gd fmla="*/ 138718 w 90" name="T2"/>
              <a:gd fmla="*/ 81305 h 85" name="T3"/>
              <a:gd fmla="*/ 144342 w 90" name="T4"/>
              <a:gd fmla="*/ 86848 h 85" name="T5"/>
              <a:gd fmla="*/ 144342 w 90" name="T6"/>
              <a:gd fmla="*/ 149675 h 85" name="T7"/>
              <a:gd fmla="*/ 138718 w 90" name="T8"/>
              <a:gd fmla="*/ 157066 h 85" name="T9"/>
              <a:gd fmla="*/ 136843 w 90" name="T10"/>
              <a:gd fmla="*/ 157066 h 85" name="T11"/>
              <a:gd fmla="*/ 29993 w 90" name="T12"/>
              <a:gd fmla="*/ 157066 h 85" name="T13"/>
              <a:gd fmla="*/ 24369 w 90" name="T14"/>
              <a:gd fmla="*/ 149675 h 85" name="T15"/>
              <a:gd fmla="*/ 24369 w 90" name="T16"/>
              <a:gd fmla="*/ 149675 h 85" name="T17"/>
              <a:gd fmla="*/ 24369 w 90" name="T18"/>
              <a:gd fmla="*/ 86848 h 85" name="T19"/>
              <a:gd fmla="*/ 29993 w 90" name="T20"/>
              <a:gd fmla="*/ 81305 h 85" name="T21"/>
              <a:gd fmla="*/ 37491 w 90" name="T22"/>
              <a:gd fmla="*/ 86848 h 85" name="T23"/>
              <a:gd fmla="*/ 37491 w 90" name="T24"/>
              <a:gd fmla="*/ 144131 h 85" name="T25"/>
              <a:gd fmla="*/ 58112 w 90" name="T26"/>
              <a:gd fmla="*/ 144131 h 85" name="T27"/>
              <a:gd fmla="*/ 58112 w 90" name="T28"/>
              <a:gd fmla="*/ 79457 h 85" name="T29"/>
              <a:gd fmla="*/ 61861 w 90" name="T30"/>
              <a:gd fmla="*/ 75761 h 85" name="T31"/>
              <a:gd fmla="*/ 61861 w 90" name="T32"/>
              <a:gd fmla="*/ 75761 h 85" name="T33"/>
              <a:gd fmla="*/ 106850 w 90" name="T34"/>
              <a:gd fmla="*/ 75761 h 85" name="T35"/>
              <a:gd fmla="*/ 110599 w 90" name="T36"/>
              <a:gd fmla="*/ 79457 h 85" name="T37"/>
              <a:gd fmla="*/ 110599 w 90" name="T38"/>
              <a:gd fmla="*/ 79457 h 85" name="T39"/>
              <a:gd fmla="*/ 110599 w 90" name="T40"/>
              <a:gd fmla="*/ 144131 h 85" name="T41"/>
              <a:gd fmla="*/ 131220 w 90" name="T42"/>
              <a:gd fmla="*/ 144131 h 85" name="T43"/>
              <a:gd fmla="*/ 131220 w 90" name="T44"/>
              <a:gd fmla="*/ 86848 h 85" name="T45"/>
              <a:gd fmla="*/ 65610 w 90" name="T46"/>
              <a:gd fmla="*/ 144131 h 85" name="T47"/>
              <a:gd fmla="*/ 65610 w 90" name="T48"/>
              <a:gd fmla="*/ 144131 h 85" name="T49"/>
              <a:gd fmla="*/ 103101 w 90" name="T50"/>
              <a:gd fmla="*/ 144131 h 85" name="T51"/>
              <a:gd fmla="*/ 103101 w 90" name="T52"/>
              <a:gd fmla="*/ 85000 h 85" name="T53"/>
              <a:gd fmla="*/ 65610 w 90" name="T54"/>
              <a:gd fmla="*/ 85000 h 85" name="T55"/>
              <a:gd fmla="*/ 65610 w 90" name="T56"/>
              <a:gd fmla="*/ 144131 h 85" name="T57"/>
              <a:gd fmla="*/ 11247 w 90" name="T58"/>
              <a:gd fmla="*/ 88696 h 85" name="T59"/>
              <a:gd fmla="*/ 11247 w 90" name="T60"/>
              <a:gd fmla="*/ 88696 h 85" name="T61"/>
              <a:gd fmla="*/ 1875 w 90" name="T62"/>
              <a:gd fmla="*/ 88696 h 85" name="T63"/>
              <a:gd fmla="*/ 1875 w 90" name="T64"/>
              <a:gd fmla="*/ 79457 h 85" name="T65"/>
              <a:gd fmla="*/ 80606 w 90" name="T66"/>
              <a:gd fmla="*/ 3696 h 85" name="T67"/>
              <a:gd fmla="*/ 88105 w 90" name="T68"/>
              <a:gd fmla="*/ 3696 h 85" name="T69"/>
              <a:gd fmla="*/ 89979 w 90" name="T70"/>
              <a:gd fmla="*/ 3696 h 85" name="T71"/>
              <a:gd fmla="*/ 166836 w 90" name="T72"/>
              <a:gd fmla="*/ 79457 h 85" name="T73"/>
              <a:gd fmla="*/ 166836 w 90" name="T74"/>
              <a:gd fmla="*/ 88696 h 85" name="T75"/>
              <a:gd fmla="*/ 157464 w 90" name="T76"/>
              <a:gd fmla="*/ 88696 h 85" name="T77"/>
              <a:gd fmla="*/ 84356 w 90" name="T78"/>
              <a:gd fmla="*/ 16631 h 85" name="T79"/>
              <a:gd fmla="*/ 11247 w 90" name="T80"/>
              <a:gd fmla="*/ 88696 h 85"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85" w="90">
                <a:moveTo>
                  <a:pt x="70" y="47"/>
                </a:moveTo>
                <a:cubicBezTo>
                  <a:pt x="70" y="45"/>
                  <a:pt x="72" y="44"/>
                  <a:pt x="74" y="44"/>
                </a:cubicBezTo>
                <a:cubicBezTo>
                  <a:pt x="75" y="44"/>
                  <a:pt x="77" y="45"/>
                  <a:pt x="77" y="47"/>
                </a:cubicBezTo>
                <a:cubicBezTo>
                  <a:pt x="77" y="81"/>
                  <a:pt x="77" y="81"/>
                  <a:pt x="77" y="81"/>
                </a:cubicBezTo>
                <a:cubicBezTo>
                  <a:pt x="77" y="83"/>
                  <a:pt x="75" y="85"/>
                  <a:pt x="74" y="85"/>
                </a:cubicBezTo>
                <a:cubicBezTo>
                  <a:pt x="73" y="85"/>
                  <a:pt x="73" y="85"/>
                  <a:pt x="73" y="85"/>
                </a:cubicBezTo>
                <a:cubicBezTo>
                  <a:pt x="16" y="85"/>
                  <a:pt x="16" y="85"/>
                  <a:pt x="16" y="85"/>
                </a:cubicBezTo>
                <a:cubicBezTo>
                  <a:pt x="15" y="85"/>
                  <a:pt x="13" y="83"/>
                  <a:pt x="13" y="81"/>
                </a:cubicBezTo>
                <a:cubicBezTo>
                  <a:pt x="13" y="81"/>
                  <a:pt x="13" y="81"/>
                  <a:pt x="13" y="81"/>
                </a:cubicBezTo>
                <a:cubicBezTo>
                  <a:pt x="13" y="47"/>
                  <a:pt x="13" y="47"/>
                  <a:pt x="13" y="47"/>
                </a:cubicBezTo>
                <a:cubicBezTo>
                  <a:pt x="13" y="45"/>
                  <a:pt x="15" y="44"/>
                  <a:pt x="16" y="44"/>
                </a:cubicBezTo>
                <a:cubicBezTo>
                  <a:pt x="18" y="44"/>
                  <a:pt x="20" y="45"/>
                  <a:pt x="20" y="47"/>
                </a:cubicBezTo>
                <a:cubicBezTo>
                  <a:pt x="20" y="78"/>
                  <a:pt x="20" y="78"/>
                  <a:pt x="20" y="78"/>
                </a:cubicBezTo>
                <a:cubicBezTo>
                  <a:pt x="31" y="78"/>
                  <a:pt x="31" y="78"/>
                  <a:pt x="31" y="78"/>
                </a:cubicBezTo>
                <a:cubicBezTo>
                  <a:pt x="31" y="43"/>
                  <a:pt x="31" y="43"/>
                  <a:pt x="31" y="43"/>
                </a:cubicBezTo>
                <a:cubicBezTo>
                  <a:pt x="31" y="42"/>
                  <a:pt x="32" y="41"/>
                  <a:pt x="33" y="41"/>
                </a:cubicBezTo>
                <a:cubicBezTo>
                  <a:pt x="33" y="41"/>
                  <a:pt x="33" y="41"/>
                  <a:pt x="33" y="41"/>
                </a:cubicBezTo>
                <a:cubicBezTo>
                  <a:pt x="57" y="41"/>
                  <a:pt x="57" y="41"/>
                  <a:pt x="57" y="41"/>
                </a:cubicBezTo>
                <a:cubicBezTo>
                  <a:pt x="58" y="41"/>
                  <a:pt x="59" y="42"/>
                  <a:pt x="59" y="43"/>
                </a:cubicBezTo>
                <a:cubicBezTo>
                  <a:pt x="59" y="43"/>
                  <a:pt x="59" y="43"/>
                  <a:pt x="59" y="43"/>
                </a:cubicBezTo>
                <a:cubicBezTo>
                  <a:pt x="59" y="78"/>
                  <a:pt x="59" y="78"/>
                  <a:pt x="59" y="78"/>
                </a:cubicBezTo>
                <a:cubicBezTo>
                  <a:pt x="70" y="78"/>
                  <a:pt x="70" y="78"/>
                  <a:pt x="70" y="78"/>
                </a:cubicBezTo>
                <a:cubicBezTo>
                  <a:pt x="70" y="47"/>
                  <a:pt x="70" y="47"/>
                  <a:pt x="70" y="47"/>
                </a:cubicBezTo>
                <a:close/>
                <a:moveTo>
                  <a:pt x="35" y="78"/>
                </a:moveTo>
                <a:cubicBezTo>
                  <a:pt x="35" y="78"/>
                  <a:pt x="35" y="78"/>
                  <a:pt x="35" y="78"/>
                </a:cubicBezTo>
                <a:cubicBezTo>
                  <a:pt x="55" y="78"/>
                  <a:pt x="55" y="78"/>
                  <a:pt x="55" y="78"/>
                </a:cubicBezTo>
                <a:cubicBezTo>
                  <a:pt x="55" y="46"/>
                  <a:pt x="55" y="46"/>
                  <a:pt x="55" y="46"/>
                </a:cubicBezTo>
                <a:cubicBezTo>
                  <a:pt x="35" y="46"/>
                  <a:pt x="35" y="46"/>
                  <a:pt x="35" y="46"/>
                </a:cubicBezTo>
                <a:cubicBezTo>
                  <a:pt x="35" y="78"/>
                  <a:pt x="35" y="78"/>
                  <a:pt x="35" y="78"/>
                </a:cubicBezTo>
                <a:close/>
                <a:moveTo>
                  <a:pt x="6" y="48"/>
                </a:moveTo>
                <a:cubicBezTo>
                  <a:pt x="6" y="48"/>
                  <a:pt x="6" y="48"/>
                  <a:pt x="6" y="48"/>
                </a:cubicBezTo>
                <a:cubicBezTo>
                  <a:pt x="5" y="49"/>
                  <a:pt x="2" y="49"/>
                  <a:pt x="1" y="48"/>
                </a:cubicBezTo>
                <a:cubicBezTo>
                  <a:pt x="0" y="47"/>
                  <a:pt x="0" y="45"/>
                  <a:pt x="1" y="43"/>
                </a:cubicBezTo>
                <a:cubicBezTo>
                  <a:pt x="43" y="2"/>
                  <a:pt x="43" y="2"/>
                  <a:pt x="43" y="2"/>
                </a:cubicBezTo>
                <a:cubicBezTo>
                  <a:pt x="44" y="0"/>
                  <a:pt x="46" y="0"/>
                  <a:pt x="47" y="2"/>
                </a:cubicBezTo>
                <a:cubicBezTo>
                  <a:pt x="48" y="2"/>
                  <a:pt x="48" y="2"/>
                  <a:pt x="48" y="2"/>
                </a:cubicBezTo>
                <a:cubicBezTo>
                  <a:pt x="89" y="43"/>
                  <a:pt x="89" y="43"/>
                  <a:pt x="89" y="43"/>
                </a:cubicBezTo>
                <a:cubicBezTo>
                  <a:pt x="90" y="45"/>
                  <a:pt x="90" y="47"/>
                  <a:pt x="89" y="48"/>
                </a:cubicBezTo>
                <a:cubicBezTo>
                  <a:pt x="88" y="49"/>
                  <a:pt x="85" y="49"/>
                  <a:pt x="84" y="48"/>
                </a:cubicBezTo>
                <a:cubicBezTo>
                  <a:pt x="45" y="9"/>
                  <a:pt x="45" y="9"/>
                  <a:pt x="45" y="9"/>
                </a:cubicBezTo>
                <a:cubicBezTo>
                  <a:pt x="6" y="48"/>
                  <a:pt x="6" y="48"/>
                  <a:pt x="6" y="4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72" name="Oval 20"/>
          <p:cNvSpPr>
            <a:spLocks noChangeArrowheads="1"/>
          </p:cNvSpPr>
          <p:nvPr/>
        </p:nvSpPr>
        <p:spPr bwMode="auto">
          <a:xfrm>
            <a:off x="7227888" y="3576638"/>
            <a:ext cx="314325" cy="311150"/>
          </a:xfrm>
          <a:prstGeom prst="ellipse">
            <a:avLst/>
          </a:prstGeom>
          <a:solidFill>
            <a:srgbClr val="FBE22D"/>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573" name="Freeform 21"/>
          <p:cNvSpPr>
            <a:spLocks noEditPoints="1"/>
          </p:cNvSpPr>
          <p:nvPr/>
        </p:nvSpPr>
        <p:spPr bwMode="auto">
          <a:xfrm>
            <a:off x="7300913" y="3649663"/>
            <a:ext cx="168275" cy="163512"/>
          </a:xfrm>
          <a:custGeom>
            <a:gdLst>
              <a:gd fmla="*/ 46864 w 90" name="T0"/>
              <a:gd fmla="*/ 131536 h 88" name="T1"/>
              <a:gd fmla="*/ 26244 w 90" name="T2"/>
              <a:gd fmla="*/ 138947 h 88" name="T3"/>
              <a:gd fmla="*/ 26244 w 90" name="T4"/>
              <a:gd fmla="*/ 122273 h 88" name="T5"/>
              <a:gd fmla="*/ 20620 w 90" name="T6"/>
              <a:gd fmla="*/ 0 h 88" name="T7"/>
              <a:gd fmla="*/ 163087 w 90" name="T8"/>
              <a:gd fmla="*/ 7411 h 88" name="T9"/>
              <a:gd fmla="*/ 168711 w 90" name="T10"/>
              <a:gd fmla="*/ 42610 h 88" name="T11"/>
              <a:gd fmla="*/ 168711 w 90" name="T12"/>
              <a:gd fmla="*/ 92631 h 88" name="T13"/>
              <a:gd fmla="*/ 168711 w 90" name="T14"/>
              <a:gd fmla="*/ 142652 h 88" name="T15"/>
              <a:gd fmla="*/ 149965 w 90" name="T16"/>
              <a:gd fmla="*/ 163031 h 88" name="T17"/>
              <a:gd fmla="*/ 5624 w 90" name="T18"/>
              <a:gd fmla="*/ 155621 h 88" name="T19"/>
              <a:gd fmla="*/ 5624 w 90" name="T20"/>
              <a:gd fmla="*/ 105600 h 88" name="T21"/>
              <a:gd fmla="*/ 5624 w 90" name="T22"/>
              <a:gd fmla="*/ 57431 h 88" name="T23"/>
              <a:gd fmla="*/ 5624 w 90" name="T24"/>
              <a:gd fmla="*/ 7411 h 88" name="T25"/>
              <a:gd fmla="*/ 149965 w 90" name="T26"/>
              <a:gd fmla="*/ 12968 h 88" name="T27"/>
              <a:gd fmla="*/ 14997 w 90" name="T28"/>
              <a:gd fmla="*/ 14821 h 88" name="T29"/>
              <a:gd fmla="*/ 13122 w 90" name="T30"/>
              <a:gd fmla="*/ 20379 h 88" name="T31"/>
              <a:gd fmla="*/ 14997 w 90" name="T32"/>
              <a:gd fmla="*/ 48168 h 88" name="T33"/>
              <a:gd fmla="*/ 20620 w 90" name="T34"/>
              <a:gd fmla="*/ 50021 h 88" name="T35"/>
              <a:gd fmla="*/ 153714 w 90" name="T36"/>
              <a:gd fmla="*/ 48168 h 88" name="T37"/>
              <a:gd fmla="*/ 155589 w 90" name="T38"/>
              <a:gd fmla="*/ 42610 h 88" name="T39"/>
              <a:gd fmla="*/ 153714 w 90" name="T40"/>
              <a:gd fmla="*/ 14821 h 88" name="T41"/>
              <a:gd fmla="*/ 149965 w 90" name="T42"/>
              <a:gd fmla="*/ 62989 h 88" name="T43"/>
              <a:gd fmla="*/ 20620 w 90" name="T44"/>
              <a:gd fmla="*/ 62989 h 88" name="T45"/>
              <a:gd fmla="*/ 14997 w 90" name="T46"/>
              <a:gd fmla="*/ 64842 h 88" name="T47"/>
              <a:gd fmla="*/ 13122 w 90" name="T48"/>
              <a:gd fmla="*/ 92631 h 88" name="T49"/>
              <a:gd fmla="*/ 14997 w 90" name="T50"/>
              <a:gd fmla="*/ 98189 h 88" name="T51"/>
              <a:gd fmla="*/ 149965 w 90" name="T52"/>
              <a:gd fmla="*/ 100042 h 88" name="T53"/>
              <a:gd fmla="*/ 153714 w 90" name="T54"/>
              <a:gd fmla="*/ 98189 h 88" name="T55"/>
              <a:gd fmla="*/ 155589 w 90" name="T56"/>
              <a:gd fmla="*/ 70400 h 88" name="T57"/>
              <a:gd fmla="*/ 153714 w 90" name="T58"/>
              <a:gd fmla="*/ 64842 h 88" name="T59"/>
              <a:gd fmla="*/ 149965 w 90" name="T60"/>
              <a:gd fmla="*/ 113010 h 88" name="T61"/>
              <a:gd fmla="*/ 20620 w 90" name="T62"/>
              <a:gd fmla="*/ 113010 h 88" name="T63"/>
              <a:gd fmla="*/ 14997 w 90" name="T64"/>
              <a:gd fmla="*/ 114863 h 88" name="T65"/>
              <a:gd fmla="*/ 14997 w 90" name="T66"/>
              <a:gd fmla="*/ 146357 h 88" name="T67"/>
              <a:gd fmla="*/ 20620 w 90" name="T68"/>
              <a:gd fmla="*/ 150063 h 88" name="T69"/>
              <a:gd fmla="*/ 153714 w 90" name="T70"/>
              <a:gd fmla="*/ 148210 h 88" name="T71"/>
              <a:gd fmla="*/ 155589 w 90" name="T72"/>
              <a:gd fmla="*/ 120421 h 88" name="T73"/>
              <a:gd fmla="*/ 153714 w 90" name="T74"/>
              <a:gd fmla="*/ 114863 h 88" name="T75"/>
              <a:gd fmla="*/ 35617 w 90" name="T76"/>
              <a:gd fmla="*/ 20379 h 88" name="T77"/>
              <a:gd fmla="*/ 43115 w 90" name="T78"/>
              <a:gd fmla="*/ 40758 h 88" name="T79"/>
              <a:gd fmla="*/ 26244 w 90" name="T80"/>
              <a:gd fmla="*/ 40758 h 88" name="T81"/>
              <a:gd fmla="*/ 26244 w 90" name="T82"/>
              <a:gd fmla="*/ 24084 h 88" name="T83"/>
              <a:gd fmla="*/ 37491 w 90" name="T84"/>
              <a:gd fmla="*/ 29642 h 88" name="T85"/>
              <a:gd fmla="*/ 31868 w 90" name="T86"/>
              <a:gd fmla="*/ 29642 h 88" name="T87"/>
              <a:gd fmla="*/ 31868 w 90" name="T88"/>
              <a:gd fmla="*/ 35200 h 88" name="T89"/>
              <a:gd fmla="*/ 37491 w 90" name="T90"/>
              <a:gd fmla="*/ 35200 h 88" name="T91"/>
              <a:gd fmla="*/ 37491 w 90" name="T92"/>
              <a:gd fmla="*/ 29642 h 88" name="T93"/>
              <a:gd fmla="*/ 35617 w 90" name="T94"/>
              <a:gd fmla="*/ 70400 h 88" name="T95"/>
              <a:gd fmla="*/ 43115 w 90" name="T96"/>
              <a:gd fmla="*/ 88926 h 88" name="T97"/>
              <a:gd fmla="*/ 26244 w 90" name="T98"/>
              <a:gd fmla="*/ 88926 h 88" name="T99"/>
              <a:gd fmla="*/ 26244 w 90" name="T100"/>
              <a:gd fmla="*/ 74105 h 88" name="T101"/>
              <a:gd fmla="*/ 37491 w 90" name="T102"/>
              <a:gd fmla="*/ 77810 h 88" name="T103"/>
              <a:gd fmla="*/ 31868 w 90" name="T104"/>
              <a:gd fmla="*/ 77810 h 88" name="T105"/>
              <a:gd fmla="*/ 31868 w 90" name="T106"/>
              <a:gd fmla="*/ 83368 h 88" name="T107"/>
              <a:gd fmla="*/ 37491 w 90" name="T108"/>
              <a:gd fmla="*/ 83368 h 88" name="T109"/>
              <a:gd fmla="*/ 37491 w 90" name="T110"/>
              <a:gd fmla="*/ 79663 h 88" name="T111"/>
              <a:gd fmla="*/ 37491 w 90" name="T112"/>
              <a:gd fmla="*/ 127831 h 88" name="T113"/>
              <a:gd fmla="*/ 31868 w 90" name="T114"/>
              <a:gd fmla="*/ 127831 h 88" name="T115"/>
              <a:gd fmla="*/ 31868 w 90" name="T116"/>
              <a:gd fmla="*/ 133389 h 88" name="T117"/>
              <a:gd fmla="*/ 37491 w 90" name="T118"/>
              <a:gd fmla="*/ 133389 h 88" name="T119"/>
              <a:gd fmla="*/ 37491 w 90" name="T120"/>
              <a:gd fmla="*/ 127831 h 8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88" w="90">
                <a:moveTo>
                  <a:pt x="19" y="65"/>
                </a:moveTo>
                <a:cubicBezTo>
                  <a:pt x="20" y="65"/>
                  <a:pt x="22" y="65"/>
                  <a:pt x="23" y="66"/>
                </a:cubicBezTo>
                <a:cubicBezTo>
                  <a:pt x="24" y="67"/>
                  <a:pt x="25" y="69"/>
                  <a:pt x="25" y="71"/>
                </a:cubicBezTo>
                <a:cubicBezTo>
                  <a:pt x="25" y="72"/>
                  <a:pt x="24" y="74"/>
                  <a:pt x="23" y="75"/>
                </a:cubicBezTo>
                <a:cubicBezTo>
                  <a:pt x="22" y="76"/>
                  <a:pt x="20" y="77"/>
                  <a:pt x="19" y="77"/>
                </a:cubicBezTo>
                <a:cubicBezTo>
                  <a:pt x="17" y="77"/>
                  <a:pt x="15" y="76"/>
                  <a:pt x="14" y="75"/>
                </a:cubicBezTo>
                <a:cubicBezTo>
                  <a:pt x="14" y="75"/>
                  <a:pt x="14" y="75"/>
                  <a:pt x="14" y="75"/>
                </a:cubicBezTo>
                <a:cubicBezTo>
                  <a:pt x="13" y="74"/>
                  <a:pt x="12" y="72"/>
                  <a:pt x="12" y="71"/>
                </a:cubicBezTo>
                <a:cubicBezTo>
                  <a:pt x="12" y="69"/>
                  <a:pt x="13" y="67"/>
                  <a:pt x="14" y="66"/>
                </a:cubicBezTo>
                <a:cubicBezTo>
                  <a:pt x="14" y="66"/>
                  <a:pt x="14" y="66"/>
                  <a:pt x="14" y="66"/>
                </a:cubicBezTo>
                <a:cubicBezTo>
                  <a:pt x="15" y="65"/>
                  <a:pt x="17" y="65"/>
                  <a:pt x="19" y="65"/>
                </a:cubicBezTo>
                <a:close/>
                <a:moveTo>
                  <a:pt x="11" y="0"/>
                </a:moveTo>
                <a:cubicBezTo>
                  <a:pt x="11" y="0"/>
                  <a:pt x="11" y="0"/>
                  <a:pt x="11" y="0"/>
                </a:cubicBezTo>
                <a:cubicBezTo>
                  <a:pt x="80" y="0"/>
                  <a:pt x="80" y="0"/>
                  <a:pt x="80" y="0"/>
                </a:cubicBezTo>
                <a:cubicBezTo>
                  <a:pt x="83" y="0"/>
                  <a:pt x="85" y="2"/>
                  <a:pt x="87" y="4"/>
                </a:cubicBezTo>
                <a:cubicBezTo>
                  <a:pt x="87" y="4"/>
                  <a:pt x="87" y="4"/>
                  <a:pt x="87" y="4"/>
                </a:cubicBezTo>
                <a:cubicBezTo>
                  <a:pt x="89" y="5"/>
                  <a:pt x="90" y="8"/>
                  <a:pt x="90" y="11"/>
                </a:cubicBezTo>
                <a:cubicBezTo>
                  <a:pt x="90" y="23"/>
                  <a:pt x="90" y="23"/>
                  <a:pt x="90" y="23"/>
                </a:cubicBezTo>
                <a:cubicBezTo>
                  <a:pt x="90" y="26"/>
                  <a:pt x="89" y="29"/>
                  <a:pt x="88" y="31"/>
                </a:cubicBezTo>
                <a:cubicBezTo>
                  <a:pt x="89" y="33"/>
                  <a:pt x="90" y="35"/>
                  <a:pt x="90" y="38"/>
                </a:cubicBezTo>
                <a:cubicBezTo>
                  <a:pt x="90" y="50"/>
                  <a:pt x="90" y="50"/>
                  <a:pt x="90" y="50"/>
                </a:cubicBezTo>
                <a:cubicBezTo>
                  <a:pt x="90" y="53"/>
                  <a:pt x="89" y="55"/>
                  <a:pt x="88" y="57"/>
                </a:cubicBezTo>
                <a:cubicBezTo>
                  <a:pt x="89" y="59"/>
                  <a:pt x="90" y="62"/>
                  <a:pt x="90" y="65"/>
                </a:cubicBezTo>
                <a:cubicBezTo>
                  <a:pt x="90" y="77"/>
                  <a:pt x="90" y="77"/>
                  <a:pt x="90" y="77"/>
                </a:cubicBezTo>
                <a:cubicBezTo>
                  <a:pt x="90" y="80"/>
                  <a:pt x="89" y="82"/>
                  <a:pt x="87" y="84"/>
                </a:cubicBezTo>
                <a:cubicBezTo>
                  <a:pt x="87" y="84"/>
                  <a:pt x="87" y="84"/>
                  <a:pt x="87" y="84"/>
                </a:cubicBezTo>
                <a:cubicBezTo>
                  <a:pt x="85" y="86"/>
                  <a:pt x="83" y="88"/>
                  <a:pt x="80" y="88"/>
                </a:cubicBezTo>
                <a:cubicBezTo>
                  <a:pt x="11" y="88"/>
                  <a:pt x="11" y="88"/>
                  <a:pt x="11" y="88"/>
                </a:cubicBezTo>
                <a:cubicBezTo>
                  <a:pt x="8" y="88"/>
                  <a:pt x="5" y="86"/>
                  <a:pt x="3" y="84"/>
                </a:cubicBezTo>
                <a:cubicBezTo>
                  <a:pt x="3" y="84"/>
                  <a:pt x="3" y="84"/>
                  <a:pt x="3" y="84"/>
                </a:cubicBezTo>
                <a:cubicBezTo>
                  <a:pt x="2" y="82"/>
                  <a:pt x="0" y="80"/>
                  <a:pt x="0" y="77"/>
                </a:cubicBezTo>
                <a:cubicBezTo>
                  <a:pt x="0" y="65"/>
                  <a:pt x="0" y="65"/>
                  <a:pt x="0" y="65"/>
                </a:cubicBezTo>
                <a:cubicBezTo>
                  <a:pt x="0" y="62"/>
                  <a:pt x="1" y="59"/>
                  <a:pt x="3" y="57"/>
                </a:cubicBezTo>
                <a:cubicBezTo>
                  <a:pt x="1" y="55"/>
                  <a:pt x="0" y="53"/>
                  <a:pt x="0" y="50"/>
                </a:cubicBezTo>
                <a:cubicBezTo>
                  <a:pt x="0" y="38"/>
                  <a:pt x="0" y="38"/>
                  <a:pt x="0" y="38"/>
                </a:cubicBezTo>
                <a:cubicBezTo>
                  <a:pt x="0" y="35"/>
                  <a:pt x="1" y="33"/>
                  <a:pt x="3" y="31"/>
                </a:cubicBezTo>
                <a:cubicBezTo>
                  <a:pt x="1" y="29"/>
                  <a:pt x="0" y="26"/>
                  <a:pt x="0" y="23"/>
                </a:cubicBezTo>
                <a:cubicBezTo>
                  <a:pt x="0" y="11"/>
                  <a:pt x="0" y="11"/>
                  <a:pt x="0" y="11"/>
                </a:cubicBezTo>
                <a:cubicBezTo>
                  <a:pt x="0" y="8"/>
                  <a:pt x="2" y="5"/>
                  <a:pt x="3" y="4"/>
                </a:cubicBezTo>
                <a:cubicBezTo>
                  <a:pt x="3" y="4"/>
                  <a:pt x="3" y="4"/>
                  <a:pt x="3" y="4"/>
                </a:cubicBezTo>
                <a:cubicBezTo>
                  <a:pt x="5" y="2"/>
                  <a:pt x="8" y="0"/>
                  <a:pt x="11" y="0"/>
                </a:cubicBezTo>
                <a:close/>
                <a:moveTo>
                  <a:pt x="80" y="7"/>
                </a:moveTo>
                <a:cubicBezTo>
                  <a:pt x="80" y="7"/>
                  <a:pt x="80" y="7"/>
                  <a:pt x="80" y="7"/>
                </a:cubicBezTo>
                <a:cubicBezTo>
                  <a:pt x="11" y="7"/>
                  <a:pt x="11" y="7"/>
                  <a:pt x="11" y="7"/>
                </a:cubicBezTo>
                <a:cubicBezTo>
                  <a:pt x="10" y="7"/>
                  <a:pt x="9" y="8"/>
                  <a:pt x="8" y="8"/>
                </a:cubicBezTo>
                <a:cubicBezTo>
                  <a:pt x="8" y="8"/>
                  <a:pt x="8" y="8"/>
                  <a:pt x="8" y="8"/>
                </a:cubicBezTo>
                <a:cubicBezTo>
                  <a:pt x="8" y="8"/>
                  <a:pt x="8" y="8"/>
                  <a:pt x="8" y="8"/>
                </a:cubicBezTo>
                <a:cubicBezTo>
                  <a:pt x="8" y="9"/>
                  <a:pt x="7" y="10"/>
                  <a:pt x="7" y="11"/>
                </a:cubicBezTo>
                <a:cubicBezTo>
                  <a:pt x="7" y="23"/>
                  <a:pt x="7" y="23"/>
                  <a:pt x="7" y="23"/>
                </a:cubicBezTo>
                <a:cubicBezTo>
                  <a:pt x="7" y="24"/>
                  <a:pt x="8" y="25"/>
                  <a:pt x="8" y="26"/>
                </a:cubicBezTo>
                <a:cubicBezTo>
                  <a:pt x="8" y="26"/>
                  <a:pt x="8" y="26"/>
                  <a:pt x="8" y="26"/>
                </a:cubicBezTo>
                <a:cubicBezTo>
                  <a:pt x="8" y="26"/>
                  <a:pt x="8" y="26"/>
                  <a:pt x="8" y="26"/>
                </a:cubicBezTo>
                <a:cubicBezTo>
                  <a:pt x="9" y="27"/>
                  <a:pt x="10" y="27"/>
                  <a:pt x="11" y="27"/>
                </a:cubicBezTo>
                <a:cubicBezTo>
                  <a:pt x="11" y="27"/>
                  <a:pt x="11" y="27"/>
                  <a:pt x="11" y="27"/>
                </a:cubicBezTo>
                <a:cubicBezTo>
                  <a:pt x="80" y="27"/>
                  <a:pt x="80" y="27"/>
                  <a:pt x="80" y="27"/>
                </a:cubicBezTo>
                <a:cubicBezTo>
                  <a:pt x="80" y="27"/>
                  <a:pt x="80" y="27"/>
                  <a:pt x="80" y="27"/>
                </a:cubicBezTo>
                <a:cubicBezTo>
                  <a:pt x="81" y="27"/>
                  <a:pt x="82" y="27"/>
                  <a:pt x="82" y="26"/>
                </a:cubicBezTo>
                <a:cubicBezTo>
                  <a:pt x="82" y="26"/>
                  <a:pt x="82" y="26"/>
                  <a:pt x="82" y="26"/>
                </a:cubicBezTo>
                <a:cubicBezTo>
                  <a:pt x="82" y="26"/>
                  <a:pt x="82" y="26"/>
                  <a:pt x="82" y="26"/>
                </a:cubicBezTo>
                <a:cubicBezTo>
                  <a:pt x="83" y="25"/>
                  <a:pt x="83" y="24"/>
                  <a:pt x="83" y="23"/>
                </a:cubicBezTo>
                <a:cubicBezTo>
                  <a:pt x="83" y="11"/>
                  <a:pt x="83" y="11"/>
                  <a:pt x="83" y="11"/>
                </a:cubicBezTo>
                <a:cubicBezTo>
                  <a:pt x="83" y="10"/>
                  <a:pt x="83" y="9"/>
                  <a:pt x="82" y="8"/>
                </a:cubicBezTo>
                <a:cubicBezTo>
                  <a:pt x="82" y="8"/>
                  <a:pt x="82" y="8"/>
                  <a:pt x="82" y="8"/>
                </a:cubicBezTo>
                <a:cubicBezTo>
                  <a:pt x="82" y="8"/>
                  <a:pt x="82" y="8"/>
                  <a:pt x="82" y="8"/>
                </a:cubicBezTo>
                <a:cubicBezTo>
                  <a:pt x="82" y="8"/>
                  <a:pt x="81" y="7"/>
                  <a:pt x="80" y="7"/>
                </a:cubicBezTo>
                <a:close/>
                <a:moveTo>
                  <a:pt x="80" y="34"/>
                </a:moveTo>
                <a:cubicBezTo>
                  <a:pt x="80" y="34"/>
                  <a:pt x="80" y="34"/>
                  <a:pt x="80" y="34"/>
                </a:cubicBezTo>
                <a:cubicBezTo>
                  <a:pt x="80" y="34"/>
                  <a:pt x="80" y="34"/>
                  <a:pt x="80" y="34"/>
                </a:cubicBezTo>
                <a:cubicBezTo>
                  <a:pt x="11" y="34"/>
                  <a:pt x="11" y="34"/>
                  <a:pt x="11" y="34"/>
                </a:cubicBezTo>
                <a:cubicBezTo>
                  <a:pt x="11" y="34"/>
                  <a:pt x="11" y="34"/>
                  <a:pt x="11" y="34"/>
                </a:cubicBezTo>
                <a:cubicBezTo>
                  <a:pt x="10" y="34"/>
                  <a:pt x="9" y="34"/>
                  <a:pt x="8" y="35"/>
                </a:cubicBezTo>
                <a:cubicBezTo>
                  <a:pt x="8" y="35"/>
                  <a:pt x="8" y="35"/>
                  <a:pt x="8" y="35"/>
                </a:cubicBezTo>
                <a:cubicBezTo>
                  <a:pt x="8" y="35"/>
                  <a:pt x="8" y="35"/>
                  <a:pt x="8" y="35"/>
                </a:cubicBezTo>
                <a:cubicBezTo>
                  <a:pt x="8" y="36"/>
                  <a:pt x="7" y="37"/>
                  <a:pt x="7" y="38"/>
                </a:cubicBezTo>
                <a:cubicBezTo>
                  <a:pt x="7" y="50"/>
                  <a:pt x="7" y="50"/>
                  <a:pt x="7" y="50"/>
                </a:cubicBezTo>
                <a:cubicBezTo>
                  <a:pt x="7" y="51"/>
                  <a:pt x="8" y="52"/>
                  <a:pt x="8" y="53"/>
                </a:cubicBezTo>
                <a:cubicBezTo>
                  <a:pt x="8" y="53"/>
                  <a:pt x="8" y="53"/>
                  <a:pt x="8" y="53"/>
                </a:cubicBezTo>
                <a:cubicBezTo>
                  <a:pt x="8" y="53"/>
                  <a:pt x="8" y="53"/>
                  <a:pt x="8" y="53"/>
                </a:cubicBezTo>
                <a:cubicBezTo>
                  <a:pt x="9" y="53"/>
                  <a:pt x="10" y="54"/>
                  <a:pt x="11" y="54"/>
                </a:cubicBezTo>
                <a:cubicBezTo>
                  <a:pt x="11" y="54"/>
                  <a:pt x="11" y="54"/>
                  <a:pt x="11" y="54"/>
                </a:cubicBezTo>
                <a:cubicBezTo>
                  <a:pt x="80" y="54"/>
                  <a:pt x="80" y="54"/>
                  <a:pt x="80" y="54"/>
                </a:cubicBezTo>
                <a:cubicBezTo>
                  <a:pt x="80" y="54"/>
                  <a:pt x="80" y="54"/>
                  <a:pt x="80" y="54"/>
                </a:cubicBezTo>
                <a:cubicBezTo>
                  <a:pt x="81" y="54"/>
                  <a:pt x="82" y="53"/>
                  <a:pt x="82" y="53"/>
                </a:cubicBezTo>
                <a:cubicBezTo>
                  <a:pt x="82" y="53"/>
                  <a:pt x="82" y="53"/>
                  <a:pt x="82" y="53"/>
                </a:cubicBezTo>
                <a:cubicBezTo>
                  <a:pt x="82" y="53"/>
                  <a:pt x="82" y="53"/>
                  <a:pt x="82" y="53"/>
                </a:cubicBezTo>
                <a:cubicBezTo>
                  <a:pt x="83" y="52"/>
                  <a:pt x="83" y="51"/>
                  <a:pt x="83" y="50"/>
                </a:cubicBezTo>
                <a:cubicBezTo>
                  <a:pt x="83" y="38"/>
                  <a:pt x="83" y="38"/>
                  <a:pt x="83" y="38"/>
                </a:cubicBezTo>
                <a:cubicBezTo>
                  <a:pt x="83" y="37"/>
                  <a:pt x="83" y="36"/>
                  <a:pt x="82" y="35"/>
                </a:cubicBezTo>
                <a:cubicBezTo>
                  <a:pt x="82" y="35"/>
                  <a:pt x="82" y="35"/>
                  <a:pt x="82" y="35"/>
                </a:cubicBezTo>
                <a:cubicBezTo>
                  <a:pt x="82" y="35"/>
                  <a:pt x="82" y="35"/>
                  <a:pt x="82" y="35"/>
                </a:cubicBezTo>
                <a:cubicBezTo>
                  <a:pt x="82" y="35"/>
                  <a:pt x="81" y="34"/>
                  <a:pt x="80" y="34"/>
                </a:cubicBezTo>
                <a:close/>
                <a:moveTo>
                  <a:pt x="80" y="61"/>
                </a:moveTo>
                <a:cubicBezTo>
                  <a:pt x="80" y="61"/>
                  <a:pt x="80" y="61"/>
                  <a:pt x="80" y="61"/>
                </a:cubicBezTo>
                <a:cubicBezTo>
                  <a:pt x="80" y="61"/>
                  <a:pt x="80" y="61"/>
                  <a:pt x="80" y="61"/>
                </a:cubicBezTo>
                <a:cubicBezTo>
                  <a:pt x="11" y="61"/>
                  <a:pt x="11" y="61"/>
                  <a:pt x="11" y="61"/>
                </a:cubicBezTo>
                <a:cubicBezTo>
                  <a:pt x="11" y="61"/>
                  <a:pt x="11" y="61"/>
                  <a:pt x="11" y="61"/>
                </a:cubicBezTo>
                <a:cubicBezTo>
                  <a:pt x="10" y="61"/>
                  <a:pt x="9" y="61"/>
                  <a:pt x="8" y="62"/>
                </a:cubicBezTo>
                <a:cubicBezTo>
                  <a:pt x="8" y="62"/>
                  <a:pt x="8" y="62"/>
                  <a:pt x="8" y="62"/>
                </a:cubicBezTo>
                <a:cubicBezTo>
                  <a:pt x="8" y="62"/>
                  <a:pt x="8" y="62"/>
                  <a:pt x="8" y="62"/>
                </a:cubicBezTo>
                <a:cubicBezTo>
                  <a:pt x="8" y="63"/>
                  <a:pt x="7" y="64"/>
                  <a:pt x="7" y="65"/>
                </a:cubicBezTo>
                <a:cubicBezTo>
                  <a:pt x="7" y="77"/>
                  <a:pt x="7" y="77"/>
                  <a:pt x="7" y="77"/>
                </a:cubicBezTo>
                <a:cubicBezTo>
                  <a:pt x="7" y="78"/>
                  <a:pt x="8" y="79"/>
                  <a:pt x="8" y="79"/>
                </a:cubicBezTo>
                <a:cubicBezTo>
                  <a:pt x="8" y="80"/>
                  <a:pt x="8" y="80"/>
                  <a:pt x="8" y="80"/>
                </a:cubicBezTo>
                <a:cubicBezTo>
                  <a:pt x="8" y="80"/>
                  <a:pt x="8" y="80"/>
                  <a:pt x="8" y="80"/>
                </a:cubicBezTo>
                <a:cubicBezTo>
                  <a:pt x="9" y="80"/>
                  <a:pt x="10" y="81"/>
                  <a:pt x="11" y="81"/>
                </a:cubicBezTo>
                <a:cubicBezTo>
                  <a:pt x="80" y="81"/>
                  <a:pt x="80" y="81"/>
                  <a:pt x="80" y="81"/>
                </a:cubicBezTo>
                <a:cubicBezTo>
                  <a:pt x="81" y="81"/>
                  <a:pt x="82" y="80"/>
                  <a:pt x="82" y="80"/>
                </a:cubicBezTo>
                <a:cubicBezTo>
                  <a:pt x="82" y="80"/>
                  <a:pt x="82" y="80"/>
                  <a:pt x="82" y="80"/>
                </a:cubicBezTo>
                <a:cubicBezTo>
                  <a:pt x="82" y="80"/>
                  <a:pt x="82" y="80"/>
                  <a:pt x="82" y="80"/>
                </a:cubicBezTo>
                <a:cubicBezTo>
                  <a:pt x="83" y="79"/>
                  <a:pt x="83" y="78"/>
                  <a:pt x="83" y="77"/>
                </a:cubicBezTo>
                <a:cubicBezTo>
                  <a:pt x="83" y="65"/>
                  <a:pt x="83" y="65"/>
                  <a:pt x="83" y="65"/>
                </a:cubicBezTo>
                <a:cubicBezTo>
                  <a:pt x="83" y="64"/>
                  <a:pt x="83" y="63"/>
                  <a:pt x="82" y="62"/>
                </a:cubicBezTo>
                <a:cubicBezTo>
                  <a:pt x="82" y="62"/>
                  <a:pt x="82" y="62"/>
                  <a:pt x="82" y="62"/>
                </a:cubicBezTo>
                <a:cubicBezTo>
                  <a:pt x="82" y="62"/>
                  <a:pt x="82" y="62"/>
                  <a:pt x="82" y="62"/>
                </a:cubicBezTo>
                <a:cubicBezTo>
                  <a:pt x="82" y="61"/>
                  <a:pt x="81" y="61"/>
                  <a:pt x="80" y="61"/>
                </a:cubicBezTo>
                <a:close/>
                <a:moveTo>
                  <a:pt x="19" y="11"/>
                </a:moveTo>
                <a:cubicBezTo>
                  <a:pt x="19" y="11"/>
                  <a:pt x="19" y="11"/>
                  <a:pt x="19" y="11"/>
                </a:cubicBezTo>
                <a:cubicBezTo>
                  <a:pt x="20" y="11"/>
                  <a:pt x="22" y="12"/>
                  <a:pt x="23" y="13"/>
                </a:cubicBezTo>
                <a:cubicBezTo>
                  <a:pt x="24" y="14"/>
                  <a:pt x="25" y="15"/>
                  <a:pt x="25" y="17"/>
                </a:cubicBezTo>
                <a:cubicBezTo>
                  <a:pt x="25" y="19"/>
                  <a:pt x="24" y="20"/>
                  <a:pt x="23" y="22"/>
                </a:cubicBezTo>
                <a:cubicBezTo>
                  <a:pt x="23" y="22"/>
                  <a:pt x="23" y="22"/>
                  <a:pt x="23" y="22"/>
                </a:cubicBezTo>
                <a:cubicBezTo>
                  <a:pt x="22" y="23"/>
                  <a:pt x="20" y="23"/>
                  <a:pt x="19" y="23"/>
                </a:cubicBezTo>
                <a:cubicBezTo>
                  <a:pt x="17" y="23"/>
                  <a:pt x="15" y="23"/>
                  <a:pt x="14" y="22"/>
                </a:cubicBezTo>
                <a:cubicBezTo>
                  <a:pt x="14" y="22"/>
                  <a:pt x="14" y="22"/>
                  <a:pt x="14" y="22"/>
                </a:cubicBezTo>
                <a:cubicBezTo>
                  <a:pt x="13" y="20"/>
                  <a:pt x="12" y="19"/>
                  <a:pt x="12" y="17"/>
                </a:cubicBezTo>
                <a:cubicBezTo>
                  <a:pt x="12" y="15"/>
                  <a:pt x="13" y="14"/>
                  <a:pt x="14" y="13"/>
                </a:cubicBezTo>
                <a:cubicBezTo>
                  <a:pt x="14" y="13"/>
                  <a:pt x="14" y="13"/>
                  <a:pt x="14" y="13"/>
                </a:cubicBezTo>
                <a:cubicBezTo>
                  <a:pt x="15" y="12"/>
                  <a:pt x="17" y="11"/>
                  <a:pt x="19" y="11"/>
                </a:cubicBezTo>
                <a:close/>
                <a:moveTo>
                  <a:pt x="20" y="16"/>
                </a:moveTo>
                <a:cubicBezTo>
                  <a:pt x="20" y="16"/>
                  <a:pt x="20" y="16"/>
                  <a:pt x="20" y="16"/>
                </a:cubicBezTo>
                <a:cubicBezTo>
                  <a:pt x="20" y="15"/>
                  <a:pt x="19" y="15"/>
                  <a:pt x="19" y="15"/>
                </a:cubicBezTo>
                <a:cubicBezTo>
                  <a:pt x="18" y="15"/>
                  <a:pt x="18" y="15"/>
                  <a:pt x="17" y="16"/>
                </a:cubicBezTo>
                <a:cubicBezTo>
                  <a:pt x="17" y="16"/>
                  <a:pt x="17" y="16"/>
                  <a:pt x="17" y="16"/>
                </a:cubicBezTo>
                <a:cubicBezTo>
                  <a:pt x="17" y="16"/>
                  <a:pt x="16" y="17"/>
                  <a:pt x="16" y="17"/>
                </a:cubicBezTo>
                <a:cubicBezTo>
                  <a:pt x="16" y="18"/>
                  <a:pt x="17" y="18"/>
                  <a:pt x="17" y="19"/>
                </a:cubicBezTo>
                <a:cubicBezTo>
                  <a:pt x="17" y="19"/>
                  <a:pt x="17" y="19"/>
                  <a:pt x="17" y="19"/>
                </a:cubicBezTo>
                <a:cubicBezTo>
                  <a:pt x="18" y="19"/>
                  <a:pt x="18" y="19"/>
                  <a:pt x="19" y="19"/>
                </a:cubicBezTo>
                <a:cubicBezTo>
                  <a:pt x="19" y="19"/>
                  <a:pt x="20" y="19"/>
                  <a:pt x="20" y="19"/>
                </a:cubicBezTo>
                <a:cubicBezTo>
                  <a:pt x="20" y="19"/>
                  <a:pt x="20" y="19"/>
                  <a:pt x="20" y="19"/>
                </a:cubicBezTo>
                <a:cubicBezTo>
                  <a:pt x="20" y="18"/>
                  <a:pt x="21" y="18"/>
                  <a:pt x="21" y="17"/>
                </a:cubicBezTo>
                <a:cubicBezTo>
                  <a:pt x="21" y="17"/>
                  <a:pt x="20" y="16"/>
                  <a:pt x="20" y="16"/>
                </a:cubicBezTo>
                <a:cubicBezTo>
                  <a:pt x="20" y="16"/>
                  <a:pt x="20" y="16"/>
                  <a:pt x="20" y="16"/>
                </a:cubicBezTo>
                <a:close/>
                <a:moveTo>
                  <a:pt x="19" y="38"/>
                </a:moveTo>
                <a:cubicBezTo>
                  <a:pt x="19" y="38"/>
                  <a:pt x="19" y="38"/>
                  <a:pt x="19" y="38"/>
                </a:cubicBezTo>
                <a:cubicBezTo>
                  <a:pt x="20" y="38"/>
                  <a:pt x="22" y="38"/>
                  <a:pt x="23" y="40"/>
                </a:cubicBezTo>
                <a:cubicBezTo>
                  <a:pt x="24" y="41"/>
                  <a:pt x="25" y="42"/>
                  <a:pt x="25" y="44"/>
                </a:cubicBezTo>
                <a:cubicBezTo>
                  <a:pt x="25" y="46"/>
                  <a:pt x="24" y="47"/>
                  <a:pt x="23" y="48"/>
                </a:cubicBezTo>
                <a:cubicBezTo>
                  <a:pt x="23" y="48"/>
                  <a:pt x="23" y="48"/>
                  <a:pt x="23" y="48"/>
                </a:cubicBezTo>
                <a:cubicBezTo>
                  <a:pt x="22" y="50"/>
                  <a:pt x="20" y="50"/>
                  <a:pt x="19" y="50"/>
                </a:cubicBezTo>
                <a:cubicBezTo>
                  <a:pt x="17" y="50"/>
                  <a:pt x="15" y="50"/>
                  <a:pt x="14" y="48"/>
                </a:cubicBezTo>
                <a:cubicBezTo>
                  <a:pt x="14" y="48"/>
                  <a:pt x="14" y="48"/>
                  <a:pt x="14" y="48"/>
                </a:cubicBezTo>
                <a:cubicBezTo>
                  <a:pt x="13" y="47"/>
                  <a:pt x="12" y="46"/>
                  <a:pt x="12" y="44"/>
                </a:cubicBezTo>
                <a:cubicBezTo>
                  <a:pt x="12" y="42"/>
                  <a:pt x="13" y="41"/>
                  <a:pt x="14" y="40"/>
                </a:cubicBezTo>
                <a:cubicBezTo>
                  <a:pt x="14" y="40"/>
                  <a:pt x="14" y="40"/>
                  <a:pt x="14" y="40"/>
                </a:cubicBezTo>
                <a:cubicBezTo>
                  <a:pt x="15" y="38"/>
                  <a:pt x="17" y="38"/>
                  <a:pt x="19" y="38"/>
                </a:cubicBezTo>
                <a:close/>
                <a:moveTo>
                  <a:pt x="20" y="42"/>
                </a:moveTo>
                <a:cubicBezTo>
                  <a:pt x="20" y="42"/>
                  <a:pt x="20" y="42"/>
                  <a:pt x="20" y="42"/>
                </a:cubicBezTo>
                <a:cubicBezTo>
                  <a:pt x="20" y="42"/>
                  <a:pt x="19" y="42"/>
                  <a:pt x="19" y="42"/>
                </a:cubicBezTo>
                <a:cubicBezTo>
                  <a:pt x="18" y="42"/>
                  <a:pt x="18" y="42"/>
                  <a:pt x="17" y="42"/>
                </a:cubicBezTo>
                <a:cubicBezTo>
                  <a:pt x="17" y="43"/>
                  <a:pt x="17" y="43"/>
                  <a:pt x="17" y="43"/>
                </a:cubicBezTo>
                <a:cubicBezTo>
                  <a:pt x="17" y="43"/>
                  <a:pt x="16" y="43"/>
                  <a:pt x="16" y="44"/>
                </a:cubicBezTo>
                <a:cubicBezTo>
                  <a:pt x="16" y="45"/>
                  <a:pt x="17" y="45"/>
                  <a:pt x="17" y="45"/>
                </a:cubicBezTo>
                <a:cubicBezTo>
                  <a:pt x="17" y="45"/>
                  <a:pt x="17" y="45"/>
                  <a:pt x="17" y="45"/>
                </a:cubicBezTo>
                <a:cubicBezTo>
                  <a:pt x="18" y="46"/>
                  <a:pt x="18" y="46"/>
                  <a:pt x="19" y="46"/>
                </a:cubicBezTo>
                <a:cubicBezTo>
                  <a:pt x="19" y="46"/>
                  <a:pt x="20" y="46"/>
                  <a:pt x="20" y="45"/>
                </a:cubicBezTo>
                <a:cubicBezTo>
                  <a:pt x="20" y="45"/>
                  <a:pt x="20" y="45"/>
                  <a:pt x="20" y="45"/>
                </a:cubicBezTo>
                <a:cubicBezTo>
                  <a:pt x="20" y="45"/>
                  <a:pt x="21" y="45"/>
                  <a:pt x="21" y="44"/>
                </a:cubicBezTo>
                <a:cubicBezTo>
                  <a:pt x="21" y="43"/>
                  <a:pt x="20" y="43"/>
                  <a:pt x="20" y="43"/>
                </a:cubicBezTo>
                <a:cubicBezTo>
                  <a:pt x="20" y="42"/>
                  <a:pt x="20" y="42"/>
                  <a:pt x="20" y="42"/>
                </a:cubicBezTo>
                <a:close/>
                <a:moveTo>
                  <a:pt x="20" y="69"/>
                </a:moveTo>
                <a:cubicBezTo>
                  <a:pt x="20" y="69"/>
                  <a:pt x="20" y="69"/>
                  <a:pt x="20" y="69"/>
                </a:cubicBezTo>
                <a:cubicBezTo>
                  <a:pt x="20" y="69"/>
                  <a:pt x="19" y="69"/>
                  <a:pt x="19" y="69"/>
                </a:cubicBezTo>
                <a:cubicBezTo>
                  <a:pt x="18" y="69"/>
                  <a:pt x="18" y="69"/>
                  <a:pt x="17" y="69"/>
                </a:cubicBezTo>
                <a:cubicBezTo>
                  <a:pt x="17" y="69"/>
                  <a:pt x="17" y="69"/>
                  <a:pt x="17" y="69"/>
                </a:cubicBezTo>
                <a:cubicBezTo>
                  <a:pt x="17" y="70"/>
                  <a:pt x="16" y="70"/>
                  <a:pt x="16" y="71"/>
                </a:cubicBezTo>
                <a:cubicBezTo>
                  <a:pt x="16" y="71"/>
                  <a:pt x="17" y="72"/>
                  <a:pt x="17" y="72"/>
                </a:cubicBezTo>
                <a:cubicBezTo>
                  <a:pt x="17" y="72"/>
                  <a:pt x="17" y="72"/>
                  <a:pt x="17" y="72"/>
                </a:cubicBezTo>
                <a:cubicBezTo>
                  <a:pt x="18" y="73"/>
                  <a:pt x="18" y="73"/>
                  <a:pt x="19" y="73"/>
                </a:cubicBezTo>
                <a:cubicBezTo>
                  <a:pt x="19" y="73"/>
                  <a:pt x="20" y="73"/>
                  <a:pt x="20" y="72"/>
                </a:cubicBezTo>
                <a:cubicBezTo>
                  <a:pt x="20" y="72"/>
                  <a:pt x="20" y="72"/>
                  <a:pt x="20" y="72"/>
                </a:cubicBezTo>
                <a:cubicBezTo>
                  <a:pt x="20" y="72"/>
                  <a:pt x="21" y="71"/>
                  <a:pt x="21" y="71"/>
                </a:cubicBezTo>
                <a:cubicBezTo>
                  <a:pt x="21" y="70"/>
                  <a:pt x="20" y="70"/>
                  <a:pt x="20" y="69"/>
                </a:cubicBezTo>
                <a:cubicBezTo>
                  <a:pt x="20" y="69"/>
                  <a:pt x="20" y="69"/>
                  <a:pt x="20" y="6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75" name="Oval 23"/>
          <p:cNvSpPr>
            <a:spLocks noChangeArrowheads="1"/>
          </p:cNvSpPr>
          <p:nvPr/>
        </p:nvSpPr>
        <p:spPr bwMode="auto">
          <a:xfrm>
            <a:off x="5338763" y="3576638"/>
            <a:ext cx="314325" cy="311150"/>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576" name="Freeform 24"/>
          <p:cNvSpPr>
            <a:spLocks noEditPoints="1"/>
          </p:cNvSpPr>
          <p:nvPr/>
        </p:nvSpPr>
        <p:spPr bwMode="auto">
          <a:xfrm>
            <a:off x="5411788" y="3648075"/>
            <a:ext cx="168275" cy="166688"/>
          </a:xfrm>
          <a:custGeom>
            <a:gdLst>
              <a:gd fmla="*/ 84087 w 90" name="T0"/>
              <a:gd fmla="*/ 122472 h 90" name="T1"/>
              <a:gd fmla="*/ 104642 w 90" name="T2"/>
              <a:gd fmla="*/ 18556 h 90" name="T3"/>
              <a:gd fmla="*/ 115853 w 90" name="T4"/>
              <a:gd fmla="*/ 22268 h 90" name="T5"/>
              <a:gd fmla="*/ 132671 w 90" name="T6"/>
              <a:gd fmla="*/ 14845 h 90" name="T7"/>
              <a:gd fmla="*/ 153225 w 90" name="T8"/>
              <a:gd fmla="*/ 44535 h 90" name="T9"/>
              <a:gd fmla="*/ 149488 w 90" name="T10"/>
              <a:gd fmla="*/ 63092 h 90" name="T11"/>
              <a:gd fmla="*/ 168174 w 90" name="T12"/>
              <a:gd fmla="*/ 70514 h 90" name="T13"/>
              <a:gd fmla="*/ 160700 w 90" name="T14"/>
              <a:gd fmla="*/ 103915 h 90" name="T15"/>
              <a:gd fmla="*/ 145751 w 90" name="T16"/>
              <a:gd fmla="*/ 115049 h 90" name="T17"/>
              <a:gd fmla="*/ 153225 w 90" name="T18"/>
              <a:gd fmla="*/ 131750 h 90" name="T19"/>
              <a:gd fmla="*/ 123328 w 90" name="T20"/>
              <a:gd fmla="*/ 152162 h 90" name="T21"/>
              <a:gd fmla="*/ 110247 w 90" name="T22"/>
              <a:gd fmla="*/ 146595 h 90" name="T23"/>
              <a:gd fmla="*/ 97167 w 90" name="T24"/>
              <a:gd fmla="*/ 167007 h 90" name="T25"/>
              <a:gd fmla="*/ 61664 w 90" name="T26"/>
              <a:gd fmla="*/ 161440 h 90" name="T27"/>
              <a:gd fmla="*/ 56058 w 90" name="T28"/>
              <a:gd fmla="*/ 146595 h 90" name="T29"/>
              <a:gd fmla="*/ 52321 w 90" name="T30"/>
              <a:gd fmla="*/ 144739 h 90" name="T31"/>
              <a:gd fmla="*/ 33635 w 90" name="T32"/>
              <a:gd fmla="*/ 152162 h 90" name="T33"/>
              <a:gd fmla="*/ 13080 w 90" name="T34"/>
              <a:gd fmla="*/ 122472 h 90" name="T35"/>
              <a:gd fmla="*/ 16817 w 90" name="T36"/>
              <a:gd fmla="*/ 103915 h 90" name="T37"/>
              <a:gd fmla="*/ 0 w 90" name="T38"/>
              <a:gd fmla="*/ 96493 h 90" name="T39"/>
              <a:gd fmla="*/ 16817 w 90" name="T40"/>
              <a:gd fmla="*/ 63092 h 90" name="T41"/>
              <a:gd fmla="*/ 13080 w 90" name="T42"/>
              <a:gd fmla="*/ 44535 h 90" name="T43"/>
              <a:gd fmla="*/ 13080 w 90" name="T44"/>
              <a:gd fmla="*/ 35257 h 90" name="T45"/>
              <a:gd fmla="*/ 52321 w 90" name="T46"/>
              <a:gd fmla="*/ 22268 h 90" name="T47"/>
              <a:gd fmla="*/ 69138 w 90" name="T48"/>
              <a:gd fmla="*/ 0 h 90" name="T49"/>
              <a:gd fmla="*/ 104642 w 90" name="T50"/>
              <a:gd fmla="*/ 5567 h 90" name="T51"/>
              <a:gd fmla="*/ 104642 w 90" name="T52"/>
              <a:gd fmla="*/ 31546 h 90" name="T53"/>
              <a:gd fmla="*/ 91561 w 90" name="T54"/>
              <a:gd fmla="*/ 22268 h 90" name="T55"/>
              <a:gd fmla="*/ 74744 w 90" name="T56"/>
              <a:gd fmla="*/ 22268 h 90" name="T57"/>
              <a:gd fmla="*/ 54189 w 90" name="T58"/>
              <a:gd fmla="*/ 35257 h 90" name="T59"/>
              <a:gd fmla="*/ 28029 w 90" name="T60"/>
              <a:gd fmla="*/ 38968 h 90" name="T61"/>
              <a:gd fmla="*/ 31766 w 90" name="T62"/>
              <a:gd fmla="*/ 61236 h 90" name="T63"/>
              <a:gd fmla="*/ 13080 w 90" name="T64"/>
              <a:gd fmla="*/ 76081 h 90" name="T65"/>
              <a:gd fmla="*/ 28029 w 90" name="T66"/>
              <a:gd fmla="*/ 96493 h 90" name="T67"/>
              <a:gd fmla="*/ 33635 w 90" name="T68"/>
              <a:gd fmla="*/ 120616 h 90" name="T69"/>
              <a:gd fmla="*/ 44846 w 90" name="T70"/>
              <a:gd fmla="*/ 131750 h 90" name="T71"/>
              <a:gd fmla="*/ 71007 w 90" name="T72"/>
              <a:gd fmla="*/ 137317 h 90" name="T73"/>
              <a:gd fmla="*/ 91561 w 90" name="T74"/>
              <a:gd fmla="*/ 154018 h 90" name="T75"/>
              <a:gd fmla="*/ 97167 w 90" name="T76"/>
              <a:gd fmla="*/ 137317 h 90" name="T77"/>
              <a:gd fmla="*/ 113985 w 90" name="T78"/>
              <a:gd fmla="*/ 131750 h 90" name="T79"/>
              <a:gd fmla="*/ 140145 w 90" name="T80"/>
              <a:gd fmla="*/ 128039 h 90" name="T81"/>
              <a:gd fmla="*/ 136408 w 90" name="T82"/>
              <a:gd fmla="*/ 105771 h 90" name="T83"/>
              <a:gd fmla="*/ 155094 w 90" name="T84"/>
              <a:gd fmla="*/ 90926 h 90" name="T85"/>
              <a:gd fmla="*/ 138276 w 90" name="T86"/>
              <a:gd fmla="*/ 70514 h 90" name="T87"/>
              <a:gd fmla="*/ 132671 w 90" name="T88"/>
              <a:gd fmla="*/ 46391 h 90" name="T89"/>
              <a:gd fmla="*/ 121459 w 90" name="T90"/>
              <a:gd fmla="*/ 35257 h 90" name="T91"/>
              <a:gd fmla="*/ 84087 w 90" name="T92"/>
              <a:gd fmla="*/ 51958 h 90" name="T93"/>
              <a:gd fmla="*/ 84087 w 90" name="T94"/>
              <a:gd fmla="*/ 115049 h 9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90" w="90">
                <a:moveTo>
                  <a:pt x="45" y="24"/>
                </a:moveTo>
                <a:cubicBezTo>
                  <a:pt x="56" y="24"/>
                  <a:pt x="66" y="33"/>
                  <a:pt x="66" y="45"/>
                </a:cubicBezTo>
                <a:cubicBezTo>
                  <a:pt x="66" y="57"/>
                  <a:pt x="56" y="66"/>
                  <a:pt x="45" y="66"/>
                </a:cubicBezTo>
                <a:cubicBezTo>
                  <a:pt x="33" y="66"/>
                  <a:pt x="23" y="57"/>
                  <a:pt x="23" y="45"/>
                </a:cubicBezTo>
                <a:cubicBezTo>
                  <a:pt x="23" y="33"/>
                  <a:pt x="33" y="24"/>
                  <a:pt x="45" y="24"/>
                </a:cubicBezTo>
                <a:close/>
                <a:moveTo>
                  <a:pt x="56" y="10"/>
                </a:moveTo>
                <a:cubicBezTo>
                  <a:pt x="56" y="10"/>
                  <a:pt x="56" y="10"/>
                  <a:pt x="56" y="10"/>
                </a:cubicBezTo>
                <a:cubicBezTo>
                  <a:pt x="57" y="10"/>
                  <a:pt x="58" y="10"/>
                  <a:pt x="59" y="11"/>
                </a:cubicBezTo>
                <a:cubicBezTo>
                  <a:pt x="60" y="11"/>
                  <a:pt x="61" y="12"/>
                  <a:pt x="62" y="12"/>
                </a:cubicBezTo>
                <a:cubicBezTo>
                  <a:pt x="66" y="8"/>
                  <a:pt x="66" y="8"/>
                  <a:pt x="66" y="8"/>
                </a:cubicBezTo>
                <a:cubicBezTo>
                  <a:pt x="67" y="6"/>
                  <a:pt x="70" y="6"/>
                  <a:pt x="71" y="8"/>
                </a:cubicBezTo>
                <a:cubicBezTo>
                  <a:pt x="71" y="8"/>
                  <a:pt x="71" y="8"/>
                  <a:pt x="71" y="8"/>
                </a:cubicBezTo>
                <a:cubicBezTo>
                  <a:pt x="71" y="8"/>
                  <a:pt x="71" y="8"/>
                  <a:pt x="71" y="8"/>
                </a:cubicBezTo>
                <a:cubicBezTo>
                  <a:pt x="82" y="19"/>
                  <a:pt x="82" y="19"/>
                  <a:pt x="82" y="19"/>
                </a:cubicBezTo>
                <a:cubicBezTo>
                  <a:pt x="83" y="20"/>
                  <a:pt x="83" y="22"/>
                  <a:pt x="82" y="24"/>
                </a:cubicBezTo>
                <a:cubicBezTo>
                  <a:pt x="78" y="28"/>
                  <a:pt x="78" y="28"/>
                  <a:pt x="78" y="28"/>
                </a:cubicBezTo>
                <a:cubicBezTo>
                  <a:pt x="78" y="29"/>
                  <a:pt x="79" y="30"/>
                  <a:pt x="79" y="31"/>
                </a:cubicBezTo>
                <a:cubicBezTo>
                  <a:pt x="79" y="32"/>
                  <a:pt x="80" y="33"/>
                  <a:pt x="80" y="34"/>
                </a:cubicBezTo>
                <a:cubicBezTo>
                  <a:pt x="86" y="34"/>
                  <a:pt x="86" y="34"/>
                  <a:pt x="86" y="34"/>
                </a:cubicBezTo>
                <a:cubicBezTo>
                  <a:pt x="88" y="34"/>
                  <a:pt x="90" y="35"/>
                  <a:pt x="90" y="37"/>
                </a:cubicBezTo>
                <a:cubicBezTo>
                  <a:pt x="90" y="38"/>
                  <a:pt x="90" y="38"/>
                  <a:pt x="90" y="38"/>
                </a:cubicBezTo>
                <a:cubicBezTo>
                  <a:pt x="90" y="53"/>
                  <a:pt x="90" y="53"/>
                  <a:pt x="90" y="53"/>
                </a:cubicBezTo>
                <a:cubicBezTo>
                  <a:pt x="90" y="55"/>
                  <a:pt x="88" y="56"/>
                  <a:pt x="86" y="56"/>
                </a:cubicBezTo>
                <a:cubicBezTo>
                  <a:pt x="86" y="56"/>
                  <a:pt x="86" y="56"/>
                  <a:pt x="86" y="56"/>
                </a:cubicBezTo>
                <a:cubicBezTo>
                  <a:pt x="80" y="56"/>
                  <a:pt x="80" y="56"/>
                  <a:pt x="80" y="56"/>
                </a:cubicBezTo>
                <a:cubicBezTo>
                  <a:pt x="80" y="57"/>
                  <a:pt x="79" y="58"/>
                  <a:pt x="79" y="59"/>
                </a:cubicBezTo>
                <a:cubicBezTo>
                  <a:pt x="79" y="60"/>
                  <a:pt x="78" y="61"/>
                  <a:pt x="78" y="62"/>
                </a:cubicBezTo>
                <a:cubicBezTo>
                  <a:pt x="82" y="67"/>
                  <a:pt x="82" y="67"/>
                  <a:pt x="82" y="67"/>
                </a:cubicBezTo>
                <a:cubicBezTo>
                  <a:pt x="83" y="68"/>
                  <a:pt x="83" y="70"/>
                  <a:pt x="82" y="71"/>
                </a:cubicBezTo>
                <a:cubicBezTo>
                  <a:pt x="82" y="71"/>
                  <a:pt x="82" y="71"/>
                  <a:pt x="82" y="71"/>
                </a:cubicBezTo>
                <a:cubicBezTo>
                  <a:pt x="82" y="71"/>
                  <a:pt x="82" y="71"/>
                  <a:pt x="82" y="71"/>
                </a:cubicBezTo>
                <a:cubicBezTo>
                  <a:pt x="71" y="82"/>
                  <a:pt x="71" y="82"/>
                  <a:pt x="71" y="82"/>
                </a:cubicBezTo>
                <a:cubicBezTo>
                  <a:pt x="70" y="84"/>
                  <a:pt x="67" y="84"/>
                  <a:pt x="66" y="82"/>
                </a:cubicBezTo>
                <a:cubicBezTo>
                  <a:pt x="62" y="78"/>
                  <a:pt x="62" y="78"/>
                  <a:pt x="62" y="78"/>
                </a:cubicBezTo>
                <a:cubicBezTo>
                  <a:pt x="61" y="78"/>
                  <a:pt x="60" y="79"/>
                  <a:pt x="59" y="79"/>
                </a:cubicBezTo>
                <a:cubicBezTo>
                  <a:pt x="59" y="79"/>
                  <a:pt x="59" y="79"/>
                  <a:pt x="59" y="79"/>
                </a:cubicBezTo>
                <a:cubicBezTo>
                  <a:pt x="58" y="80"/>
                  <a:pt x="57" y="80"/>
                  <a:pt x="56" y="80"/>
                </a:cubicBezTo>
                <a:cubicBezTo>
                  <a:pt x="56" y="87"/>
                  <a:pt x="56" y="87"/>
                  <a:pt x="56" y="87"/>
                </a:cubicBezTo>
                <a:cubicBezTo>
                  <a:pt x="56" y="88"/>
                  <a:pt x="54" y="90"/>
                  <a:pt x="52" y="90"/>
                </a:cubicBezTo>
                <a:cubicBezTo>
                  <a:pt x="52" y="90"/>
                  <a:pt x="52" y="90"/>
                  <a:pt x="52" y="90"/>
                </a:cubicBezTo>
                <a:cubicBezTo>
                  <a:pt x="37" y="90"/>
                  <a:pt x="37" y="90"/>
                  <a:pt x="37" y="90"/>
                </a:cubicBezTo>
                <a:cubicBezTo>
                  <a:pt x="35" y="90"/>
                  <a:pt x="33" y="88"/>
                  <a:pt x="33" y="87"/>
                </a:cubicBezTo>
                <a:cubicBezTo>
                  <a:pt x="33" y="87"/>
                  <a:pt x="33" y="87"/>
                  <a:pt x="33" y="87"/>
                </a:cubicBezTo>
                <a:cubicBezTo>
                  <a:pt x="33" y="80"/>
                  <a:pt x="33" y="80"/>
                  <a:pt x="33" y="80"/>
                </a:cubicBezTo>
                <a:cubicBezTo>
                  <a:pt x="32" y="80"/>
                  <a:pt x="31" y="80"/>
                  <a:pt x="30" y="79"/>
                </a:cubicBezTo>
                <a:cubicBezTo>
                  <a:pt x="30" y="79"/>
                  <a:pt x="30" y="79"/>
                  <a:pt x="30" y="79"/>
                </a:cubicBezTo>
                <a:cubicBezTo>
                  <a:pt x="30" y="79"/>
                  <a:pt x="30" y="79"/>
                  <a:pt x="30" y="79"/>
                </a:cubicBezTo>
                <a:cubicBezTo>
                  <a:pt x="29" y="79"/>
                  <a:pt x="28" y="78"/>
                  <a:pt x="28" y="78"/>
                </a:cubicBezTo>
                <a:cubicBezTo>
                  <a:pt x="23" y="82"/>
                  <a:pt x="23" y="82"/>
                  <a:pt x="23" y="82"/>
                </a:cubicBezTo>
                <a:cubicBezTo>
                  <a:pt x="22" y="84"/>
                  <a:pt x="20" y="84"/>
                  <a:pt x="18" y="82"/>
                </a:cubicBezTo>
                <a:cubicBezTo>
                  <a:pt x="18" y="82"/>
                  <a:pt x="18" y="82"/>
                  <a:pt x="18" y="82"/>
                </a:cubicBezTo>
                <a:cubicBezTo>
                  <a:pt x="18" y="82"/>
                  <a:pt x="18" y="82"/>
                  <a:pt x="18" y="82"/>
                </a:cubicBezTo>
                <a:cubicBezTo>
                  <a:pt x="7" y="71"/>
                  <a:pt x="7" y="71"/>
                  <a:pt x="7" y="71"/>
                </a:cubicBezTo>
                <a:cubicBezTo>
                  <a:pt x="6" y="70"/>
                  <a:pt x="6" y="68"/>
                  <a:pt x="7" y="66"/>
                </a:cubicBezTo>
                <a:cubicBezTo>
                  <a:pt x="12" y="62"/>
                  <a:pt x="12" y="62"/>
                  <a:pt x="12" y="62"/>
                </a:cubicBezTo>
                <a:cubicBezTo>
                  <a:pt x="11" y="61"/>
                  <a:pt x="11" y="60"/>
                  <a:pt x="10" y="59"/>
                </a:cubicBezTo>
                <a:cubicBezTo>
                  <a:pt x="10" y="58"/>
                  <a:pt x="10" y="57"/>
                  <a:pt x="9" y="56"/>
                </a:cubicBezTo>
                <a:cubicBezTo>
                  <a:pt x="3" y="56"/>
                  <a:pt x="3" y="56"/>
                  <a:pt x="3" y="56"/>
                </a:cubicBezTo>
                <a:cubicBezTo>
                  <a:pt x="1" y="56"/>
                  <a:pt x="0" y="55"/>
                  <a:pt x="0" y="53"/>
                </a:cubicBezTo>
                <a:cubicBezTo>
                  <a:pt x="0" y="52"/>
                  <a:pt x="0" y="52"/>
                  <a:pt x="0" y="52"/>
                </a:cubicBezTo>
                <a:cubicBezTo>
                  <a:pt x="0" y="37"/>
                  <a:pt x="0" y="37"/>
                  <a:pt x="0" y="37"/>
                </a:cubicBezTo>
                <a:cubicBezTo>
                  <a:pt x="0" y="35"/>
                  <a:pt x="1" y="34"/>
                  <a:pt x="3" y="34"/>
                </a:cubicBezTo>
                <a:cubicBezTo>
                  <a:pt x="9" y="34"/>
                  <a:pt x="9" y="34"/>
                  <a:pt x="9" y="34"/>
                </a:cubicBezTo>
                <a:cubicBezTo>
                  <a:pt x="10" y="33"/>
                  <a:pt x="10" y="32"/>
                  <a:pt x="10" y="31"/>
                </a:cubicBezTo>
                <a:cubicBezTo>
                  <a:pt x="11" y="30"/>
                  <a:pt x="11" y="29"/>
                  <a:pt x="12" y="28"/>
                </a:cubicBezTo>
                <a:cubicBezTo>
                  <a:pt x="7" y="24"/>
                  <a:pt x="7" y="24"/>
                  <a:pt x="7" y="24"/>
                </a:cubicBezTo>
                <a:cubicBezTo>
                  <a:pt x="6" y="22"/>
                  <a:pt x="6" y="20"/>
                  <a:pt x="7" y="19"/>
                </a:cubicBezTo>
                <a:cubicBezTo>
                  <a:pt x="7" y="19"/>
                  <a:pt x="7" y="19"/>
                  <a:pt x="7" y="19"/>
                </a:cubicBezTo>
                <a:cubicBezTo>
                  <a:pt x="7" y="19"/>
                  <a:pt x="7" y="19"/>
                  <a:pt x="7" y="19"/>
                </a:cubicBezTo>
                <a:cubicBezTo>
                  <a:pt x="18" y="8"/>
                  <a:pt x="18" y="8"/>
                  <a:pt x="18" y="8"/>
                </a:cubicBezTo>
                <a:cubicBezTo>
                  <a:pt x="20" y="6"/>
                  <a:pt x="22" y="6"/>
                  <a:pt x="23" y="8"/>
                </a:cubicBezTo>
                <a:cubicBezTo>
                  <a:pt x="28" y="12"/>
                  <a:pt x="28" y="12"/>
                  <a:pt x="28" y="12"/>
                </a:cubicBezTo>
                <a:cubicBezTo>
                  <a:pt x="29" y="11"/>
                  <a:pt x="31" y="10"/>
                  <a:pt x="33" y="10"/>
                </a:cubicBezTo>
                <a:cubicBezTo>
                  <a:pt x="33" y="3"/>
                  <a:pt x="33" y="3"/>
                  <a:pt x="33" y="3"/>
                </a:cubicBezTo>
                <a:cubicBezTo>
                  <a:pt x="33" y="1"/>
                  <a:pt x="35" y="0"/>
                  <a:pt x="37" y="0"/>
                </a:cubicBezTo>
                <a:cubicBezTo>
                  <a:pt x="37" y="0"/>
                  <a:pt x="37" y="0"/>
                  <a:pt x="37" y="0"/>
                </a:cubicBezTo>
                <a:cubicBezTo>
                  <a:pt x="52" y="0"/>
                  <a:pt x="52" y="0"/>
                  <a:pt x="52" y="0"/>
                </a:cubicBezTo>
                <a:cubicBezTo>
                  <a:pt x="54" y="0"/>
                  <a:pt x="56" y="1"/>
                  <a:pt x="56" y="3"/>
                </a:cubicBezTo>
                <a:cubicBezTo>
                  <a:pt x="56" y="4"/>
                  <a:pt x="56" y="4"/>
                  <a:pt x="56" y="4"/>
                </a:cubicBezTo>
                <a:cubicBezTo>
                  <a:pt x="56" y="10"/>
                  <a:pt x="56" y="10"/>
                  <a:pt x="56" y="10"/>
                </a:cubicBezTo>
                <a:close/>
                <a:moveTo>
                  <a:pt x="56" y="17"/>
                </a:moveTo>
                <a:cubicBezTo>
                  <a:pt x="56" y="17"/>
                  <a:pt x="56" y="17"/>
                  <a:pt x="56" y="17"/>
                </a:cubicBezTo>
                <a:cubicBezTo>
                  <a:pt x="55" y="16"/>
                  <a:pt x="53" y="16"/>
                  <a:pt x="52" y="16"/>
                </a:cubicBezTo>
                <a:cubicBezTo>
                  <a:pt x="50" y="15"/>
                  <a:pt x="49" y="14"/>
                  <a:pt x="49" y="12"/>
                </a:cubicBezTo>
                <a:cubicBezTo>
                  <a:pt x="49" y="7"/>
                  <a:pt x="49" y="7"/>
                  <a:pt x="49" y="7"/>
                </a:cubicBezTo>
                <a:cubicBezTo>
                  <a:pt x="40" y="7"/>
                  <a:pt x="40" y="7"/>
                  <a:pt x="40" y="7"/>
                </a:cubicBezTo>
                <a:cubicBezTo>
                  <a:pt x="40" y="12"/>
                  <a:pt x="40" y="12"/>
                  <a:pt x="40" y="12"/>
                </a:cubicBezTo>
                <a:cubicBezTo>
                  <a:pt x="40" y="14"/>
                  <a:pt x="39" y="15"/>
                  <a:pt x="38" y="16"/>
                </a:cubicBezTo>
                <a:cubicBezTo>
                  <a:pt x="35" y="16"/>
                  <a:pt x="32" y="18"/>
                  <a:pt x="29" y="19"/>
                </a:cubicBezTo>
                <a:cubicBezTo>
                  <a:pt x="29" y="19"/>
                  <a:pt x="29" y="19"/>
                  <a:pt x="29" y="19"/>
                </a:cubicBezTo>
                <a:cubicBezTo>
                  <a:pt x="27" y="20"/>
                  <a:pt x="26" y="20"/>
                  <a:pt x="25" y="19"/>
                </a:cubicBezTo>
                <a:cubicBezTo>
                  <a:pt x="21" y="15"/>
                  <a:pt x="21" y="15"/>
                  <a:pt x="21" y="15"/>
                </a:cubicBezTo>
                <a:cubicBezTo>
                  <a:pt x="15" y="21"/>
                  <a:pt x="15" y="21"/>
                  <a:pt x="15" y="21"/>
                </a:cubicBezTo>
                <a:cubicBezTo>
                  <a:pt x="18" y="25"/>
                  <a:pt x="18" y="25"/>
                  <a:pt x="18" y="25"/>
                </a:cubicBezTo>
                <a:cubicBezTo>
                  <a:pt x="20" y="26"/>
                  <a:pt x="20" y="28"/>
                  <a:pt x="19" y="29"/>
                </a:cubicBezTo>
                <a:cubicBezTo>
                  <a:pt x="18" y="30"/>
                  <a:pt x="17" y="32"/>
                  <a:pt x="17" y="33"/>
                </a:cubicBezTo>
                <a:cubicBezTo>
                  <a:pt x="16" y="35"/>
                  <a:pt x="16" y="36"/>
                  <a:pt x="15" y="38"/>
                </a:cubicBezTo>
                <a:cubicBezTo>
                  <a:pt x="15" y="39"/>
                  <a:pt x="14" y="41"/>
                  <a:pt x="12" y="41"/>
                </a:cubicBezTo>
                <a:cubicBezTo>
                  <a:pt x="7" y="41"/>
                  <a:pt x="7" y="41"/>
                  <a:pt x="7" y="41"/>
                </a:cubicBezTo>
                <a:cubicBezTo>
                  <a:pt x="7" y="49"/>
                  <a:pt x="7" y="49"/>
                  <a:pt x="7" y="49"/>
                </a:cubicBezTo>
                <a:cubicBezTo>
                  <a:pt x="12" y="49"/>
                  <a:pt x="12" y="49"/>
                  <a:pt x="12" y="49"/>
                </a:cubicBezTo>
                <a:cubicBezTo>
                  <a:pt x="13" y="49"/>
                  <a:pt x="15" y="50"/>
                  <a:pt x="15" y="52"/>
                </a:cubicBezTo>
                <a:cubicBezTo>
                  <a:pt x="16" y="54"/>
                  <a:pt x="16" y="55"/>
                  <a:pt x="17" y="57"/>
                </a:cubicBezTo>
                <a:cubicBezTo>
                  <a:pt x="17" y="58"/>
                  <a:pt x="18" y="60"/>
                  <a:pt x="19" y="61"/>
                </a:cubicBezTo>
                <a:cubicBezTo>
                  <a:pt x="20" y="62"/>
                  <a:pt x="20" y="64"/>
                  <a:pt x="18" y="65"/>
                </a:cubicBezTo>
                <a:cubicBezTo>
                  <a:pt x="15" y="69"/>
                  <a:pt x="15" y="69"/>
                  <a:pt x="15" y="69"/>
                </a:cubicBezTo>
                <a:cubicBezTo>
                  <a:pt x="21" y="75"/>
                  <a:pt x="21" y="75"/>
                  <a:pt x="21" y="75"/>
                </a:cubicBezTo>
                <a:cubicBezTo>
                  <a:pt x="24" y="71"/>
                  <a:pt x="24" y="71"/>
                  <a:pt x="24" y="71"/>
                </a:cubicBezTo>
                <a:cubicBezTo>
                  <a:pt x="25" y="70"/>
                  <a:pt x="27" y="70"/>
                  <a:pt x="29" y="71"/>
                </a:cubicBezTo>
                <a:cubicBezTo>
                  <a:pt x="30" y="72"/>
                  <a:pt x="32" y="72"/>
                  <a:pt x="33" y="73"/>
                </a:cubicBezTo>
                <a:cubicBezTo>
                  <a:pt x="35" y="74"/>
                  <a:pt x="36" y="74"/>
                  <a:pt x="38" y="74"/>
                </a:cubicBezTo>
                <a:cubicBezTo>
                  <a:pt x="39" y="75"/>
                  <a:pt x="40" y="76"/>
                  <a:pt x="40" y="78"/>
                </a:cubicBezTo>
                <a:cubicBezTo>
                  <a:pt x="40" y="83"/>
                  <a:pt x="40" y="83"/>
                  <a:pt x="40" y="83"/>
                </a:cubicBezTo>
                <a:cubicBezTo>
                  <a:pt x="49" y="83"/>
                  <a:pt x="49" y="83"/>
                  <a:pt x="49" y="83"/>
                </a:cubicBezTo>
                <a:cubicBezTo>
                  <a:pt x="49" y="78"/>
                  <a:pt x="49" y="78"/>
                  <a:pt x="49" y="78"/>
                </a:cubicBezTo>
                <a:cubicBezTo>
                  <a:pt x="49" y="78"/>
                  <a:pt x="49" y="78"/>
                  <a:pt x="49" y="78"/>
                </a:cubicBezTo>
                <a:cubicBezTo>
                  <a:pt x="49" y="76"/>
                  <a:pt x="50" y="75"/>
                  <a:pt x="52" y="74"/>
                </a:cubicBezTo>
                <a:cubicBezTo>
                  <a:pt x="53" y="74"/>
                  <a:pt x="55" y="74"/>
                  <a:pt x="56" y="73"/>
                </a:cubicBezTo>
                <a:cubicBezTo>
                  <a:pt x="56" y="73"/>
                  <a:pt x="56" y="73"/>
                  <a:pt x="56" y="73"/>
                </a:cubicBezTo>
                <a:cubicBezTo>
                  <a:pt x="58" y="72"/>
                  <a:pt x="59" y="72"/>
                  <a:pt x="61" y="71"/>
                </a:cubicBezTo>
                <a:cubicBezTo>
                  <a:pt x="62" y="70"/>
                  <a:pt x="64" y="70"/>
                  <a:pt x="65" y="71"/>
                </a:cubicBezTo>
                <a:cubicBezTo>
                  <a:pt x="69" y="75"/>
                  <a:pt x="69" y="75"/>
                  <a:pt x="69" y="75"/>
                </a:cubicBezTo>
                <a:cubicBezTo>
                  <a:pt x="75" y="69"/>
                  <a:pt x="75" y="69"/>
                  <a:pt x="75" y="69"/>
                </a:cubicBezTo>
                <a:cubicBezTo>
                  <a:pt x="71" y="65"/>
                  <a:pt x="71" y="65"/>
                  <a:pt x="71" y="65"/>
                </a:cubicBezTo>
                <a:cubicBezTo>
                  <a:pt x="70" y="64"/>
                  <a:pt x="70" y="62"/>
                  <a:pt x="70" y="61"/>
                </a:cubicBezTo>
                <a:cubicBezTo>
                  <a:pt x="71" y="60"/>
                  <a:pt x="72" y="58"/>
                  <a:pt x="73" y="57"/>
                </a:cubicBezTo>
                <a:cubicBezTo>
                  <a:pt x="73" y="55"/>
                  <a:pt x="74" y="54"/>
                  <a:pt x="74" y="52"/>
                </a:cubicBezTo>
                <a:cubicBezTo>
                  <a:pt x="74" y="50"/>
                  <a:pt x="76" y="49"/>
                  <a:pt x="77" y="49"/>
                </a:cubicBezTo>
                <a:cubicBezTo>
                  <a:pt x="83" y="49"/>
                  <a:pt x="83" y="49"/>
                  <a:pt x="83" y="49"/>
                </a:cubicBezTo>
                <a:cubicBezTo>
                  <a:pt x="83" y="41"/>
                  <a:pt x="83" y="41"/>
                  <a:pt x="83" y="41"/>
                </a:cubicBezTo>
                <a:cubicBezTo>
                  <a:pt x="77" y="41"/>
                  <a:pt x="77" y="41"/>
                  <a:pt x="77" y="41"/>
                </a:cubicBezTo>
                <a:cubicBezTo>
                  <a:pt x="76" y="41"/>
                  <a:pt x="74" y="40"/>
                  <a:pt x="74" y="38"/>
                </a:cubicBezTo>
                <a:cubicBezTo>
                  <a:pt x="74" y="36"/>
                  <a:pt x="73" y="35"/>
                  <a:pt x="73" y="33"/>
                </a:cubicBezTo>
                <a:cubicBezTo>
                  <a:pt x="72" y="32"/>
                  <a:pt x="71" y="30"/>
                  <a:pt x="70" y="29"/>
                </a:cubicBezTo>
                <a:cubicBezTo>
                  <a:pt x="70" y="28"/>
                  <a:pt x="70" y="26"/>
                  <a:pt x="71" y="25"/>
                </a:cubicBezTo>
                <a:cubicBezTo>
                  <a:pt x="75" y="21"/>
                  <a:pt x="75" y="21"/>
                  <a:pt x="75" y="21"/>
                </a:cubicBezTo>
                <a:cubicBezTo>
                  <a:pt x="69" y="15"/>
                  <a:pt x="69" y="15"/>
                  <a:pt x="69" y="15"/>
                </a:cubicBezTo>
                <a:cubicBezTo>
                  <a:pt x="65" y="19"/>
                  <a:pt x="65" y="19"/>
                  <a:pt x="65" y="19"/>
                </a:cubicBezTo>
                <a:cubicBezTo>
                  <a:pt x="64" y="20"/>
                  <a:pt x="62" y="20"/>
                  <a:pt x="61" y="19"/>
                </a:cubicBezTo>
                <a:cubicBezTo>
                  <a:pt x="59" y="18"/>
                  <a:pt x="58" y="18"/>
                  <a:pt x="56" y="17"/>
                </a:cubicBezTo>
                <a:close/>
                <a:moveTo>
                  <a:pt x="45" y="28"/>
                </a:moveTo>
                <a:cubicBezTo>
                  <a:pt x="45" y="28"/>
                  <a:pt x="45" y="28"/>
                  <a:pt x="45" y="28"/>
                </a:cubicBezTo>
                <a:cubicBezTo>
                  <a:pt x="35" y="28"/>
                  <a:pt x="27" y="35"/>
                  <a:pt x="27" y="45"/>
                </a:cubicBezTo>
                <a:cubicBezTo>
                  <a:pt x="27" y="54"/>
                  <a:pt x="35" y="62"/>
                  <a:pt x="45" y="62"/>
                </a:cubicBezTo>
                <a:cubicBezTo>
                  <a:pt x="54" y="62"/>
                  <a:pt x="62" y="54"/>
                  <a:pt x="62" y="45"/>
                </a:cubicBezTo>
                <a:cubicBezTo>
                  <a:pt x="62" y="36"/>
                  <a:pt x="54" y="28"/>
                  <a:pt x="45"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94" name="Freeform 42"/>
          <p:cNvSpPr/>
          <p:nvPr/>
        </p:nvSpPr>
        <p:spPr bwMode="auto">
          <a:xfrm>
            <a:off x="1716088" y="2209800"/>
            <a:ext cx="1990725" cy="1222375"/>
          </a:xfrm>
          <a:custGeom>
            <a:gdLst>
              <a:gd fmla="*/ 1990725 w 1254" name="T0"/>
              <a:gd fmla="*/ 0 h 770" name="T1"/>
              <a:gd fmla="*/ 0 w 1254" name="T2"/>
              <a:gd fmla="*/ 0 h 770" name="T3"/>
              <a:gd fmla="*/ 0 w 1254" name="T4"/>
              <a:gd fmla="*/ 1222375 h 770" name="T5"/>
              <a:gd fmla="*/ 0 60000 65536" name="T6"/>
              <a:gd fmla="*/ 0 60000 65536" name="T7"/>
              <a:gd fmla="*/ 0 60000 65536" name="T8"/>
            </a:gdLst>
            <a:cxnLst>
              <a:cxn ang="T6">
                <a:pos x="T0" y="T1"/>
              </a:cxn>
              <a:cxn ang="T7">
                <a:pos x="T2" y="T3"/>
              </a:cxn>
              <a:cxn ang="T8">
                <a:pos x="T4" y="T5"/>
              </a:cxn>
            </a:cxnLst>
            <a:rect b="b" l="0" r="r" t="0"/>
            <a:pathLst>
              <a:path h="770" w="1254">
                <a:moveTo>
                  <a:pt x="1254" y="0"/>
                </a:moveTo>
                <a:lnTo>
                  <a:pt x="0" y="0"/>
                </a:lnTo>
                <a:lnTo>
                  <a:pt x="0" y="770"/>
                </a:lnTo>
              </a:path>
            </a:pathLst>
          </a:custGeom>
          <a:noFill/>
          <a:ln cap="flat" cmpd="sng" w="6350">
            <a:solidFill>
              <a:srgbClr val="FFFFFF"/>
            </a:solidFill>
            <a:prstDash val="dash"/>
            <a:round/>
            <a:headEnd len="sm" type="oval" w="sm"/>
            <a:tailEnd len="sm" type="oval" w="sm"/>
          </a:ln>
          <a:extLst>
            <a:ext uri="{909E8E84-426E-40DD-AFC4-6F175D3DCCD1}">
              <a14:hiddenFill>
                <a:solidFill>
                  <a:srgbClr val="FFFFFF"/>
                </a:solidFill>
              </a14:hiddenFill>
            </a:ext>
          </a:extLst>
        </p:spPr>
        <p:txBody>
          <a:bodyPr/>
          <a:lstStyle/>
          <a:p>
            <a:endParaRPr altLang="en-US" lang="zh-CN"/>
          </a:p>
        </p:txBody>
      </p:sp>
      <p:sp>
        <p:nvSpPr>
          <p:cNvPr id="23595" name="Freeform 43"/>
          <p:cNvSpPr/>
          <p:nvPr/>
        </p:nvSpPr>
        <p:spPr bwMode="auto">
          <a:xfrm>
            <a:off x="3603625" y="2938463"/>
            <a:ext cx="417513" cy="493712"/>
          </a:xfrm>
          <a:custGeom>
            <a:gdLst>
              <a:gd fmla="*/ 0 w 263" name="T0"/>
              <a:gd fmla="*/ 493713 h 311" name="T1"/>
              <a:gd fmla="*/ 0 w 263" name="T2"/>
              <a:gd fmla="*/ 254000 h 311" name="T3"/>
              <a:gd fmla="*/ 417513 w 263" name="T4"/>
              <a:gd fmla="*/ 254000 h 311" name="T5"/>
              <a:gd fmla="*/ 417513 w 263" name="T6"/>
              <a:gd fmla="*/ 0 h 31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11" w="263">
                <a:moveTo>
                  <a:pt x="0" y="311"/>
                </a:moveTo>
                <a:lnTo>
                  <a:pt x="0" y="160"/>
                </a:lnTo>
                <a:lnTo>
                  <a:pt x="263" y="160"/>
                </a:lnTo>
                <a:lnTo>
                  <a:pt x="263" y="0"/>
                </a:lnTo>
              </a:path>
            </a:pathLst>
          </a:custGeom>
          <a:noFill/>
          <a:ln cap="flat" cmpd="sng" w="6350">
            <a:solidFill>
              <a:srgbClr val="FFFFFF"/>
            </a:solidFill>
            <a:prstDash val="dash"/>
            <a:round/>
            <a:headEnd len="sm" type="oval" w="sm"/>
            <a:tailEnd len="sm" type="oval" w="sm"/>
          </a:ln>
          <a:extLst>
            <a:ext uri="{909E8E84-426E-40DD-AFC4-6F175D3DCCD1}">
              <a14:hiddenFill>
                <a:solidFill>
                  <a:srgbClr val="FFFFFF"/>
                </a:solidFill>
              </a14:hiddenFill>
            </a:ext>
          </a:extLst>
        </p:spPr>
        <p:txBody>
          <a:bodyPr/>
          <a:lstStyle/>
          <a:p>
            <a:endParaRPr altLang="en-US" lang="zh-CN"/>
          </a:p>
        </p:txBody>
      </p:sp>
      <p:sp>
        <p:nvSpPr>
          <p:cNvPr id="23596" name="Freeform 44"/>
          <p:cNvSpPr/>
          <p:nvPr/>
        </p:nvSpPr>
        <p:spPr bwMode="auto">
          <a:xfrm>
            <a:off x="4818063" y="2938463"/>
            <a:ext cx="677862" cy="493712"/>
          </a:xfrm>
          <a:custGeom>
            <a:gdLst>
              <a:gd fmla="*/ 0 w 427" name="T0"/>
              <a:gd fmla="*/ 0 h 311" name="T1"/>
              <a:gd fmla="*/ 0 w 427" name="T2"/>
              <a:gd fmla="*/ 246063 h 311" name="T3"/>
              <a:gd fmla="*/ 677862 w 427" name="T4"/>
              <a:gd fmla="*/ 246063 h 311" name="T5"/>
              <a:gd fmla="*/ 677862 w 427" name="T6"/>
              <a:gd fmla="*/ 493713 h 31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11" w="427">
                <a:moveTo>
                  <a:pt x="0" y="0"/>
                </a:moveTo>
                <a:lnTo>
                  <a:pt x="0" y="155"/>
                </a:lnTo>
                <a:lnTo>
                  <a:pt x="427" y="155"/>
                </a:lnTo>
                <a:lnTo>
                  <a:pt x="427" y="311"/>
                </a:lnTo>
              </a:path>
            </a:pathLst>
          </a:custGeom>
          <a:noFill/>
          <a:ln cap="flat" cmpd="sng" w="6350">
            <a:solidFill>
              <a:srgbClr val="FFFFFF"/>
            </a:solidFill>
            <a:prstDash val="dash"/>
            <a:round/>
            <a:headEnd len="sm" type="oval" w="sm"/>
            <a:tailEnd len="sm" type="oval" w="sm"/>
          </a:ln>
          <a:extLst>
            <a:ext uri="{909E8E84-426E-40DD-AFC4-6F175D3DCCD1}">
              <a14:hiddenFill>
                <a:solidFill>
                  <a:srgbClr val="FFFFFF"/>
                </a:solidFill>
              </a14:hiddenFill>
            </a:ext>
          </a:extLst>
        </p:spPr>
        <p:txBody>
          <a:bodyPr/>
          <a:lstStyle/>
          <a:p>
            <a:endParaRPr altLang="en-US" lang="zh-CN"/>
          </a:p>
        </p:txBody>
      </p:sp>
      <p:sp>
        <p:nvSpPr>
          <p:cNvPr id="23597" name="Freeform 45"/>
          <p:cNvSpPr/>
          <p:nvPr/>
        </p:nvSpPr>
        <p:spPr bwMode="auto">
          <a:xfrm>
            <a:off x="5226050" y="2460625"/>
            <a:ext cx="2160588" cy="971550"/>
          </a:xfrm>
          <a:custGeom>
            <a:gdLst>
              <a:gd fmla="*/ 2160588 w 1361" name="T0"/>
              <a:gd fmla="*/ 971550 h 612" name="T1"/>
              <a:gd fmla="*/ 2160588 w 1361" name="T2"/>
              <a:gd fmla="*/ 0 h 612" name="T3"/>
              <a:gd fmla="*/ 0 w 1361" name="T4"/>
              <a:gd fmla="*/ 0 h 612" name="T5"/>
              <a:gd fmla="*/ 0 60000 65536" name="T6"/>
              <a:gd fmla="*/ 0 60000 65536" name="T7"/>
              <a:gd fmla="*/ 0 60000 65536" name="T8"/>
            </a:gdLst>
            <a:cxnLst>
              <a:cxn ang="T6">
                <a:pos x="T0" y="T1"/>
              </a:cxn>
              <a:cxn ang="T7">
                <a:pos x="T2" y="T3"/>
              </a:cxn>
              <a:cxn ang="T8">
                <a:pos x="T4" y="T5"/>
              </a:cxn>
            </a:cxnLst>
            <a:rect b="b" l="0" r="r" t="0"/>
            <a:pathLst>
              <a:path h="612" w="1361">
                <a:moveTo>
                  <a:pt x="1361" y="612"/>
                </a:moveTo>
                <a:lnTo>
                  <a:pt x="1361" y="0"/>
                </a:lnTo>
                <a:lnTo>
                  <a:pt x="0" y="0"/>
                </a:lnTo>
              </a:path>
            </a:pathLst>
          </a:custGeom>
          <a:noFill/>
          <a:ln cap="flat" cmpd="sng" w="6350">
            <a:solidFill>
              <a:srgbClr val="FFFFFF"/>
            </a:solidFill>
            <a:prstDash val="dash"/>
            <a:round/>
            <a:headEnd len="sm" type="oval" w="sm"/>
            <a:tailEnd len="sm" type="oval" w="sm"/>
          </a:ln>
          <a:extLst>
            <a:ext uri="{909E8E84-426E-40DD-AFC4-6F175D3DCCD1}">
              <a14:hiddenFill>
                <a:solidFill>
                  <a:srgbClr val="FFFFFF"/>
                </a:solidFill>
              </a14:hiddenFill>
            </a:ext>
          </a:extLst>
        </p:spPr>
        <p:txBody>
          <a:bodyPr/>
          <a:lstStyle/>
          <a:p>
            <a:endParaRPr altLang="en-US" lang="zh-CN"/>
          </a:p>
        </p:txBody>
      </p:sp>
      <p:sp>
        <p:nvSpPr>
          <p:cNvPr id="23598" name="Rectangle 46"/>
          <p:cNvSpPr>
            <a:spLocks noChangeArrowheads="1"/>
          </p:cNvSpPr>
          <p:nvPr/>
        </p:nvSpPr>
        <p:spPr bwMode="auto">
          <a:xfrm>
            <a:off x="6985634" y="3987800"/>
            <a:ext cx="821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rgbClr val="FBE22D"/>
                </a:solidFill>
                <a:latin charset="-122" panose="020b0503020204020204" pitchFamily="34" typeface="微软雅黑"/>
                <a:ea charset="-122" panose="020b0503020204020204" pitchFamily="34" typeface="微软雅黑"/>
              </a:rPr>
              <a:t>Option 04</a:t>
            </a:r>
          </a:p>
        </p:txBody>
      </p:sp>
      <p:sp>
        <p:nvSpPr>
          <p:cNvPr id="23599" name="Rectangle 47"/>
          <p:cNvSpPr>
            <a:spLocks noChangeArrowheads="1"/>
          </p:cNvSpPr>
          <p:nvPr/>
        </p:nvSpPr>
        <p:spPr bwMode="auto">
          <a:xfrm>
            <a:off x="5077460" y="3987800"/>
            <a:ext cx="821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rgbClr val="EA5514"/>
                </a:solidFill>
                <a:latin charset="-122" panose="020b0503020204020204" pitchFamily="34" typeface="微软雅黑"/>
                <a:ea charset="-122" panose="020b0503020204020204" pitchFamily="34" typeface="微软雅黑"/>
              </a:rPr>
              <a:t>Option 03</a:t>
            </a:r>
          </a:p>
        </p:txBody>
      </p:sp>
      <p:sp>
        <p:nvSpPr>
          <p:cNvPr id="23600" name="Rectangle 48"/>
          <p:cNvSpPr>
            <a:spLocks noChangeArrowheads="1"/>
          </p:cNvSpPr>
          <p:nvPr/>
        </p:nvSpPr>
        <p:spPr bwMode="auto">
          <a:xfrm>
            <a:off x="3196273" y="3987800"/>
            <a:ext cx="821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rgbClr val="A9D25A"/>
                </a:solidFill>
                <a:latin charset="-122" panose="020b0503020204020204" pitchFamily="34" typeface="微软雅黑"/>
                <a:ea charset="-122" panose="020b0503020204020204" pitchFamily="34" typeface="微软雅黑"/>
              </a:rPr>
              <a:t>Option 02</a:t>
            </a:r>
          </a:p>
        </p:txBody>
      </p:sp>
      <p:sp>
        <p:nvSpPr>
          <p:cNvPr id="23601" name="Rectangle 49"/>
          <p:cNvSpPr>
            <a:spLocks noChangeArrowheads="1"/>
          </p:cNvSpPr>
          <p:nvPr/>
        </p:nvSpPr>
        <p:spPr bwMode="auto">
          <a:xfrm>
            <a:off x="1313498" y="3987800"/>
            <a:ext cx="821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rgbClr val="7BBFAA"/>
                </a:solidFill>
                <a:latin charset="-122" panose="020b0503020204020204" pitchFamily="34" typeface="微软雅黑"/>
                <a:ea charset="-122" panose="020b0503020204020204" pitchFamily="34" typeface="微软雅黑"/>
              </a:rPr>
              <a:t>Option 01</a:t>
            </a:r>
          </a:p>
        </p:txBody>
      </p:sp>
      <p:sp>
        <p:nvSpPr>
          <p:cNvPr id="23602" name="Rectangle 50"/>
          <p:cNvSpPr>
            <a:spLocks noChangeArrowheads="1"/>
          </p:cNvSpPr>
          <p:nvPr/>
        </p:nvSpPr>
        <p:spPr bwMode="auto">
          <a:xfrm>
            <a:off x="1000125" y="4276725"/>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3603" name="Rectangle 51"/>
          <p:cNvSpPr>
            <a:spLocks noChangeArrowheads="1"/>
          </p:cNvSpPr>
          <p:nvPr/>
        </p:nvSpPr>
        <p:spPr bwMode="auto">
          <a:xfrm>
            <a:off x="2886076" y="4276725"/>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3604" name="Rectangle 52"/>
          <p:cNvSpPr>
            <a:spLocks noChangeArrowheads="1"/>
          </p:cNvSpPr>
          <p:nvPr/>
        </p:nvSpPr>
        <p:spPr bwMode="auto">
          <a:xfrm>
            <a:off x="4767262" y="4276725"/>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3605" name="Rectangle 53"/>
          <p:cNvSpPr>
            <a:spLocks noChangeArrowheads="1"/>
          </p:cNvSpPr>
          <p:nvPr/>
        </p:nvSpPr>
        <p:spPr bwMode="auto">
          <a:xfrm>
            <a:off x="6677025" y="4276725"/>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3606" name="Rectangle 54"/>
          <p:cNvSpPr>
            <a:spLocks noChangeArrowheads="1"/>
          </p:cNvSpPr>
          <p:nvPr/>
        </p:nvSpPr>
        <p:spPr bwMode="auto">
          <a:xfrm>
            <a:off x="3883660" y="2346325"/>
            <a:ext cx="935355"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1400">
                <a:solidFill>
                  <a:schemeClr val="bg1"/>
                </a:solidFill>
                <a:latin charset="0" panose="020b0806030902050204" pitchFamily="34" typeface="Impact"/>
              </a:rPr>
              <a:t>Great Title</a:t>
            </a:r>
          </a:p>
        </p:txBody>
      </p:sp>
      <p:sp>
        <p:nvSpPr>
          <p:cNvPr id="57"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8"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9"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60"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61"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02</a:t>
            </a:r>
          </a:p>
        </p:txBody>
      </p:sp>
      <p:sp>
        <p:nvSpPr>
          <p:cNvPr id="62"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p:cTn dur="300" fill="hold" id="7"/>
                                        <p:tgtEl>
                                          <p:spTgt spid="60"/>
                                        </p:tgtEl>
                                        <p:attrNameLst>
                                          <p:attrName>ppt_w</p:attrName>
                                        </p:attrNameLst>
                                      </p:cBhvr>
                                      <p:tavLst>
                                        <p:tav tm="0">
                                          <p:val>
                                            <p:fltVal val="0"/>
                                          </p:val>
                                        </p:tav>
                                        <p:tav tm="100000">
                                          <p:val>
                                            <p:strVal val="#ppt_w"/>
                                          </p:val>
                                        </p:tav>
                                      </p:tavLst>
                                    </p:anim>
                                    <p:anim calcmode="lin" valueType="num">
                                      <p:cBhvr>
                                        <p:cTn dur="300" fill="hold" id="8"/>
                                        <p:tgtEl>
                                          <p:spTgt spid="60"/>
                                        </p:tgtEl>
                                        <p:attrNameLst>
                                          <p:attrName>ppt_h</p:attrName>
                                        </p:attrNameLst>
                                      </p:cBhvr>
                                      <p:tavLst>
                                        <p:tav tm="0">
                                          <p:val>
                                            <p:fltVal val="0"/>
                                          </p:val>
                                        </p:tav>
                                        <p:tav tm="100000">
                                          <p:val>
                                            <p:strVal val="#ppt_h"/>
                                          </p:val>
                                        </p:tav>
                                      </p:tavLst>
                                    </p:anim>
                                    <p:animEffect filter="fade" transition="in">
                                      <p:cBhvr>
                                        <p:cTn dur="300" id="9"/>
                                        <p:tgtEl>
                                          <p:spTgt spid="60"/>
                                        </p:tgtEl>
                                      </p:cBhvr>
                                    </p:animEffect>
                                  </p:childTnLst>
                                </p:cTn>
                              </p:par>
                              <p:par>
                                <p:cTn autoRev="1" fill="hold" grpId="1" id="10" nodeType="withEffect" presetClass="emph" presetID="6" presetSubtype="0">
                                  <p:stCondLst>
                                    <p:cond delay="300"/>
                                  </p:stCondLst>
                                  <p:childTnLst>
                                    <p:animScale>
                                      <p:cBhvr>
                                        <p:cTn dur="150" fill="hold" id="11"/>
                                        <p:tgtEl>
                                          <p:spTgt spid="60"/>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59"/>
                                        </p:tgtEl>
                                        <p:attrNameLst>
                                          <p:attrName>style.visibility</p:attrName>
                                        </p:attrNameLst>
                                      </p:cBhvr>
                                      <p:to>
                                        <p:strVal val="visible"/>
                                      </p:to>
                                    </p:set>
                                    <p:anim calcmode="lin" valueType="num">
                                      <p:cBhvr>
                                        <p:cTn dur="300" fill="hold" id="14"/>
                                        <p:tgtEl>
                                          <p:spTgt spid="59"/>
                                        </p:tgtEl>
                                        <p:attrNameLst>
                                          <p:attrName>ppt_w</p:attrName>
                                        </p:attrNameLst>
                                      </p:cBhvr>
                                      <p:tavLst>
                                        <p:tav tm="0">
                                          <p:val>
                                            <p:fltVal val="0"/>
                                          </p:val>
                                        </p:tav>
                                        <p:tav tm="100000">
                                          <p:val>
                                            <p:strVal val="#ppt_w"/>
                                          </p:val>
                                        </p:tav>
                                      </p:tavLst>
                                    </p:anim>
                                    <p:anim calcmode="lin" valueType="num">
                                      <p:cBhvr>
                                        <p:cTn dur="300" fill="hold" id="15"/>
                                        <p:tgtEl>
                                          <p:spTgt spid="59"/>
                                        </p:tgtEl>
                                        <p:attrNameLst>
                                          <p:attrName>ppt_h</p:attrName>
                                        </p:attrNameLst>
                                      </p:cBhvr>
                                      <p:tavLst>
                                        <p:tav tm="0">
                                          <p:val>
                                            <p:fltVal val="0"/>
                                          </p:val>
                                        </p:tav>
                                        <p:tav tm="100000">
                                          <p:val>
                                            <p:strVal val="#ppt_h"/>
                                          </p:val>
                                        </p:tav>
                                      </p:tavLst>
                                    </p:anim>
                                    <p:animEffect filter="fade" transition="in">
                                      <p:cBhvr>
                                        <p:cTn dur="300" id="16"/>
                                        <p:tgtEl>
                                          <p:spTgt spid="59"/>
                                        </p:tgtEl>
                                      </p:cBhvr>
                                    </p:animEffect>
                                  </p:childTnLst>
                                </p:cTn>
                              </p:par>
                              <p:par>
                                <p:cTn autoRev="1" fill="hold" grpId="1" id="17" nodeType="withEffect" presetClass="emph" presetID="6" presetSubtype="0">
                                  <p:stCondLst>
                                    <p:cond delay="600"/>
                                  </p:stCondLst>
                                  <p:childTnLst>
                                    <p:animScale>
                                      <p:cBhvr>
                                        <p:cTn dur="150" fill="hold" id="18"/>
                                        <p:tgtEl>
                                          <p:spTgt spid="59"/>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58"/>
                                        </p:tgtEl>
                                        <p:attrNameLst>
                                          <p:attrName>style.visibility</p:attrName>
                                        </p:attrNameLst>
                                      </p:cBhvr>
                                      <p:to>
                                        <p:strVal val="visible"/>
                                      </p:to>
                                    </p:set>
                                    <p:anim calcmode="lin" valueType="num">
                                      <p:cBhvr>
                                        <p:cTn dur="300" fill="hold" id="21"/>
                                        <p:tgtEl>
                                          <p:spTgt spid="58"/>
                                        </p:tgtEl>
                                        <p:attrNameLst>
                                          <p:attrName>ppt_w</p:attrName>
                                        </p:attrNameLst>
                                      </p:cBhvr>
                                      <p:tavLst>
                                        <p:tav tm="0">
                                          <p:val>
                                            <p:fltVal val="0"/>
                                          </p:val>
                                        </p:tav>
                                        <p:tav tm="100000">
                                          <p:val>
                                            <p:strVal val="#ppt_w"/>
                                          </p:val>
                                        </p:tav>
                                      </p:tavLst>
                                    </p:anim>
                                    <p:anim calcmode="lin" valueType="num">
                                      <p:cBhvr>
                                        <p:cTn dur="300" fill="hold" id="22"/>
                                        <p:tgtEl>
                                          <p:spTgt spid="58"/>
                                        </p:tgtEl>
                                        <p:attrNameLst>
                                          <p:attrName>ppt_h</p:attrName>
                                        </p:attrNameLst>
                                      </p:cBhvr>
                                      <p:tavLst>
                                        <p:tav tm="0">
                                          <p:val>
                                            <p:fltVal val="0"/>
                                          </p:val>
                                        </p:tav>
                                        <p:tav tm="100000">
                                          <p:val>
                                            <p:strVal val="#ppt_h"/>
                                          </p:val>
                                        </p:tav>
                                      </p:tavLst>
                                    </p:anim>
                                    <p:animEffect filter="fade" transition="in">
                                      <p:cBhvr>
                                        <p:cTn dur="300" id="23"/>
                                        <p:tgtEl>
                                          <p:spTgt spid="58"/>
                                        </p:tgtEl>
                                      </p:cBhvr>
                                    </p:animEffect>
                                  </p:childTnLst>
                                </p:cTn>
                              </p:par>
                              <p:par>
                                <p:cTn autoRev="1" fill="hold" grpId="1" id="24" nodeType="withEffect" presetClass="emph" presetID="6" presetSubtype="0">
                                  <p:stCondLst>
                                    <p:cond delay="900"/>
                                  </p:stCondLst>
                                  <p:childTnLst>
                                    <p:animScale>
                                      <p:cBhvr>
                                        <p:cTn dur="150" fill="hold" id="25"/>
                                        <p:tgtEl>
                                          <p:spTgt spid="58"/>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57"/>
                                        </p:tgtEl>
                                        <p:attrNameLst>
                                          <p:attrName>style.visibility</p:attrName>
                                        </p:attrNameLst>
                                      </p:cBhvr>
                                      <p:to>
                                        <p:strVal val="visible"/>
                                      </p:to>
                                    </p:set>
                                    <p:anim calcmode="lin" valueType="num">
                                      <p:cBhvr>
                                        <p:cTn dur="300" fill="hold" id="28"/>
                                        <p:tgtEl>
                                          <p:spTgt spid="57"/>
                                        </p:tgtEl>
                                        <p:attrNameLst>
                                          <p:attrName>ppt_w</p:attrName>
                                        </p:attrNameLst>
                                      </p:cBhvr>
                                      <p:tavLst>
                                        <p:tav tm="0">
                                          <p:val>
                                            <p:fltVal val="0"/>
                                          </p:val>
                                        </p:tav>
                                        <p:tav tm="100000">
                                          <p:val>
                                            <p:strVal val="#ppt_w"/>
                                          </p:val>
                                        </p:tav>
                                      </p:tavLst>
                                    </p:anim>
                                    <p:anim calcmode="lin" valueType="num">
                                      <p:cBhvr>
                                        <p:cTn dur="300" fill="hold" id="29"/>
                                        <p:tgtEl>
                                          <p:spTgt spid="57"/>
                                        </p:tgtEl>
                                        <p:attrNameLst>
                                          <p:attrName>ppt_h</p:attrName>
                                        </p:attrNameLst>
                                      </p:cBhvr>
                                      <p:tavLst>
                                        <p:tav tm="0">
                                          <p:val>
                                            <p:fltVal val="0"/>
                                          </p:val>
                                        </p:tav>
                                        <p:tav tm="100000">
                                          <p:val>
                                            <p:strVal val="#ppt_h"/>
                                          </p:val>
                                        </p:tav>
                                      </p:tavLst>
                                    </p:anim>
                                    <p:animEffect filter="fade" transition="in">
                                      <p:cBhvr>
                                        <p:cTn dur="300" id="30"/>
                                        <p:tgtEl>
                                          <p:spTgt spid="57"/>
                                        </p:tgtEl>
                                      </p:cBhvr>
                                    </p:animEffect>
                                  </p:childTnLst>
                                </p:cTn>
                              </p:par>
                              <p:par>
                                <p:cTn autoRev="1" fill="hold" grpId="1" id="31" nodeType="withEffect" presetClass="emph" presetID="6" presetSubtype="0">
                                  <p:stCondLst>
                                    <p:cond delay="1200"/>
                                  </p:stCondLst>
                                  <p:childTnLst>
                                    <p:animScale>
                                      <p:cBhvr>
                                        <p:cTn dur="150" fill="hold" id="32"/>
                                        <p:tgtEl>
                                          <p:spTgt spid="57"/>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61"/>
                                        </p:tgtEl>
                                        <p:attrNameLst>
                                          <p:attrName>style.visibility</p:attrName>
                                        </p:attrNameLst>
                                      </p:cBhvr>
                                      <p:to>
                                        <p:strVal val="visible"/>
                                      </p:to>
                                    </p:set>
                                    <p:anim calcmode="lin" valueType="num">
                                      <p:cBhvr>
                                        <p:cTn dur="300" fill="hold" id="35"/>
                                        <p:tgtEl>
                                          <p:spTgt spid="61"/>
                                        </p:tgtEl>
                                        <p:attrNameLst>
                                          <p:attrName>ppt_w</p:attrName>
                                        </p:attrNameLst>
                                      </p:cBhvr>
                                      <p:tavLst>
                                        <p:tav tm="0">
                                          <p:val>
                                            <p:fltVal val="0"/>
                                          </p:val>
                                        </p:tav>
                                        <p:tav tm="100000">
                                          <p:val>
                                            <p:strVal val="#ppt_w"/>
                                          </p:val>
                                        </p:tav>
                                      </p:tavLst>
                                    </p:anim>
                                    <p:anim calcmode="lin" valueType="num">
                                      <p:cBhvr>
                                        <p:cTn dur="300" fill="hold" id="36"/>
                                        <p:tgtEl>
                                          <p:spTgt spid="61"/>
                                        </p:tgtEl>
                                        <p:attrNameLst>
                                          <p:attrName>ppt_h</p:attrName>
                                        </p:attrNameLst>
                                      </p:cBhvr>
                                      <p:tavLst>
                                        <p:tav tm="0">
                                          <p:val>
                                            <p:fltVal val="0"/>
                                          </p:val>
                                        </p:tav>
                                        <p:tav tm="100000">
                                          <p:val>
                                            <p:strVal val="#ppt_h"/>
                                          </p:val>
                                        </p:tav>
                                      </p:tavLst>
                                    </p:anim>
                                    <p:animEffect filter="fade" transition="in">
                                      <p:cBhvr>
                                        <p:cTn dur="300" id="37"/>
                                        <p:tgtEl>
                                          <p:spTgt spid="61"/>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62"/>
                                        </p:tgtEl>
                                        <p:attrNameLst>
                                          <p:attrName>style.visibility</p:attrName>
                                        </p:attrNameLst>
                                      </p:cBhvr>
                                      <p:to>
                                        <p:strVal val="visible"/>
                                      </p:to>
                                    </p:set>
                                    <p:animEffect filter="wipe(left)" transition="in">
                                      <p:cBhvr>
                                        <p:cTn dur="500" id="40"/>
                                        <p:tgtEl>
                                          <p:spTgt spid="62"/>
                                        </p:tgtEl>
                                      </p:cBhvr>
                                    </p:animEffect>
                                  </p:childTnLst>
                                </p:cTn>
                              </p:par>
                              <p:par>
                                <p:cTn autoRev="1" fill="hold" grpId="1" id="41" nodeType="withEffect" presetClass="emph" presetID="6" presetSubtype="0">
                                  <p:stCondLst>
                                    <p:cond delay="800"/>
                                  </p:stCondLst>
                                  <p:childTnLst>
                                    <p:animScale>
                                      <p:cBhvr>
                                        <p:cTn dur="150" fill="hold" id="42"/>
                                        <p:tgtEl>
                                          <p:spTgt spid="61"/>
                                        </p:tgtEl>
                                      </p:cBhvr>
                                      <p:by x="110000" y="110000"/>
                                    </p:animScale>
                                  </p:childTnLst>
                                </p:cTn>
                              </p:par>
                              <p:par>
                                <p:cTn fill="hold" grpId="0" id="43" nodeType="withEffect" presetClass="entr" presetID="16" presetSubtype="37">
                                  <p:stCondLst>
                                    <p:cond delay="800"/>
                                  </p:stCondLst>
                                  <p:childTnLst>
                                    <p:set>
                                      <p:cBhvr>
                                        <p:cTn dur="1" fill="hold" id="44">
                                          <p:stCondLst>
                                            <p:cond delay="0"/>
                                          </p:stCondLst>
                                        </p:cTn>
                                        <p:tgtEl>
                                          <p:spTgt spid="23555"/>
                                        </p:tgtEl>
                                        <p:attrNameLst>
                                          <p:attrName>style.visibility</p:attrName>
                                        </p:attrNameLst>
                                      </p:cBhvr>
                                      <p:to>
                                        <p:strVal val="visible"/>
                                      </p:to>
                                    </p:set>
                                    <p:animEffect filter="barn(outVertical)" transition="in">
                                      <p:cBhvr>
                                        <p:cTn dur="500" id="45"/>
                                        <p:tgtEl>
                                          <p:spTgt spid="23555"/>
                                        </p:tgtEl>
                                      </p:cBhvr>
                                    </p:animEffect>
                                  </p:childTnLst>
                                </p:cTn>
                              </p:par>
                              <p:par>
                                <p:cTn fill="hold" id="46" nodeType="withEffect" presetClass="entr" presetID="16" presetSubtype="37">
                                  <p:stCondLst>
                                    <p:cond delay="900"/>
                                  </p:stCondLst>
                                  <p:childTnLst>
                                    <p:set>
                                      <p:cBhvr>
                                        <p:cTn dur="1" fill="hold" id="47">
                                          <p:stCondLst>
                                            <p:cond delay="0"/>
                                          </p:stCondLst>
                                        </p:cTn>
                                        <p:tgtEl>
                                          <p:spTgt spid="23554"/>
                                        </p:tgtEl>
                                        <p:attrNameLst>
                                          <p:attrName>style.visibility</p:attrName>
                                        </p:attrNameLst>
                                      </p:cBhvr>
                                      <p:to>
                                        <p:strVal val="visible"/>
                                      </p:to>
                                    </p:set>
                                    <p:animEffect filter="barn(outVertical)" transition="in">
                                      <p:cBhvr>
                                        <p:cTn dur="500" id="48"/>
                                        <p:tgtEl>
                                          <p:spTgt spid="23554"/>
                                        </p:tgtEl>
                                      </p:cBhvr>
                                    </p:animEffect>
                                  </p:childTnLst>
                                </p:cTn>
                              </p:par>
                              <p:par>
                                <p:cTn fill="hold" grpId="0" id="49" nodeType="withEffect" presetClass="entr" presetID="53" presetSubtype="0">
                                  <p:stCondLst>
                                    <p:cond delay="1300"/>
                                  </p:stCondLst>
                                  <p:childTnLst>
                                    <p:set>
                                      <p:cBhvr>
                                        <p:cTn dur="1" fill="hold" id="50">
                                          <p:stCondLst>
                                            <p:cond delay="0"/>
                                          </p:stCondLst>
                                        </p:cTn>
                                        <p:tgtEl>
                                          <p:spTgt spid="23556"/>
                                        </p:tgtEl>
                                        <p:attrNameLst>
                                          <p:attrName>style.visibility</p:attrName>
                                        </p:attrNameLst>
                                      </p:cBhvr>
                                      <p:to>
                                        <p:strVal val="visible"/>
                                      </p:to>
                                    </p:set>
                                    <p:anim calcmode="lin" valueType="num">
                                      <p:cBhvr>
                                        <p:cTn dur="300" fill="hold" id="51"/>
                                        <p:tgtEl>
                                          <p:spTgt spid="23556"/>
                                        </p:tgtEl>
                                        <p:attrNameLst>
                                          <p:attrName>ppt_w</p:attrName>
                                        </p:attrNameLst>
                                      </p:cBhvr>
                                      <p:tavLst>
                                        <p:tav tm="0">
                                          <p:val>
                                            <p:fltVal val="0"/>
                                          </p:val>
                                        </p:tav>
                                        <p:tav tm="100000">
                                          <p:val>
                                            <p:strVal val="#ppt_w"/>
                                          </p:val>
                                        </p:tav>
                                      </p:tavLst>
                                    </p:anim>
                                    <p:anim calcmode="lin" valueType="num">
                                      <p:cBhvr>
                                        <p:cTn dur="300" fill="hold" id="52"/>
                                        <p:tgtEl>
                                          <p:spTgt spid="23556"/>
                                        </p:tgtEl>
                                        <p:attrNameLst>
                                          <p:attrName>ppt_h</p:attrName>
                                        </p:attrNameLst>
                                      </p:cBhvr>
                                      <p:tavLst>
                                        <p:tav tm="0">
                                          <p:val>
                                            <p:fltVal val="0"/>
                                          </p:val>
                                        </p:tav>
                                        <p:tav tm="100000">
                                          <p:val>
                                            <p:strVal val="#ppt_h"/>
                                          </p:val>
                                        </p:tav>
                                      </p:tavLst>
                                    </p:anim>
                                    <p:animEffect filter="fade" transition="in">
                                      <p:cBhvr>
                                        <p:cTn dur="300" id="53"/>
                                        <p:tgtEl>
                                          <p:spTgt spid="23556"/>
                                        </p:tgtEl>
                                      </p:cBhvr>
                                    </p:animEffect>
                                  </p:childTnLst>
                                </p:cTn>
                              </p:par>
                              <p:par>
                                <p:cTn autoRev="1" fill="hold" grpId="1" id="54" nodeType="withEffect" presetClass="emph" presetID="6" presetSubtype="0">
                                  <p:stCondLst>
                                    <p:cond delay="1600"/>
                                  </p:stCondLst>
                                  <p:childTnLst>
                                    <p:animScale>
                                      <p:cBhvr>
                                        <p:cTn dur="150" fill="hold" id="55"/>
                                        <p:tgtEl>
                                          <p:spTgt spid="23556"/>
                                        </p:tgtEl>
                                      </p:cBhvr>
                                      <p:by x="110000" y="110000"/>
                                    </p:animScale>
                                  </p:childTnLst>
                                </p:cTn>
                              </p:par>
                              <p:par>
                                <p:cTn fill="hold" grpId="0" id="56" nodeType="withEffect" presetClass="entr" presetID="53" presetSubtype="0">
                                  <p:stCondLst>
                                    <p:cond delay="1600"/>
                                  </p:stCondLst>
                                  <p:childTnLst>
                                    <p:set>
                                      <p:cBhvr>
                                        <p:cTn dur="1" fill="hold" id="57">
                                          <p:stCondLst>
                                            <p:cond delay="0"/>
                                          </p:stCondLst>
                                        </p:cTn>
                                        <p:tgtEl>
                                          <p:spTgt spid="23606"/>
                                        </p:tgtEl>
                                        <p:attrNameLst>
                                          <p:attrName>style.visibility</p:attrName>
                                        </p:attrNameLst>
                                      </p:cBhvr>
                                      <p:to>
                                        <p:strVal val="visible"/>
                                      </p:to>
                                    </p:set>
                                    <p:anim calcmode="lin" valueType="num">
                                      <p:cBhvr>
                                        <p:cTn dur="300" fill="hold" id="58"/>
                                        <p:tgtEl>
                                          <p:spTgt spid="23606"/>
                                        </p:tgtEl>
                                        <p:attrNameLst>
                                          <p:attrName>ppt_w</p:attrName>
                                        </p:attrNameLst>
                                      </p:cBhvr>
                                      <p:tavLst>
                                        <p:tav tm="0">
                                          <p:val>
                                            <p:fltVal val="0"/>
                                          </p:val>
                                        </p:tav>
                                        <p:tav tm="100000">
                                          <p:val>
                                            <p:strVal val="#ppt_w"/>
                                          </p:val>
                                        </p:tav>
                                      </p:tavLst>
                                    </p:anim>
                                    <p:anim calcmode="lin" valueType="num">
                                      <p:cBhvr>
                                        <p:cTn dur="300" fill="hold" id="59"/>
                                        <p:tgtEl>
                                          <p:spTgt spid="23606"/>
                                        </p:tgtEl>
                                        <p:attrNameLst>
                                          <p:attrName>ppt_h</p:attrName>
                                        </p:attrNameLst>
                                      </p:cBhvr>
                                      <p:tavLst>
                                        <p:tav tm="0">
                                          <p:val>
                                            <p:fltVal val="0"/>
                                          </p:val>
                                        </p:tav>
                                        <p:tav tm="100000">
                                          <p:val>
                                            <p:strVal val="#ppt_h"/>
                                          </p:val>
                                        </p:tav>
                                      </p:tavLst>
                                    </p:anim>
                                    <p:animEffect filter="fade" transition="in">
                                      <p:cBhvr>
                                        <p:cTn dur="300" id="60"/>
                                        <p:tgtEl>
                                          <p:spTgt spid="23606"/>
                                        </p:tgtEl>
                                      </p:cBhvr>
                                    </p:animEffect>
                                  </p:childTnLst>
                                </p:cTn>
                              </p:par>
                              <p:par>
                                <p:cTn autoRev="1" fill="hold" grpId="1" id="61" nodeType="withEffect" presetClass="emph" presetID="6" presetSubtype="0">
                                  <p:stCondLst>
                                    <p:cond delay="1900"/>
                                  </p:stCondLst>
                                  <p:childTnLst>
                                    <p:animScale>
                                      <p:cBhvr>
                                        <p:cTn dur="150" fill="hold" id="62"/>
                                        <p:tgtEl>
                                          <p:spTgt spid="23606"/>
                                        </p:tgtEl>
                                      </p:cBhvr>
                                      <p:by x="110000" y="110000"/>
                                    </p:animScale>
                                  </p:childTnLst>
                                </p:cTn>
                              </p:par>
                              <p:par>
                                <p:cTn fill="hold" grpId="0" id="63" nodeType="withEffect" presetClass="entr" presetID="22" presetSubtype="2">
                                  <p:stCondLst>
                                    <p:cond delay="1900"/>
                                  </p:stCondLst>
                                  <p:childTnLst>
                                    <p:set>
                                      <p:cBhvr>
                                        <p:cTn dur="1" fill="hold" id="64">
                                          <p:stCondLst>
                                            <p:cond delay="0"/>
                                          </p:stCondLst>
                                        </p:cTn>
                                        <p:tgtEl>
                                          <p:spTgt spid="23594"/>
                                        </p:tgtEl>
                                        <p:attrNameLst>
                                          <p:attrName>style.visibility</p:attrName>
                                        </p:attrNameLst>
                                      </p:cBhvr>
                                      <p:to>
                                        <p:strVal val="visible"/>
                                      </p:to>
                                    </p:set>
                                    <p:animEffect filter="wipe(right)" transition="in">
                                      <p:cBhvr>
                                        <p:cTn dur="500" id="65"/>
                                        <p:tgtEl>
                                          <p:spTgt spid="23594"/>
                                        </p:tgtEl>
                                      </p:cBhvr>
                                    </p:animEffect>
                                  </p:childTnLst>
                                </p:cTn>
                              </p:par>
                              <p:par>
                                <p:cTn fill="hold" grpId="0" id="66" nodeType="withEffect" presetClass="entr" presetID="22" presetSubtype="8">
                                  <p:stCondLst>
                                    <p:cond delay="1900"/>
                                  </p:stCondLst>
                                  <p:childTnLst>
                                    <p:set>
                                      <p:cBhvr>
                                        <p:cTn dur="1" fill="hold" id="67">
                                          <p:stCondLst>
                                            <p:cond delay="0"/>
                                          </p:stCondLst>
                                        </p:cTn>
                                        <p:tgtEl>
                                          <p:spTgt spid="23597"/>
                                        </p:tgtEl>
                                        <p:attrNameLst>
                                          <p:attrName>style.visibility</p:attrName>
                                        </p:attrNameLst>
                                      </p:cBhvr>
                                      <p:to>
                                        <p:strVal val="visible"/>
                                      </p:to>
                                    </p:set>
                                    <p:animEffect filter="wipe(left)" transition="in">
                                      <p:cBhvr>
                                        <p:cTn dur="500" id="68"/>
                                        <p:tgtEl>
                                          <p:spTgt spid="23597"/>
                                        </p:tgtEl>
                                      </p:cBhvr>
                                    </p:animEffect>
                                  </p:childTnLst>
                                </p:cTn>
                              </p:par>
                              <p:par>
                                <p:cTn fill="hold" grpId="0" id="69" nodeType="withEffect" presetClass="entr" presetID="22" presetSubtype="1">
                                  <p:stCondLst>
                                    <p:cond delay="1900"/>
                                  </p:stCondLst>
                                  <p:childTnLst>
                                    <p:set>
                                      <p:cBhvr>
                                        <p:cTn dur="1" fill="hold" id="70">
                                          <p:stCondLst>
                                            <p:cond delay="0"/>
                                          </p:stCondLst>
                                        </p:cTn>
                                        <p:tgtEl>
                                          <p:spTgt spid="23596"/>
                                        </p:tgtEl>
                                        <p:attrNameLst>
                                          <p:attrName>style.visibility</p:attrName>
                                        </p:attrNameLst>
                                      </p:cBhvr>
                                      <p:to>
                                        <p:strVal val="visible"/>
                                      </p:to>
                                    </p:set>
                                    <p:animEffect filter="wipe(up)" transition="in">
                                      <p:cBhvr>
                                        <p:cTn dur="500" id="71"/>
                                        <p:tgtEl>
                                          <p:spTgt spid="23596"/>
                                        </p:tgtEl>
                                      </p:cBhvr>
                                    </p:animEffect>
                                  </p:childTnLst>
                                </p:cTn>
                              </p:par>
                              <p:par>
                                <p:cTn fill="hold" grpId="0" id="72" nodeType="withEffect" presetClass="entr" presetID="22" presetSubtype="1">
                                  <p:stCondLst>
                                    <p:cond delay="1900"/>
                                  </p:stCondLst>
                                  <p:childTnLst>
                                    <p:set>
                                      <p:cBhvr>
                                        <p:cTn dur="1" fill="hold" id="73">
                                          <p:stCondLst>
                                            <p:cond delay="0"/>
                                          </p:stCondLst>
                                        </p:cTn>
                                        <p:tgtEl>
                                          <p:spTgt spid="23595"/>
                                        </p:tgtEl>
                                        <p:attrNameLst>
                                          <p:attrName>style.visibility</p:attrName>
                                        </p:attrNameLst>
                                      </p:cBhvr>
                                      <p:to>
                                        <p:strVal val="visible"/>
                                      </p:to>
                                    </p:set>
                                    <p:animEffect filter="wipe(up)" transition="in">
                                      <p:cBhvr>
                                        <p:cTn dur="500" id="74"/>
                                        <p:tgtEl>
                                          <p:spTgt spid="23595"/>
                                        </p:tgtEl>
                                      </p:cBhvr>
                                    </p:animEffect>
                                  </p:childTnLst>
                                </p:cTn>
                              </p:par>
                              <p:par>
                                <p:cTn fill="hold" grpId="0" id="75" nodeType="withEffect" presetClass="entr" presetID="2" presetSubtype="4">
                                  <p:stCondLst>
                                    <p:cond delay="2400"/>
                                  </p:stCondLst>
                                  <p:childTnLst>
                                    <p:set>
                                      <p:cBhvr>
                                        <p:cTn dur="1" fill="hold" id="76">
                                          <p:stCondLst>
                                            <p:cond delay="0"/>
                                          </p:stCondLst>
                                        </p:cTn>
                                        <p:tgtEl>
                                          <p:spTgt spid="23566"/>
                                        </p:tgtEl>
                                        <p:attrNameLst>
                                          <p:attrName>style.visibility</p:attrName>
                                        </p:attrNameLst>
                                      </p:cBhvr>
                                      <p:to>
                                        <p:strVal val="visible"/>
                                      </p:to>
                                    </p:set>
                                    <p:anim calcmode="lin" valueType="num">
                                      <p:cBhvr additive="base">
                                        <p:cTn dur="500" fill="hold" id="77"/>
                                        <p:tgtEl>
                                          <p:spTgt spid="23566"/>
                                        </p:tgtEl>
                                        <p:attrNameLst>
                                          <p:attrName>ppt_x</p:attrName>
                                        </p:attrNameLst>
                                      </p:cBhvr>
                                      <p:tavLst>
                                        <p:tav tm="0">
                                          <p:val>
                                            <p:strVal val="#ppt_x"/>
                                          </p:val>
                                        </p:tav>
                                        <p:tav tm="100000">
                                          <p:val>
                                            <p:strVal val="#ppt_x"/>
                                          </p:val>
                                        </p:tav>
                                      </p:tavLst>
                                    </p:anim>
                                    <p:anim calcmode="lin" valueType="num">
                                      <p:cBhvr additive="base">
                                        <p:cTn dur="500" fill="hold" id="78"/>
                                        <p:tgtEl>
                                          <p:spTgt spid="23566"/>
                                        </p:tgtEl>
                                        <p:attrNameLst>
                                          <p:attrName>ppt_y</p:attrName>
                                        </p:attrNameLst>
                                      </p:cBhvr>
                                      <p:tavLst>
                                        <p:tav tm="0">
                                          <p:val>
                                            <p:strVal val="1+#ppt_h/2"/>
                                          </p:val>
                                        </p:tav>
                                        <p:tav tm="100000">
                                          <p:val>
                                            <p:strVal val="#ppt_y"/>
                                          </p:val>
                                        </p:tav>
                                      </p:tavLst>
                                    </p:anim>
                                  </p:childTnLst>
                                </p:cTn>
                              </p:par>
                              <p:par>
                                <p:cTn fill="hold" grpId="0" id="79" nodeType="withEffect" presetClass="entr" presetID="2" presetSubtype="4">
                                  <p:stCondLst>
                                    <p:cond delay="2500"/>
                                  </p:stCondLst>
                                  <p:childTnLst>
                                    <p:set>
                                      <p:cBhvr>
                                        <p:cTn dur="1" fill="hold" id="80">
                                          <p:stCondLst>
                                            <p:cond delay="0"/>
                                          </p:stCondLst>
                                        </p:cTn>
                                        <p:tgtEl>
                                          <p:spTgt spid="23567"/>
                                        </p:tgtEl>
                                        <p:attrNameLst>
                                          <p:attrName>style.visibility</p:attrName>
                                        </p:attrNameLst>
                                      </p:cBhvr>
                                      <p:to>
                                        <p:strVal val="visible"/>
                                      </p:to>
                                    </p:set>
                                    <p:anim calcmode="lin" valueType="num">
                                      <p:cBhvr additive="base">
                                        <p:cTn dur="500" fill="hold" id="81"/>
                                        <p:tgtEl>
                                          <p:spTgt spid="23567"/>
                                        </p:tgtEl>
                                        <p:attrNameLst>
                                          <p:attrName>ppt_x</p:attrName>
                                        </p:attrNameLst>
                                      </p:cBhvr>
                                      <p:tavLst>
                                        <p:tav tm="0">
                                          <p:val>
                                            <p:strVal val="#ppt_x"/>
                                          </p:val>
                                        </p:tav>
                                        <p:tav tm="100000">
                                          <p:val>
                                            <p:strVal val="#ppt_x"/>
                                          </p:val>
                                        </p:tav>
                                      </p:tavLst>
                                    </p:anim>
                                    <p:anim calcmode="lin" valueType="num">
                                      <p:cBhvr additive="base">
                                        <p:cTn dur="500" fill="hold" id="82"/>
                                        <p:tgtEl>
                                          <p:spTgt spid="23567"/>
                                        </p:tgtEl>
                                        <p:attrNameLst>
                                          <p:attrName>ppt_y</p:attrName>
                                        </p:attrNameLst>
                                      </p:cBhvr>
                                      <p:tavLst>
                                        <p:tav tm="0">
                                          <p:val>
                                            <p:strVal val="1+#ppt_h/2"/>
                                          </p:val>
                                        </p:tav>
                                        <p:tav tm="100000">
                                          <p:val>
                                            <p:strVal val="#ppt_y"/>
                                          </p:val>
                                        </p:tav>
                                      </p:tavLst>
                                    </p:anim>
                                  </p:childTnLst>
                                </p:cTn>
                              </p:par>
                              <p:par>
                                <p:cTn fill="hold" grpId="0" id="83" nodeType="withEffect" presetClass="entr" presetID="2" presetSubtype="4">
                                  <p:stCondLst>
                                    <p:cond delay="2600"/>
                                  </p:stCondLst>
                                  <p:childTnLst>
                                    <p:set>
                                      <p:cBhvr>
                                        <p:cTn dur="1" fill="hold" id="84">
                                          <p:stCondLst>
                                            <p:cond delay="0"/>
                                          </p:stCondLst>
                                        </p:cTn>
                                        <p:tgtEl>
                                          <p:spTgt spid="23601"/>
                                        </p:tgtEl>
                                        <p:attrNameLst>
                                          <p:attrName>style.visibility</p:attrName>
                                        </p:attrNameLst>
                                      </p:cBhvr>
                                      <p:to>
                                        <p:strVal val="visible"/>
                                      </p:to>
                                    </p:set>
                                    <p:anim calcmode="lin" valueType="num">
                                      <p:cBhvr additive="base">
                                        <p:cTn dur="500" fill="hold" id="85"/>
                                        <p:tgtEl>
                                          <p:spTgt spid="23601"/>
                                        </p:tgtEl>
                                        <p:attrNameLst>
                                          <p:attrName>ppt_x</p:attrName>
                                        </p:attrNameLst>
                                      </p:cBhvr>
                                      <p:tavLst>
                                        <p:tav tm="0">
                                          <p:val>
                                            <p:strVal val="#ppt_x"/>
                                          </p:val>
                                        </p:tav>
                                        <p:tav tm="100000">
                                          <p:val>
                                            <p:strVal val="#ppt_x"/>
                                          </p:val>
                                        </p:tav>
                                      </p:tavLst>
                                    </p:anim>
                                    <p:anim calcmode="lin" valueType="num">
                                      <p:cBhvr additive="base">
                                        <p:cTn dur="500" fill="hold" id="86"/>
                                        <p:tgtEl>
                                          <p:spTgt spid="23601"/>
                                        </p:tgtEl>
                                        <p:attrNameLst>
                                          <p:attrName>ppt_y</p:attrName>
                                        </p:attrNameLst>
                                      </p:cBhvr>
                                      <p:tavLst>
                                        <p:tav tm="0">
                                          <p:val>
                                            <p:strVal val="1+#ppt_h/2"/>
                                          </p:val>
                                        </p:tav>
                                        <p:tav tm="100000">
                                          <p:val>
                                            <p:strVal val="#ppt_y"/>
                                          </p:val>
                                        </p:tav>
                                      </p:tavLst>
                                    </p:anim>
                                  </p:childTnLst>
                                </p:cTn>
                              </p:par>
                              <p:par>
                                <p:cTn fill="hold" grpId="0" id="87" nodeType="withEffect" presetClass="entr" presetID="2" presetSubtype="4">
                                  <p:stCondLst>
                                    <p:cond delay="2700"/>
                                  </p:stCondLst>
                                  <p:childTnLst>
                                    <p:set>
                                      <p:cBhvr>
                                        <p:cTn dur="1" fill="hold" id="88">
                                          <p:stCondLst>
                                            <p:cond delay="0"/>
                                          </p:stCondLst>
                                        </p:cTn>
                                        <p:tgtEl>
                                          <p:spTgt spid="23602"/>
                                        </p:tgtEl>
                                        <p:attrNameLst>
                                          <p:attrName>style.visibility</p:attrName>
                                        </p:attrNameLst>
                                      </p:cBhvr>
                                      <p:to>
                                        <p:strVal val="visible"/>
                                      </p:to>
                                    </p:set>
                                    <p:anim calcmode="lin" valueType="num">
                                      <p:cBhvr additive="base">
                                        <p:cTn dur="500" fill="hold" id="89"/>
                                        <p:tgtEl>
                                          <p:spTgt spid="23602"/>
                                        </p:tgtEl>
                                        <p:attrNameLst>
                                          <p:attrName>ppt_x</p:attrName>
                                        </p:attrNameLst>
                                      </p:cBhvr>
                                      <p:tavLst>
                                        <p:tav tm="0">
                                          <p:val>
                                            <p:strVal val="#ppt_x"/>
                                          </p:val>
                                        </p:tav>
                                        <p:tav tm="100000">
                                          <p:val>
                                            <p:strVal val="#ppt_x"/>
                                          </p:val>
                                        </p:tav>
                                      </p:tavLst>
                                    </p:anim>
                                    <p:anim calcmode="lin" valueType="num">
                                      <p:cBhvr additive="base">
                                        <p:cTn dur="500" fill="hold" id="90"/>
                                        <p:tgtEl>
                                          <p:spTgt spid="23602"/>
                                        </p:tgtEl>
                                        <p:attrNameLst>
                                          <p:attrName>ppt_y</p:attrName>
                                        </p:attrNameLst>
                                      </p:cBhvr>
                                      <p:tavLst>
                                        <p:tav tm="0">
                                          <p:val>
                                            <p:strVal val="1+#ppt_h/2"/>
                                          </p:val>
                                        </p:tav>
                                        <p:tav tm="100000">
                                          <p:val>
                                            <p:strVal val="#ppt_y"/>
                                          </p:val>
                                        </p:tav>
                                      </p:tavLst>
                                    </p:anim>
                                  </p:childTnLst>
                                </p:cTn>
                              </p:par>
                              <p:par>
                                <p:cTn fill="hold" grpId="0" id="91" nodeType="withEffect" presetClass="entr" presetID="2" presetSubtype="4">
                                  <p:stCondLst>
                                    <p:cond delay="3200"/>
                                  </p:stCondLst>
                                  <p:childTnLst>
                                    <p:set>
                                      <p:cBhvr>
                                        <p:cTn dur="1" fill="hold" id="92">
                                          <p:stCondLst>
                                            <p:cond delay="0"/>
                                          </p:stCondLst>
                                        </p:cTn>
                                        <p:tgtEl>
                                          <p:spTgt spid="23569"/>
                                        </p:tgtEl>
                                        <p:attrNameLst>
                                          <p:attrName>style.visibility</p:attrName>
                                        </p:attrNameLst>
                                      </p:cBhvr>
                                      <p:to>
                                        <p:strVal val="visible"/>
                                      </p:to>
                                    </p:set>
                                    <p:anim calcmode="lin" valueType="num">
                                      <p:cBhvr additive="base">
                                        <p:cTn dur="500" fill="hold" id="93"/>
                                        <p:tgtEl>
                                          <p:spTgt spid="23569"/>
                                        </p:tgtEl>
                                        <p:attrNameLst>
                                          <p:attrName>ppt_x</p:attrName>
                                        </p:attrNameLst>
                                      </p:cBhvr>
                                      <p:tavLst>
                                        <p:tav tm="0">
                                          <p:val>
                                            <p:strVal val="#ppt_x"/>
                                          </p:val>
                                        </p:tav>
                                        <p:tav tm="100000">
                                          <p:val>
                                            <p:strVal val="#ppt_x"/>
                                          </p:val>
                                        </p:tav>
                                      </p:tavLst>
                                    </p:anim>
                                    <p:anim calcmode="lin" valueType="num">
                                      <p:cBhvr additive="base">
                                        <p:cTn dur="500" fill="hold" id="94"/>
                                        <p:tgtEl>
                                          <p:spTgt spid="23569"/>
                                        </p:tgtEl>
                                        <p:attrNameLst>
                                          <p:attrName>ppt_y</p:attrName>
                                        </p:attrNameLst>
                                      </p:cBhvr>
                                      <p:tavLst>
                                        <p:tav tm="0">
                                          <p:val>
                                            <p:strVal val="1+#ppt_h/2"/>
                                          </p:val>
                                        </p:tav>
                                        <p:tav tm="100000">
                                          <p:val>
                                            <p:strVal val="#ppt_y"/>
                                          </p:val>
                                        </p:tav>
                                      </p:tavLst>
                                    </p:anim>
                                  </p:childTnLst>
                                </p:cTn>
                              </p:par>
                              <p:par>
                                <p:cTn fill="hold" grpId="0" id="95" nodeType="withEffect" presetClass="entr" presetID="2" presetSubtype="4">
                                  <p:stCondLst>
                                    <p:cond delay="3300"/>
                                  </p:stCondLst>
                                  <p:childTnLst>
                                    <p:set>
                                      <p:cBhvr>
                                        <p:cTn dur="1" fill="hold" id="96">
                                          <p:stCondLst>
                                            <p:cond delay="0"/>
                                          </p:stCondLst>
                                        </p:cTn>
                                        <p:tgtEl>
                                          <p:spTgt spid="23570"/>
                                        </p:tgtEl>
                                        <p:attrNameLst>
                                          <p:attrName>style.visibility</p:attrName>
                                        </p:attrNameLst>
                                      </p:cBhvr>
                                      <p:to>
                                        <p:strVal val="visible"/>
                                      </p:to>
                                    </p:set>
                                    <p:anim calcmode="lin" valueType="num">
                                      <p:cBhvr additive="base">
                                        <p:cTn dur="500" fill="hold" id="97"/>
                                        <p:tgtEl>
                                          <p:spTgt spid="23570"/>
                                        </p:tgtEl>
                                        <p:attrNameLst>
                                          <p:attrName>ppt_x</p:attrName>
                                        </p:attrNameLst>
                                      </p:cBhvr>
                                      <p:tavLst>
                                        <p:tav tm="0">
                                          <p:val>
                                            <p:strVal val="#ppt_x"/>
                                          </p:val>
                                        </p:tav>
                                        <p:tav tm="100000">
                                          <p:val>
                                            <p:strVal val="#ppt_x"/>
                                          </p:val>
                                        </p:tav>
                                      </p:tavLst>
                                    </p:anim>
                                    <p:anim calcmode="lin" valueType="num">
                                      <p:cBhvr additive="base">
                                        <p:cTn dur="500" fill="hold" id="98"/>
                                        <p:tgtEl>
                                          <p:spTgt spid="23570"/>
                                        </p:tgtEl>
                                        <p:attrNameLst>
                                          <p:attrName>ppt_y</p:attrName>
                                        </p:attrNameLst>
                                      </p:cBhvr>
                                      <p:tavLst>
                                        <p:tav tm="0">
                                          <p:val>
                                            <p:strVal val="1+#ppt_h/2"/>
                                          </p:val>
                                        </p:tav>
                                        <p:tav tm="100000">
                                          <p:val>
                                            <p:strVal val="#ppt_y"/>
                                          </p:val>
                                        </p:tav>
                                      </p:tavLst>
                                    </p:anim>
                                  </p:childTnLst>
                                </p:cTn>
                              </p:par>
                              <p:par>
                                <p:cTn fill="hold" grpId="0" id="99" nodeType="withEffect" presetClass="entr" presetID="2" presetSubtype="4">
                                  <p:stCondLst>
                                    <p:cond delay="3400"/>
                                  </p:stCondLst>
                                  <p:childTnLst>
                                    <p:set>
                                      <p:cBhvr>
                                        <p:cTn dur="1" fill="hold" id="100">
                                          <p:stCondLst>
                                            <p:cond delay="0"/>
                                          </p:stCondLst>
                                        </p:cTn>
                                        <p:tgtEl>
                                          <p:spTgt spid="23600"/>
                                        </p:tgtEl>
                                        <p:attrNameLst>
                                          <p:attrName>style.visibility</p:attrName>
                                        </p:attrNameLst>
                                      </p:cBhvr>
                                      <p:to>
                                        <p:strVal val="visible"/>
                                      </p:to>
                                    </p:set>
                                    <p:anim calcmode="lin" valueType="num">
                                      <p:cBhvr additive="base">
                                        <p:cTn dur="500" fill="hold" id="101"/>
                                        <p:tgtEl>
                                          <p:spTgt spid="23600"/>
                                        </p:tgtEl>
                                        <p:attrNameLst>
                                          <p:attrName>ppt_x</p:attrName>
                                        </p:attrNameLst>
                                      </p:cBhvr>
                                      <p:tavLst>
                                        <p:tav tm="0">
                                          <p:val>
                                            <p:strVal val="#ppt_x"/>
                                          </p:val>
                                        </p:tav>
                                        <p:tav tm="100000">
                                          <p:val>
                                            <p:strVal val="#ppt_x"/>
                                          </p:val>
                                        </p:tav>
                                      </p:tavLst>
                                    </p:anim>
                                    <p:anim calcmode="lin" valueType="num">
                                      <p:cBhvr additive="base">
                                        <p:cTn dur="500" fill="hold" id="102"/>
                                        <p:tgtEl>
                                          <p:spTgt spid="23600"/>
                                        </p:tgtEl>
                                        <p:attrNameLst>
                                          <p:attrName>ppt_y</p:attrName>
                                        </p:attrNameLst>
                                      </p:cBhvr>
                                      <p:tavLst>
                                        <p:tav tm="0">
                                          <p:val>
                                            <p:strVal val="1+#ppt_h/2"/>
                                          </p:val>
                                        </p:tav>
                                        <p:tav tm="100000">
                                          <p:val>
                                            <p:strVal val="#ppt_y"/>
                                          </p:val>
                                        </p:tav>
                                      </p:tavLst>
                                    </p:anim>
                                  </p:childTnLst>
                                </p:cTn>
                              </p:par>
                              <p:par>
                                <p:cTn fill="hold" grpId="0" id="103" nodeType="withEffect" presetClass="entr" presetID="2" presetSubtype="4">
                                  <p:stCondLst>
                                    <p:cond delay="3500"/>
                                  </p:stCondLst>
                                  <p:childTnLst>
                                    <p:set>
                                      <p:cBhvr>
                                        <p:cTn dur="1" fill="hold" id="104">
                                          <p:stCondLst>
                                            <p:cond delay="0"/>
                                          </p:stCondLst>
                                        </p:cTn>
                                        <p:tgtEl>
                                          <p:spTgt spid="23603"/>
                                        </p:tgtEl>
                                        <p:attrNameLst>
                                          <p:attrName>style.visibility</p:attrName>
                                        </p:attrNameLst>
                                      </p:cBhvr>
                                      <p:to>
                                        <p:strVal val="visible"/>
                                      </p:to>
                                    </p:set>
                                    <p:anim calcmode="lin" valueType="num">
                                      <p:cBhvr additive="base">
                                        <p:cTn dur="500" fill="hold" id="105"/>
                                        <p:tgtEl>
                                          <p:spTgt spid="23603"/>
                                        </p:tgtEl>
                                        <p:attrNameLst>
                                          <p:attrName>ppt_x</p:attrName>
                                        </p:attrNameLst>
                                      </p:cBhvr>
                                      <p:tavLst>
                                        <p:tav tm="0">
                                          <p:val>
                                            <p:strVal val="#ppt_x"/>
                                          </p:val>
                                        </p:tav>
                                        <p:tav tm="100000">
                                          <p:val>
                                            <p:strVal val="#ppt_x"/>
                                          </p:val>
                                        </p:tav>
                                      </p:tavLst>
                                    </p:anim>
                                    <p:anim calcmode="lin" valueType="num">
                                      <p:cBhvr additive="base">
                                        <p:cTn dur="500" fill="hold" id="106"/>
                                        <p:tgtEl>
                                          <p:spTgt spid="23603"/>
                                        </p:tgtEl>
                                        <p:attrNameLst>
                                          <p:attrName>ppt_y</p:attrName>
                                        </p:attrNameLst>
                                      </p:cBhvr>
                                      <p:tavLst>
                                        <p:tav tm="0">
                                          <p:val>
                                            <p:strVal val="1+#ppt_h/2"/>
                                          </p:val>
                                        </p:tav>
                                        <p:tav tm="100000">
                                          <p:val>
                                            <p:strVal val="#ppt_y"/>
                                          </p:val>
                                        </p:tav>
                                      </p:tavLst>
                                    </p:anim>
                                  </p:childTnLst>
                                </p:cTn>
                              </p:par>
                              <p:par>
                                <p:cTn fill="hold" grpId="0" id="107" nodeType="withEffect" presetClass="entr" presetID="2" presetSubtype="4">
                                  <p:stCondLst>
                                    <p:cond delay="4000"/>
                                  </p:stCondLst>
                                  <p:childTnLst>
                                    <p:set>
                                      <p:cBhvr>
                                        <p:cTn dur="1" fill="hold" id="108">
                                          <p:stCondLst>
                                            <p:cond delay="0"/>
                                          </p:stCondLst>
                                        </p:cTn>
                                        <p:tgtEl>
                                          <p:spTgt spid="23575"/>
                                        </p:tgtEl>
                                        <p:attrNameLst>
                                          <p:attrName>style.visibility</p:attrName>
                                        </p:attrNameLst>
                                      </p:cBhvr>
                                      <p:to>
                                        <p:strVal val="visible"/>
                                      </p:to>
                                    </p:set>
                                    <p:anim calcmode="lin" valueType="num">
                                      <p:cBhvr additive="base">
                                        <p:cTn dur="500" fill="hold" id="109"/>
                                        <p:tgtEl>
                                          <p:spTgt spid="23575"/>
                                        </p:tgtEl>
                                        <p:attrNameLst>
                                          <p:attrName>ppt_x</p:attrName>
                                        </p:attrNameLst>
                                      </p:cBhvr>
                                      <p:tavLst>
                                        <p:tav tm="0">
                                          <p:val>
                                            <p:strVal val="#ppt_x"/>
                                          </p:val>
                                        </p:tav>
                                        <p:tav tm="100000">
                                          <p:val>
                                            <p:strVal val="#ppt_x"/>
                                          </p:val>
                                        </p:tav>
                                      </p:tavLst>
                                    </p:anim>
                                    <p:anim calcmode="lin" valueType="num">
                                      <p:cBhvr additive="base">
                                        <p:cTn dur="500" fill="hold" id="110"/>
                                        <p:tgtEl>
                                          <p:spTgt spid="23575"/>
                                        </p:tgtEl>
                                        <p:attrNameLst>
                                          <p:attrName>ppt_y</p:attrName>
                                        </p:attrNameLst>
                                      </p:cBhvr>
                                      <p:tavLst>
                                        <p:tav tm="0">
                                          <p:val>
                                            <p:strVal val="1+#ppt_h/2"/>
                                          </p:val>
                                        </p:tav>
                                        <p:tav tm="100000">
                                          <p:val>
                                            <p:strVal val="#ppt_y"/>
                                          </p:val>
                                        </p:tav>
                                      </p:tavLst>
                                    </p:anim>
                                  </p:childTnLst>
                                </p:cTn>
                              </p:par>
                              <p:par>
                                <p:cTn fill="hold" grpId="0" id="111" nodeType="withEffect" presetClass="entr" presetID="2" presetSubtype="4">
                                  <p:stCondLst>
                                    <p:cond delay="4100"/>
                                  </p:stCondLst>
                                  <p:childTnLst>
                                    <p:set>
                                      <p:cBhvr>
                                        <p:cTn dur="1" fill="hold" id="112">
                                          <p:stCondLst>
                                            <p:cond delay="0"/>
                                          </p:stCondLst>
                                        </p:cTn>
                                        <p:tgtEl>
                                          <p:spTgt spid="23576"/>
                                        </p:tgtEl>
                                        <p:attrNameLst>
                                          <p:attrName>style.visibility</p:attrName>
                                        </p:attrNameLst>
                                      </p:cBhvr>
                                      <p:to>
                                        <p:strVal val="visible"/>
                                      </p:to>
                                    </p:set>
                                    <p:anim calcmode="lin" valueType="num">
                                      <p:cBhvr additive="base">
                                        <p:cTn dur="500" fill="hold" id="113"/>
                                        <p:tgtEl>
                                          <p:spTgt spid="23576"/>
                                        </p:tgtEl>
                                        <p:attrNameLst>
                                          <p:attrName>ppt_x</p:attrName>
                                        </p:attrNameLst>
                                      </p:cBhvr>
                                      <p:tavLst>
                                        <p:tav tm="0">
                                          <p:val>
                                            <p:strVal val="#ppt_x"/>
                                          </p:val>
                                        </p:tav>
                                        <p:tav tm="100000">
                                          <p:val>
                                            <p:strVal val="#ppt_x"/>
                                          </p:val>
                                        </p:tav>
                                      </p:tavLst>
                                    </p:anim>
                                    <p:anim calcmode="lin" valueType="num">
                                      <p:cBhvr additive="base">
                                        <p:cTn dur="500" fill="hold" id="114"/>
                                        <p:tgtEl>
                                          <p:spTgt spid="23576"/>
                                        </p:tgtEl>
                                        <p:attrNameLst>
                                          <p:attrName>ppt_y</p:attrName>
                                        </p:attrNameLst>
                                      </p:cBhvr>
                                      <p:tavLst>
                                        <p:tav tm="0">
                                          <p:val>
                                            <p:strVal val="1+#ppt_h/2"/>
                                          </p:val>
                                        </p:tav>
                                        <p:tav tm="100000">
                                          <p:val>
                                            <p:strVal val="#ppt_y"/>
                                          </p:val>
                                        </p:tav>
                                      </p:tavLst>
                                    </p:anim>
                                  </p:childTnLst>
                                </p:cTn>
                              </p:par>
                              <p:par>
                                <p:cTn fill="hold" grpId="0" id="115" nodeType="withEffect" presetClass="entr" presetID="2" presetSubtype="4">
                                  <p:stCondLst>
                                    <p:cond delay="4200"/>
                                  </p:stCondLst>
                                  <p:childTnLst>
                                    <p:set>
                                      <p:cBhvr>
                                        <p:cTn dur="1" fill="hold" id="116">
                                          <p:stCondLst>
                                            <p:cond delay="0"/>
                                          </p:stCondLst>
                                        </p:cTn>
                                        <p:tgtEl>
                                          <p:spTgt spid="23599"/>
                                        </p:tgtEl>
                                        <p:attrNameLst>
                                          <p:attrName>style.visibility</p:attrName>
                                        </p:attrNameLst>
                                      </p:cBhvr>
                                      <p:to>
                                        <p:strVal val="visible"/>
                                      </p:to>
                                    </p:set>
                                    <p:anim calcmode="lin" valueType="num">
                                      <p:cBhvr additive="base">
                                        <p:cTn dur="500" fill="hold" id="117"/>
                                        <p:tgtEl>
                                          <p:spTgt spid="23599"/>
                                        </p:tgtEl>
                                        <p:attrNameLst>
                                          <p:attrName>ppt_x</p:attrName>
                                        </p:attrNameLst>
                                      </p:cBhvr>
                                      <p:tavLst>
                                        <p:tav tm="0">
                                          <p:val>
                                            <p:strVal val="#ppt_x"/>
                                          </p:val>
                                        </p:tav>
                                        <p:tav tm="100000">
                                          <p:val>
                                            <p:strVal val="#ppt_x"/>
                                          </p:val>
                                        </p:tav>
                                      </p:tavLst>
                                    </p:anim>
                                    <p:anim calcmode="lin" valueType="num">
                                      <p:cBhvr additive="base">
                                        <p:cTn dur="500" fill="hold" id="118"/>
                                        <p:tgtEl>
                                          <p:spTgt spid="23599"/>
                                        </p:tgtEl>
                                        <p:attrNameLst>
                                          <p:attrName>ppt_y</p:attrName>
                                        </p:attrNameLst>
                                      </p:cBhvr>
                                      <p:tavLst>
                                        <p:tav tm="0">
                                          <p:val>
                                            <p:strVal val="1+#ppt_h/2"/>
                                          </p:val>
                                        </p:tav>
                                        <p:tav tm="100000">
                                          <p:val>
                                            <p:strVal val="#ppt_y"/>
                                          </p:val>
                                        </p:tav>
                                      </p:tavLst>
                                    </p:anim>
                                  </p:childTnLst>
                                </p:cTn>
                              </p:par>
                              <p:par>
                                <p:cTn fill="hold" grpId="0" id="119" nodeType="withEffect" presetClass="entr" presetID="2" presetSubtype="4">
                                  <p:stCondLst>
                                    <p:cond delay="4300"/>
                                  </p:stCondLst>
                                  <p:childTnLst>
                                    <p:set>
                                      <p:cBhvr>
                                        <p:cTn dur="1" fill="hold" id="120">
                                          <p:stCondLst>
                                            <p:cond delay="0"/>
                                          </p:stCondLst>
                                        </p:cTn>
                                        <p:tgtEl>
                                          <p:spTgt spid="23604"/>
                                        </p:tgtEl>
                                        <p:attrNameLst>
                                          <p:attrName>style.visibility</p:attrName>
                                        </p:attrNameLst>
                                      </p:cBhvr>
                                      <p:to>
                                        <p:strVal val="visible"/>
                                      </p:to>
                                    </p:set>
                                    <p:anim calcmode="lin" valueType="num">
                                      <p:cBhvr additive="base">
                                        <p:cTn dur="500" fill="hold" id="121"/>
                                        <p:tgtEl>
                                          <p:spTgt spid="23604"/>
                                        </p:tgtEl>
                                        <p:attrNameLst>
                                          <p:attrName>ppt_x</p:attrName>
                                        </p:attrNameLst>
                                      </p:cBhvr>
                                      <p:tavLst>
                                        <p:tav tm="0">
                                          <p:val>
                                            <p:strVal val="#ppt_x"/>
                                          </p:val>
                                        </p:tav>
                                        <p:tav tm="100000">
                                          <p:val>
                                            <p:strVal val="#ppt_x"/>
                                          </p:val>
                                        </p:tav>
                                      </p:tavLst>
                                    </p:anim>
                                    <p:anim calcmode="lin" valueType="num">
                                      <p:cBhvr additive="base">
                                        <p:cTn dur="500" fill="hold" id="122"/>
                                        <p:tgtEl>
                                          <p:spTgt spid="23604"/>
                                        </p:tgtEl>
                                        <p:attrNameLst>
                                          <p:attrName>ppt_y</p:attrName>
                                        </p:attrNameLst>
                                      </p:cBhvr>
                                      <p:tavLst>
                                        <p:tav tm="0">
                                          <p:val>
                                            <p:strVal val="1+#ppt_h/2"/>
                                          </p:val>
                                        </p:tav>
                                        <p:tav tm="100000">
                                          <p:val>
                                            <p:strVal val="#ppt_y"/>
                                          </p:val>
                                        </p:tav>
                                      </p:tavLst>
                                    </p:anim>
                                  </p:childTnLst>
                                </p:cTn>
                              </p:par>
                              <p:par>
                                <p:cTn fill="hold" grpId="0" id="123" nodeType="withEffect" presetClass="entr" presetID="2" presetSubtype="4">
                                  <p:stCondLst>
                                    <p:cond delay="4800"/>
                                  </p:stCondLst>
                                  <p:childTnLst>
                                    <p:set>
                                      <p:cBhvr>
                                        <p:cTn dur="1" fill="hold" id="124">
                                          <p:stCondLst>
                                            <p:cond delay="0"/>
                                          </p:stCondLst>
                                        </p:cTn>
                                        <p:tgtEl>
                                          <p:spTgt spid="23572"/>
                                        </p:tgtEl>
                                        <p:attrNameLst>
                                          <p:attrName>style.visibility</p:attrName>
                                        </p:attrNameLst>
                                      </p:cBhvr>
                                      <p:to>
                                        <p:strVal val="visible"/>
                                      </p:to>
                                    </p:set>
                                    <p:anim calcmode="lin" valueType="num">
                                      <p:cBhvr additive="base">
                                        <p:cTn dur="500" fill="hold" id="125"/>
                                        <p:tgtEl>
                                          <p:spTgt spid="23572"/>
                                        </p:tgtEl>
                                        <p:attrNameLst>
                                          <p:attrName>ppt_x</p:attrName>
                                        </p:attrNameLst>
                                      </p:cBhvr>
                                      <p:tavLst>
                                        <p:tav tm="0">
                                          <p:val>
                                            <p:strVal val="#ppt_x"/>
                                          </p:val>
                                        </p:tav>
                                        <p:tav tm="100000">
                                          <p:val>
                                            <p:strVal val="#ppt_x"/>
                                          </p:val>
                                        </p:tav>
                                      </p:tavLst>
                                    </p:anim>
                                    <p:anim calcmode="lin" valueType="num">
                                      <p:cBhvr additive="base">
                                        <p:cTn dur="500" fill="hold" id="126"/>
                                        <p:tgtEl>
                                          <p:spTgt spid="23572"/>
                                        </p:tgtEl>
                                        <p:attrNameLst>
                                          <p:attrName>ppt_y</p:attrName>
                                        </p:attrNameLst>
                                      </p:cBhvr>
                                      <p:tavLst>
                                        <p:tav tm="0">
                                          <p:val>
                                            <p:strVal val="1+#ppt_h/2"/>
                                          </p:val>
                                        </p:tav>
                                        <p:tav tm="100000">
                                          <p:val>
                                            <p:strVal val="#ppt_y"/>
                                          </p:val>
                                        </p:tav>
                                      </p:tavLst>
                                    </p:anim>
                                  </p:childTnLst>
                                </p:cTn>
                              </p:par>
                              <p:par>
                                <p:cTn fill="hold" grpId="0" id="127" nodeType="withEffect" presetClass="entr" presetID="2" presetSubtype="4">
                                  <p:stCondLst>
                                    <p:cond delay="4900"/>
                                  </p:stCondLst>
                                  <p:childTnLst>
                                    <p:set>
                                      <p:cBhvr>
                                        <p:cTn dur="1" fill="hold" id="128">
                                          <p:stCondLst>
                                            <p:cond delay="0"/>
                                          </p:stCondLst>
                                        </p:cTn>
                                        <p:tgtEl>
                                          <p:spTgt spid="23573"/>
                                        </p:tgtEl>
                                        <p:attrNameLst>
                                          <p:attrName>style.visibility</p:attrName>
                                        </p:attrNameLst>
                                      </p:cBhvr>
                                      <p:to>
                                        <p:strVal val="visible"/>
                                      </p:to>
                                    </p:set>
                                    <p:anim calcmode="lin" valueType="num">
                                      <p:cBhvr additive="base">
                                        <p:cTn dur="500" fill="hold" id="129"/>
                                        <p:tgtEl>
                                          <p:spTgt spid="23573"/>
                                        </p:tgtEl>
                                        <p:attrNameLst>
                                          <p:attrName>ppt_x</p:attrName>
                                        </p:attrNameLst>
                                      </p:cBhvr>
                                      <p:tavLst>
                                        <p:tav tm="0">
                                          <p:val>
                                            <p:strVal val="#ppt_x"/>
                                          </p:val>
                                        </p:tav>
                                        <p:tav tm="100000">
                                          <p:val>
                                            <p:strVal val="#ppt_x"/>
                                          </p:val>
                                        </p:tav>
                                      </p:tavLst>
                                    </p:anim>
                                    <p:anim calcmode="lin" valueType="num">
                                      <p:cBhvr additive="base">
                                        <p:cTn dur="500" fill="hold" id="130"/>
                                        <p:tgtEl>
                                          <p:spTgt spid="23573"/>
                                        </p:tgtEl>
                                        <p:attrNameLst>
                                          <p:attrName>ppt_y</p:attrName>
                                        </p:attrNameLst>
                                      </p:cBhvr>
                                      <p:tavLst>
                                        <p:tav tm="0">
                                          <p:val>
                                            <p:strVal val="1+#ppt_h/2"/>
                                          </p:val>
                                        </p:tav>
                                        <p:tav tm="100000">
                                          <p:val>
                                            <p:strVal val="#ppt_y"/>
                                          </p:val>
                                        </p:tav>
                                      </p:tavLst>
                                    </p:anim>
                                  </p:childTnLst>
                                </p:cTn>
                              </p:par>
                              <p:par>
                                <p:cTn fill="hold" grpId="0" id="131" nodeType="withEffect" presetClass="entr" presetID="2" presetSubtype="4">
                                  <p:stCondLst>
                                    <p:cond delay="5000"/>
                                  </p:stCondLst>
                                  <p:childTnLst>
                                    <p:set>
                                      <p:cBhvr>
                                        <p:cTn dur="1" fill="hold" id="132">
                                          <p:stCondLst>
                                            <p:cond delay="0"/>
                                          </p:stCondLst>
                                        </p:cTn>
                                        <p:tgtEl>
                                          <p:spTgt spid="23598"/>
                                        </p:tgtEl>
                                        <p:attrNameLst>
                                          <p:attrName>style.visibility</p:attrName>
                                        </p:attrNameLst>
                                      </p:cBhvr>
                                      <p:to>
                                        <p:strVal val="visible"/>
                                      </p:to>
                                    </p:set>
                                    <p:anim calcmode="lin" valueType="num">
                                      <p:cBhvr additive="base">
                                        <p:cTn dur="500" fill="hold" id="133"/>
                                        <p:tgtEl>
                                          <p:spTgt spid="23598"/>
                                        </p:tgtEl>
                                        <p:attrNameLst>
                                          <p:attrName>ppt_x</p:attrName>
                                        </p:attrNameLst>
                                      </p:cBhvr>
                                      <p:tavLst>
                                        <p:tav tm="0">
                                          <p:val>
                                            <p:strVal val="#ppt_x"/>
                                          </p:val>
                                        </p:tav>
                                        <p:tav tm="100000">
                                          <p:val>
                                            <p:strVal val="#ppt_x"/>
                                          </p:val>
                                        </p:tav>
                                      </p:tavLst>
                                    </p:anim>
                                    <p:anim calcmode="lin" valueType="num">
                                      <p:cBhvr additive="base">
                                        <p:cTn dur="500" fill="hold" id="134"/>
                                        <p:tgtEl>
                                          <p:spTgt spid="23598"/>
                                        </p:tgtEl>
                                        <p:attrNameLst>
                                          <p:attrName>ppt_y</p:attrName>
                                        </p:attrNameLst>
                                      </p:cBhvr>
                                      <p:tavLst>
                                        <p:tav tm="0">
                                          <p:val>
                                            <p:strVal val="1+#ppt_h/2"/>
                                          </p:val>
                                        </p:tav>
                                        <p:tav tm="100000">
                                          <p:val>
                                            <p:strVal val="#ppt_y"/>
                                          </p:val>
                                        </p:tav>
                                      </p:tavLst>
                                    </p:anim>
                                  </p:childTnLst>
                                </p:cTn>
                              </p:par>
                              <p:par>
                                <p:cTn fill="hold" grpId="0" id="135" nodeType="withEffect" presetClass="entr" presetID="2" presetSubtype="4">
                                  <p:stCondLst>
                                    <p:cond delay="5100"/>
                                  </p:stCondLst>
                                  <p:childTnLst>
                                    <p:set>
                                      <p:cBhvr>
                                        <p:cTn dur="1" fill="hold" id="136">
                                          <p:stCondLst>
                                            <p:cond delay="0"/>
                                          </p:stCondLst>
                                        </p:cTn>
                                        <p:tgtEl>
                                          <p:spTgt spid="23605"/>
                                        </p:tgtEl>
                                        <p:attrNameLst>
                                          <p:attrName>style.visibility</p:attrName>
                                        </p:attrNameLst>
                                      </p:cBhvr>
                                      <p:to>
                                        <p:strVal val="visible"/>
                                      </p:to>
                                    </p:set>
                                    <p:anim calcmode="lin" valueType="num">
                                      <p:cBhvr additive="base">
                                        <p:cTn dur="500" fill="hold" id="137"/>
                                        <p:tgtEl>
                                          <p:spTgt spid="23605"/>
                                        </p:tgtEl>
                                        <p:attrNameLst>
                                          <p:attrName>ppt_x</p:attrName>
                                        </p:attrNameLst>
                                      </p:cBhvr>
                                      <p:tavLst>
                                        <p:tav tm="0">
                                          <p:val>
                                            <p:strVal val="#ppt_x"/>
                                          </p:val>
                                        </p:tav>
                                        <p:tav tm="100000">
                                          <p:val>
                                            <p:strVal val="#ppt_x"/>
                                          </p:val>
                                        </p:tav>
                                      </p:tavLst>
                                    </p:anim>
                                    <p:anim calcmode="lin" valueType="num">
                                      <p:cBhvr additive="base">
                                        <p:cTn dur="500" fill="hold" id="138"/>
                                        <p:tgtEl>
                                          <p:spTgt spid="23605"/>
                                        </p:tgtEl>
                                        <p:attrNameLst>
                                          <p:attrName>ppt_y</p:attrName>
                                        </p:attrNameLst>
                                      </p:cBhvr>
                                      <p:tavLst>
                                        <p:tav tm="0">
                                          <p:val>
                                            <p:strVal val="1+#ppt_h/2"/>
                                          </p:val>
                                        </p:tav>
                                        <p:tav tm="100000">
                                          <p:val>
                                            <p:strVal val="#ppt_y"/>
                                          </p:val>
                                        </p:tav>
                                      </p:tavLst>
                                    </p:anim>
                                  </p:childTnLst>
                                </p:cTn>
                              </p:par>
                              <p:par>
                                <p:cTn fill="hold" grpId="0" id="139" nodeType="withEffect" presetClass="entr" presetID="53" presetSubtype="0">
                                  <p:stCondLst>
                                    <p:cond delay="1400"/>
                                  </p:stCondLst>
                                  <p:childTnLst>
                                    <p:set>
                                      <p:cBhvr>
                                        <p:cTn dur="1" fill="hold" id="140">
                                          <p:stCondLst>
                                            <p:cond delay="0"/>
                                          </p:stCondLst>
                                        </p:cTn>
                                        <p:tgtEl>
                                          <p:spTgt spid="23562"/>
                                        </p:tgtEl>
                                        <p:attrNameLst>
                                          <p:attrName>style.visibility</p:attrName>
                                        </p:attrNameLst>
                                      </p:cBhvr>
                                      <p:to>
                                        <p:strVal val="visible"/>
                                      </p:to>
                                    </p:set>
                                    <p:anim calcmode="lin" valueType="num">
                                      <p:cBhvr>
                                        <p:cTn dur="300" fill="hold" id="141"/>
                                        <p:tgtEl>
                                          <p:spTgt spid="23562"/>
                                        </p:tgtEl>
                                        <p:attrNameLst>
                                          <p:attrName>ppt_w</p:attrName>
                                        </p:attrNameLst>
                                      </p:cBhvr>
                                      <p:tavLst>
                                        <p:tav tm="0">
                                          <p:val>
                                            <p:fltVal val="0"/>
                                          </p:val>
                                        </p:tav>
                                        <p:tav tm="100000">
                                          <p:val>
                                            <p:strVal val="#ppt_w"/>
                                          </p:val>
                                        </p:tav>
                                      </p:tavLst>
                                    </p:anim>
                                    <p:anim calcmode="lin" valueType="num">
                                      <p:cBhvr>
                                        <p:cTn dur="300" fill="hold" id="142"/>
                                        <p:tgtEl>
                                          <p:spTgt spid="23562"/>
                                        </p:tgtEl>
                                        <p:attrNameLst>
                                          <p:attrName>ppt_h</p:attrName>
                                        </p:attrNameLst>
                                      </p:cBhvr>
                                      <p:tavLst>
                                        <p:tav tm="0">
                                          <p:val>
                                            <p:fltVal val="0"/>
                                          </p:val>
                                        </p:tav>
                                        <p:tav tm="100000">
                                          <p:val>
                                            <p:strVal val="#ppt_h"/>
                                          </p:val>
                                        </p:tav>
                                      </p:tavLst>
                                    </p:anim>
                                    <p:animEffect filter="fade" transition="in">
                                      <p:cBhvr>
                                        <p:cTn dur="300" id="143"/>
                                        <p:tgtEl>
                                          <p:spTgt spid="23562"/>
                                        </p:tgtEl>
                                      </p:cBhvr>
                                    </p:animEffect>
                                  </p:childTnLst>
                                </p:cTn>
                              </p:par>
                              <p:par>
                                <p:cTn autoRev="1" fill="hold" grpId="1" id="144" nodeType="withEffect" presetClass="emph" presetID="6" presetSubtype="0">
                                  <p:stCondLst>
                                    <p:cond delay="1700"/>
                                  </p:stCondLst>
                                  <p:childTnLst>
                                    <p:animScale>
                                      <p:cBhvr>
                                        <p:cTn dur="150" fill="hold" id="145"/>
                                        <p:tgtEl>
                                          <p:spTgt spid="23562"/>
                                        </p:tgtEl>
                                      </p:cBhvr>
                                      <p:by x="110000" y="110000"/>
                                    </p:animScale>
                                  </p:childTnLst>
                                </p:cTn>
                              </p:par>
                              <p:par>
                                <p:cTn fill="hold" grpId="0" id="146" nodeType="withEffect" presetClass="entr" presetID="53" presetSubtype="0">
                                  <p:stCondLst>
                                    <p:cond delay="1500"/>
                                  </p:stCondLst>
                                  <p:childTnLst>
                                    <p:set>
                                      <p:cBhvr>
                                        <p:cTn dur="1" fill="hold" id="147">
                                          <p:stCondLst>
                                            <p:cond delay="0"/>
                                          </p:stCondLst>
                                        </p:cTn>
                                        <p:tgtEl>
                                          <p:spTgt spid="23558"/>
                                        </p:tgtEl>
                                        <p:attrNameLst>
                                          <p:attrName>style.visibility</p:attrName>
                                        </p:attrNameLst>
                                      </p:cBhvr>
                                      <p:to>
                                        <p:strVal val="visible"/>
                                      </p:to>
                                    </p:set>
                                    <p:anim calcmode="lin" valueType="num">
                                      <p:cBhvr>
                                        <p:cTn dur="300" fill="hold" id="148"/>
                                        <p:tgtEl>
                                          <p:spTgt spid="23558"/>
                                        </p:tgtEl>
                                        <p:attrNameLst>
                                          <p:attrName>ppt_w</p:attrName>
                                        </p:attrNameLst>
                                      </p:cBhvr>
                                      <p:tavLst>
                                        <p:tav tm="0">
                                          <p:val>
                                            <p:fltVal val="0"/>
                                          </p:val>
                                        </p:tav>
                                        <p:tav tm="100000">
                                          <p:val>
                                            <p:strVal val="#ppt_w"/>
                                          </p:val>
                                        </p:tav>
                                      </p:tavLst>
                                    </p:anim>
                                    <p:anim calcmode="lin" valueType="num">
                                      <p:cBhvr>
                                        <p:cTn dur="300" fill="hold" id="149"/>
                                        <p:tgtEl>
                                          <p:spTgt spid="23558"/>
                                        </p:tgtEl>
                                        <p:attrNameLst>
                                          <p:attrName>ppt_h</p:attrName>
                                        </p:attrNameLst>
                                      </p:cBhvr>
                                      <p:tavLst>
                                        <p:tav tm="0">
                                          <p:val>
                                            <p:fltVal val="0"/>
                                          </p:val>
                                        </p:tav>
                                        <p:tav tm="100000">
                                          <p:val>
                                            <p:strVal val="#ppt_h"/>
                                          </p:val>
                                        </p:tav>
                                      </p:tavLst>
                                    </p:anim>
                                    <p:animEffect filter="fade" transition="in">
                                      <p:cBhvr>
                                        <p:cTn dur="300" id="150"/>
                                        <p:tgtEl>
                                          <p:spTgt spid="23558"/>
                                        </p:tgtEl>
                                      </p:cBhvr>
                                    </p:animEffect>
                                  </p:childTnLst>
                                </p:cTn>
                              </p:par>
                              <p:par>
                                <p:cTn autoRev="1" fill="hold" grpId="1" id="151" nodeType="withEffect" presetClass="emph" presetID="6" presetSubtype="0">
                                  <p:stCondLst>
                                    <p:cond delay="1800"/>
                                  </p:stCondLst>
                                  <p:childTnLst>
                                    <p:animScale>
                                      <p:cBhvr>
                                        <p:cTn dur="150" fill="hold" id="152"/>
                                        <p:tgtEl>
                                          <p:spTgt spid="23558"/>
                                        </p:tgtEl>
                                      </p:cBhvr>
                                      <p:by x="110000" y="110000"/>
                                    </p:animScale>
                                  </p:childTnLst>
                                </p:cTn>
                              </p:par>
                              <p:par>
                                <p:cTn fill="hold" grpId="0" id="153" nodeType="withEffect" presetClass="entr" presetID="53" presetSubtype="0">
                                  <p:stCondLst>
                                    <p:cond delay="1600"/>
                                  </p:stCondLst>
                                  <p:childTnLst>
                                    <p:set>
                                      <p:cBhvr>
                                        <p:cTn dur="1" fill="hold" id="154">
                                          <p:stCondLst>
                                            <p:cond delay="0"/>
                                          </p:stCondLst>
                                        </p:cTn>
                                        <p:tgtEl>
                                          <p:spTgt spid="23559"/>
                                        </p:tgtEl>
                                        <p:attrNameLst>
                                          <p:attrName>style.visibility</p:attrName>
                                        </p:attrNameLst>
                                      </p:cBhvr>
                                      <p:to>
                                        <p:strVal val="visible"/>
                                      </p:to>
                                    </p:set>
                                    <p:anim calcmode="lin" valueType="num">
                                      <p:cBhvr>
                                        <p:cTn dur="300" fill="hold" id="155"/>
                                        <p:tgtEl>
                                          <p:spTgt spid="23559"/>
                                        </p:tgtEl>
                                        <p:attrNameLst>
                                          <p:attrName>ppt_w</p:attrName>
                                        </p:attrNameLst>
                                      </p:cBhvr>
                                      <p:tavLst>
                                        <p:tav tm="0">
                                          <p:val>
                                            <p:fltVal val="0"/>
                                          </p:val>
                                        </p:tav>
                                        <p:tav tm="100000">
                                          <p:val>
                                            <p:strVal val="#ppt_w"/>
                                          </p:val>
                                        </p:tav>
                                      </p:tavLst>
                                    </p:anim>
                                    <p:anim calcmode="lin" valueType="num">
                                      <p:cBhvr>
                                        <p:cTn dur="300" fill="hold" id="156"/>
                                        <p:tgtEl>
                                          <p:spTgt spid="23559"/>
                                        </p:tgtEl>
                                        <p:attrNameLst>
                                          <p:attrName>ppt_h</p:attrName>
                                        </p:attrNameLst>
                                      </p:cBhvr>
                                      <p:tavLst>
                                        <p:tav tm="0">
                                          <p:val>
                                            <p:fltVal val="0"/>
                                          </p:val>
                                        </p:tav>
                                        <p:tav tm="100000">
                                          <p:val>
                                            <p:strVal val="#ppt_h"/>
                                          </p:val>
                                        </p:tav>
                                      </p:tavLst>
                                    </p:anim>
                                    <p:animEffect filter="fade" transition="in">
                                      <p:cBhvr>
                                        <p:cTn dur="300" id="157"/>
                                        <p:tgtEl>
                                          <p:spTgt spid="23559"/>
                                        </p:tgtEl>
                                      </p:cBhvr>
                                    </p:animEffect>
                                  </p:childTnLst>
                                </p:cTn>
                              </p:par>
                              <p:par>
                                <p:cTn autoRev="1" fill="hold" grpId="1" id="158" nodeType="withEffect" presetClass="emph" presetID="6" presetSubtype="0">
                                  <p:stCondLst>
                                    <p:cond delay="1900"/>
                                  </p:stCondLst>
                                  <p:childTnLst>
                                    <p:animScale>
                                      <p:cBhvr>
                                        <p:cTn dur="150" fill="hold" id="159"/>
                                        <p:tgtEl>
                                          <p:spTgt spid="23559"/>
                                        </p:tgtEl>
                                      </p:cBhvr>
                                      <p:by x="110000" y="110000"/>
                                    </p:animScale>
                                  </p:childTnLst>
                                </p:cTn>
                              </p:par>
                              <p:par>
                                <p:cTn fill="hold" grpId="0" id="160" nodeType="withEffect" presetClass="entr" presetID="53" presetSubtype="0">
                                  <p:stCondLst>
                                    <p:cond delay="1700"/>
                                  </p:stCondLst>
                                  <p:childTnLst>
                                    <p:set>
                                      <p:cBhvr>
                                        <p:cTn dur="1" fill="hold" id="161">
                                          <p:stCondLst>
                                            <p:cond delay="0"/>
                                          </p:stCondLst>
                                        </p:cTn>
                                        <p:tgtEl>
                                          <p:spTgt spid="23557"/>
                                        </p:tgtEl>
                                        <p:attrNameLst>
                                          <p:attrName>style.visibility</p:attrName>
                                        </p:attrNameLst>
                                      </p:cBhvr>
                                      <p:to>
                                        <p:strVal val="visible"/>
                                      </p:to>
                                    </p:set>
                                    <p:anim calcmode="lin" valueType="num">
                                      <p:cBhvr>
                                        <p:cTn dur="300" fill="hold" id="162"/>
                                        <p:tgtEl>
                                          <p:spTgt spid="23557"/>
                                        </p:tgtEl>
                                        <p:attrNameLst>
                                          <p:attrName>ppt_w</p:attrName>
                                        </p:attrNameLst>
                                      </p:cBhvr>
                                      <p:tavLst>
                                        <p:tav tm="0">
                                          <p:val>
                                            <p:fltVal val="0"/>
                                          </p:val>
                                        </p:tav>
                                        <p:tav tm="100000">
                                          <p:val>
                                            <p:strVal val="#ppt_w"/>
                                          </p:val>
                                        </p:tav>
                                      </p:tavLst>
                                    </p:anim>
                                    <p:anim calcmode="lin" valueType="num">
                                      <p:cBhvr>
                                        <p:cTn dur="300" fill="hold" id="163"/>
                                        <p:tgtEl>
                                          <p:spTgt spid="23557"/>
                                        </p:tgtEl>
                                        <p:attrNameLst>
                                          <p:attrName>ppt_h</p:attrName>
                                        </p:attrNameLst>
                                      </p:cBhvr>
                                      <p:tavLst>
                                        <p:tav tm="0">
                                          <p:val>
                                            <p:fltVal val="0"/>
                                          </p:val>
                                        </p:tav>
                                        <p:tav tm="100000">
                                          <p:val>
                                            <p:strVal val="#ppt_h"/>
                                          </p:val>
                                        </p:tav>
                                      </p:tavLst>
                                    </p:anim>
                                    <p:animEffect filter="fade" transition="in">
                                      <p:cBhvr>
                                        <p:cTn dur="300" id="164"/>
                                        <p:tgtEl>
                                          <p:spTgt spid="23557"/>
                                        </p:tgtEl>
                                      </p:cBhvr>
                                    </p:animEffect>
                                  </p:childTnLst>
                                </p:cTn>
                              </p:par>
                              <p:par>
                                <p:cTn autoRev="1" fill="hold" grpId="1" id="165" nodeType="withEffect" presetClass="emph" presetID="6" presetSubtype="0">
                                  <p:stCondLst>
                                    <p:cond delay="2000"/>
                                  </p:stCondLst>
                                  <p:childTnLst>
                                    <p:animScale>
                                      <p:cBhvr>
                                        <p:cTn dur="150" fill="hold" id="166"/>
                                        <p:tgtEl>
                                          <p:spTgt spid="23557"/>
                                        </p:tgtEl>
                                      </p:cBhvr>
                                      <p:by x="110000" y="110000"/>
                                    </p:animScale>
                                  </p:childTnLst>
                                </p:cTn>
                              </p:par>
                              <p:par>
                                <p:cTn fill="hold" grpId="0" id="167" nodeType="withEffect" presetClass="entr" presetID="53" presetSubtype="0">
                                  <p:stCondLst>
                                    <p:cond delay="1800"/>
                                  </p:stCondLst>
                                  <p:childTnLst>
                                    <p:set>
                                      <p:cBhvr>
                                        <p:cTn dur="1" fill="hold" id="168">
                                          <p:stCondLst>
                                            <p:cond delay="0"/>
                                          </p:stCondLst>
                                        </p:cTn>
                                        <p:tgtEl>
                                          <p:spTgt spid="23561"/>
                                        </p:tgtEl>
                                        <p:attrNameLst>
                                          <p:attrName>style.visibility</p:attrName>
                                        </p:attrNameLst>
                                      </p:cBhvr>
                                      <p:to>
                                        <p:strVal val="visible"/>
                                      </p:to>
                                    </p:set>
                                    <p:anim calcmode="lin" valueType="num">
                                      <p:cBhvr>
                                        <p:cTn dur="300" fill="hold" id="169"/>
                                        <p:tgtEl>
                                          <p:spTgt spid="23561"/>
                                        </p:tgtEl>
                                        <p:attrNameLst>
                                          <p:attrName>ppt_w</p:attrName>
                                        </p:attrNameLst>
                                      </p:cBhvr>
                                      <p:tavLst>
                                        <p:tav tm="0">
                                          <p:val>
                                            <p:fltVal val="0"/>
                                          </p:val>
                                        </p:tav>
                                        <p:tav tm="100000">
                                          <p:val>
                                            <p:strVal val="#ppt_w"/>
                                          </p:val>
                                        </p:tav>
                                      </p:tavLst>
                                    </p:anim>
                                    <p:anim calcmode="lin" valueType="num">
                                      <p:cBhvr>
                                        <p:cTn dur="300" fill="hold" id="170"/>
                                        <p:tgtEl>
                                          <p:spTgt spid="23561"/>
                                        </p:tgtEl>
                                        <p:attrNameLst>
                                          <p:attrName>ppt_h</p:attrName>
                                        </p:attrNameLst>
                                      </p:cBhvr>
                                      <p:tavLst>
                                        <p:tav tm="0">
                                          <p:val>
                                            <p:fltVal val="0"/>
                                          </p:val>
                                        </p:tav>
                                        <p:tav tm="100000">
                                          <p:val>
                                            <p:strVal val="#ppt_h"/>
                                          </p:val>
                                        </p:tav>
                                      </p:tavLst>
                                    </p:anim>
                                    <p:animEffect filter="fade" transition="in">
                                      <p:cBhvr>
                                        <p:cTn dur="300" id="171"/>
                                        <p:tgtEl>
                                          <p:spTgt spid="23561"/>
                                        </p:tgtEl>
                                      </p:cBhvr>
                                    </p:animEffect>
                                  </p:childTnLst>
                                </p:cTn>
                              </p:par>
                              <p:par>
                                <p:cTn autoRev="1" fill="hold" grpId="1" id="172" nodeType="withEffect" presetClass="emph" presetID="6" presetSubtype="0">
                                  <p:stCondLst>
                                    <p:cond delay="2100"/>
                                  </p:stCondLst>
                                  <p:childTnLst>
                                    <p:animScale>
                                      <p:cBhvr>
                                        <p:cTn dur="150" fill="hold" id="173"/>
                                        <p:tgtEl>
                                          <p:spTgt spid="23561"/>
                                        </p:tgtEl>
                                      </p:cBhvr>
                                      <p:by x="110000" y="110000"/>
                                    </p:animScale>
                                  </p:childTnLst>
                                </p:cTn>
                              </p:par>
                              <p:par>
                                <p:cTn fill="hold" grpId="0" id="174" nodeType="withEffect" presetClass="entr" presetID="53" presetSubtype="0">
                                  <p:stCondLst>
                                    <p:cond delay="1900"/>
                                  </p:stCondLst>
                                  <p:childTnLst>
                                    <p:set>
                                      <p:cBhvr>
                                        <p:cTn dur="1" fill="hold" id="175">
                                          <p:stCondLst>
                                            <p:cond delay="0"/>
                                          </p:stCondLst>
                                        </p:cTn>
                                        <p:tgtEl>
                                          <p:spTgt spid="23564"/>
                                        </p:tgtEl>
                                        <p:attrNameLst>
                                          <p:attrName>style.visibility</p:attrName>
                                        </p:attrNameLst>
                                      </p:cBhvr>
                                      <p:to>
                                        <p:strVal val="visible"/>
                                      </p:to>
                                    </p:set>
                                    <p:anim calcmode="lin" valueType="num">
                                      <p:cBhvr>
                                        <p:cTn dur="300" fill="hold" id="176"/>
                                        <p:tgtEl>
                                          <p:spTgt spid="23564"/>
                                        </p:tgtEl>
                                        <p:attrNameLst>
                                          <p:attrName>ppt_w</p:attrName>
                                        </p:attrNameLst>
                                      </p:cBhvr>
                                      <p:tavLst>
                                        <p:tav tm="0">
                                          <p:val>
                                            <p:fltVal val="0"/>
                                          </p:val>
                                        </p:tav>
                                        <p:tav tm="100000">
                                          <p:val>
                                            <p:strVal val="#ppt_w"/>
                                          </p:val>
                                        </p:tav>
                                      </p:tavLst>
                                    </p:anim>
                                    <p:anim calcmode="lin" valueType="num">
                                      <p:cBhvr>
                                        <p:cTn dur="300" fill="hold" id="177"/>
                                        <p:tgtEl>
                                          <p:spTgt spid="23564"/>
                                        </p:tgtEl>
                                        <p:attrNameLst>
                                          <p:attrName>ppt_h</p:attrName>
                                        </p:attrNameLst>
                                      </p:cBhvr>
                                      <p:tavLst>
                                        <p:tav tm="0">
                                          <p:val>
                                            <p:fltVal val="0"/>
                                          </p:val>
                                        </p:tav>
                                        <p:tav tm="100000">
                                          <p:val>
                                            <p:strVal val="#ppt_h"/>
                                          </p:val>
                                        </p:tav>
                                      </p:tavLst>
                                    </p:anim>
                                    <p:animEffect filter="fade" transition="in">
                                      <p:cBhvr>
                                        <p:cTn dur="300" id="178"/>
                                        <p:tgtEl>
                                          <p:spTgt spid="23564"/>
                                        </p:tgtEl>
                                      </p:cBhvr>
                                    </p:animEffect>
                                  </p:childTnLst>
                                </p:cTn>
                              </p:par>
                              <p:par>
                                <p:cTn autoRev="1" fill="hold" grpId="1" id="179" nodeType="withEffect" presetClass="emph" presetID="6" presetSubtype="0">
                                  <p:stCondLst>
                                    <p:cond delay="2200"/>
                                  </p:stCondLst>
                                  <p:childTnLst>
                                    <p:animScale>
                                      <p:cBhvr>
                                        <p:cTn dur="150" fill="hold" id="180"/>
                                        <p:tgtEl>
                                          <p:spTgt spid="23564"/>
                                        </p:tgtEl>
                                      </p:cBhvr>
                                      <p:by x="110000" y="110000"/>
                                    </p:animScale>
                                  </p:childTnLst>
                                </p:cTn>
                              </p:par>
                              <p:par>
                                <p:cTn fill="hold" grpId="0" id="181" nodeType="withEffect" presetClass="entr" presetID="53" presetSubtype="0">
                                  <p:stCondLst>
                                    <p:cond delay="2000"/>
                                  </p:stCondLst>
                                  <p:childTnLst>
                                    <p:set>
                                      <p:cBhvr>
                                        <p:cTn dur="1" fill="hold" id="182">
                                          <p:stCondLst>
                                            <p:cond delay="0"/>
                                          </p:stCondLst>
                                        </p:cTn>
                                        <p:tgtEl>
                                          <p:spTgt spid="23560"/>
                                        </p:tgtEl>
                                        <p:attrNameLst>
                                          <p:attrName>style.visibility</p:attrName>
                                        </p:attrNameLst>
                                      </p:cBhvr>
                                      <p:to>
                                        <p:strVal val="visible"/>
                                      </p:to>
                                    </p:set>
                                    <p:anim calcmode="lin" valueType="num">
                                      <p:cBhvr>
                                        <p:cTn dur="300" fill="hold" id="183"/>
                                        <p:tgtEl>
                                          <p:spTgt spid="23560"/>
                                        </p:tgtEl>
                                        <p:attrNameLst>
                                          <p:attrName>ppt_w</p:attrName>
                                        </p:attrNameLst>
                                      </p:cBhvr>
                                      <p:tavLst>
                                        <p:tav tm="0">
                                          <p:val>
                                            <p:fltVal val="0"/>
                                          </p:val>
                                        </p:tav>
                                        <p:tav tm="100000">
                                          <p:val>
                                            <p:strVal val="#ppt_w"/>
                                          </p:val>
                                        </p:tav>
                                      </p:tavLst>
                                    </p:anim>
                                    <p:anim calcmode="lin" valueType="num">
                                      <p:cBhvr>
                                        <p:cTn dur="300" fill="hold" id="184"/>
                                        <p:tgtEl>
                                          <p:spTgt spid="23560"/>
                                        </p:tgtEl>
                                        <p:attrNameLst>
                                          <p:attrName>ppt_h</p:attrName>
                                        </p:attrNameLst>
                                      </p:cBhvr>
                                      <p:tavLst>
                                        <p:tav tm="0">
                                          <p:val>
                                            <p:fltVal val="0"/>
                                          </p:val>
                                        </p:tav>
                                        <p:tav tm="100000">
                                          <p:val>
                                            <p:strVal val="#ppt_h"/>
                                          </p:val>
                                        </p:tav>
                                      </p:tavLst>
                                    </p:anim>
                                    <p:animEffect filter="fade" transition="in">
                                      <p:cBhvr>
                                        <p:cTn dur="300" id="185"/>
                                        <p:tgtEl>
                                          <p:spTgt spid="23560"/>
                                        </p:tgtEl>
                                      </p:cBhvr>
                                    </p:animEffect>
                                  </p:childTnLst>
                                </p:cTn>
                              </p:par>
                              <p:par>
                                <p:cTn autoRev="1" fill="hold" grpId="1" id="186" nodeType="withEffect" presetClass="emph" presetID="6" presetSubtype="0">
                                  <p:stCondLst>
                                    <p:cond delay="2300"/>
                                  </p:stCondLst>
                                  <p:childTnLst>
                                    <p:animScale>
                                      <p:cBhvr>
                                        <p:cTn dur="150" fill="hold" id="187"/>
                                        <p:tgtEl>
                                          <p:spTgt spid="23560"/>
                                        </p:tgtEl>
                                      </p:cBhvr>
                                      <p:by x="110000" y="110000"/>
                                    </p:animScale>
                                  </p:childTnLst>
                                </p:cTn>
                              </p:par>
                              <p:par>
                                <p:cTn fill="hold" grpId="0" id="188" nodeType="withEffect" presetClass="entr" presetID="53" presetSubtype="0">
                                  <p:stCondLst>
                                    <p:cond delay="2100"/>
                                  </p:stCondLst>
                                  <p:childTnLst>
                                    <p:set>
                                      <p:cBhvr>
                                        <p:cTn dur="1" fill="hold" id="189">
                                          <p:stCondLst>
                                            <p:cond delay="0"/>
                                          </p:stCondLst>
                                        </p:cTn>
                                        <p:tgtEl>
                                          <p:spTgt spid="23563"/>
                                        </p:tgtEl>
                                        <p:attrNameLst>
                                          <p:attrName>style.visibility</p:attrName>
                                        </p:attrNameLst>
                                      </p:cBhvr>
                                      <p:to>
                                        <p:strVal val="visible"/>
                                      </p:to>
                                    </p:set>
                                    <p:anim calcmode="lin" valueType="num">
                                      <p:cBhvr>
                                        <p:cTn dur="300" fill="hold" id="190"/>
                                        <p:tgtEl>
                                          <p:spTgt spid="23563"/>
                                        </p:tgtEl>
                                        <p:attrNameLst>
                                          <p:attrName>ppt_w</p:attrName>
                                        </p:attrNameLst>
                                      </p:cBhvr>
                                      <p:tavLst>
                                        <p:tav tm="0">
                                          <p:val>
                                            <p:fltVal val="0"/>
                                          </p:val>
                                        </p:tav>
                                        <p:tav tm="100000">
                                          <p:val>
                                            <p:strVal val="#ppt_w"/>
                                          </p:val>
                                        </p:tav>
                                      </p:tavLst>
                                    </p:anim>
                                    <p:anim calcmode="lin" valueType="num">
                                      <p:cBhvr>
                                        <p:cTn dur="300" fill="hold" id="191"/>
                                        <p:tgtEl>
                                          <p:spTgt spid="23563"/>
                                        </p:tgtEl>
                                        <p:attrNameLst>
                                          <p:attrName>ppt_h</p:attrName>
                                        </p:attrNameLst>
                                      </p:cBhvr>
                                      <p:tavLst>
                                        <p:tav tm="0">
                                          <p:val>
                                            <p:fltVal val="0"/>
                                          </p:val>
                                        </p:tav>
                                        <p:tav tm="100000">
                                          <p:val>
                                            <p:strVal val="#ppt_h"/>
                                          </p:val>
                                        </p:tav>
                                      </p:tavLst>
                                    </p:anim>
                                    <p:animEffect filter="fade" transition="in">
                                      <p:cBhvr>
                                        <p:cTn dur="300" id="192"/>
                                        <p:tgtEl>
                                          <p:spTgt spid="23563"/>
                                        </p:tgtEl>
                                      </p:cBhvr>
                                    </p:animEffect>
                                  </p:childTnLst>
                                </p:cTn>
                              </p:par>
                              <p:par>
                                <p:cTn autoRev="1" fill="hold" grpId="1" id="193" nodeType="withEffect" presetClass="emph" presetID="6" presetSubtype="0">
                                  <p:stCondLst>
                                    <p:cond delay="2400"/>
                                  </p:stCondLst>
                                  <p:childTnLst>
                                    <p:animScale>
                                      <p:cBhvr>
                                        <p:cTn dur="150" fill="hold" id="194"/>
                                        <p:tgtEl>
                                          <p:spTgt spid="23563"/>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5"/>
      <p:bldP grpId="0" spid="23556"/>
      <p:bldP grpId="1" spid="23556"/>
      <p:bldP grpId="0" spid="23557"/>
      <p:bldP grpId="1" spid="23557"/>
      <p:bldP grpId="0" spid="23558"/>
      <p:bldP grpId="1" spid="23558"/>
      <p:bldP grpId="0" spid="23559"/>
      <p:bldP grpId="1" spid="23559"/>
      <p:bldP grpId="0" spid="23560"/>
      <p:bldP grpId="1" spid="23560"/>
      <p:bldP grpId="0" spid="23561"/>
      <p:bldP grpId="1" spid="23561"/>
      <p:bldP grpId="0" spid="23562"/>
      <p:bldP grpId="1" spid="23562"/>
      <p:bldP grpId="0" spid="23563"/>
      <p:bldP grpId="1" spid="23563"/>
      <p:bldP grpId="0" spid="23564"/>
      <p:bldP grpId="1" spid="23564"/>
      <p:bldP grpId="0" spid="23566"/>
      <p:bldP grpId="0" spid="23567"/>
      <p:bldP grpId="0" spid="23569"/>
      <p:bldP grpId="0" spid="23570"/>
      <p:bldP grpId="0" spid="23572"/>
      <p:bldP grpId="0" spid="23573"/>
      <p:bldP grpId="0" spid="23575"/>
      <p:bldP grpId="0" spid="23576"/>
      <p:bldP grpId="0" spid="23594"/>
      <p:bldP grpId="0" spid="23595"/>
      <p:bldP grpId="0" spid="23596"/>
      <p:bldP grpId="0" spid="23597"/>
      <p:bldP grpId="0" spid="23598"/>
      <p:bldP grpId="0" spid="23599"/>
      <p:bldP grpId="0" spid="23600"/>
      <p:bldP grpId="0" spid="23601"/>
      <p:bldP grpId="0" spid="23602"/>
      <p:bldP grpId="0" spid="23603"/>
      <p:bldP grpId="0" spid="23604"/>
      <p:bldP grpId="0" spid="23605"/>
      <p:bldP grpId="0" spid="23606"/>
      <p:bldP grpId="1" spid="23606"/>
      <p:bldP grpId="0" spid="57"/>
      <p:bldP grpId="1" spid="57"/>
      <p:bldP grpId="0" spid="58"/>
      <p:bldP grpId="1" spid="58"/>
      <p:bldP grpId="0" spid="59"/>
      <p:bldP grpId="1" spid="59"/>
      <p:bldP grpId="0" spid="60"/>
      <p:bldP grpId="1" spid="60"/>
      <p:bldP grpId="0" spid="61"/>
      <p:bldP grpId="1" spid="61"/>
      <p:bldP grpId="0" spid="6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7"/>
          <p:cNvSpPr>
            <a:spLocks noChangeArrowheads="1"/>
          </p:cNvSpPr>
          <p:nvPr/>
        </p:nvSpPr>
        <p:spPr bwMode="auto">
          <a:xfrm>
            <a:off x="1563688" y="-1133475"/>
            <a:ext cx="1892300" cy="1895475"/>
          </a:xfrm>
          <a:prstGeom prst="ellipse">
            <a:avLst/>
          </a:prstGeom>
          <a:solidFill>
            <a:srgbClr val="BAE36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 name="Oval 8"/>
          <p:cNvSpPr>
            <a:spLocks noChangeArrowheads="1"/>
          </p:cNvSpPr>
          <p:nvPr/>
        </p:nvSpPr>
        <p:spPr bwMode="auto">
          <a:xfrm>
            <a:off x="3559175" y="46038"/>
            <a:ext cx="292100" cy="292100"/>
          </a:xfrm>
          <a:prstGeom prst="ellipse">
            <a:avLst/>
          </a:prstGeom>
          <a:solidFill>
            <a:srgbClr val="6EAB1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6" name="Oval 9"/>
          <p:cNvSpPr>
            <a:spLocks noChangeArrowheads="1"/>
          </p:cNvSpPr>
          <p:nvPr/>
        </p:nvSpPr>
        <p:spPr bwMode="auto">
          <a:xfrm>
            <a:off x="1057275" y="274638"/>
            <a:ext cx="1276350" cy="1281112"/>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7" name="Oval 10"/>
          <p:cNvSpPr>
            <a:spLocks noChangeArrowheads="1"/>
          </p:cNvSpPr>
          <p:nvPr/>
        </p:nvSpPr>
        <p:spPr bwMode="auto">
          <a:xfrm>
            <a:off x="2762250" y="192088"/>
            <a:ext cx="781050" cy="781050"/>
          </a:xfrm>
          <a:prstGeom prst="ellipse">
            <a:avLst/>
          </a:prstGeom>
          <a:solidFill>
            <a:srgbClr val="ED9B38">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8" name="Oval 11"/>
          <p:cNvSpPr>
            <a:spLocks noChangeArrowheads="1"/>
          </p:cNvSpPr>
          <p:nvPr/>
        </p:nvSpPr>
        <p:spPr bwMode="auto">
          <a:xfrm>
            <a:off x="3941763" y="-185738"/>
            <a:ext cx="381000" cy="377826"/>
          </a:xfrm>
          <a:prstGeom prst="ellipse">
            <a:avLst/>
          </a:prstGeom>
          <a:solidFill>
            <a:srgbClr val="F5EA91"/>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 name="Oval 13"/>
          <p:cNvSpPr>
            <a:spLocks noChangeArrowheads="1"/>
          </p:cNvSpPr>
          <p:nvPr/>
        </p:nvSpPr>
        <p:spPr bwMode="auto">
          <a:xfrm>
            <a:off x="3603625" y="252413"/>
            <a:ext cx="1204913" cy="1209675"/>
          </a:xfrm>
          <a:prstGeom prst="ellipse">
            <a:avLst/>
          </a:prstGeom>
          <a:solidFill>
            <a:srgbClr val="D8AEAF">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 name="Oval 17"/>
          <p:cNvSpPr>
            <a:spLocks noChangeArrowheads="1"/>
          </p:cNvSpPr>
          <p:nvPr/>
        </p:nvSpPr>
        <p:spPr bwMode="auto">
          <a:xfrm>
            <a:off x="1952625" y="1914525"/>
            <a:ext cx="1016000" cy="1017588"/>
          </a:xfrm>
          <a:prstGeom prst="ellipse">
            <a:avLst/>
          </a:prstGeom>
          <a:solidFill>
            <a:srgbClr val="A5CB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5" name="Oval 18"/>
          <p:cNvSpPr>
            <a:spLocks noChangeArrowheads="1"/>
          </p:cNvSpPr>
          <p:nvPr/>
        </p:nvSpPr>
        <p:spPr bwMode="auto">
          <a:xfrm>
            <a:off x="4541838" y="311150"/>
            <a:ext cx="215900" cy="215900"/>
          </a:xfrm>
          <a:prstGeom prst="ellipse">
            <a:avLst/>
          </a:prstGeom>
          <a:solidFill>
            <a:srgbClr val="BDED6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6" name="Oval 19"/>
          <p:cNvSpPr>
            <a:spLocks noChangeArrowheads="1"/>
          </p:cNvSpPr>
          <p:nvPr/>
        </p:nvSpPr>
        <p:spPr bwMode="auto">
          <a:xfrm>
            <a:off x="4119563" y="1560513"/>
            <a:ext cx="215900" cy="215900"/>
          </a:xfrm>
          <a:prstGeom prst="ellipse">
            <a:avLst/>
          </a:prstGeom>
          <a:solidFill>
            <a:srgbClr val="BCED61">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7" name="Oval 20"/>
          <p:cNvSpPr>
            <a:spLocks noChangeArrowheads="1"/>
          </p:cNvSpPr>
          <p:nvPr/>
        </p:nvSpPr>
        <p:spPr bwMode="auto">
          <a:xfrm>
            <a:off x="3636963" y="1527175"/>
            <a:ext cx="377825" cy="379413"/>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8" name="Oval 21"/>
          <p:cNvSpPr>
            <a:spLocks noChangeArrowheads="1"/>
          </p:cNvSpPr>
          <p:nvPr/>
        </p:nvSpPr>
        <p:spPr bwMode="auto">
          <a:xfrm>
            <a:off x="2874963" y="1320800"/>
            <a:ext cx="950912" cy="95250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9" name="Oval 22"/>
          <p:cNvSpPr>
            <a:spLocks noChangeArrowheads="1"/>
          </p:cNvSpPr>
          <p:nvPr/>
        </p:nvSpPr>
        <p:spPr bwMode="auto">
          <a:xfrm>
            <a:off x="2122488" y="998538"/>
            <a:ext cx="555625" cy="557212"/>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0" name="Oval 23"/>
          <p:cNvSpPr>
            <a:spLocks noChangeArrowheads="1"/>
          </p:cNvSpPr>
          <p:nvPr/>
        </p:nvSpPr>
        <p:spPr bwMode="auto">
          <a:xfrm>
            <a:off x="1866900" y="1597025"/>
            <a:ext cx="514350" cy="514350"/>
          </a:xfrm>
          <a:prstGeom prst="ellipse">
            <a:avLst/>
          </a:prstGeom>
          <a:solidFill>
            <a:srgbClr val="8CDB27">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 name="Oval 24"/>
          <p:cNvSpPr>
            <a:spLocks noChangeArrowheads="1"/>
          </p:cNvSpPr>
          <p:nvPr/>
        </p:nvSpPr>
        <p:spPr bwMode="auto">
          <a:xfrm>
            <a:off x="1660525" y="1717675"/>
            <a:ext cx="139700" cy="139700"/>
          </a:xfrm>
          <a:prstGeom prst="ellipse">
            <a:avLst/>
          </a:prstGeom>
          <a:solidFill>
            <a:srgbClr val="E9B915">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2" name="Oval 25"/>
          <p:cNvSpPr>
            <a:spLocks noChangeArrowheads="1"/>
          </p:cNvSpPr>
          <p:nvPr/>
        </p:nvSpPr>
        <p:spPr bwMode="auto">
          <a:xfrm>
            <a:off x="3032125" y="3043238"/>
            <a:ext cx="146050" cy="147637"/>
          </a:xfrm>
          <a:prstGeom prst="ellipse">
            <a:avLst/>
          </a:prstGeom>
          <a:solidFill>
            <a:srgbClr val="BCED6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 name="Oval 26"/>
          <p:cNvSpPr>
            <a:spLocks noChangeArrowheads="1"/>
          </p:cNvSpPr>
          <p:nvPr/>
        </p:nvSpPr>
        <p:spPr bwMode="auto">
          <a:xfrm>
            <a:off x="2968625" y="3463925"/>
            <a:ext cx="146050" cy="149225"/>
          </a:xfrm>
          <a:prstGeom prst="ellipse">
            <a:avLst/>
          </a:prstGeom>
          <a:solidFill>
            <a:srgbClr val="B03896">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4" name="Oval 27"/>
          <p:cNvSpPr>
            <a:spLocks noChangeArrowheads="1"/>
          </p:cNvSpPr>
          <p:nvPr/>
        </p:nvSpPr>
        <p:spPr bwMode="auto">
          <a:xfrm>
            <a:off x="3017838" y="3659188"/>
            <a:ext cx="438150" cy="438150"/>
          </a:xfrm>
          <a:prstGeom prst="ellipse">
            <a:avLst/>
          </a:prstGeom>
          <a:solidFill>
            <a:srgbClr val="F0CA6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 name="Oval 28"/>
          <p:cNvSpPr>
            <a:spLocks noChangeArrowheads="1"/>
          </p:cNvSpPr>
          <p:nvPr/>
        </p:nvSpPr>
        <p:spPr bwMode="auto">
          <a:xfrm>
            <a:off x="2746375" y="4121150"/>
            <a:ext cx="315913" cy="322263"/>
          </a:xfrm>
          <a:prstGeom prst="ellipse">
            <a:avLst/>
          </a:prstGeom>
          <a:solidFill>
            <a:srgbClr val="F0CA6C"/>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 name="Oval 29"/>
          <p:cNvSpPr>
            <a:spLocks noChangeArrowheads="1"/>
          </p:cNvSpPr>
          <p:nvPr/>
        </p:nvSpPr>
        <p:spPr bwMode="auto">
          <a:xfrm>
            <a:off x="2928938" y="4905375"/>
            <a:ext cx="263525" cy="265113"/>
          </a:xfrm>
          <a:prstGeom prst="ellipse">
            <a:avLst/>
          </a:prstGeom>
          <a:solidFill>
            <a:srgbClr val="7BBFA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7" name="Oval 30"/>
          <p:cNvSpPr>
            <a:spLocks noChangeArrowheads="1"/>
          </p:cNvSpPr>
          <p:nvPr/>
        </p:nvSpPr>
        <p:spPr bwMode="auto">
          <a:xfrm>
            <a:off x="2746375" y="4511675"/>
            <a:ext cx="477838" cy="474663"/>
          </a:xfrm>
          <a:prstGeom prst="ellipse">
            <a:avLst/>
          </a:prstGeom>
          <a:solidFill>
            <a:srgbClr val="EB454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8" name="Oval 31"/>
          <p:cNvSpPr>
            <a:spLocks noChangeArrowheads="1"/>
          </p:cNvSpPr>
          <p:nvPr/>
        </p:nvSpPr>
        <p:spPr bwMode="auto">
          <a:xfrm>
            <a:off x="2624138" y="4586288"/>
            <a:ext cx="212725" cy="212725"/>
          </a:xfrm>
          <a:prstGeom prst="ellipse">
            <a:avLst/>
          </a:prstGeom>
          <a:solidFill>
            <a:srgbClr val="8DC65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9" name="Oval 32"/>
          <p:cNvSpPr>
            <a:spLocks noChangeArrowheads="1"/>
          </p:cNvSpPr>
          <p:nvPr/>
        </p:nvSpPr>
        <p:spPr bwMode="auto">
          <a:xfrm>
            <a:off x="2322513" y="3795713"/>
            <a:ext cx="604837" cy="604837"/>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0" name="Oval 33"/>
          <p:cNvSpPr>
            <a:spLocks noChangeArrowheads="1"/>
          </p:cNvSpPr>
          <p:nvPr/>
        </p:nvSpPr>
        <p:spPr bwMode="auto">
          <a:xfrm>
            <a:off x="2800350" y="1133475"/>
            <a:ext cx="463550" cy="463550"/>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1" name="Oval 34"/>
          <p:cNvSpPr>
            <a:spLocks noChangeArrowheads="1"/>
          </p:cNvSpPr>
          <p:nvPr/>
        </p:nvSpPr>
        <p:spPr bwMode="auto">
          <a:xfrm>
            <a:off x="3225800" y="2960688"/>
            <a:ext cx="622300" cy="623887"/>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2" name="Oval 35"/>
          <p:cNvSpPr>
            <a:spLocks noChangeArrowheads="1"/>
          </p:cNvSpPr>
          <p:nvPr/>
        </p:nvSpPr>
        <p:spPr bwMode="auto">
          <a:xfrm>
            <a:off x="2530475" y="2770188"/>
            <a:ext cx="422275" cy="420687"/>
          </a:xfrm>
          <a:prstGeom prst="ellipse">
            <a:avLst/>
          </a:prstGeom>
          <a:solidFill>
            <a:srgbClr val="E2790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3" name="Oval 36"/>
          <p:cNvSpPr>
            <a:spLocks noChangeArrowheads="1"/>
          </p:cNvSpPr>
          <p:nvPr/>
        </p:nvSpPr>
        <p:spPr bwMode="auto">
          <a:xfrm>
            <a:off x="2373313" y="3076575"/>
            <a:ext cx="574675" cy="57150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4" name="Oval 37"/>
          <p:cNvSpPr>
            <a:spLocks noChangeArrowheads="1"/>
          </p:cNvSpPr>
          <p:nvPr/>
        </p:nvSpPr>
        <p:spPr bwMode="auto">
          <a:xfrm>
            <a:off x="3082925" y="2016125"/>
            <a:ext cx="1066800" cy="1068388"/>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5" name="Rectangle 39"/>
          <p:cNvSpPr>
            <a:spLocks noChangeArrowheads="1"/>
          </p:cNvSpPr>
          <p:nvPr/>
        </p:nvSpPr>
        <p:spPr bwMode="auto">
          <a:xfrm>
            <a:off x="3252788" y="2212975"/>
            <a:ext cx="7270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4800">
                <a:solidFill>
                  <a:srgbClr val="FFFFFF"/>
                </a:solidFill>
                <a:latin charset="0" panose="020b0806030902050204" pitchFamily="34" typeface="Impact"/>
              </a:rPr>
              <a:t>03</a:t>
            </a:r>
          </a:p>
        </p:txBody>
      </p:sp>
      <p:sp>
        <p:nvSpPr>
          <p:cNvPr id="36" name="Rectangle 39"/>
          <p:cNvSpPr>
            <a:spLocks noChangeArrowheads="1"/>
          </p:cNvSpPr>
          <p:nvPr/>
        </p:nvSpPr>
        <p:spPr bwMode="auto">
          <a:xfrm>
            <a:off x="4505325" y="2246313"/>
            <a:ext cx="2778125"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pPr>
            <a:r>
              <a:rPr altLang="en-US" kumimoji="0" lang="zh-CN">
                <a:solidFill>
                  <a:srgbClr val="EA5514"/>
                </a:solidFill>
                <a:latin charset="0" panose="020b0806030902050204" pitchFamily="34" typeface="Impact"/>
              </a:rPr>
              <a:t>HEAD INFO HERE</a:t>
            </a:r>
          </a:p>
          <a:p>
            <a:pPr>
              <a:buFont charset="0" panose="020b0604020202020204" pitchFamily="34" typeface="Arial"/>
              <a:buNone/>
            </a:pPr>
            <a:r>
              <a:rPr altLang="en-US" kumimoji="0" lang="zh-CN">
                <a:solidFill>
                  <a:srgbClr val="EA5514"/>
                </a:solidFill>
                <a:latin charset="0" panose="020b0806030902050204" pitchFamily="34" typeface="Impact"/>
              </a:rPr>
              <a:t>We have many PowerPoint templates that has been specifically designed.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p:cTn dur="300" fill="hold" id="7"/>
                                        <p:tgtEl>
                                          <p:spTgt spid="4"/>
                                        </p:tgtEl>
                                        <p:attrNameLst>
                                          <p:attrName>ppt_w</p:attrName>
                                        </p:attrNameLst>
                                      </p:cBhvr>
                                      <p:tavLst>
                                        <p:tav tm="0">
                                          <p:val>
                                            <p:fltVal val="0"/>
                                          </p:val>
                                        </p:tav>
                                        <p:tav tm="100000">
                                          <p:val>
                                            <p:strVal val="#ppt_w"/>
                                          </p:val>
                                        </p:tav>
                                      </p:tavLst>
                                    </p:anim>
                                    <p:anim calcmode="lin" valueType="num">
                                      <p:cBhvr>
                                        <p:cTn dur="300" fill="hold" id="8"/>
                                        <p:tgtEl>
                                          <p:spTgt spid="4"/>
                                        </p:tgtEl>
                                        <p:attrNameLst>
                                          <p:attrName>ppt_h</p:attrName>
                                        </p:attrNameLst>
                                      </p:cBhvr>
                                      <p:tavLst>
                                        <p:tav tm="0">
                                          <p:val>
                                            <p:fltVal val="0"/>
                                          </p:val>
                                        </p:tav>
                                        <p:tav tm="100000">
                                          <p:val>
                                            <p:strVal val="#ppt_h"/>
                                          </p:val>
                                        </p:tav>
                                      </p:tavLst>
                                    </p:anim>
                                    <p:animEffect filter="fade" transition="in">
                                      <p:cBhvr>
                                        <p:cTn dur="300" id="9"/>
                                        <p:tgtEl>
                                          <p:spTgt spid="4"/>
                                        </p:tgtEl>
                                      </p:cBhvr>
                                    </p:animEffect>
                                  </p:childTnLst>
                                </p:cTn>
                              </p:par>
                              <p:par>
                                <p:cTn autoRev="1" fill="hold" grpId="1" id="10" nodeType="withEffect" presetClass="emph" presetID="6" presetSubtype="0">
                                  <p:stCondLst>
                                    <p:cond delay="500"/>
                                  </p:stCondLst>
                                  <p:childTnLst>
                                    <p:animScale>
                                      <p:cBhvr>
                                        <p:cTn dur="150" fill="hold" id="11"/>
                                        <p:tgtEl>
                                          <p:spTgt spid="4"/>
                                        </p:tgtEl>
                                      </p:cBhvr>
                                      <p:by x="110000" y="110000"/>
                                    </p:animScale>
                                  </p:childTnLst>
                                </p:cTn>
                              </p:par>
                              <p:par>
                                <p:cTn fill="hold" grpId="0" id="12" nodeType="with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300" fill="hold" id="14"/>
                                        <p:tgtEl>
                                          <p:spTgt spid="5"/>
                                        </p:tgtEl>
                                        <p:attrNameLst>
                                          <p:attrName>ppt_w</p:attrName>
                                        </p:attrNameLst>
                                      </p:cBhvr>
                                      <p:tavLst>
                                        <p:tav tm="0">
                                          <p:val>
                                            <p:fltVal val="0"/>
                                          </p:val>
                                        </p:tav>
                                        <p:tav tm="100000">
                                          <p:val>
                                            <p:strVal val="#ppt_w"/>
                                          </p:val>
                                        </p:tav>
                                      </p:tavLst>
                                    </p:anim>
                                    <p:anim calcmode="lin" valueType="num">
                                      <p:cBhvr>
                                        <p:cTn dur="300" fill="hold" id="15"/>
                                        <p:tgtEl>
                                          <p:spTgt spid="5"/>
                                        </p:tgtEl>
                                        <p:attrNameLst>
                                          <p:attrName>ppt_h</p:attrName>
                                        </p:attrNameLst>
                                      </p:cBhvr>
                                      <p:tavLst>
                                        <p:tav tm="0">
                                          <p:val>
                                            <p:fltVal val="0"/>
                                          </p:val>
                                        </p:tav>
                                        <p:tav tm="100000">
                                          <p:val>
                                            <p:strVal val="#ppt_h"/>
                                          </p:val>
                                        </p:tav>
                                      </p:tavLst>
                                    </p:anim>
                                    <p:animEffect filter="fade" transition="in">
                                      <p:cBhvr>
                                        <p:cTn dur="300" id="16"/>
                                        <p:tgtEl>
                                          <p:spTgt spid="5"/>
                                        </p:tgtEl>
                                      </p:cBhvr>
                                    </p:animEffect>
                                  </p:childTnLst>
                                </p:cTn>
                              </p:par>
                              <p:par>
                                <p:cTn autoRev="1" fill="hold" grpId="1" id="17" nodeType="withEffect" presetClass="emph" presetID="6" presetSubtype="0">
                                  <p:stCondLst>
                                    <p:cond delay="300"/>
                                  </p:stCondLst>
                                  <p:childTnLst>
                                    <p:animScale>
                                      <p:cBhvr>
                                        <p:cTn dur="150" fill="hold" id="18"/>
                                        <p:tgtEl>
                                          <p:spTgt spid="5"/>
                                        </p:tgtEl>
                                      </p:cBhvr>
                                      <p:by x="110000" y="110000"/>
                                    </p:animScale>
                                  </p:childTnLst>
                                </p:cTn>
                              </p:par>
                              <p:par>
                                <p:cTn fill="hold" grpId="0" id="19" nodeType="with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300" fill="hold" id="21"/>
                                        <p:tgtEl>
                                          <p:spTgt spid="8"/>
                                        </p:tgtEl>
                                        <p:attrNameLst>
                                          <p:attrName>ppt_w</p:attrName>
                                        </p:attrNameLst>
                                      </p:cBhvr>
                                      <p:tavLst>
                                        <p:tav tm="0">
                                          <p:val>
                                            <p:fltVal val="0"/>
                                          </p:val>
                                        </p:tav>
                                        <p:tav tm="100000">
                                          <p:val>
                                            <p:strVal val="#ppt_w"/>
                                          </p:val>
                                        </p:tav>
                                      </p:tavLst>
                                    </p:anim>
                                    <p:anim calcmode="lin" valueType="num">
                                      <p:cBhvr>
                                        <p:cTn dur="300" fill="hold" id="22"/>
                                        <p:tgtEl>
                                          <p:spTgt spid="8"/>
                                        </p:tgtEl>
                                        <p:attrNameLst>
                                          <p:attrName>ppt_h</p:attrName>
                                        </p:attrNameLst>
                                      </p:cBhvr>
                                      <p:tavLst>
                                        <p:tav tm="0">
                                          <p:val>
                                            <p:fltVal val="0"/>
                                          </p:val>
                                        </p:tav>
                                        <p:tav tm="100000">
                                          <p:val>
                                            <p:strVal val="#ppt_h"/>
                                          </p:val>
                                        </p:tav>
                                      </p:tavLst>
                                    </p:anim>
                                    <p:animEffect filter="fade" transition="in">
                                      <p:cBhvr>
                                        <p:cTn dur="300" id="23"/>
                                        <p:tgtEl>
                                          <p:spTgt spid="8"/>
                                        </p:tgtEl>
                                      </p:cBhvr>
                                    </p:animEffect>
                                  </p:childTnLst>
                                </p:cTn>
                              </p:par>
                              <p:par>
                                <p:cTn autoRev="1" fill="hold" grpId="1" id="24" nodeType="withEffect" presetClass="emph" presetID="6" presetSubtype="0">
                                  <p:stCondLst>
                                    <p:cond delay="300"/>
                                  </p:stCondLst>
                                  <p:childTnLst>
                                    <p:animScale>
                                      <p:cBhvr>
                                        <p:cTn dur="150" fill="hold" id="25"/>
                                        <p:tgtEl>
                                          <p:spTgt spid="8"/>
                                        </p:tgtEl>
                                      </p:cBhvr>
                                      <p:by x="110000" y="110000"/>
                                    </p:animScale>
                                  </p:childTnLst>
                                </p:cTn>
                              </p:par>
                              <p:par>
                                <p:cTn fill="hold" grpId="0" id="26" nodeType="withEffect" presetClass="entr" presetID="53" presetSubtype="0">
                                  <p:stCondLst>
                                    <p:cond delay="300"/>
                                  </p:stCondLst>
                                  <p:childTnLst>
                                    <p:set>
                                      <p:cBhvr>
                                        <p:cTn dur="1" fill="hold" id="27">
                                          <p:stCondLst>
                                            <p:cond delay="0"/>
                                          </p:stCondLst>
                                        </p:cTn>
                                        <p:tgtEl>
                                          <p:spTgt spid="10"/>
                                        </p:tgtEl>
                                        <p:attrNameLst>
                                          <p:attrName>style.visibility</p:attrName>
                                        </p:attrNameLst>
                                      </p:cBhvr>
                                      <p:to>
                                        <p:strVal val="visible"/>
                                      </p:to>
                                    </p:set>
                                    <p:anim calcmode="lin" valueType="num">
                                      <p:cBhvr>
                                        <p:cTn dur="300" fill="hold" id="28"/>
                                        <p:tgtEl>
                                          <p:spTgt spid="10"/>
                                        </p:tgtEl>
                                        <p:attrNameLst>
                                          <p:attrName>ppt_w</p:attrName>
                                        </p:attrNameLst>
                                      </p:cBhvr>
                                      <p:tavLst>
                                        <p:tav tm="0">
                                          <p:val>
                                            <p:fltVal val="0"/>
                                          </p:val>
                                        </p:tav>
                                        <p:tav tm="100000">
                                          <p:val>
                                            <p:strVal val="#ppt_w"/>
                                          </p:val>
                                        </p:tav>
                                      </p:tavLst>
                                    </p:anim>
                                    <p:anim calcmode="lin" valueType="num">
                                      <p:cBhvr>
                                        <p:cTn dur="300" fill="hold" id="29"/>
                                        <p:tgtEl>
                                          <p:spTgt spid="10"/>
                                        </p:tgtEl>
                                        <p:attrNameLst>
                                          <p:attrName>ppt_h</p:attrName>
                                        </p:attrNameLst>
                                      </p:cBhvr>
                                      <p:tavLst>
                                        <p:tav tm="0">
                                          <p:val>
                                            <p:fltVal val="0"/>
                                          </p:val>
                                        </p:tav>
                                        <p:tav tm="100000">
                                          <p:val>
                                            <p:strVal val="#ppt_h"/>
                                          </p:val>
                                        </p:tav>
                                      </p:tavLst>
                                    </p:anim>
                                    <p:animEffect filter="fade" transition="in">
                                      <p:cBhvr>
                                        <p:cTn dur="300" id="30"/>
                                        <p:tgtEl>
                                          <p:spTgt spid="10"/>
                                        </p:tgtEl>
                                      </p:cBhvr>
                                    </p:animEffect>
                                  </p:childTnLst>
                                </p:cTn>
                              </p:par>
                              <p:par>
                                <p:cTn autoRev="1" fill="hold" grpId="1" id="31" nodeType="withEffect" presetClass="emph" presetID="6" presetSubtype="0">
                                  <p:stCondLst>
                                    <p:cond delay="600"/>
                                  </p:stCondLst>
                                  <p:childTnLst>
                                    <p:animScale>
                                      <p:cBhvr>
                                        <p:cTn dur="150" fill="hold" id="32"/>
                                        <p:tgtEl>
                                          <p:spTgt spid="10"/>
                                        </p:tgtEl>
                                      </p:cBhvr>
                                      <p:by x="110000" y="110000"/>
                                    </p:animScale>
                                  </p:childTnLst>
                                </p:cTn>
                              </p:par>
                              <p:par>
                                <p:cTn fill="hold" grpId="0" id="33" nodeType="withEffect" presetClass="entr" presetID="53" presetSubtype="0">
                                  <p:stCondLst>
                                    <p:cond delay="200"/>
                                  </p:stCondLst>
                                  <p:childTnLst>
                                    <p:set>
                                      <p:cBhvr>
                                        <p:cTn dur="1" fill="hold" id="34">
                                          <p:stCondLst>
                                            <p:cond delay="0"/>
                                          </p:stCondLst>
                                        </p:cTn>
                                        <p:tgtEl>
                                          <p:spTgt spid="7"/>
                                        </p:tgtEl>
                                        <p:attrNameLst>
                                          <p:attrName>style.visibility</p:attrName>
                                        </p:attrNameLst>
                                      </p:cBhvr>
                                      <p:to>
                                        <p:strVal val="visible"/>
                                      </p:to>
                                    </p:set>
                                    <p:anim calcmode="lin" valueType="num">
                                      <p:cBhvr>
                                        <p:cTn dur="300" fill="hold" id="35"/>
                                        <p:tgtEl>
                                          <p:spTgt spid="7"/>
                                        </p:tgtEl>
                                        <p:attrNameLst>
                                          <p:attrName>ppt_w</p:attrName>
                                        </p:attrNameLst>
                                      </p:cBhvr>
                                      <p:tavLst>
                                        <p:tav tm="0">
                                          <p:val>
                                            <p:fltVal val="0"/>
                                          </p:val>
                                        </p:tav>
                                        <p:tav tm="100000">
                                          <p:val>
                                            <p:strVal val="#ppt_w"/>
                                          </p:val>
                                        </p:tav>
                                      </p:tavLst>
                                    </p:anim>
                                    <p:anim calcmode="lin" valueType="num">
                                      <p:cBhvr>
                                        <p:cTn dur="300" fill="hold" id="36"/>
                                        <p:tgtEl>
                                          <p:spTgt spid="7"/>
                                        </p:tgtEl>
                                        <p:attrNameLst>
                                          <p:attrName>ppt_h</p:attrName>
                                        </p:attrNameLst>
                                      </p:cBhvr>
                                      <p:tavLst>
                                        <p:tav tm="0">
                                          <p:val>
                                            <p:fltVal val="0"/>
                                          </p:val>
                                        </p:tav>
                                        <p:tav tm="100000">
                                          <p:val>
                                            <p:strVal val="#ppt_h"/>
                                          </p:val>
                                        </p:tav>
                                      </p:tavLst>
                                    </p:anim>
                                    <p:animEffect filter="fade" transition="in">
                                      <p:cBhvr>
                                        <p:cTn dur="300" id="37"/>
                                        <p:tgtEl>
                                          <p:spTgt spid="7"/>
                                        </p:tgtEl>
                                      </p:cBhvr>
                                    </p:animEffect>
                                  </p:childTnLst>
                                </p:cTn>
                              </p:par>
                              <p:par>
                                <p:cTn autoRev="1" fill="hold" grpId="1" id="38" nodeType="withEffect" presetClass="emph" presetID="6" presetSubtype="0">
                                  <p:stCondLst>
                                    <p:cond delay="500"/>
                                  </p:stCondLst>
                                  <p:childTnLst>
                                    <p:animScale>
                                      <p:cBhvr>
                                        <p:cTn dur="150" fill="hold" id="39"/>
                                        <p:tgtEl>
                                          <p:spTgt spid="7"/>
                                        </p:tgtEl>
                                      </p:cBhvr>
                                      <p:by x="110000" y="110000"/>
                                    </p:animScale>
                                  </p:childTnLst>
                                </p:cTn>
                              </p:par>
                              <p:par>
                                <p:cTn fill="hold" grpId="0" id="40" nodeType="withEffect" presetClass="entr" presetID="53" presetSubtype="0">
                                  <p:stCondLst>
                                    <p:cond delay="0"/>
                                  </p:stCondLst>
                                  <p:childTnLst>
                                    <p:set>
                                      <p:cBhvr>
                                        <p:cTn dur="1" fill="hold" id="41">
                                          <p:stCondLst>
                                            <p:cond delay="0"/>
                                          </p:stCondLst>
                                        </p:cTn>
                                        <p:tgtEl>
                                          <p:spTgt spid="6"/>
                                        </p:tgtEl>
                                        <p:attrNameLst>
                                          <p:attrName>style.visibility</p:attrName>
                                        </p:attrNameLst>
                                      </p:cBhvr>
                                      <p:to>
                                        <p:strVal val="visible"/>
                                      </p:to>
                                    </p:set>
                                    <p:anim calcmode="lin" valueType="num">
                                      <p:cBhvr>
                                        <p:cTn dur="300" fill="hold" id="42"/>
                                        <p:tgtEl>
                                          <p:spTgt spid="6"/>
                                        </p:tgtEl>
                                        <p:attrNameLst>
                                          <p:attrName>ppt_w</p:attrName>
                                        </p:attrNameLst>
                                      </p:cBhvr>
                                      <p:tavLst>
                                        <p:tav tm="0">
                                          <p:val>
                                            <p:fltVal val="0"/>
                                          </p:val>
                                        </p:tav>
                                        <p:tav tm="100000">
                                          <p:val>
                                            <p:strVal val="#ppt_w"/>
                                          </p:val>
                                        </p:tav>
                                      </p:tavLst>
                                    </p:anim>
                                    <p:anim calcmode="lin" valueType="num">
                                      <p:cBhvr>
                                        <p:cTn dur="300" fill="hold" id="43"/>
                                        <p:tgtEl>
                                          <p:spTgt spid="6"/>
                                        </p:tgtEl>
                                        <p:attrNameLst>
                                          <p:attrName>ppt_h</p:attrName>
                                        </p:attrNameLst>
                                      </p:cBhvr>
                                      <p:tavLst>
                                        <p:tav tm="0">
                                          <p:val>
                                            <p:fltVal val="0"/>
                                          </p:val>
                                        </p:tav>
                                        <p:tav tm="100000">
                                          <p:val>
                                            <p:strVal val="#ppt_h"/>
                                          </p:val>
                                        </p:tav>
                                      </p:tavLst>
                                    </p:anim>
                                    <p:animEffect filter="fade" transition="in">
                                      <p:cBhvr>
                                        <p:cTn dur="300" id="44"/>
                                        <p:tgtEl>
                                          <p:spTgt spid="6"/>
                                        </p:tgtEl>
                                      </p:cBhvr>
                                    </p:animEffect>
                                  </p:childTnLst>
                                </p:cTn>
                              </p:par>
                              <p:par>
                                <p:cTn autoRev="1" fill="hold" grpId="1" id="45" nodeType="withEffect" presetClass="emph" presetID="6" presetSubtype="0">
                                  <p:stCondLst>
                                    <p:cond delay="300"/>
                                  </p:stCondLst>
                                  <p:childTnLst>
                                    <p:animScale>
                                      <p:cBhvr>
                                        <p:cTn dur="150" fill="hold" id="46"/>
                                        <p:tgtEl>
                                          <p:spTgt spid="6"/>
                                        </p:tgtEl>
                                      </p:cBhvr>
                                      <p:by x="110000" y="110000"/>
                                    </p:animScale>
                                  </p:childTnLst>
                                </p:cTn>
                              </p:par>
                              <p:par>
                                <p:cTn fill="hold" grpId="0" id="47" nodeType="withEffect" presetClass="entr" presetID="53" presetSubtype="0">
                                  <p:stCondLst>
                                    <p:cond delay="200"/>
                                  </p:stCondLst>
                                  <p:childTnLst>
                                    <p:set>
                                      <p:cBhvr>
                                        <p:cTn dur="1" fill="hold" id="48">
                                          <p:stCondLst>
                                            <p:cond delay="0"/>
                                          </p:stCondLst>
                                        </p:cTn>
                                        <p:tgtEl>
                                          <p:spTgt spid="19"/>
                                        </p:tgtEl>
                                        <p:attrNameLst>
                                          <p:attrName>style.visibility</p:attrName>
                                        </p:attrNameLst>
                                      </p:cBhvr>
                                      <p:to>
                                        <p:strVal val="visible"/>
                                      </p:to>
                                    </p:set>
                                    <p:anim calcmode="lin" valueType="num">
                                      <p:cBhvr>
                                        <p:cTn dur="300" fill="hold" id="49"/>
                                        <p:tgtEl>
                                          <p:spTgt spid="19"/>
                                        </p:tgtEl>
                                        <p:attrNameLst>
                                          <p:attrName>ppt_w</p:attrName>
                                        </p:attrNameLst>
                                      </p:cBhvr>
                                      <p:tavLst>
                                        <p:tav tm="0">
                                          <p:val>
                                            <p:fltVal val="0"/>
                                          </p:val>
                                        </p:tav>
                                        <p:tav tm="100000">
                                          <p:val>
                                            <p:strVal val="#ppt_w"/>
                                          </p:val>
                                        </p:tav>
                                      </p:tavLst>
                                    </p:anim>
                                    <p:anim calcmode="lin" valueType="num">
                                      <p:cBhvr>
                                        <p:cTn dur="300" fill="hold" id="50"/>
                                        <p:tgtEl>
                                          <p:spTgt spid="19"/>
                                        </p:tgtEl>
                                        <p:attrNameLst>
                                          <p:attrName>ppt_h</p:attrName>
                                        </p:attrNameLst>
                                      </p:cBhvr>
                                      <p:tavLst>
                                        <p:tav tm="0">
                                          <p:val>
                                            <p:fltVal val="0"/>
                                          </p:val>
                                        </p:tav>
                                        <p:tav tm="100000">
                                          <p:val>
                                            <p:strVal val="#ppt_h"/>
                                          </p:val>
                                        </p:tav>
                                      </p:tavLst>
                                    </p:anim>
                                    <p:animEffect filter="fade" transition="in">
                                      <p:cBhvr>
                                        <p:cTn dur="300" id="51"/>
                                        <p:tgtEl>
                                          <p:spTgt spid="19"/>
                                        </p:tgtEl>
                                      </p:cBhvr>
                                    </p:animEffect>
                                  </p:childTnLst>
                                </p:cTn>
                              </p:par>
                              <p:par>
                                <p:cTn autoRev="1" fill="hold" grpId="1" id="52" nodeType="withEffect" presetClass="emph" presetID="6" presetSubtype="0">
                                  <p:stCondLst>
                                    <p:cond delay="500"/>
                                  </p:stCondLst>
                                  <p:childTnLst>
                                    <p:animScale>
                                      <p:cBhvr>
                                        <p:cTn dur="150" fill="hold" id="53"/>
                                        <p:tgtEl>
                                          <p:spTgt spid="19"/>
                                        </p:tgtEl>
                                      </p:cBhvr>
                                      <p:by x="110000" y="110000"/>
                                    </p:animScale>
                                  </p:childTnLst>
                                </p:cTn>
                              </p:par>
                              <p:par>
                                <p:cTn fill="hold" grpId="0" id="54" nodeType="withEffect" presetClass="entr" presetID="53" presetSubtype="0">
                                  <p:stCondLst>
                                    <p:cond delay="400"/>
                                  </p:stCondLst>
                                  <p:childTnLst>
                                    <p:set>
                                      <p:cBhvr>
                                        <p:cTn dur="1" fill="hold" id="55">
                                          <p:stCondLst>
                                            <p:cond delay="0"/>
                                          </p:stCondLst>
                                        </p:cTn>
                                        <p:tgtEl>
                                          <p:spTgt spid="30"/>
                                        </p:tgtEl>
                                        <p:attrNameLst>
                                          <p:attrName>style.visibility</p:attrName>
                                        </p:attrNameLst>
                                      </p:cBhvr>
                                      <p:to>
                                        <p:strVal val="visible"/>
                                      </p:to>
                                    </p:set>
                                    <p:anim calcmode="lin" valueType="num">
                                      <p:cBhvr>
                                        <p:cTn dur="300" fill="hold" id="56"/>
                                        <p:tgtEl>
                                          <p:spTgt spid="30"/>
                                        </p:tgtEl>
                                        <p:attrNameLst>
                                          <p:attrName>ppt_w</p:attrName>
                                        </p:attrNameLst>
                                      </p:cBhvr>
                                      <p:tavLst>
                                        <p:tav tm="0">
                                          <p:val>
                                            <p:fltVal val="0"/>
                                          </p:val>
                                        </p:tav>
                                        <p:tav tm="100000">
                                          <p:val>
                                            <p:strVal val="#ppt_w"/>
                                          </p:val>
                                        </p:tav>
                                      </p:tavLst>
                                    </p:anim>
                                    <p:anim calcmode="lin" valueType="num">
                                      <p:cBhvr>
                                        <p:cTn dur="300" fill="hold" id="57"/>
                                        <p:tgtEl>
                                          <p:spTgt spid="30"/>
                                        </p:tgtEl>
                                        <p:attrNameLst>
                                          <p:attrName>ppt_h</p:attrName>
                                        </p:attrNameLst>
                                      </p:cBhvr>
                                      <p:tavLst>
                                        <p:tav tm="0">
                                          <p:val>
                                            <p:fltVal val="0"/>
                                          </p:val>
                                        </p:tav>
                                        <p:tav tm="100000">
                                          <p:val>
                                            <p:strVal val="#ppt_h"/>
                                          </p:val>
                                        </p:tav>
                                      </p:tavLst>
                                    </p:anim>
                                    <p:animEffect filter="fade" transition="in">
                                      <p:cBhvr>
                                        <p:cTn dur="300" id="58"/>
                                        <p:tgtEl>
                                          <p:spTgt spid="30"/>
                                        </p:tgtEl>
                                      </p:cBhvr>
                                    </p:animEffect>
                                  </p:childTnLst>
                                </p:cTn>
                              </p:par>
                              <p:par>
                                <p:cTn autoRev="1" fill="hold" grpId="1" id="59" nodeType="withEffect" presetClass="emph" presetID="6" presetSubtype="0">
                                  <p:stCondLst>
                                    <p:cond delay="700"/>
                                  </p:stCondLst>
                                  <p:childTnLst>
                                    <p:animScale>
                                      <p:cBhvr>
                                        <p:cTn dur="150" fill="hold" id="60"/>
                                        <p:tgtEl>
                                          <p:spTgt spid="30"/>
                                        </p:tgtEl>
                                      </p:cBhvr>
                                      <p:by x="110000" y="110000"/>
                                    </p:animScale>
                                  </p:childTnLst>
                                </p:cTn>
                              </p:par>
                              <p:par>
                                <p:cTn fill="hold" grpId="0" id="61" nodeType="withEffect" presetClass="entr" presetID="53" presetSubtype="0">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p:cTn dur="300" fill="hold" id="63"/>
                                        <p:tgtEl>
                                          <p:spTgt spid="16"/>
                                        </p:tgtEl>
                                        <p:attrNameLst>
                                          <p:attrName>ppt_w</p:attrName>
                                        </p:attrNameLst>
                                      </p:cBhvr>
                                      <p:tavLst>
                                        <p:tav tm="0">
                                          <p:val>
                                            <p:fltVal val="0"/>
                                          </p:val>
                                        </p:tav>
                                        <p:tav tm="100000">
                                          <p:val>
                                            <p:strVal val="#ppt_w"/>
                                          </p:val>
                                        </p:tav>
                                      </p:tavLst>
                                    </p:anim>
                                    <p:anim calcmode="lin" valueType="num">
                                      <p:cBhvr>
                                        <p:cTn dur="300" fill="hold" id="64"/>
                                        <p:tgtEl>
                                          <p:spTgt spid="16"/>
                                        </p:tgtEl>
                                        <p:attrNameLst>
                                          <p:attrName>ppt_h</p:attrName>
                                        </p:attrNameLst>
                                      </p:cBhvr>
                                      <p:tavLst>
                                        <p:tav tm="0">
                                          <p:val>
                                            <p:fltVal val="0"/>
                                          </p:val>
                                        </p:tav>
                                        <p:tav tm="100000">
                                          <p:val>
                                            <p:strVal val="#ppt_h"/>
                                          </p:val>
                                        </p:tav>
                                      </p:tavLst>
                                    </p:anim>
                                    <p:animEffect filter="fade" transition="in">
                                      <p:cBhvr>
                                        <p:cTn dur="300" id="65"/>
                                        <p:tgtEl>
                                          <p:spTgt spid="16"/>
                                        </p:tgtEl>
                                      </p:cBhvr>
                                    </p:animEffect>
                                  </p:childTnLst>
                                </p:cTn>
                              </p:par>
                              <p:par>
                                <p:cTn autoRev="1" fill="hold" grpId="1" id="66" nodeType="withEffect" presetClass="emph" presetID="6" presetSubtype="0">
                                  <p:stCondLst>
                                    <p:cond delay="300"/>
                                  </p:stCondLst>
                                  <p:childTnLst>
                                    <p:animScale>
                                      <p:cBhvr>
                                        <p:cTn dur="150" fill="hold" id="67"/>
                                        <p:tgtEl>
                                          <p:spTgt spid="16"/>
                                        </p:tgtEl>
                                      </p:cBhvr>
                                      <p:by x="110000" y="110000"/>
                                    </p:animScale>
                                  </p:childTnLst>
                                </p:cTn>
                              </p:par>
                              <p:par>
                                <p:cTn fill="hold" grpId="0" id="68" nodeType="withEffect" presetClass="entr" presetID="53" presetSubtype="0">
                                  <p:stCondLst>
                                    <p:cond delay="0"/>
                                  </p:stCondLst>
                                  <p:childTnLst>
                                    <p:set>
                                      <p:cBhvr>
                                        <p:cTn dur="1" fill="hold" id="69">
                                          <p:stCondLst>
                                            <p:cond delay="0"/>
                                          </p:stCondLst>
                                        </p:cTn>
                                        <p:tgtEl>
                                          <p:spTgt spid="17"/>
                                        </p:tgtEl>
                                        <p:attrNameLst>
                                          <p:attrName>style.visibility</p:attrName>
                                        </p:attrNameLst>
                                      </p:cBhvr>
                                      <p:to>
                                        <p:strVal val="visible"/>
                                      </p:to>
                                    </p:set>
                                    <p:anim calcmode="lin" valueType="num">
                                      <p:cBhvr>
                                        <p:cTn dur="300" fill="hold" id="70"/>
                                        <p:tgtEl>
                                          <p:spTgt spid="17"/>
                                        </p:tgtEl>
                                        <p:attrNameLst>
                                          <p:attrName>ppt_w</p:attrName>
                                        </p:attrNameLst>
                                      </p:cBhvr>
                                      <p:tavLst>
                                        <p:tav tm="0">
                                          <p:val>
                                            <p:fltVal val="0"/>
                                          </p:val>
                                        </p:tav>
                                        <p:tav tm="100000">
                                          <p:val>
                                            <p:strVal val="#ppt_w"/>
                                          </p:val>
                                        </p:tav>
                                      </p:tavLst>
                                    </p:anim>
                                    <p:anim calcmode="lin" valueType="num">
                                      <p:cBhvr>
                                        <p:cTn dur="300" fill="hold" id="71"/>
                                        <p:tgtEl>
                                          <p:spTgt spid="17"/>
                                        </p:tgtEl>
                                        <p:attrNameLst>
                                          <p:attrName>ppt_h</p:attrName>
                                        </p:attrNameLst>
                                      </p:cBhvr>
                                      <p:tavLst>
                                        <p:tav tm="0">
                                          <p:val>
                                            <p:fltVal val="0"/>
                                          </p:val>
                                        </p:tav>
                                        <p:tav tm="100000">
                                          <p:val>
                                            <p:strVal val="#ppt_h"/>
                                          </p:val>
                                        </p:tav>
                                      </p:tavLst>
                                    </p:anim>
                                    <p:animEffect filter="fade" transition="in">
                                      <p:cBhvr>
                                        <p:cTn dur="300" id="72"/>
                                        <p:tgtEl>
                                          <p:spTgt spid="17"/>
                                        </p:tgtEl>
                                      </p:cBhvr>
                                    </p:animEffect>
                                  </p:childTnLst>
                                </p:cTn>
                              </p:par>
                              <p:par>
                                <p:cTn autoRev="1" fill="hold" grpId="1" id="73" nodeType="withEffect" presetClass="emph" presetID="6" presetSubtype="0">
                                  <p:stCondLst>
                                    <p:cond delay="300"/>
                                  </p:stCondLst>
                                  <p:childTnLst>
                                    <p:animScale>
                                      <p:cBhvr>
                                        <p:cTn dur="150" fill="hold" id="74"/>
                                        <p:tgtEl>
                                          <p:spTgt spid="17"/>
                                        </p:tgtEl>
                                      </p:cBhvr>
                                      <p:by x="110000" y="110000"/>
                                    </p:animScale>
                                  </p:childTnLst>
                                </p:cTn>
                              </p:par>
                              <p:par>
                                <p:cTn fill="hold" grpId="0" id="75" nodeType="withEffect" presetClass="entr" presetID="53" presetSubtype="0">
                                  <p:stCondLst>
                                    <p:cond delay="0"/>
                                  </p:stCondLst>
                                  <p:childTnLst>
                                    <p:set>
                                      <p:cBhvr>
                                        <p:cTn dur="1" fill="hold" id="76">
                                          <p:stCondLst>
                                            <p:cond delay="0"/>
                                          </p:stCondLst>
                                        </p:cTn>
                                        <p:tgtEl>
                                          <p:spTgt spid="15"/>
                                        </p:tgtEl>
                                        <p:attrNameLst>
                                          <p:attrName>style.visibility</p:attrName>
                                        </p:attrNameLst>
                                      </p:cBhvr>
                                      <p:to>
                                        <p:strVal val="visible"/>
                                      </p:to>
                                    </p:set>
                                    <p:anim calcmode="lin" valueType="num">
                                      <p:cBhvr>
                                        <p:cTn dur="300" fill="hold" id="77"/>
                                        <p:tgtEl>
                                          <p:spTgt spid="15"/>
                                        </p:tgtEl>
                                        <p:attrNameLst>
                                          <p:attrName>ppt_w</p:attrName>
                                        </p:attrNameLst>
                                      </p:cBhvr>
                                      <p:tavLst>
                                        <p:tav tm="0">
                                          <p:val>
                                            <p:fltVal val="0"/>
                                          </p:val>
                                        </p:tav>
                                        <p:tav tm="100000">
                                          <p:val>
                                            <p:strVal val="#ppt_w"/>
                                          </p:val>
                                        </p:tav>
                                      </p:tavLst>
                                    </p:anim>
                                    <p:anim calcmode="lin" valueType="num">
                                      <p:cBhvr>
                                        <p:cTn dur="300" fill="hold" id="78"/>
                                        <p:tgtEl>
                                          <p:spTgt spid="15"/>
                                        </p:tgtEl>
                                        <p:attrNameLst>
                                          <p:attrName>ppt_h</p:attrName>
                                        </p:attrNameLst>
                                      </p:cBhvr>
                                      <p:tavLst>
                                        <p:tav tm="0">
                                          <p:val>
                                            <p:fltVal val="0"/>
                                          </p:val>
                                        </p:tav>
                                        <p:tav tm="100000">
                                          <p:val>
                                            <p:strVal val="#ppt_h"/>
                                          </p:val>
                                        </p:tav>
                                      </p:tavLst>
                                    </p:anim>
                                    <p:animEffect filter="fade" transition="in">
                                      <p:cBhvr>
                                        <p:cTn dur="300" id="79"/>
                                        <p:tgtEl>
                                          <p:spTgt spid="15"/>
                                        </p:tgtEl>
                                      </p:cBhvr>
                                    </p:animEffect>
                                  </p:childTnLst>
                                </p:cTn>
                              </p:par>
                              <p:par>
                                <p:cTn autoRev="1" fill="hold" grpId="1" id="80" nodeType="withEffect" presetClass="emph" presetID="6" presetSubtype="0">
                                  <p:stCondLst>
                                    <p:cond delay="300"/>
                                  </p:stCondLst>
                                  <p:childTnLst>
                                    <p:animScale>
                                      <p:cBhvr>
                                        <p:cTn dur="150" fill="hold" id="81"/>
                                        <p:tgtEl>
                                          <p:spTgt spid="15"/>
                                        </p:tgtEl>
                                      </p:cBhvr>
                                      <p:by x="110000" y="110000"/>
                                    </p:animScale>
                                  </p:childTnLst>
                                </p:cTn>
                              </p:par>
                              <p:par>
                                <p:cTn fill="hold" grpId="0" id="82" nodeType="withEffect" presetClass="entr" presetID="53" presetSubtype="0">
                                  <p:stCondLst>
                                    <p:cond delay="200"/>
                                  </p:stCondLst>
                                  <p:childTnLst>
                                    <p:set>
                                      <p:cBhvr>
                                        <p:cTn dur="1" fill="hold" id="83">
                                          <p:stCondLst>
                                            <p:cond delay="0"/>
                                          </p:stCondLst>
                                        </p:cTn>
                                        <p:tgtEl>
                                          <p:spTgt spid="18"/>
                                        </p:tgtEl>
                                        <p:attrNameLst>
                                          <p:attrName>style.visibility</p:attrName>
                                        </p:attrNameLst>
                                      </p:cBhvr>
                                      <p:to>
                                        <p:strVal val="visible"/>
                                      </p:to>
                                    </p:set>
                                    <p:anim calcmode="lin" valueType="num">
                                      <p:cBhvr>
                                        <p:cTn dur="300" fill="hold" id="84"/>
                                        <p:tgtEl>
                                          <p:spTgt spid="18"/>
                                        </p:tgtEl>
                                        <p:attrNameLst>
                                          <p:attrName>ppt_w</p:attrName>
                                        </p:attrNameLst>
                                      </p:cBhvr>
                                      <p:tavLst>
                                        <p:tav tm="0">
                                          <p:val>
                                            <p:fltVal val="0"/>
                                          </p:val>
                                        </p:tav>
                                        <p:tav tm="100000">
                                          <p:val>
                                            <p:strVal val="#ppt_w"/>
                                          </p:val>
                                        </p:tav>
                                      </p:tavLst>
                                    </p:anim>
                                    <p:anim calcmode="lin" valueType="num">
                                      <p:cBhvr>
                                        <p:cTn dur="300" fill="hold" id="85"/>
                                        <p:tgtEl>
                                          <p:spTgt spid="18"/>
                                        </p:tgtEl>
                                        <p:attrNameLst>
                                          <p:attrName>ppt_h</p:attrName>
                                        </p:attrNameLst>
                                      </p:cBhvr>
                                      <p:tavLst>
                                        <p:tav tm="0">
                                          <p:val>
                                            <p:fltVal val="0"/>
                                          </p:val>
                                        </p:tav>
                                        <p:tav tm="100000">
                                          <p:val>
                                            <p:strVal val="#ppt_h"/>
                                          </p:val>
                                        </p:tav>
                                      </p:tavLst>
                                    </p:anim>
                                    <p:animEffect filter="fade" transition="in">
                                      <p:cBhvr>
                                        <p:cTn dur="300" id="86"/>
                                        <p:tgtEl>
                                          <p:spTgt spid="18"/>
                                        </p:tgtEl>
                                      </p:cBhvr>
                                    </p:animEffect>
                                  </p:childTnLst>
                                </p:cTn>
                              </p:par>
                              <p:par>
                                <p:cTn autoRev="1" fill="hold" grpId="1" id="87" nodeType="withEffect" presetClass="emph" presetID="6" presetSubtype="0">
                                  <p:stCondLst>
                                    <p:cond delay="500"/>
                                  </p:stCondLst>
                                  <p:childTnLst>
                                    <p:animScale>
                                      <p:cBhvr>
                                        <p:cTn dur="150" fill="hold" id="88"/>
                                        <p:tgtEl>
                                          <p:spTgt spid="18"/>
                                        </p:tgtEl>
                                      </p:cBhvr>
                                      <p:by x="110000" y="110000"/>
                                    </p:animScale>
                                  </p:childTnLst>
                                </p:cTn>
                              </p:par>
                              <p:par>
                                <p:cTn fill="hold" grpId="0" id="89" nodeType="withEffect" presetClass="entr" presetID="53" presetSubtype="0">
                                  <p:stCondLst>
                                    <p:cond delay="600"/>
                                  </p:stCondLst>
                                  <p:childTnLst>
                                    <p:set>
                                      <p:cBhvr>
                                        <p:cTn dur="1" fill="hold" id="90">
                                          <p:stCondLst>
                                            <p:cond delay="0"/>
                                          </p:stCondLst>
                                        </p:cTn>
                                        <p:tgtEl>
                                          <p:spTgt spid="20"/>
                                        </p:tgtEl>
                                        <p:attrNameLst>
                                          <p:attrName>style.visibility</p:attrName>
                                        </p:attrNameLst>
                                      </p:cBhvr>
                                      <p:to>
                                        <p:strVal val="visible"/>
                                      </p:to>
                                    </p:set>
                                    <p:anim calcmode="lin" valueType="num">
                                      <p:cBhvr>
                                        <p:cTn dur="300" fill="hold" id="91"/>
                                        <p:tgtEl>
                                          <p:spTgt spid="20"/>
                                        </p:tgtEl>
                                        <p:attrNameLst>
                                          <p:attrName>ppt_w</p:attrName>
                                        </p:attrNameLst>
                                      </p:cBhvr>
                                      <p:tavLst>
                                        <p:tav tm="0">
                                          <p:val>
                                            <p:fltVal val="0"/>
                                          </p:val>
                                        </p:tav>
                                        <p:tav tm="100000">
                                          <p:val>
                                            <p:strVal val="#ppt_w"/>
                                          </p:val>
                                        </p:tav>
                                      </p:tavLst>
                                    </p:anim>
                                    <p:anim calcmode="lin" valueType="num">
                                      <p:cBhvr>
                                        <p:cTn dur="300" fill="hold" id="92"/>
                                        <p:tgtEl>
                                          <p:spTgt spid="20"/>
                                        </p:tgtEl>
                                        <p:attrNameLst>
                                          <p:attrName>ppt_h</p:attrName>
                                        </p:attrNameLst>
                                      </p:cBhvr>
                                      <p:tavLst>
                                        <p:tav tm="0">
                                          <p:val>
                                            <p:fltVal val="0"/>
                                          </p:val>
                                        </p:tav>
                                        <p:tav tm="100000">
                                          <p:val>
                                            <p:strVal val="#ppt_h"/>
                                          </p:val>
                                        </p:tav>
                                      </p:tavLst>
                                    </p:anim>
                                    <p:animEffect filter="fade" transition="in">
                                      <p:cBhvr>
                                        <p:cTn dur="300" id="93"/>
                                        <p:tgtEl>
                                          <p:spTgt spid="20"/>
                                        </p:tgtEl>
                                      </p:cBhvr>
                                    </p:animEffect>
                                  </p:childTnLst>
                                </p:cTn>
                              </p:par>
                              <p:par>
                                <p:cTn autoRev="1" fill="hold" grpId="1" id="94" nodeType="withEffect" presetClass="emph" presetID="6" presetSubtype="0">
                                  <p:stCondLst>
                                    <p:cond delay="900"/>
                                  </p:stCondLst>
                                  <p:childTnLst>
                                    <p:animScale>
                                      <p:cBhvr>
                                        <p:cTn dur="150" fill="hold" id="95"/>
                                        <p:tgtEl>
                                          <p:spTgt spid="20"/>
                                        </p:tgtEl>
                                      </p:cBhvr>
                                      <p:by x="110000" y="110000"/>
                                    </p:animScale>
                                  </p:childTnLst>
                                </p:cTn>
                              </p:par>
                              <p:par>
                                <p:cTn fill="hold" grpId="0" id="96" nodeType="withEffect" presetClass="entr" presetID="53" presetSubtype="0">
                                  <p:stCondLst>
                                    <p:cond delay="200"/>
                                  </p:stCondLst>
                                  <p:childTnLst>
                                    <p:set>
                                      <p:cBhvr>
                                        <p:cTn dur="1" fill="hold" id="97">
                                          <p:stCondLst>
                                            <p:cond delay="0"/>
                                          </p:stCondLst>
                                        </p:cTn>
                                        <p:tgtEl>
                                          <p:spTgt spid="34"/>
                                        </p:tgtEl>
                                        <p:attrNameLst>
                                          <p:attrName>style.visibility</p:attrName>
                                        </p:attrNameLst>
                                      </p:cBhvr>
                                      <p:to>
                                        <p:strVal val="visible"/>
                                      </p:to>
                                    </p:set>
                                    <p:anim calcmode="lin" valueType="num">
                                      <p:cBhvr>
                                        <p:cTn dur="300" fill="hold" id="98"/>
                                        <p:tgtEl>
                                          <p:spTgt spid="34"/>
                                        </p:tgtEl>
                                        <p:attrNameLst>
                                          <p:attrName>ppt_w</p:attrName>
                                        </p:attrNameLst>
                                      </p:cBhvr>
                                      <p:tavLst>
                                        <p:tav tm="0">
                                          <p:val>
                                            <p:fltVal val="0"/>
                                          </p:val>
                                        </p:tav>
                                        <p:tav tm="100000">
                                          <p:val>
                                            <p:strVal val="#ppt_w"/>
                                          </p:val>
                                        </p:tav>
                                      </p:tavLst>
                                    </p:anim>
                                    <p:anim calcmode="lin" valueType="num">
                                      <p:cBhvr>
                                        <p:cTn dur="300" fill="hold" id="99"/>
                                        <p:tgtEl>
                                          <p:spTgt spid="34"/>
                                        </p:tgtEl>
                                        <p:attrNameLst>
                                          <p:attrName>ppt_h</p:attrName>
                                        </p:attrNameLst>
                                      </p:cBhvr>
                                      <p:tavLst>
                                        <p:tav tm="0">
                                          <p:val>
                                            <p:fltVal val="0"/>
                                          </p:val>
                                        </p:tav>
                                        <p:tav tm="100000">
                                          <p:val>
                                            <p:strVal val="#ppt_h"/>
                                          </p:val>
                                        </p:tav>
                                      </p:tavLst>
                                    </p:anim>
                                    <p:animEffect filter="fade" transition="in">
                                      <p:cBhvr>
                                        <p:cTn dur="300" id="100"/>
                                        <p:tgtEl>
                                          <p:spTgt spid="34"/>
                                        </p:tgtEl>
                                      </p:cBhvr>
                                    </p:animEffect>
                                  </p:childTnLst>
                                </p:cTn>
                              </p:par>
                              <p:par>
                                <p:cTn autoRev="1" fill="hold" grpId="1" id="101" nodeType="withEffect" presetClass="emph" presetID="6" presetSubtype="0">
                                  <p:stCondLst>
                                    <p:cond delay="500"/>
                                  </p:stCondLst>
                                  <p:childTnLst>
                                    <p:animScale>
                                      <p:cBhvr>
                                        <p:cTn dur="150" fill="hold" id="102"/>
                                        <p:tgtEl>
                                          <p:spTgt spid="34"/>
                                        </p:tgtEl>
                                      </p:cBhvr>
                                      <p:by x="110000" y="110000"/>
                                    </p:animScale>
                                  </p:childTnLst>
                                </p:cTn>
                              </p:par>
                              <p:par>
                                <p:cTn fill="hold" grpId="0" id="103" nodeType="withEffect" presetClass="entr" presetID="53" presetSubtype="0">
                                  <p:stCondLst>
                                    <p:cond delay="0"/>
                                  </p:stCondLst>
                                  <p:childTnLst>
                                    <p:set>
                                      <p:cBhvr>
                                        <p:cTn dur="1" fill="hold" id="104">
                                          <p:stCondLst>
                                            <p:cond delay="0"/>
                                          </p:stCondLst>
                                        </p:cTn>
                                        <p:tgtEl>
                                          <p:spTgt spid="14"/>
                                        </p:tgtEl>
                                        <p:attrNameLst>
                                          <p:attrName>style.visibility</p:attrName>
                                        </p:attrNameLst>
                                      </p:cBhvr>
                                      <p:to>
                                        <p:strVal val="visible"/>
                                      </p:to>
                                    </p:set>
                                    <p:anim calcmode="lin" valueType="num">
                                      <p:cBhvr>
                                        <p:cTn dur="300" fill="hold" id="105"/>
                                        <p:tgtEl>
                                          <p:spTgt spid="14"/>
                                        </p:tgtEl>
                                        <p:attrNameLst>
                                          <p:attrName>ppt_w</p:attrName>
                                        </p:attrNameLst>
                                      </p:cBhvr>
                                      <p:tavLst>
                                        <p:tav tm="0">
                                          <p:val>
                                            <p:fltVal val="0"/>
                                          </p:val>
                                        </p:tav>
                                        <p:tav tm="100000">
                                          <p:val>
                                            <p:strVal val="#ppt_w"/>
                                          </p:val>
                                        </p:tav>
                                      </p:tavLst>
                                    </p:anim>
                                    <p:anim calcmode="lin" valueType="num">
                                      <p:cBhvr>
                                        <p:cTn dur="300" fill="hold" id="106"/>
                                        <p:tgtEl>
                                          <p:spTgt spid="14"/>
                                        </p:tgtEl>
                                        <p:attrNameLst>
                                          <p:attrName>ppt_h</p:attrName>
                                        </p:attrNameLst>
                                      </p:cBhvr>
                                      <p:tavLst>
                                        <p:tav tm="0">
                                          <p:val>
                                            <p:fltVal val="0"/>
                                          </p:val>
                                        </p:tav>
                                        <p:tav tm="100000">
                                          <p:val>
                                            <p:strVal val="#ppt_h"/>
                                          </p:val>
                                        </p:tav>
                                      </p:tavLst>
                                    </p:anim>
                                    <p:animEffect filter="fade" transition="in">
                                      <p:cBhvr>
                                        <p:cTn dur="300" id="107"/>
                                        <p:tgtEl>
                                          <p:spTgt spid="14"/>
                                        </p:tgtEl>
                                      </p:cBhvr>
                                    </p:animEffect>
                                  </p:childTnLst>
                                </p:cTn>
                              </p:par>
                              <p:par>
                                <p:cTn autoRev="1" fill="hold" grpId="1" id="108" nodeType="withEffect" presetClass="emph" presetID="6" presetSubtype="0">
                                  <p:stCondLst>
                                    <p:cond delay="300"/>
                                  </p:stCondLst>
                                  <p:childTnLst>
                                    <p:animScale>
                                      <p:cBhvr>
                                        <p:cTn dur="150" fill="hold" id="109"/>
                                        <p:tgtEl>
                                          <p:spTgt spid="14"/>
                                        </p:tgtEl>
                                      </p:cBhvr>
                                      <p:by x="110000" y="110000"/>
                                    </p:animScale>
                                  </p:childTnLst>
                                </p:cTn>
                              </p:par>
                              <p:par>
                                <p:cTn fill="hold" grpId="0" id="110" nodeType="withEffect" presetClass="entr" presetID="53" presetSubtype="0">
                                  <p:stCondLst>
                                    <p:cond delay="400"/>
                                  </p:stCondLst>
                                  <p:childTnLst>
                                    <p:set>
                                      <p:cBhvr>
                                        <p:cTn dur="1" fill="hold" id="111">
                                          <p:stCondLst>
                                            <p:cond delay="0"/>
                                          </p:stCondLst>
                                        </p:cTn>
                                        <p:tgtEl>
                                          <p:spTgt spid="31"/>
                                        </p:tgtEl>
                                        <p:attrNameLst>
                                          <p:attrName>style.visibility</p:attrName>
                                        </p:attrNameLst>
                                      </p:cBhvr>
                                      <p:to>
                                        <p:strVal val="visible"/>
                                      </p:to>
                                    </p:set>
                                    <p:anim calcmode="lin" valueType="num">
                                      <p:cBhvr>
                                        <p:cTn dur="300" fill="hold" id="112"/>
                                        <p:tgtEl>
                                          <p:spTgt spid="31"/>
                                        </p:tgtEl>
                                        <p:attrNameLst>
                                          <p:attrName>ppt_w</p:attrName>
                                        </p:attrNameLst>
                                      </p:cBhvr>
                                      <p:tavLst>
                                        <p:tav tm="0">
                                          <p:val>
                                            <p:fltVal val="0"/>
                                          </p:val>
                                        </p:tav>
                                        <p:tav tm="100000">
                                          <p:val>
                                            <p:strVal val="#ppt_w"/>
                                          </p:val>
                                        </p:tav>
                                      </p:tavLst>
                                    </p:anim>
                                    <p:anim calcmode="lin" valueType="num">
                                      <p:cBhvr>
                                        <p:cTn dur="300" fill="hold" id="113"/>
                                        <p:tgtEl>
                                          <p:spTgt spid="31"/>
                                        </p:tgtEl>
                                        <p:attrNameLst>
                                          <p:attrName>ppt_h</p:attrName>
                                        </p:attrNameLst>
                                      </p:cBhvr>
                                      <p:tavLst>
                                        <p:tav tm="0">
                                          <p:val>
                                            <p:fltVal val="0"/>
                                          </p:val>
                                        </p:tav>
                                        <p:tav tm="100000">
                                          <p:val>
                                            <p:strVal val="#ppt_h"/>
                                          </p:val>
                                        </p:tav>
                                      </p:tavLst>
                                    </p:anim>
                                    <p:animEffect filter="fade" transition="in">
                                      <p:cBhvr>
                                        <p:cTn dur="300" id="114"/>
                                        <p:tgtEl>
                                          <p:spTgt spid="31"/>
                                        </p:tgtEl>
                                      </p:cBhvr>
                                    </p:animEffect>
                                  </p:childTnLst>
                                </p:cTn>
                              </p:par>
                              <p:par>
                                <p:cTn autoRev="1" fill="hold" grpId="1" id="115" nodeType="withEffect" presetClass="emph" presetID="6" presetSubtype="0">
                                  <p:stCondLst>
                                    <p:cond delay="700"/>
                                  </p:stCondLst>
                                  <p:childTnLst>
                                    <p:animScale>
                                      <p:cBhvr>
                                        <p:cTn dur="150" fill="hold" id="116"/>
                                        <p:tgtEl>
                                          <p:spTgt spid="31"/>
                                        </p:tgtEl>
                                      </p:cBhvr>
                                      <p:by x="110000" y="110000"/>
                                    </p:animScale>
                                  </p:childTnLst>
                                </p:cTn>
                              </p:par>
                              <p:par>
                                <p:cTn fill="hold" grpId="0" id="117" nodeType="withEffect" presetClass="entr" presetID="53" presetSubtype="0">
                                  <p:stCondLst>
                                    <p:cond delay="100"/>
                                  </p:stCondLst>
                                  <p:childTnLst>
                                    <p:set>
                                      <p:cBhvr>
                                        <p:cTn dur="1" fill="hold" id="118">
                                          <p:stCondLst>
                                            <p:cond delay="0"/>
                                          </p:stCondLst>
                                        </p:cTn>
                                        <p:tgtEl>
                                          <p:spTgt spid="32"/>
                                        </p:tgtEl>
                                        <p:attrNameLst>
                                          <p:attrName>style.visibility</p:attrName>
                                        </p:attrNameLst>
                                      </p:cBhvr>
                                      <p:to>
                                        <p:strVal val="visible"/>
                                      </p:to>
                                    </p:set>
                                    <p:anim calcmode="lin" valueType="num">
                                      <p:cBhvr>
                                        <p:cTn dur="300" fill="hold" id="119"/>
                                        <p:tgtEl>
                                          <p:spTgt spid="32"/>
                                        </p:tgtEl>
                                        <p:attrNameLst>
                                          <p:attrName>ppt_w</p:attrName>
                                        </p:attrNameLst>
                                      </p:cBhvr>
                                      <p:tavLst>
                                        <p:tav tm="0">
                                          <p:val>
                                            <p:fltVal val="0"/>
                                          </p:val>
                                        </p:tav>
                                        <p:tav tm="100000">
                                          <p:val>
                                            <p:strVal val="#ppt_w"/>
                                          </p:val>
                                        </p:tav>
                                      </p:tavLst>
                                    </p:anim>
                                    <p:anim calcmode="lin" valueType="num">
                                      <p:cBhvr>
                                        <p:cTn dur="300" fill="hold" id="120"/>
                                        <p:tgtEl>
                                          <p:spTgt spid="32"/>
                                        </p:tgtEl>
                                        <p:attrNameLst>
                                          <p:attrName>ppt_h</p:attrName>
                                        </p:attrNameLst>
                                      </p:cBhvr>
                                      <p:tavLst>
                                        <p:tav tm="0">
                                          <p:val>
                                            <p:fltVal val="0"/>
                                          </p:val>
                                        </p:tav>
                                        <p:tav tm="100000">
                                          <p:val>
                                            <p:strVal val="#ppt_h"/>
                                          </p:val>
                                        </p:tav>
                                      </p:tavLst>
                                    </p:anim>
                                    <p:animEffect filter="fade" transition="in">
                                      <p:cBhvr>
                                        <p:cTn dur="300" id="121"/>
                                        <p:tgtEl>
                                          <p:spTgt spid="32"/>
                                        </p:tgtEl>
                                      </p:cBhvr>
                                    </p:animEffect>
                                  </p:childTnLst>
                                </p:cTn>
                              </p:par>
                              <p:par>
                                <p:cTn autoRev="1" fill="hold" grpId="1" id="122" nodeType="withEffect" presetClass="emph" presetID="6" presetSubtype="0">
                                  <p:stCondLst>
                                    <p:cond delay="400"/>
                                  </p:stCondLst>
                                  <p:childTnLst>
                                    <p:animScale>
                                      <p:cBhvr>
                                        <p:cTn dur="150" fill="hold" id="123"/>
                                        <p:tgtEl>
                                          <p:spTgt spid="32"/>
                                        </p:tgtEl>
                                      </p:cBhvr>
                                      <p:by x="110000" y="110000"/>
                                    </p:animScale>
                                  </p:childTnLst>
                                </p:cTn>
                              </p:par>
                              <p:par>
                                <p:cTn fill="hold" grpId="0" id="124" nodeType="withEffect" presetClass="entr" presetID="53" presetSubtype="0">
                                  <p:stCondLst>
                                    <p:cond delay="300"/>
                                  </p:stCondLst>
                                  <p:childTnLst>
                                    <p:set>
                                      <p:cBhvr>
                                        <p:cTn dur="1" fill="hold" id="125">
                                          <p:stCondLst>
                                            <p:cond delay="0"/>
                                          </p:stCondLst>
                                        </p:cTn>
                                        <p:tgtEl>
                                          <p:spTgt spid="22"/>
                                        </p:tgtEl>
                                        <p:attrNameLst>
                                          <p:attrName>style.visibility</p:attrName>
                                        </p:attrNameLst>
                                      </p:cBhvr>
                                      <p:to>
                                        <p:strVal val="visible"/>
                                      </p:to>
                                    </p:set>
                                    <p:anim calcmode="lin" valueType="num">
                                      <p:cBhvr>
                                        <p:cTn dur="300" fill="hold" id="126"/>
                                        <p:tgtEl>
                                          <p:spTgt spid="22"/>
                                        </p:tgtEl>
                                        <p:attrNameLst>
                                          <p:attrName>ppt_w</p:attrName>
                                        </p:attrNameLst>
                                      </p:cBhvr>
                                      <p:tavLst>
                                        <p:tav tm="0">
                                          <p:val>
                                            <p:fltVal val="0"/>
                                          </p:val>
                                        </p:tav>
                                        <p:tav tm="100000">
                                          <p:val>
                                            <p:strVal val="#ppt_w"/>
                                          </p:val>
                                        </p:tav>
                                      </p:tavLst>
                                    </p:anim>
                                    <p:anim calcmode="lin" valueType="num">
                                      <p:cBhvr>
                                        <p:cTn dur="300" fill="hold" id="127"/>
                                        <p:tgtEl>
                                          <p:spTgt spid="22"/>
                                        </p:tgtEl>
                                        <p:attrNameLst>
                                          <p:attrName>ppt_h</p:attrName>
                                        </p:attrNameLst>
                                      </p:cBhvr>
                                      <p:tavLst>
                                        <p:tav tm="0">
                                          <p:val>
                                            <p:fltVal val="0"/>
                                          </p:val>
                                        </p:tav>
                                        <p:tav tm="100000">
                                          <p:val>
                                            <p:strVal val="#ppt_h"/>
                                          </p:val>
                                        </p:tav>
                                      </p:tavLst>
                                    </p:anim>
                                    <p:animEffect filter="fade" transition="in">
                                      <p:cBhvr>
                                        <p:cTn dur="300" id="128"/>
                                        <p:tgtEl>
                                          <p:spTgt spid="22"/>
                                        </p:tgtEl>
                                      </p:cBhvr>
                                    </p:animEffect>
                                  </p:childTnLst>
                                </p:cTn>
                              </p:par>
                              <p:par>
                                <p:cTn autoRev="1" fill="hold" grpId="1" id="129" nodeType="withEffect" presetClass="emph" presetID="6" presetSubtype="0">
                                  <p:stCondLst>
                                    <p:cond delay="600"/>
                                  </p:stCondLst>
                                  <p:childTnLst>
                                    <p:animScale>
                                      <p:cBhvr>
                                        <p:cTn dur="150" fill="hold" id="130"/>
                                        <p:tgtEl>
                                          <p:spTgt spid="22"/>
                                        </p:tgtEl>
                                      </p:cBhvr>
                                      <p:by x="110000" y="110000"/>
                                    </p:animScale>
                                  </p:childTnLst>
                                </p:cTn>
                              </p:par>
                              <p:par>
                                <p:cTn fill="hold" grpId="0" id="131" nodeType="withEffect" presetClass="entr" presetID="53" presetSubtype="0">
                                  <p:stCondLst>
                                    <p:cond delay="0"/>
                                  </p:stCondLst>
                                  <p:childTnLst>
                                    <p:set>
                                      <p:cBhvr>
                                        <p:cTn dur="1" fill="hold" id="132">
                                          <p:stCondLst>
                                            <p:cond delay="0"/>
                                          </p:stCondLst>
                                        </p:cTn>
                                        <p:tgtEl>
                                          <p:spTgt spid="33"/>
                                        </p:tgtEl>
                                        <p:attrNameLst>
                                          <p:attrName>style.visibility</p:attrName>
                                        </p:attrNameLst>
                                      </p:cBhvr>
                                      <p:to>
                                        <p:strVal val="visible"/>
                                      </p:to>
                                    </p:set>
                                    <p:anim calcmode="lin" valueType="num">
                                      <p:cBhvr>
                                        <p:cTn dur="300" fill="hold" id="133"/>
                                        <p:tgtEl>
                                          <p:spTgt spid="33"/>
                                        </p:tgtEl>
                                        <p:attrNameLst>
                                          <p:attrName>ppt_w</p:attrName>
                                        </p:attrNameLst>
                                      </p:cBhvr>
                                      <p:tavLst>
                                        <p:tav tm="0">
                                          <p:val>
                                            <p:fltVal val="0"/>
                                          </p:val>
                                        </p:tav>
                                        <p:tav tm="100000">
                                          <p:val>
                                            <p:strVal val="#ppt_w"/>
                                          </p:val>
                                        </p:tav>
                                      </p:tavLst>
                                    </p:anim>
                                    <p:anim calcmode="lin" valueType="num">
                                      <p:cBhvr>
                                        <p:cTn dur="300" fill="hold" id="134"/>
                                        <p:tgtEl>
                                          <p:spTgt spid="33"/>
                                        </p:tgtEl>
                                        <p:attrNameLst>
                                          <p:attrName>ppt_h</p:attrName>
                                        </p:attrNameLst>
                                      </p:cBhvr>
                                      <p:tavLst>
                                        <p:tav tm="0">
                                          <p:val>
                                            <p:fltVal val="0"/>
                                          </p:val>
                                        </p:tav>
                                        <p:tav tm="100000">
                                          <p:val>
                                            <p:strVal val="#ppt_h"/>
                                          </p:val>
                                        </p:tav>
                                      </p:tavLst>
                                    </p:anim>
                                    <p:animEffect filter="fade" transition="in">
                                      <p:cBhvr>
                                        <p:cTn dur="300" id="135"/>
                                        <p:tgtEl>
                                          <p:spTgt spid="33"/>
                                        </p:tgtEl>
                                      </p:cBhvr>
                                    </p:animEffect>
                                  </p:childTnLst>
                                </p:cTn>
                              </p:par>
                              <p:par>
                                <p:cTn autoRev="1" fill="hold" grpId="1" id="136" nodeType="withEffect" presetClass="emph" presetID="6" presetSubtype="0">
                                  <p:stCondLst>
                                    <p:cond delay="300"/>
                                  </p:stCondLst>
                                  <p:childTnLst>
                                    <p:animScale>
                                      <p:cBhvr>
                                        <p:cTn dur="150" fill="hold" id="137"/>
                                        <p:tgtEl>
                                          <p:spTgt spid="33"/>
                                        </p:tgtEl>
                                      </p:cBhvr>
                                      <p:by x="110000" y="110000"/>
                                    </p:animScale>
                                  </p:childTnLst>
                                </p:cTn>
                              </p:par>
                              <p:par>
                                <p:cTn fill="hold" grpId="0" id="138" nodeType="withEffect" presetClass="entr" presetID="53" presetSubtype="0">
                                  <p:stCondLst>
                                    <p:cond delay="200"/>
                                  </p:stCondLst>
                                  <p:childTnLst>
                                    <p:set>
                                      <p:cBhvr>
                                        <p:cTn dur="1" fill="hold" id="139">
                                          <p:stCondLst>
                                            <p:cond delay="0"/>
                                          </p:stCondLst>
                                        </p:cTn>
                                        <p:tgtEl>
                                          <p:spTgt spid="23"/>
                                        </p:tgtEl>
                                        <p:attrNameLst>
                                          <p:attrName>style.visibility</p:attrName>
                                        </p:attrNameLst>
                                      </p:cBhvr>
                                      <p:to>
                                        <p:strVal val="visible"/>
                                      </p:to>
                                    </p:set>
                                    <p:anim calcmode="lin" valueType="num">
                                      <p:cBhvr>
                                        <p:cTn dur="300" fill="hold" id="140"/>
                                        <p:tgtEl>
                                          <p:spTgt spid="23"/>
                                        </p:tgtEl>
                                        <p:attrNameLst>
                                          <p:attrName>ppt_w</p:attrName>
                                        </p:attrNameLst>
                                      </p:cBhvr>
                                      <p:tavLst>
                                        <p:tav tm="0">
                                          <p:val>
                                            <p:fltVal val="0"/>
                                          </p:val>
                                        </p:tav>
                                        <p:tav tm="100000">
                                          <p:val>
                                            <p:strVal val="#ppt_w"/>
                                          </p:val>
                                        </p:tav>
                                      </p:tavLst>
                                    </p:anim>
                                    <p:anim calcmode="lin" valueType="num">
                                      <p:cBhvr>
                                        <p:cTn dur="300" fill="hold" id="141"/>
                                        <p:tgtEl>
                                          <p:spTgt spid="23"/>
                                        </p:tgtEl>
                                        <p:attrNameLst>
                                          <p:attrName>ppt_h</p:attrName>
                                        </p:attrNameLst>
                                      </p:cBhvr>
                                      <p:tavLst>
                                        <p:tav tm="0">
                                          <p:val>
                                            <p:fltVal val="0"/>
                                          </p:val>
                                        </p:tav>
                                        <p:tav tm="100000">
                                          <p:val>
                                            <p:strVal val="#ppt_h"/>
                                          </p:val>
                                        </p:tav>
                                      </p:tavLst>
                                    </p:anim>
                                    <p:animEffect filter="fade" transition="in">
                                      <p:cBhvr>
                                        <p:cTn dur="300" id="142"/>
                                        <p:tgtEl>
                                          <p:spTgt spid="23"/>
                                        </p:tgtEl>
                                      </p:cBhvr>
                                    </p:animEffect>
                                  </p:childTnLst>
                                </p:cTn>
                              </p:par>
                              <p:par>
                                <p:cTn autoRev="1" fill="hold" grpId="1" id="143" nodeType="withEffect" presetClass="emph" presetID="6" presetSubtype="0">
                                  <p:stCondLst>
                                    <p:cond delay="500"/>
                                  </p:stCondLst>
                                  <p:childTnLst>
                                    <p:animScale>
                                      <p:cBhvr>
                                        <p:cTn dur="150" fill="hold" id="144"/>
                                        <p:tgtEl>
                                          <p:spTgt spid="23"/>
                                        </p:tgtEl>
                                      </p:cBhvr>
                                      <p:by x="110000" y="110000"/>
                                    </p:animScale>
                                  </p:childTnLst>
                                </p:cTn>
                              </p:par>
                              <p:par>
                                <p:cTn fill="hold" grpId="0" id="145" nodeType="withEffect" presetClass="entr" presetID="53" presetSubtype="0">
                                  <p:stCondLst>
                                    <p:cond delay="600"/>
                                  </p:stCondLst>
                                  <p:childTnLst>
                                    <p:set>
                                      <p:cBhvr>
                                        <p:cTn dur="1" fill="hold" id="146">
                                          <p:stCondLst>
                                            <p:cond delay="0"/>
                                          </p:stCondLst>
                                        </p:cTn>
                                        <p:tgtEl>
                                          <p:spTgt spid="24"/>
                                        </p:tgtEl>
                                        <p:attrNameLst>
                                          <p:attrName>style.visibility</p:attrName>
                                        </p:attrNameLst>
                                      </p:cBhvr>
                                      <p:to>
                                        <p:strVal val="visible"/>
                                      </p:to>
                                    </p:set>
                                    <p:anim calcmode="lin" valueType="num">
                                      <p:cBhvr>
                                        <p:cTn dur="300" fill="hold" id="147"/>
                                        <p:tgtEl>
                                          <p:spTgt spid="24"/>
                                        </p:tgtEl>
                                        <p:attrNameLst>
                                          <p:attrName>ppt_w</p:attrName>
                                        </p:attrNameLst>
                                      </p:cBhvr>
                                      <p:tavLst>
                                        <p:tav tm="0">
                                          <p:val>
                                            <p:fltVal val="0"/>
                                          </p:val>
                                        </p:tav>
                                        <p:tav tm="100000">
                                          <p:val>
                                            <p:strVal val="#ppt_w"/>
                                          </p:val>
                                        </p:tav>
                                      </p:tavLst>
                                    </p:anim>
                                    <p:anim calcmode="lin" valueType="num">
                                      <p:cBhvr>
                                        <p:cTn dur="300" fill="hold" id="148"/>
                                        <p:tgtEl>
                                          <p:spTgt spid="24"/>
                                        </p:tgtEl>
                                        <p:attrNameLst>
                                          <p:attrName>ppt_h</p:attrName>
                                        </p:attrNameLst>
                                      </p:cBhvr>
                                      <p:tavLst>
                                        <p:tav tm="0">
                                          <p:val>
                                            <p:fltVal val="0"/>
                                          </p:val>
                                        </p:tav>
                                        <p:tav tm="100000">
                                          <p:val>
                                            <p:strVal val="#ppt_h"/>
                                          </p:val>
                                        </p:tav>
                                      </p:tavLst>
                                    </p:anim>
                                    <p:animEffect filter="fade" transition="in">
                                      <p:cBhvr>
                                        <p:cTn dur="300" id="149"/>
                                        <p:tgtEl>
                                          <p:spTgt spid="24"/>
                                        </p:tgtEl>
                                      </p:cBhvr>
                                    </p:animEffect>
                                  </p:childTnLst>
                                </p:cTn>
                              </p:par>
                              <p:par>
                                <p:cTn autoRev="1" fill="hold" grpId="1" id="150" nodeType="withEffect" presetClass="emph" presetID="6" presetSubtype="0">
                                  <p:stCondLst>
                                    <p:cond delay="900"/>
                                  </p:stCondLst>
                                  <p:childTnLst>
                                    <p:animScale>
                                      <p:cBhvr>
                                        <p:cTn dur="150" fill="hold" id="151"/>
                                        <p:tgtEl>
                                          <p:spTgt spid="24"/>
                                        </p:tgtEl>
                                      </p:cBhvr>
                                      <p:by x="110000" y="110000"/>
                                    </p:animScale>
                                  </p:childTnLst>
                                </p:cTn>
                              </p:par>
                              <p:par>
                                <p:cTn fill="hold" grpId="0" id="152" nodeType="withEffect" presetClass="entr" presetID="53" presetSubtype="0">
                                  <p:stCondLst>
                                    <p:cond delay="100"/>
                                  </p:stCondLst>
                                  <p:childTnLst>
                                    <p:set>
                                      <p:cBhvr>
                                        <p:cTn dur="1" fill="hold" id="153">
                                          <p:stCondLst>
                                            <p:cond delay="0"/>
                                          </p:stCondLst>
                                        </p:cTn>
                                        <p:tgtEl>
                                          <p:spTgt spid="29"/>
                                        </p:tgtEl>
                                        <p:attrNameLst>
                                          <p:attrName>style.visibility</p:attrName>
                                        </p:attrNameLst>
                                      </p:cBhvr>
                                      <p:to>
                                        <p:strVal val="visible"/>
                                      </p:to>
                                    </p:set>
                                    <p:anim calcmode="lin" valueType="num">
                                      <p:cBhvr>
                                        <p:cTn dur="300" fill="hold" id="154"/>
                                        <p:tgtEl>
                                          <p:spTgt spid="29"/>
                                        </p:tgtEl>
                                        <p:attrNameLst>
                                          <p:attrName>ppt_w</p:attrName>
                                        </p:attrNameLst>
                                      </p:cBhvr>
                                      <p:tavLst>
                                        <p:tav tm="0">
                                          <p:val>
                                            <p:fltVal val="0"/>
                                          </p:val>
                                        </p:tav>
                                        <p:tav tm="100000">
                                          <p:val>
                                            <p:strVal val="#ppt_w"/>
                                          </p:val>
                                        </p:tav>
                                      </p:tavLst>
                                    </p:anim>
                                    <p:anim calcmode="lin" valueType="num">
                                      <p:cBhvr>
                                        <p:cTn dur="300" fill="hold" id="155"/>
                                        <p:tgtEl>
                                          <p:spTgt spid="29"/>
                                        </p:tgtEl>
                                        <p:attrNameLst>
                                          <p:attrName>ppt_h</p:attrName>
                                        </p:attrNameLst>
                                      </p:cBhvr>
                                      <p:tavLst>
                                        <p:tav tm="0">
                                          <p:val>
                                            <p:fltVal val="0"/>
                                          </p:val>
                                        </p:tav>
                                        <p:tav tm="100000">
                                          <p:val>
                                            <p:strVal val="#ppt_h"/>
                                          </p:val>
                                        </p:tav>
                                      </p:tavLst>
                                    </p:anim>
                                    <p:animEffect filter="fade" transition="in">
                                      <p:cBhvr>
                                        <p:cTn dur="300" id="156"/>
                                        <p:tgtEl>
                                          <p:spTgt spid="29"/>
                                        </p:tgtEl>
                                      </p:cBhvr>
                                    </p:animEffect>
                                  </p:childTnLst>
                                </p:cTn>
                              </p:par>
                              <p:par>
                                <p:cTn autoRev="1" fill="hold" grpId="1" id="157" nodeType="withEffect" presetClass="emph" presetID="6" presetSubtype="0">
                                  <p:stCondLst>
                                    <p:cond delay="400"/>
                                  </p:stCondLst>
                                  <p:childTnLst>
                                    <p:animScale>
                                      <p:cBhvr>
                                        <p:cTn dur="150" fill="hold" id="158"/>
                                        <p:tgtEl>
                                          <p:spTgt spid="29"/>
                                        </p:tgtEl>
                                      </p:cBhvr>
                                      <p:by x="110000" y="110000"/>
                                    </p:animScale>
                                  </p:childTnLst>
                                </p:cTn>
                              </p:par>
                              <p:par>
                                <p:cTn fill="hold" grpId="0" id="159" nodeType="withEffect" presetClass="entr" presetID="53" presetSubtype="0">
                                  <p:stCondLst>
                                    <p:cond delay="0"/>
                                  </p:stCondLst>
                                  <p:childTnLst>
                                    <p:set>
                                      <p:cBhvr>
                                        <p:cTn dur="1" fill="hold" id="160">
                                          <p:stCondLst>
                                            <p:cond delay="0"/>
                                          </p:stCondLst>
                                        </p:cTn>
                                        <p:tgtEl>
                                          <p:spTgt spid="25"/>
                                        </p:tgtEl>
                                        <p:attrNameLst>
                                          <p:attrName>style.visibility</p:attrName>
                                        </p:attrNameLst>
                                      </p:cBhvr>
                                      <p:to>
                                        <p:strVal val="visible"/>
                                      </p:to>
                                    </p:set>
                                    <p:anim calcmode="lin" valueType="num">
                                      <p:cBhvr>
                                        <p:cTn dur="300" fill="hold" id="161"/>
                                        <p:tgtEl>
                                          <p:spTgt spid="25"/>
                                        </p:tgtEl>
                                        <p:attrNameLst>
                                          <p:attrName>ppt_w</p:attrName>
                                        </p:attrNameLst>
                                      </p:cBhvr>
                                      <p:tavLst>
                                        <p:tav tm="0">
                                          <p:val>
                                            <p:fltVal val="0"/>
                                          </p:val>
                                        </p:tav>
                                        <p:tav tm="100000">
                                          <p:val>
                                            <p:strVal val="#ppt_w"/>
                                          </p:val>
                                        </p:tav>
                                      </p:tavLst>
                                    </p:anim>
                                    <p:anim calcmode="lin" valueType="num">
                                      <p:cBhvr>
                                        <p:cTn dur="300" fill="hold" id="162"/>
                                        <p:tgtEl>
                                          <p:spTgt spid="25"/>
                                        </p:tgtEl>
                                        <p:attrNameLst>
                                          <p:attrName>ppt_h</p:attrName>
                                        </p:attrNameLst>
                                      </p:cBhvr>
                                      <p:tavLst>
                                        <p:tav tm="0">
                                          <p:val>
                                            <p:fltVal val="0"/>
                                          </p:val>
                                        </p:tav>
                                        <p:tav tm="100000">
                                          <p:val>
                                            <p:strVal val="#ppt_h"/>
                                          </p:val>
                                        </p:tav>
                                      </p:tavLst>
                                    </p:anim>
                                    <p:animEffect filter="fade" transition="in">
                                      <p:cBhvr>
                                        <p:cTn dur="300" id="163"/>
                                        <p:tgtEl>
                                          <p:spTgt spid="25"/>
                                        </p:tgtEl>
                                      </p:cBhvr>
                                    </p:animEffect>
                                  </p:childTnLst>
                                </p:cTn>
                              </p:par>
                              <p:par>
                                <p:cTn autoRev="1" fill="hold" grpId="1" id="164" nodeType="withEffect" presetClass="emph" presetID="6" presetSubtype="0">
                                  <p:stCondLst>
                                    <p:cond delay="300"/>
                                  </p:stCondLst>
                                  <p:childTnLst>
                                    <p:animScale>
                                      <p:cBhvr>
                                        <p:cTn dur="150" fill="hold" id="165"/>
                                        <p:tgtEl>
                                          <p:spTgt spid="25"/>
                                        </p:tgtEl>
                                      </p:cBhvr>
                                      <p:by x="110000" y="110000"/>
                                    </p:animScale>
                                  </p:childTnLst>
                                </p:cTn>
                              </p:par>
                              <p:par>
                                <p:cTn fill="hold" grpId="0" id="166" nodeType="withEffect" presetClass="entr" presetID="53" presetSubtype="0">
                                  <p:stCondLst>
                                    <p:cond delay="500"/>
                                  </p:stCondLst>
                                  <p:childTnLst>
                                    <p:set>
                                      <p:cBhvr>
                                        <p:cTn dur="1" fill="hold" id="167">
                                          <p:stCondLst>
                                            <p:cond delay="0"/>
                                          </p:stCondLst>
                                        </p:cTn>
                                        <p:tgtEl>
                                          <p:spTgt spid="27"/>
                                        </p:tgtEl>
                                        <p:attrNameLst>
                                          <p:attrName>style.visibility</p:attrName>
                                        </p:attrNameLst>
                                      </p:cBhvr>
                                      <p:to>
                                        <p:strVal val="visible"/>
                                      </p:to>
                                    </p:set>
                                    <p:anim calcmode="lin" valueType="num">
                                      <p:cBhvr>
                                        <p:cTn dur="300" fill="hold" id="168"/>
                                        <p:tgtEl>
                                          <p:spTgt spid="27"/>
                                        </p:tgtEl>
                                        <p:attrNameLst>
                                          <p:attrName>ppt_w</p:attrName>
                                        </p:attrNameLst>
                                      </p:cBhvr>
                                      <p:tavLst>
                                        <p:tav tm="0">
                                          <p:val>
                                            <p:fltVal val="0"/>
                                          </p:val>
                                        </p:tav>
                                        <p:tav tm="100000">
                                          <p:val>
                                            <p:strVal val="#ppt_w"/>
                                          </p:val>
                                        </p:tav>
                                      </p:tavLst>
                                    </p:anim>
                                    <p:anim calcmode="lin" valueType="num">
                                      <p:cBhvr>
                                        <p:cTn dur="300" fill="hold" id="169"/>
                                        <p:tgtEl>
                                          <p:spTgt spid="27"/>
                                        </p:tgtEl>
                                        <p:attrNameLst>
                                          <p:attrName>ppt_h</p:attrName>
                                        </p:attrNameLst>
                                      </p:cBhvr>
                                      <p:tavLst>
                                        <p:tav tm="0">
                                          <p:val>
                                            <p:fltVal val="0"/>
                                          </p:val>
                                        </p:tav>
                                        <p:tav tm="100000">
                                          <p:val>
                                            <p:strVal val="#ppt_h"/>
                                          </p:val>
                                        </p:tav>
                                      </p:tavLst>
                                    </p:anim>
                                    <p:animEffect filter="fade" transition="in">
                                      <p:cBhvr>
                                        <p:cTn dur="300" id="170"/>
                                        <p:tgtEl>
                                          <p:spTgt spid="27"/>
                                        </p:tgtEl>
                                      </p:cBhvr>
                                    </p:animEffect>
                                  </p:childTnLst>
                                </p:cTn>
                              </p:par>
                              <p:par>
                                <p:cTn autoRev="1" fill="hold" grpId="1" id="171" nodeType="withEffect" presetClass="emph" presetID="6" presetSubtype="0">
                                  <p:stCondLst>
                                    <p:cond delay="800"/>
                                  </p:stCondLst>
                                  <p:childTnLst>
                                    <p:animScale>
                                      <p:cBhvr>
                                        <p:cTn dur="150" fill="hold" id="172"/>
                                        <p:tgtEl>
                                          <p:spTgt spid="27"/>
                                        </p:tgtEl>
                                      </p:cBhvr>
                                      <p:by x="110000" y="110000"/>
                                    </p:animScale>
                                  </p:childTnLst>
                                </p:cTn>
                              </p:par>
                              <p:par>
                                <p:cTn fill="hold" grpId="0" id="173" nodeType="withEffect" presetClass="entr" presetID="53" presetSubtype="0">
                                  <p:stCondLst>
                                    <p:cond delay="300"/>
                                  </p:stCondLst>
                                  <p:childTnLst>
                                    <p:set>
                                      <p:cBhvr>
                                        <p:cTn dur="1" fill="hold" id="174">
                                          <p:stCondLst>
                                            <p:cond delay="0"/>
                                          </p:stCondLst>
                                        </p:cTn>
                                        <p:tgtEl>
                                          <p:spTgt spid="28"/>
                                        </p:tgtEl>
                                        <p:attrNameLst>
                                          <p:attrName>style.visibility</p:attrName>
                                        </p:attrNameLst>
                                      </p:cBhvr>
                                      <p:to>
                                        <p:strVal val="visible"/>
                                      </p:to>
                                    </p:set>
                                    <p:anim calcmode="lin" valueType="num">
                                      <p:cBhvr>
                                        <p:cTn dur="300" fill="hold" id="175"/>
                                        <p:tgtEl>
                                          <p:spTgt spid="28"/>
                                        </p:tgtEl>
                                        <p:attrNameLst>
                                          <p:attrName>ppt_w</p:attrName>
                                        </p:attrNameLst>
                                      </p:cBhvr>
                                      <p:tavLst>
                                        <p:tav tm="0">
                                          <p:val>
                                            <p:fltVal val="0"/>
                                          </p:val>
                                        </p:tav>
                                        <p:tav tm="100000">
                                          <p:val>
                                            <p:strVal val="#ppt_w"/>
                                          </p:val>
                                        </p:tav>
                                      </p:tavLst>
                                    </p:anim>
                                    <p:anim calcmode="lin" valueType="num">
                                      <p:cBhvr>
                                        <p:cTn dur="300" fill="hold" id="176"/>
                                        <p:tgtEl>
                                          <p:spTgt spid="28"/>
                                        </p:tgtEl>
                                        <p:attrNameLst>
                                          <p:attrName>ppt_h</p:attrName>
                                        </p:attrNameLst>
                                      </p:cBhvr>
                                      <p:tavLst>
                                        <p:tav tm="0">
                                          <p:val>
                                            <p:fltVal val="0"/>
                                          </p:val>
                                        </p:tav>
                                        <p:tav tm="100000">
                                          <p:val>
                                            <p:strVal val="#ppt_h"/>
                                          </p:val>
                                        </p:tav>
                                      </p:tavLst>
                                    </p:anim>
                                    <p:animEffect filter="fade" transition="in">
                                      <p:cBhvr>
                                        <p:cTn dur="300" id="177"/>
                                        <p:tgtEl>
                                          <p:spTgt spid="28"/>
                                        </p:tgtEl>
                                      </p:cBhvr>
                                    </p:animEffect>
                                  </p:childTnLst>
                                </p:cTn>
                              </p:par>
                              <p:par>
                                <p:cTn autoRev="1" fill="hold" grpId="1" id="178" nodeType="withEffect" presetClass="emph" presetID="6" presetSubtype="0">
                                  <p:stCondLst>
                                    <p:cond delay="600"/>
                                  </p:stCondLst>
                                  <p:childTnLst>
                                    <p:animScale>
                                      <p:cBhvr>
                                        <p:cTn dur="150" fill="hold" id="179"/>
                                        <p:tgtEl>
                                          <p:spTgt spid="28"/>
                                        </p:tgtEl>
                                      </p:cBhvr>
                                      <p:by x="110000" y="110000"/>
                                    </p:animScale>
                                  </p:childTnLst>
                                </p:cTn>
                              </p:par>
                              <p:par>
                                <p:cTn fill="hold" grpId="0" id="180" nodeType="withEffect" presetClass="entr" presetID="53" presetSubtype="0">
                                  <p:stCondLst>
                                    <p:cond delay="0"/>
                                  </p:stCondLst>
                                  <p:childTnLst>
                                    <p:set>
                                      <p:cBhvr>
                                        <p:cTn dur="1" fill="hold" id="181">
                                          <p:stCondLst>
                                            <p:cond delay="0"/>
                                          </p:stCondLst>
                                        </p:cTn>
                                        <p:tgtEl>
                                          <p:spTgt spid="26"/>
                                        </p:tgtEl>
                                        <p:attrNameLst>
                                          <p:attrName>style.visibility</p:attrName>
                                        </p:attrNameLst>
                                      </p:cBhvr>
                                      <p:to>
                                        <p:strVal val="visible"/>
                                      </p:to>
                                    </p:set>
                                    <p:anim calcmode="lin" valueType="num">
                                      <p:cBhvr>
                                        <p:cTn dur="300" fill="hold" id="182"/>
                                        <p:tgtEl>
                                          <p:spTgt spid="26"/>
                                        </p:tgtEl>
                                        <p:attrNameLst>
                                          <p:attrName>ppt_w</p:attrName>
                                        </p:attrNameLst>
                                      </p:cBhvr>
                                      <p:tavLst>
                                        <p:tav tm="0">
                                          <p:val>
                                            <p:fltVal val="0"/>
                                          </p:val>
                                        </p:tav>
                                        <p:tav tm="100000">
                                          <p:val>
                                            <p:strVal val="#ppt_w"/>
                                          </p:val>
                                        </p:tav>
                                      </p:tavLst>
                                    </p:anim>
                                    <p:anim calcmode="lin" valueType="num">
                                      <p:cBhvr>
                                        <p:cTn dur="300" fill="hold" id="183"/>
                                        <p:tgtEl>
                                          <p:spTgt spid="26"/>
                                        </p:tgtEl>
                                        <p:attrNameLst>
                                          <p:attrName>ppt_h</p:attrName>
                                        </p:attrNameLst>
                                      </p:cBhvr>
                                      <p:tavLst>
                                        <p:tav tm="0">
                                          <p:val>
                                            <p:fltVal val="0"/>
                                          </p:val>
                                        </p:tav>
                                        <p:tav tm="100000">
                                          <p:val>
                                            <p:strVal val="#ppt_h"/>
                                          </p:val>
                                        </p:tav>
                                      </p:tavLst>
                                    </p:anim>
                                    <p:animEffect filter="fade" transition="in">
                                      <p:cBhvr>
                                        <p:cTn dur="300" id="184"/>
                                        <p:tgtEl>
                                          <p:spTgt spid="26"/>
                                        </p:tgtEl>
                                      </p:cBhvr>
                                    </p:animEffect>
                                  </p:childTnLst>
                                </p:cTn>
                              </p:par>
                              <p:par>
                                <p:cTn autoRev="1" fill="hold" grpId="1" id="185" nodeType="withEffect" presetClass="emph" presetID="6" presetSubtype="0">
                                  <p:stCondLst>
                                    <p:cond delay="300"/>
                                  </p:stCondLst>
                                  <p:childTnLst>
                                    <p:animScale>
                                      <p:cBhvr>
                                        <p:cTn dur="150" fill="hold" id="186"/>
                                        <p:tgtEl>
                                          <p:spTgt spid="26"/>
                                        </p:tgtEl>
                                      </p:cBhvr>
                                      <p:by x="110000" y="110000"/>
                                    </p:animScale>
                                  </p:childTnLst>
                                </p:cTn>
                              </p:par>
                              <p:par>
                                <p:cTn fill="hold" grpId="0" id="187" nodeType="withEffect" presetClass="entr" presetID="53" presetSubtype="0">
                                  <p:stCondLst>
                                    <p:cond delay="500"/>
                                  </p:stCondLst>
                                  <p:childTnLst>
                                    <p:set>
                                      <p:cBhvr>
                                        <p:cTn dur="1" fill="hold" id="188">
                                          <p:stCondLst>
                                            <p:cond delay="0"/>
                                          </p:stCondLst>
                                        </p:cTn>
                                        <p:tgtEl>
                                          <p:spTgt spid="35"/>
                                        </p:tgtEl>
                                        <p:attrNameLst>
                                          <p:attrName>style.visibility</p:attrName>
                                        </p:attrNameLst>
                                      </p:cBhvr>
                                      <p:to>
                                        <p:strVal val="visible"/>
                                      </p:to>
                                    </p:set>
                                    <p:anim calcmode="lin" valueType="num">
                                      <p:cBhvr>
                                        <p:cTn dur="300" fill="hold" id="189"/>
                                        <p:tgtEl>
                                          <p:spTgt spid="35"/>
                                        </p:tgtEl>
                                        <p:attrNameLst>
                                          <p:attrName>ppt_w</p:attrName>
                                        </p:attrNameLst>
                                      </p:cBhvr>
                                      <p:tavLst>
                                        <p:tav tm="0">
                                          <p:val>
                                            <p:fltVal val="0"/>
                                          </p:val>
                                        </p:tav>
                                        <p:tav tm="100000">
                                          <p:val>
                                            <p:strVal val="#ppt_w"/>
                                          </p:val>
                                        </p:tav>
                                      </p:tavLst>
                                    </p:anim>
                                    <p:anim calcmode="lin" valueType="num">
                                      <p:cBhvr>
                                        <p:cTn dur="300" fill="hold" id="190"/>
                                        <p:tgtEl>
                                          <p:spTgt spid="35"/>
                                        </p:tgtEl>
                                        <p:attrNameLst>
                                          <p:attrName>ppt_h</p:attrName>
                                        </p:attrNameLst>
                                      </p:cBhvr>
                                      <p:tavLst>
                                        <p:tav tm="0">
                                          <p:val>
                                            <p:fltVal val="0"/>
                                          </p:val>
                                        </p:tav>
                                        <p:tav tm="100000">
                                          <p:val>
                                            <p:strVal val="#ppt_h"/>
                                          </p:val>
                                        </p:tav>
                                      </p:tavLst>
                                    </p:anim>
                                    <p:animEffect filter="fade" transition="in">
                                      <p:cBhvr>
                                        <p:cTn dur="300" id="191"/>
                                        <p:tgtEl>
                                          <p:spTgt spid="35"/>
                                        </p:tgtEl>
                                      </p:cBhvr>
                                    </p:animEffect>
                                  </p:childTnLst>
                                </p:cTn>
                              </p:par>
                              <p:par>
                                <p:cTn autoRev="1" fill="hold" grpId="1" id="192" nodeType="withEffect" presetClass="emph" presetID="6" presetSubtype="0">
                                  <p:stCondLst>
                                    <p:cond delay="800"/>
                                  </p:stCondLst>
                                  <p:childTnLst>
                                    <p:animScale>
                                      <p:cBhvr>
                                        <p:cTn dur="150" fill="hold" id="193"/>
                                        <p:tgtEl>
                                          <p:spTgt spid="35"/>
                                        </p:tgtEl>
                                      </p:cBhvr>
                                      <p:by x="110000" y="110000"/>
                                    </p:animScale>
                                  </p:childTnLst>
                                </p:cTn>
                              </p:par>
                              <p:par>
                                <p:cTn fill="hold" grpId="0" id="194" nodeType="withEffect" presetClass="entr" presetID="2" presetSubtype="2">
                                  <p:stCondLst>
                                    <p:cond delay="800"/>
                                  </p:stCondLst>
                                  <p:childTnLst>
                                    <p:set>
                                      <p:cBhvr>
                                        <p:cTn dur="1" fill="hold" id="195">
                                          <p:stCondLst>
                                            <p:cond delay="0"/>
                                          </p:stCondLst>
                                        </p:cTn>
                                        <p:tgtEl>
                                          <p:spTgt spid="36"/>
                                        </p:tgtEl>
                                        <p:attrNameLst>
                                          <p:attrName>style.visibility</p:attrName>
                                        </p:attrNameLst>
                                      </p:cBhvr>
                                      <p:to>
                                        <p:strVal val="visible"/>
                                      </p:to>
                                    </p:set>
                                    <p:anim calcmode="lin" valueType="num">
                                      <p:cBhvr additive="base">
                                        <p:cTn dur="500" fill="hold" id="196"/>
                                        <p:tgtEl>
                                          <p:spTgt spid="36"/>
                                        </p:tgtEl>
                                        <p:attrNameLst>
                                          <p:attrName>ppt_x</p:attrName>
                                        </p:attrNameLst>
                                      </p:cBhvr>
                                      <p:tavLst>
                                        <p:tav tm="0">
                                          <p:val>
                                            <p:strVal val="1+#ppt_w/2"/>
                                          </p:val>
                                        </p:tav>
                                        <p:tav tm="100000">
                                          <p:val>
                                            <p:strVal val="#ppt_x"/>
                                          </p:val>
                                        </p:tav>
                                      </p:tavLst>
                                    </p:anim>
                                    <p:anim calcmode="lin" valueType="num">
                                      <p:cBhvr additive="base">
                                        <p:cTn dur="500" fill="hold" id="197"/>
                                        <p:tgtEl>
                                          <p:spTgt spid="36"/>
                                        </p:tgtEl>
                                        <p:attrNameLst>
                                          <p:attrName>ppt_y</p:attrName>
                                        </p:attrNameLst>
                                      </p:cBhvr>
                                      <p:tavLst>
                                        <p:tav tm="0">
                                          <p:val>
                                            <p:strVal val="#ppt_y"/>
                                          </p:val>
                                        </p:tav>
                                        <p:tav tm="100000">
                                          <p:val>
                                            <p:strVal val="#ppt_y"/>
                                          </p:val>
                                        </p:tav>
                                      </p:tavLst>
                                    </p:anim>
                                  </p:childTnLst>
                                </p:cTn>
                              </p:par>
                              <p:par>
                                <p:cTn fill="hold" grpId="0" id="198" nodeType="withEffect" presetClass="entr" presetID="53" presetSubtype="0">
                                  <p:stCondLst>
                                    <p:cond delay="800"/>
                                  </p:stCondLst>
                                  <p:childTnLst>
                                    <p:set>
                                      <p:cBhvr>
                                        <p:cTn dur="1" fill="hold" id="199">
                                          <p:stCondLst>
                                            <p:cond delay="0"/>
                                          </p:stCondLst>
                                        </p:cTn>
                                        <p:tgtEl>
                                          <p:spTgt spid="21"/>
                                        </p:tgtEl>
                                        <p:attrNameLst>
                                          <p:attrName>style.visibility</p:attrName>
                                        </p:attrNameLst>
                                      </p:cBhvr>
                                      <p:to>
                                        <p:strVal val="visible"/>
                                      </p:to>
                                    </p:set>
                                    <p:anim calcmode="lin" valueType="num">
                                      <p:cBhvr>
                                        <p:cTn dur="300" fill="hold" id="200"/>
                                        <p:tgtEl>
                                          <p:spTgt spid="21"/>
                                        </p:tgtEl>
                                        <p:attrNameLst>
                                          <p:attrName>ppt_w</p:attrName>
                                        </p:attrNameLst>
                                      </p:cBhvr>
                                      <p:tavLst>
                                        <p:tav tm="0">
                                          <p:val>
                                            <p:fltVal val="0"/>
                                          </p:val>
                                        </p:tav>
                                        <p:tav tm="100000">
                                          <p:val>
                                            <p:strVal val="#ppt_w"/>
                                          </p:val>
                                        </p:tav>
                                      </p:tavLst>
                                    </p:anim>
                                    <p:anim calcmode="lin" valueType="num">
                                      <p:cBhvr>
                                        <p:cTn dur="300" fill="hold" id="201"/>
                                        <p:tgtEl>
                                          <p:spTgt spid="21"/>
                                        </p:tgtEl>
                                        <p:attrNameLst>
                                          <p:attrName>ppt_h</p:attrName>
                                        </p:attrNameLst>
                                      </p:cBhvr>
                                      <p:tavLst>
                                        <p:tav tm="0">
                                          <p:val>
                                            <p:fltVal val="0"/>
                                          </p:val>
                                        </p:tav>
                                        <p:tav tm="100000">
                                          <p:val>
                                            <p:strVal val="#ppt_h"/>
                                          </p:val>
                                        </p:tav>
                                      </p:tavLst>
                                    </p:anim>
                                    <p:animEffect filter="fade" transition="in">
                                      <p:cBhvr>
                                        <p:cTn dur="300" id="202"/>
                                        <p:tgtEl>
                                          <p:spTgt spid="21"/>
                                        </p:tgtEl>
                                      </p:cBhvr>
                                    </p:animEffect>
                                  </p:childTnLst>
                                </p:cTn>
                              </p:par>
                              <p:par>
                                <p:cTn autoRev="1" fill="hold" grpId="1" id="203" nodeType="withEffect" presetClass="emph" presetID="6" presetSubtype="0">
                                  <p:stCondLst>
                                    <p:cond delay="1100"/>
                                  </p:stCondLst>
                                  <p:childTnLst>
                                    <p:animScale>
                                      <p:cBhvr>
                                        <p:cTn dur="150" fill="hold" id="204"/>
                                        <p:tgtEl>
                                          <p:spTgt spid="21"/>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0" spid="6"/>
      <p:bldP grpId="1" spid="6"/>
      <p:bldP grpId="0" spid="7"/>
      <p:bldP grpId="1" spid="7"/>
      <p:bldP grpId="0" spid="8"/>
      <p:bldP grpId="1" spid="8"/>
      <p:bldP grpId="0" spid="10"/>
      <p:bldP grpId="1" spid="10"/>
      <p:bldP grpId="0" spid="14"/>
      <p:bldP grpId="1" spid="14"/>
      <p:bldP grpId="0" spid="15"/>
      <p:bldP grpId="1" spid="15"/>
      <p:bldP grpId="0" spid="16"/>
      <p:bldP grpId="1" spid="16"/>
      <p:bldP grpId="0" spid="17"/>
      <p:bldP grpId="1" spid="17"/>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45" name="Freeform 21"/>
          <p:cNvSpPr/>
          <p:nvPr/>
        </p:nvSpPr>
        <p:spPr bwMode="auto">
          <a:xfrm>
            <a:off x="758825" y="1863725"/>
            <a:ext cx="655638" cy="1455738"/>
          </a:xfrm>
          <a:custGeom>
            <a:gdLst>
              <a:gd fmla="*/ 0 w 215" name="T0"/>
              <a:gd fmla="*/ 0 h 478" name="T1"/>
              <a:gd fmla="*/ 0 w 215" name="T2"/>
              <a:gd fmla="*/ 1129871 h 478" name="T3"/>
              <a:gd fmla="*/ 326294 w 215" name="T4"/>
              <a:gd fmla="*/ 1455737 h 478" name="T5"/>
              <a:gd fmla="*/ 655638 w 215" name="T6"/>
              <a:gd fmla="*/ 1129871 h 478" name="T7"/>
              <a:gd fmla="*/ 655638 w 215" name="T8"/>
              <a:gd fmla="*/ 0 h 478" name="T9"/>
              <a:gd fmla="*/ 0 w 215" name="T10"/>
              <a:gd fmla="*/ 0 h 47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78" w="215">
                <a:moveTo>
                  <a:pt x="0" y="0"/>
                </a:moveTo>
                <a:cubicBezTo>
                  <a:pt x="0" y="371"/>
                  <a:pt x="0" y="371"/>
                  <a:pt x="0" y="371"/>
                </a:cubicBezTo>
                <a:cubicBezTo>
                  <a:pt x="0" y="430"/>
                  <a:pt x="48" y="478"/>
                  <a:pt x="107" y="478"/>
                </a:cubicBezTo>
                <a:cubicBezTo>
                  <a:pt x="167" y="478"/>
                  <a:pt x="215" y="430"/>
                  <a:pt x="215" y="371"/>
                </a:cubicBezTo>
                <a:cubicBezTo>
                  <a:pt x="215" y="0"/>
                  <a:pt x="215" y="0"/>
                  <a:pt x="215" y="0"/>
                </a:cubicBezTo>
                <a:lnTo>
                  <a:pt x="0" y="0"/>
                </a:ln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6" name="Oval 22"/>
          <p:cNvSpPr>
            <a:spLocks noChangeArrowheads="1"/>
          </p:cNvSpPr>
          <p:nvPr/>
        </p:nvSpPr>
        <p:spPr bwMode="auto">
          <a:xfrm>
            <a:off x="819150" y="2728913"/>
            <a:ext cx="534988" cy="5302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47" name="Freeform 23"/>
          <p:cNvSpPr/>
          <p:nvPr/>
        </p:nvSpPr>
        <p:spPr bwMode="auto">
          <a:xfrm>
            <a:off x="2935288" y="2665413"/>
            <a:ext cx="655637" cy="1458912"/>
          </a:xfrm>
          <a:custGeom>
            <a:gdLst>
              <a:gd fmla="*/ 655637 w 215" name="T0"/>
              <a:gd fmla="*/ 1458913 h 479" name="T1"/>
              <a:gd fmla="*/ 655637 w 215" name="T2"/>
              <a:gd fmla="*/ 328941 h 479" name="T3"/>
              <a:gd fmla="*/ 329343 w 215" name="T4"/>
              <a:gd fmla="*/ 0 h 479" name="T5"/>
              <a:gd fmla="*/ 0 w 215" name="T6"/>
              <a:gd fmla="*/ 328941 h 479" name="T7"/>
              <a:gd fmla="*/ 0 w 215" name="T8"/>
              <a:gd fmla="*/ 1458913 h 479" name="T9"/>
              <a:gd fmla="*/ 655637 w 215" name="T10"/>
              <a:gd fmla="*/ 1458913 h 4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79" w="215">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rgbClr val="FBE22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8" name="Oval 24"/>
          <p:cNvSpPr>
            <a:spLocks noChangeArrowheads="1"/>
          </p:cNvSpPr>
          <p:nvPr/>
        </p:nvSpPr>
        <p:spPr bwMode="auto">
          <a:xfrm>
            <a:off x="2997200" y="2728913"/>
            <a:ext cx="533400" cy="5302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49" name="Freeform 25"/>
          <p:cNvSpPr/>
          <p:nvPr/>
        </p:nvSpPr>
        <p:spPr bwMode="auto">
          <a:xfrm>
            <a:off x="2209800" y="1863725"/>
            <a:ext cx="655638" cy="1455738"/>
          </a:xfrm>
          <a:custGeom>
            <a:gdLst>
              <a:gd fmla="*/ 0 w 215" name="T0"/>
              <a:gd fmla="*/ 0 h 478" name="T1"/>
              <a:gd fmla="*/ 0 w 215" name="T2"/>
              <a:gd fmla="*/ 1129871 h 478" name="T3"/>
              <a:gd fmla="*/ 329344 w 215" name="T4"/>
              <a:gd fmla="*/ 1455737 h 478" name="T5"/>
              <a:gd fmla="*/ 655638 w 215" name="T6"/>
              <a:gd fmla="*/ 1129871 h 478" name="T7"/>
              <a:gd fmla="*/ 655638 w 215" name="T8"/>
              <a:gd fmla="*/ 0 h 478" name="T9"/>
              <a:gd fmla="*/ 0 w 215" name="T10"/>
              <a:gd fmla="*/ 0 h 47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78" w="215">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rgbClr val="EA55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0" name="Oval 26"/>
          <p:cNvSpPr>
            <a:spLocks noChangeArrowheads="1"/>
          </p:cNvSpPr>
          <p:nvPr/>
        </p:nvSpPr>
        <p:spPr bwMode="auto">
          <a:xfrm>
            <a:off x="2271713" y="2728913"/>
            <a:ext cx="533400" cy="5302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51" name="Freeform 27"/>
          <p:cNvSpPr/>
          <p:nvPr/>
        </p:nvSpPr>
        <p:spPr bwMode="auto">
          <a:xfrm>
            <a:off x="1484313" y="2665413"/>
            <a:ext cx="655637" cy="1458912"/>
          </a:xfrm>
          <a:custGeom>
            <a:gdLst>
              <a:gd fmla="*/ 655637 w 215" name="T0"/>
              <a:gd fmla="*/ 1458913 h 479" name="T1"/>
              <a:gd fmla="*/ 655637 w 215" name="T2"/>
              <a:gd fmla="*/ 328941 h 479" name="T3"/>
              <a:gd fmla="*/ 329343 w 215" name="T4"/>
              <a:gd fmla="*/ 0 h 479" name="T5"/>
              <a:gd fmla="*/ 0 w 215" name="T6"/>
              <a:gd fmla="*/ 328941 h 479" name="T7"/>
              <a:gd fmla="*/ 0 w 215" name="T8"/>
              <a:gd fmla="*/ 1458913 h 479" name="T9"/>
              <a:gd fmla="*/ 655637 w 215" name="T10"/>
              <a:gd fmla="*/ 1458913 h 4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79" w="215">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rgbClr val="A9D25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2" name="Oval 28"/>
          <p:cNvSpPr>
            <a:spLocks noChangeArrowheads="1"/>
          </p:cNvSpPr>
          <p:nvPr/>
        </p:nvSpPr>
        <p:spPr bwMode="auto">
          <a:xfrm>
            <a:off x="1546225" y="2728913"/>
            <a:ext cx="533400" cy="5302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53" name="Freeform 29"/>
          <p:cNvSpPr/>
          <p:nvPr/>
        </p:nvSpPr>
        <p:spPr bwMode="auto">
          <a:xfrm>
            <a:off x="3660775" y="1863725"/>
            <a:ext cx="655638" cy="1455738"/>
          </a:xfrm>
          <a:custGeom>
            <a:gdLst>
              <a:gd fmla="*/ 0 w 215" name="T0"/>
              <a:gd fmla="*/ 0 h 478" name="T1"/>
              <a:gd fmla="*/ 0 w 215" name="T2"/>
              <a:gd fmla="*/ 1129871 h 478" name="T3"/>
              <a:gd fmla="*/ 329344 w 215" name="T4"/>
              <a:gd fmla="*/ 1455737 h 478" name="T5"/>
              <a:gd fmla="*/ 655638 w 215" name="T6"/>
              <a:gd fmla="*/ 1129871 h 478" name="T7"/>
              <a:gd fmla="*/ 655638 w 215" name="T8"/>
              <a:gd fmla="*/ 0 h 478" name="T9"/>
              <a:gd fmla="*/ 0 w 215" name="T10"/>
              <a:gd fmla="*/ 0 h 47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78" w="215">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rgbClr val="7BBFA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4" name="Oval 30"/>
          <p:cNvSpPr>
            <a:spLocks noChangeArrowheads="1"/>
          </p:cNvSpPr>
          <p:nvPr/>
        </p:nvSpPr>
        <p:spPr bwMode="auto">
          <a:xfrm>
            <a:off x="3722688" y="2728913"/>
            <a:ext cx="533400" cy="5302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55" name="Freeform 31"/>
          <p:cNvSpPr>
            <a:spLocks noEditPoints="1"/>
          </p:cNvSpPr>
          <p:nvPr/>
        </p:nvSpPr>
        <p:spPr bwMode="auto">
          <a:xfrm>
            <a:off x="3157538" y="2860675"/>
            <a:ext cx="204787" cy="261938"/>
          </a:xfrm>
          <a:custGeom>
            <a:gdLst>
              <a:gd fmla="*/ 183391 w 67" name="T0"/>
              <a:gd fmla="*/ 234525 h 86" name="T1"/>
              <a:gd fmla="*/ 168109 w 67" name="T2"/>
              <a:gd fmla="*/ 249754 h 86" name="T3"/>
              <a:gd fmla="*/ 116148 w 67" name="T4"/>
              <a:gd fmla="*/ 261937 h 86" name="T5"/>
              <a:gd fmla="*/ 67243 w 67" name="T6"/>
              <a:gd fmla="*/ 240617 h 86" name="T7"/>
              <a:gd fmla="*/ 67243 w 67" name="T8"/>
              <a:gd fmla="*/ 240617 h 86" name="T9"/>
              <a:gd fmla="*/ 67243 w 67" name="T10"/>
              <a:gd fmla="*/ 240617 h 86" name="T11"/>
              <a:gd fmla="*/ 51961 w 67" name="T12"/>
              <a:gd fmla="*/ 222342 h 86" name="T13"/>
              <a:gd fmla="*/ 24452 w 67" name="T14"/>
              <a:gd fmla="*/ 176655 h 86" name="T15"/>
              <a:gd fmla="*/ 24452 w 67" name="T16"/>
              <a:gd fmla="*/ 176655 h 86" name="T17"/>
              <a:gd fmla="*/ 9170 w 67" name="T18"/>
              <a:gd fmla="*/ 149243 h 86" name="T19"/>
              <a:gd fmla="*/ 27509 w 67" name="T20"/>
              <a:gd fmla="*/ 112694 h 86" name="T21"/>
              <a:gd fmla="*/ 51961 w 67" name="T22"/>
              <a:gd fmla="*/ 124877 h 86" name="T23"/>
              <a:gd fmla="*/ 55017 w 67" name="T24"/>
              <a:gd fmla="*/ 124877 h 86" name="T25"/>
              <a:gd fmla="*/ 55017 w 67" name="T26"/>
              <a:gd fmla="*/ 127923 h 86" name="T27"/>
              <a:gd fmla="*/ 55017 w 67" name="T28"/>
              <a:gd fmla="*/ 42641 h 86" name="T29"/>
              <a:gd fmla="*/ 91696 w 67" name="T30"/>
              <a:gd fmla="*/ 21320 h 86" name="T31"/>
              <a:gd fmla="*/ 134487 w 67" name="T32"/>
              <a:gd fmla="*/ 21320 h 86" name="T33"/>
              <a:gd fmla="*/ 171165 w 67" name="T34"/>
              <a:gd fmla="*/ 42641 h 86" name="T35"/>
              <a:gd fmla="*/ 171165 w 67" name="T36"/>
              <a:gd fmla="*/ 42641 h 86" name="T37"/>
              <a:gd fmla="*/ 171165 w 67" name="T38"/>
              <a:gd fmla="*/ 42641 h 86" name="T39"/>
              <a:gd fmla="*/ 204787 w 67" name="T40"/>
              <a:gd fmla="*/ 63961 h 86" name="T41"/>
              <a:gd fmla="*/ 204787 w 67" name="T42"/>
              <a:gd fmla="*/ 179701 h 86" name="T43"/>
              <a:gd fmla="*/ 198674 w 67" name="T44"/>
              <a:gd fmla="*/ 210159 h 86" name="T45"/>
              <a:gd fmla="*/ 183391 w 67" name="T46"/>
              <a:gd fmla="*/ 234525 h 86" name="T47"/>
              <a:gd fmla="*/ 158939 w 67" name="T48"/>
              <a:gd fmla="*/ 231479 h 86" name="T49"/>
              <a:gd fmla="*/ 158939 w 67" name="T50"/>
              <a:gd fmla="*/ 231479 h 86" name="T51"/>
              <a:gd fmla="*/ 171165 w 67" name="T52"/>
              <a:gd fmla="*/ 222342 h 86" name="T53"/>
              <a:gd fmla="*/ 183391 w 67" name="T54"/>
              <a:gd fmla="*/ 204067 h 86" name="T55"/>
              <a:gd fmla="*/ 186448 w 67" name="T56"/>
              <a:gd fmla="*/ 179701 h 86" name="T57"/>
              <a:gd fmla="*/ 186448 w 67" name="T58"/>
              <a:gd fmla="*/ 63961 h 86" name="T59"/>
              <a:gd fmla="*/ 177278 w 67" name="T60"/>
              <a:gd fmla="*/ 63961 h 86" name="T61"/>
              <a:gd fmla="*/ 177278 w 67" name="T62"/>
              <a:gd fmla="*/ 118785 h 86" name="T63"/>
              <a:gd fmla="*/ 152826 w 67" name="T64"/>
              <a:gd fmla="*/ 118785 h 86" name="T65"/>
              <a:gd fmla="*/ 152826 w 67" name="T66"/>
              <a:gd fmla="*/ 42641 h 86" name="T67"/>
              <a:gd fmla="*/ 143657 w 67" name="T68"/>
              <a:gd fmla="*/ 42641 h 86" name="T69"/>
              <a:gd fmla="*/ 143657 w 67" name="T70"/>
              <a:gd fmla="*/ 42641 h 86" name="T71"/>
              <a:gd fmla="*/ 143657 w 67" name="T72"/>
              <a:gd fmla="*/ 118785 h 86" name="T73"/>
              <a:gd fmla="*/ 119204 w 67" name="T74"/>
              <a:gd fmla="*/ 118785 h 86" name="T75"/>
              <a:gd fmla="*/ 119204 w 67" name="T76"/>
              <a:gd fmla="*/ 30458 h 86" name="T77"/>
              <a:gd fmla="*/ 106978 w 67" name="T78"/>
              <a:gd fmla="*/ 30458 h 86" name="T79"/>
              <a:gd fmla="*/ 106978 w 67" name="T80"/>
              <a:gd fmla="*/ 118785 h 86" name="T81"/>
              <a:gd fmla="*/ 85583 w 67" name="T82"/>
              <a:gd fmla="*/ 118785 h 86" name="T83"/>
              <a:gd fmla="*/ 85583 w 67" name="T84"/>
              <a:gd fmla="*/ 42641 h 86" name="T85"/>
              <a:gd fmla="*/ 73357 w 67" name="T86"/>
              <a:gd fmla="*/ 42641 h 86" name="T87"/>
              <a:gd fmla="*/ 73357 w 67" name="T88"/>
              <a:gd fmla="*/ 149243 h 86" name="T89"/>
              <a:gd fmla="*/ 48904 w 67" name="T90"/>
              <a:gd fmla="*/ 155335 h 86" name="T91"/>
              <a:gd fmla="*/ 36678 w 67" name="T92"/>
              <a:gd fmla="*/ 134014 h 86" name="T93"/>
              <a:gd fmla="*/ 24452 w 67" name="T94"/>
              <a:gd fmla="*/ 140106 h 86" name="T95"/>
              <a:gd fmla="*/ 39735 w 67" name="T96"/>
              <a:gd fmla="*/ 167518 h 86" name="T97"/>
              <a:gd fmla="*/ 39735 w 67" name="T98"/>
              <a:gd fmla="*/ 167518 h 86" name="T99"/>
              <a:gd fmla="*/ 67243 w 67" name="T100"/>
              <a:gd fmla="*/ 213205 h 86" name="T101"/>
              <a:gd fmla="*/ 79470 w 67" name="T102"/>
              <a:gd fmla="*/ 225388 h 86" name="T103"/>
              <a:gd fmla="*/ 116148 w 67" name="T104"/>
              <a:gd fmla="*/ 243662 h 86" name="T105"/>
              <a:gd fmla="*/ 158939 w 67" name="T106"/>
              <a:gd fmla="*/ 231479 h 8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86" w="67">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rgbClr val="FBE22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6" name="Freeform 32"/>
          <p:cNvSpPr>
            <a:spLocks noEditPoints="1"/>
          </p:cNvSpPr>
          <p:nvPr/>
        </p:nvSpPr>
        <p:spPr bwMode="auto">
          <a:xfrm>
            <a:off x="1695450" y="2884488"/>
            <a:ext cx="233363" cy="219075"/>
          </a:xfrm>
          <a:custGeom>
            <a:gdLst>
              <a:gd fmla="*/ 115166 w 77" name="T0"/>
              <a:gd fmla="*/ 54769 h 72" name="T1"/>
              <a:gd fmla="*/ 118197 w 77" name="T2"/>
              <a:gd fmla="*/ 124751 h 72" name="T3"/>
              <a:gd fmla="*/ 124258 w 77" name="T4"/>
              <a:gd fmla="*/ 39555 h 72" name="T5"/>
              <a:gd fmla="*/ 115166 w 77" name="T6"/>
              <a:gd fmla="*/ 36513 h 72" name="T7"/>
              <a:gd fmla="*/ 96982 w 77" name="T8"/>
              <a:gd fmla="*/ 66940 h 72" name="T9"/>
              <a:gd fmla="*/ 224271 w 77" name="T10"/>
              <a:gd fmla="*/ 27384 h 72" name="T11"/>
              <a:gd fmla="*/ 200025 w 77" name="T12"/>
              <a:gd fmla="*/ 27384 h 72" name="T13"/>
              <a:gd fmla="*/ 190933 w 77" name="T14"/>
              <a:gd fmla="*/ 0 h 72" name="T15"/>
              <a:gd fmla="*/ 33338 w 77" name="T16"/>
              <a:gd fmla="*/ 9128 h 72" name="T17"/>
              <a:gd fmla="*/ 9092 w 77" name="T18"/>
              <a:gd fmla="*/ 27384 h 72" name="T19"/>
              <a:gd fmla="*/ 0 w 77" name="T20"/>
              <a:gd fmla="*/ 88239 h 72" name="T21"/>
              <a:gd fmla="*/ 15153 w 77" name="T22"/>
              <a:gd fmla="*/ 124751 h 72" name="T23"/>
              <a:gd fmla="*/ 109105 w 77" name="T24"/>
              <a:gd fmla="*/ 179520 h 72" name="T25"/>
              <a:gd fmla="*/ 69706 w 77" name="T26"/>
              <a:gd fmla="*/ 200819 h 72" name="T27"/>
              <a:gd fmla="*/ 69706 w 77" name="T28"/>
              <a:gd fmla="*/ 219075 h 72" name="T29"/>
              <a:gd fmla="*/ 172749 w 77" name="T30"/>
              <a:gd fmla="*/ 209947 h 72" name="T31"/>
              <a:gd fmla="*/ 124258 w 77" name="T32"/>
              <a:gd fmla="*/ 200819 h 72" name="T33"/>
              <a:gd fmla="*/ 187903 w 77" name="T34"/>
              <a:gd fmla="*/ 139965 h 72" name="T35"/>
              <a:gd fmla="*/ 218210 w 77" name="T36"/>
              <a:gd fmla="*/ 124751 h 72" name="T37"/>
              <a:gd fmla="*/ 233363 w 77" name="T38"/>
              <a:gd fmla="*/ 36513 h 72" name="T39"/>
              <a:gd fmla="*/ 27276 w 77" name="T40"/>
              <a:gd fmla="*/ 112580 h 72" name="T41"/>
              <a:gd fmla="*/ 27276 w 77" name="T42"/>
              <a:gd fmla="*/ 112580 h 72" name="T43"/>
              <a:gd fmla="*/ 18184 w 77" name="T44"/>
              <a:gd fmla="*/ 45641 h 72" name="T45"/>
              <a:gd fmla="*/ 33338 w 77" name="T46"/>
              <a:gd fmla="*/ 97367 h 72" name="T47"/>
              <a:gd fmla="*/ 27276 w 77" name="T48"/>
              <a:gd fmla="*/ 112580 h 72" name="T49"/>
              <a:gd fmla="*/ 181841 w 77" name="T50"/>
              <a:gd fmla="*/ 94324 h 72" name="T51"/>
              <a:gd fmla="*/ 175780 w 77" name="T52"/>
              <a:gd fmla="*/ 124751 h 72" name="T53"/>
              <a:gd fmla="*/ 115166 w 77" name="T54"/>
              <a:gd fmla="*/ 161264 h 72" name="T55"/>
              <a:gd fmla="*/ 57583 w 77" name="T56"/>
              <a:gd fmla="*/ 124751 h 72" name="T57"/>
              <a:gd fmla="*/ 51522 w 77" name="T58"/>
              <a:gd fmla="*/ 18256 h 72" name="T59"/>
              <a:gd fmla="*/ 181841 w 77" name="T60"/>
              <a:gd fmla="*/ 94324 h 72" name="T61"/>
              <a:gd fmla="*/ 215179 w 77" name="T62"/>
              <a:gd fmla="*/ 88239 h 72" name="T63"/>
              <a:gd fmla="*/ 206087 w 77" name="T64"/>
              <a:gd fmla="*/ 112580 h 72" name="T65"/>
              <a:gd fmla="*/ 200025 w 77" name="T66"/>
              <a:gd fmla="*/ 97367 h 72" name="T67"/>
              <a:gd fmla="*/ 200025 w 77" name="T68"/>
              <a:gd fmla="*/ 94324 h 72" name="T69"/>
              <a:gd fmla="*/ 215179 w 77" name="T70"/>
              <a:gd fmla="*/ 45641 h 7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72" w="77">
                <a:moveTo>
                  <a:pt x="35" y="22"/>
                </a:moveTo>
                <a:cubicBezTo>
                  <a:pt x="38" y="18"/>
                  <a:pt x="38" y="18"/>
                  <a:pt x="38" y="18"/>
                </a:cubicBezTo>
                <a:cubicBezTo>
                  <a:pt x="38" y="40"/>
                  <a:pt x="38" y="40"/>
                  <a:pt x="38" y="40"/>
                </a:cubicBezTo>
                <a:cubicBezTo>
                  <a:pt x="38" y="41"/>
                  <a:pt x="38" y="41"/>
                  <a:pt x="39" y="41"/>
                </a:cubicBezTo>
                <a:cubicBezTo>
                  <a:pt x="40" y="41"/>
                  <a:pt x="41" y="41"/>
                  <a:pt x="41" y="40"/>
                </a:cubicBezTo>
                <a:cubicBezTo>
                  <a:pt x="41" y="13"/>
                  <a:pt x="41" y="13"/>
                  <a:pt x="41" y="13"/>
                </a:cubicBezTo>
                <a:cubicBezTo>
                  <a:pt x="41" y="12"/>
                  <a:pt x="40" y="11"/>
                  <a:pt x="39" y="11"/>
                </a:cubicBezTo>
                <a:cubicBezTo>
                  <a:pt x="39" y="11"/>
                  <a:pt x="38" y="12"/>
                  <a:pt x="38" y="12"/>
                </a:cubicBezTo>
                <a:cubicBezTo>
                  <a:pt x="32" y="19"/>
                  <a:pt x="32" y="19"/>
                  <a:pt x="32" y="19"/>
                </a:cubicBezTo>
                <a:cubicBezTo>
                  <a:pt x="32" y="20"/>
                  <a:pt x="32" y="21"/>
                  <a:pt x="32" y="22"/>
                </a:cubicBezTo>
                <a:cubicBezTo>
                  <a:pt x="33" y="23"/>
                  <a:pt x="34" y="22"/>
                  <a:pt x="35" y="22"/>
                </a:cubicBezTo>
                <a:close/>
                <a:moveTo>
                  <a:pt x="74" y="9"/>
                </a:moveTo>
                <a:cubicBezTo>
                  <a:pt x="74" y="9"/>
                  <a:pt x="74" y="9"/>
                  <a:pt x="74" y="9"/>
                </a:cubicBezTo>
                <a:cubicBezTo>
                  <a:pt x="66" y="9"/>
                  <a:pt x="66" y="9"/>
                  <a:pt x="66" y="9"/>
                </a:cubicBezTo>
                <a:cubicBezTo>
                  <a:pt x="66" y="3"/>
                  <a:pt x="66" y="3"/>
                  <a:pt x="66" y="3"/>
                </a:cubicBezTo>
                <a:cubicBezTo>
                  <a:pt x="66" y="1"/>
                  <a:pt x="65" y="0"/>
                  <a:pt x="63" y="0"/>
                </a:cubicBezTo>
                <a:cubicBezTo>
                  <a:pt x="14" y="0"/>
                  <a:pt x="14" y="0"/>
                  <a:pt x="14" y="0"/>
                </a:cubicBezTo>
                <a:cubicBezTo>
                  <a:pt x="12" y="0"/>
                  <a:pt x="11" y="1"/>
                  <a:pt x="11" y="3"/>
                </a:cubicBezTo>
                <a:cubicBezTo>
                  <a:pt x="11" y="9"/>
                  <a:pt x="11" y="9"/>
                  <a:pt x="11" y="9"/>
                </a:cubicBezTo>
                <a:cubicBezTo>
                  <a:pt x="3" y="9"/>
                  <a:pt x="3" y="9"/>
                  <a:pt x="3" y="9"/>
                </a:cubicBezTo>
                <a:cubicBezTo>
                  <a:pt x="1" y="9"/>
                  <a:pt x="0" y="11"/>
                  <a:pt x="0" y="12"/>
                </a:cubicBezTo>
                <a:cubicBezTo>
                  <a:pt x="0" y="29"/>
                  <a:pt x="0" y="29"/>
                  <a:pt x="0" y="29"/>
                </a:cubicBezTo>
                <a:cubicBezTo>
                  <a:pt x="0" y="33"/>
                  <a:pt x="2" y="38"/>
                  <a:pt x="5" y="41"/>
                </a:cubicBezTo>
                <a:cubicBezTo>
                  <a:pt x="5" y="41"/>
                  <a:pt x="5" y="41"/>
                  <a:pt x="5" y="41"/>
                </a:cubicBezTo>
                <a:cubicBezTo>
                  <a:pt x="8" y="44"/>
                  <a:pt x="11" y="46"/>
                  <a:pt x="15" y="46"/>
                </a:cubicBezTo>
                <a:cubicBezTo>
                  <a:pt x="20" y="53"/>
                  <a:pt x="27" y="58"/>
                  <a:pt x="36" y="59"/>
                </a:cubicBezTo>
                <a:cubicBezTo>
                  <a:pt x="36" y="66"/>
                  <a:pt x="36" y="66"/>
                  <a:pt x="36" y="66"/>
                </a:cubicBezTo>
                <a:cubicBezTo>
                  <a:pt x="23" y="66"/>
                  <a:pt x="23" y="66"/>
                  <a:pt x="23" y="66"/>
                </a:cubicBezTo>
                <a:cubicBezTo>
                  <a:pt x="21" y="66"/>
                  <a:pt x="20" y="67"/>
                  <a:pt x="20" y="69"/>
                </a:cubicBezTo>
                <a:cubicBezTo>
                  <a:pt x="20" y="71"/>
                  <a:pt x="21" y="72"/>
                  <a:pt x="23" y="72"/>
                </a:cubicBezTo>
                <a:cubicBezTo>
                  <a:pt x="54" y="72"/>
                  <a:pt x="54" y="72"/>
                  <a:pt x="54" y="72"/>
                </a:cubicBezTo>
                <a:cubicBezTo>
                  <a:pt x="56" y="72"/>
                  <a:pt x="57" y="71"/>
                  <a:pt x="57" y="69"/>
                </a:cubicBezTo>
                <a:cubicBezTo>
                  <a:pt x="57" y="67"/>
                  <a:pt x="56" y="66"/>
                  <a:pt x="54" y="66"/>
                </a:cubicBezTo>
                <a:cubicBezTo>
                  <a:pt x="41" y="66"/>
                  <a:pt x="41" y="66"/>
                  <a:pt x="41" y="66"/>
                </a:cubicBezTo>
                <a:cubicBezTo>
                  <a:pt x="41" y="59"/>
                  <a:pt x="41" y="59"/>
                  <a:pt x="41" y="59"/>
                </a:cubicBezTo>
                <a:cubicBezTo>
                  <a:pt x="50" y="58"/>
                  <a:pt x="57" y="53"/>
                  <a:pt x="62" y="46"/>
                </a:cubicBezTo>
                <a:cubicBezTo>
                  <a:pt x="66" y="46"/>
                  <a:pt x="69" y="44"/>
                  <a:pt x="72" y="41"/>
                </a:cubicBezTo>
                <a:cubicBezTo>
                  <a:pt x="72" y="41"/>
                  <a:pt x="72" y="41"/>
                  <a:pt x="72" y="41"/>
                </a:cubicBezTo>
                <a:cubicBezTo>
                  <a:pt x="75" y="38"/>
                  <a:pt x="77" y="33"/>
                  <a:pt x="77" y="29"/>
                </a:cubicBezTo>
                <a:cubicBezTo>
                  <a:pt x="77" y="12"/>
                  <a:pt x="77" y="12"/>
                  <a:pt x="77" y="12"/>
                </a:cubicBezTo>
                <a:cubicBezTo>
                  <a:pt x="77" y="11"/>
                  <a:pt x="76" y="9"/>
                  <a:pt x="74" y="9"/>
                </a:cubicBezTo>
                <a:close/>
                <a:moveTo>
                  <a:pt x="9" y="37"/>
                </a:moveTo>
                <a:cubicBezTo>
                  <a:pt x="9" y="37"/>
                  <a:pt x="9" y="37"/>
                  <a:pt x="9" y="37"/>
                </a:cubicBezTo>
                <a:cubicBezTo>
                  <a:pt x="9" y="37"/>
                  <a:pt x="9" y="37"/>
                  <a:pt x="9" y="37"/>
                </a:cubicBezTo>
                <a:cubicBezTo>
                  <a:pt x="7" y="35"/>
                  <a:pt x="6" y="32"/>
                  <a:pt x="6" y="29"/>
                </a:cubicBezTo>
                <a:cubicBezTo>
                  <a:pt x="6" y="15"/>
                  <a:pt x="6" y="15"/>
                  <a:pt x="6" y="15"/>
                </a:cubicBezTo>
                <a:cubicBezTo>
                  <a:pt x="11" y="15"/>
                  <a:pt x="11" y="15"/>
                  <a:pt x="11" y="15"/>
                </a:cubicBezTo>
                <a:cubicBezTo>
                  <a:pt x="11" y="32"/>
                  <a:pt x="11" y="32"/>
                  <a:pt x="11" y="32"/>
                </a:cubicBezTo>
                <a:cubicBezTo>
                  <a:pt x="11" y="34"/>
                  <a:pt x="11" y="36"/>
                  <a:pt x="12" y="39"/>
                </a:cubicBezTo>
                <a:cubicBezTo>
                  <a:pt x="11" y="38"/>
                  <a:pt x="10" y="38"/>
                  <a:pt x="9" y="37"/>
                </a:cubicBezTo>
                <a:close/>
                <a:moveTo>
                  <a:pt x="60" y="31"/>
                </a:moveTo>
                <a:cubicBezTo>
                  <a:pt x="60" y="31"/>
                  <a:pt x="60" y="31"/>
                  <a:pt x="60" y="31"/>
                </a:cubicBezTo>
                <a:cubicBezTo>
                  <a:pt x="60" y="32"/>
                  <a:pt x="60" y="32"/>
                  <a:pt x="60" y="32"/>
                </a:cubicBezTo>
                <a:cubicBezTo>
                  <a:pt x="60" y="35"/>
                  <a:pt x="59" y="38"/>
                  <a:pt x="58" y="41"/>
                </a:cubicBezTo>
                <a:cubicBezTo>
                  <a:pt x="58" y="41"/>
                  <a:pt x="58" y="41"/>
                  <a:pt x="58" y="41"/>
                </a:cubicBezTo>
                <a:cubicBezTo>
                  <a:pt x="54" y="48"/>
                  <a:pt x="47" y="53"/>
                  <a:pt x="38" y="53"/>
                </a:cubicBezTo>
                <a:cubicBezTo>
                  <a:pt x="30" y="53"/>
                  <a:pt x="23" y="48"/>
                  <a:pt x="19" y="41"/>
                </a:cubicBezTo>
                <a:cubicBezTo>
                  <a:pt x="19" y="41"/>
                  <a:pt x="19" y="41"/>
                  <a:pt x="19" y="41"/>
                </a:cubicBezTo>
                <a:cubicBezTo>
                  <a:pt x="18" y="38"/>
                  <a:pt x="17" y="35"/>
                  <a:pt x="17" y="31"/>
                </a:cubicBezTo>
                <a:cubicBezTo>
                  <a:pt x="17" y="6"/>
                  <a:pt x="17" y="6"/>
                  <a:pt x="17" y="6"/>
                </a:cubicBezTo>
                <a:cubicBezTo>
                  <a:pt x="60" y="6"/>
                  <a:pt x="60" y="6"/>
                  <a:pt x="60" y="6"/>
                </a:cubicBezTo>
                <a:cubicBezTo>
                  <a:pt x="60" y="31"/>
                  <a:pt x="60" y="31"/>
                  <a:pt x="60" y="31"/>
                </a:cubicBezTo>
                <a:close/>
                <a:moveTo>
                  <a:pt x="71" y="29"/>
                </a:moveTo>
                <a:cubicBezTo>
                  <a:pt x="71" y="29"/>
                  <a:pt x="71" y="29"/>
                  <a:pt x="71" y="29"/>
                </a:cubicBezTo>
                <a:cubicBezTo>
                  <a:pt x="71" y="32"/>
                  <a:pt x="70" y="35"/>
                  <a:pt x="68" y="37"/>
                </a:cubicBezTo>
                <a:cubicBezTo>
                  <a:pt x="68" y="37"/>
                  <a:pt x="68" y="37"/>
                  <a:pt x="68" y="37"/>
                </a:cubicBezTo>
                <a:cubicBezTo>
                  <a:pt x="67" y="38"/>
                  <a:pt x="66" y="38"/>
                  <a:pt x="65" y="39"/>
                </a:cubicBezTo>
                <a:cubicBezTo>
                  <a:pt x="66" y="36"/>
                  <a:pt x="66" y="34"/>
                  <a:pt x="66" y="32"/>
                </a:cubicBezTo>
                <a:cubicBezTo>
                  <a:pt x="66" y="31"/>
                  <a:pt x="66" y="31"/>
                  <a:pt x="66" y="31"/>
                </a:cubicBezTo>
                <a:cubicBezTo>
                  <a:pt x="66" y="31"/>
                  <a:pt x="66" y="31"/>
                  <a:pt x="66" y="31"/>
                </a:cubicBezTo>
                <a:cubicBezTo>
                  <a:pt x="66" y="15"/>
                  <a:pt x="66" y="15"/>
                  <a:pt x="66" y="15"/>
                </a:cubicBezTo>
                <a:cubicBezTo>
                  <a:pt x="71" y="15"/>
                  <a:pt x="71" y="15"/>
                  <a:pt x="71" y="15"/>
                </a:cubicBezTo>
                <a:cubicBezTo>
                  <a:pt x="71" y="29"/>
                  <a:pt x="71" y="29"/>
                  <a:pt x="71" y="29"/>
                </a:cubicBezTo>
                <a:close/>
              </a:path>
            </a:pathLst>
          </a:custGeom>
          <a:solidFill>
            <a:srgbClr val="A8CE5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7" name="Freeform 33"/>
          <p:cNvSpPr>
            <a:spLocks noEditPoints="1"/>
          </p:cNvSpPr>
          <p:nvPr/>
        </p:nvSpPr>
        <p:spPr bwMode="auto">
          <a:xfrm>
            <a:off x="969963" y="2874963"/>
            <a:ext cx="233362" cy="238125"/>
          </a:xfrm>
          <a:custGeom>
            <a:gdLst>
              <a:gd fmla="*/ 200025 w 77" name="T0"/>
              <a:gd fmla="*/ 36635 h 78" name="T1"/>
              <a:gd fmla="*/ 200025 w 77" name="T2"/>
              <a:gd fmla="*/ 201490 h 78" name="T3"/>
              <a:gd fmla="*/ 33337 w 77" name="T4"/>
              <a:gd fmla="*/ 201490 h 78" name="T5"/>
              <a:gd fmla="*/ 33337 w 77" name="T6"/>
              <a:gd fmla="*/ 36635 h 78" name="T7"/>
              <a:gd fmla="*/ 112135 w 77" name="T8"/>
              <a:gd fmla="*/ 219808 h 78" name="T9"/>
              <a:gd fmla="*/ 112135 w 77" name="T10"/>
              <a:gd fmla="*/ 180120 h 78" name="T11"/>
              <a:gd fmla="*/ 75767 w 77" name="T12"/>
              <a:gd fmla="*/ 189279 h 78" name="T13"/>
              <a:gd fmla="*/ 100012 w 77" name="T14"/>
              <a:gd fmla="*/ 216755 h 78" name="T15"/>
              <a:gd fmla="*/ 187902 w 77" name="T16"/>
              <a:gd fmla="*/ 48846 h 78" name="T17"/>
              <a:gd fmla="*/ 184871 w 77" name="T18"/>
              <a:gd fmla="*/ 45793 h 78" name="T19"/>
              <a:gd fmla="*/ 181841 w 77" name="T20"/>
              <a:gd fmla="*/ 112957 h 78" name="T21"/>
              <a:gd fmla="*/ 187902 w 77" name="T22"/>
              <a:gd fmla="*/ 48846 h 78" name="T23"/>
              <a:gd fmla="*/ 175779 w 77" name="T24"/>
              <a:gd fmla="*/ 39688 h 78" name="T25"/>
              <a:gd fmla="*/ 163656 w 77" name="T26"/>
              <a:gd fmla="*/ 39688 h 78" name="T27"/>
              <a:gd fmla="*/ 175779 w 77" name="T28"/>
              <a:gd fmla="*/ 39688 h 78" name="T29"/>
              <a:gd fmla="*/ 133350 w 77" name="T30"/>
              <a:gd fmla="*/ 21370 h 78" name="T31"/>
              <a:gd fmla="*/ 121227 w 77" name="T32"/>
              <a:gd fmla="*/ 58005 h 78" name="T33"/>
              <a:gd fmla="*/ 157595 w 77" name="T34"/>
              <a:gd fmla="*/ 48846 h 78" name="T35"/>
              <a:gd fmla="*/ 133350 w 77" name="T36"/>
              <a:gd fmla="*/ 21370 h 78" name="T37"/>
              <a:gd fmla="*/ 112135 w 77" name="T38"/>
              <a:gd fmla="*/ 18317 h 78" name="T39"/>
              <a:gd fmla="*/ 78798 w 77" name="T40"/>
              <a:gd fmla="*/ 42740 h 78" name="T41"/>
              <a:gd fmla="*/ 81828 w 77" name="T42"/>
              <a:gd fmla="*/ 51899 h 78" name="T43"/>
              <a:gd fmla="*/ 112135 w 77" name="T44"/>
              <a:gd fmla="*/ 18317 h 78" name="T45"/>
              <a:gd fmla="*/ 78798 w 77" name="T46"/>
              <a:gd fmla="*/ 27476 h 78" name="T47"/>
              <a:gd fmla="*/ 66675 w 77" name="T48"/>
              <a:gd fmla="*/ 45793 h 78" name="T49"/>
              <a:gd fmla="*/ 78798 w 77" name="T50"/>
              <a:gd fmla="*/ 27476 h 78" name="T51"/>
              <a:gd fmla="*/ 48491 w 77" name="T52"/>
              <a:gd fmla="*/ 45793 h 78" name="T53"/>
              <a:gd fmla="*/ 18184 w 77" name="T54"/>
              <a:gd fmla="*/ 112957 h 78" name="T55"/>
              <a:gd fmla="*/ 63644 w 77" name="T56"/>
              <a:gd fmla="*/ 54952 h 78" name="T57"/>
              <a:gd fmla="*/ 18184 w 77" name="T58"/>
              <a:gd fmla="*/ 125168 h 78" name="T59"/>
              <a:gd fmla="*/ 45460 w 77" name="T60"/>
              <a:gd fmla="*/ 189279 h 78" name="T61"/>
              <a:gd fmla="*/ 63644 w 77" name="T62"/>
              <a:gd fmla="*/ 183173 h 78" name="T63"/>
              <a:gd fmla="*/ 18184 w 77" name="T64"/>
              <a:gd fmla="*/ 125168 h 78" name="T65"/>
              <a:gd fmla="*/ 57583 w 77" name="T66"/>
              <a:gd fmla="*/ 198438 h 78" name="T67"/>
              <a:gd fmla="*/ 69706 w 77" name="T68"/>
              <a:gd fmla="*/ 198438 h 78" name="T69"/>
              <a:gd fmla="*/ 57583 w 77" name="T70"/>
              <a:gd fmla="*/ 198438 h 78" name="T71"/>
              <a:gd fmla="*/ 121227 w 77" name="T72"/>
              <a:gd fmla="*/ 219808 h 78" name="T73"/>
              <a:gd fmla="*/ 154564 w 77" name="T74"/>
              <a:gd fmla="*/ 192332 h 78" name="T75"/>
              <a:gd fmla="*/ 151534 w 77" name="T76"/>
              <a:gd fmla="*/ 186226 h 78" name="T77"/>
              <a:gd fmla="*/ 121227 w 77" name="T78"/>
              <a:gd fmla="*/ 219808 h 78" name="T79"/>
              <a:gd fmla="*/ 154564 w 77" name="T80"/>
              <a:gd fmla="*/ 210649 h 78" name="T81"/>
              <a:gd fmla="*/ 166687 w 77" name="T82"/>
              <a:gd fmla="*/ 192332 h 78" name="T83"/>
              <a:gd fmla="*/ 154564 w 77" name="T84"/>
              <a:gd fmla="*/ 210649 h 78" name="T85"/>
              <a:gd fmla="*/ 184871 w 77" name="T86"/>
              <a:gd fmla="*/ 192332 h 78" name="T87"/>
              <a:gd fmla="*/ 215178 w 77" name="T88"/>
              <a:gd fmla="*/ 125168 h 78" name="T89"/>
              <a:gd fmla="*/ 169718 w 77" name="T90"/>
              <a:gd fmla="*/ 183173 h 78" name="T91"/>
              <a:gd fmla="*/ 160626 w 77" name="T92"/>
              <a:gd fmla="*/ 58005 h 78" name="T93"/>
              <a:gd fmla="*/ 157595 w 77" name="T94"/>
              <a:gd fmla="*/ 61058 h 78" name="T95"/>
              <a:gd fmla="*/ 121227 w 77" name="T96"/>
              <a:gd fmla="*/ 112957 h 78" name="T97"/>
              <a:gd fmla="*/ 160626 w 77" name="T98"/>
              <a:gd fmla="*/ 58005 h 78" name="T99"/>
              <a:gd fmla="*/ 112135 w 77" name="T100"/>
              <a:gd fmla="*/ 67163 h 78" name="T101"/>
              <a:gd fmla="*/ 72736 w 77" name="T102"/>
              <a:gd fmla="*/ 58005 h 78" name="T103"/>
              <a:gd fmla="*/ 112135 w 77" name="T104"/>
              <a:gd fmla="*/ 112957 h 78" name="T105"/>
              <a:gd fmla="*/ 112135 w 77" name="T106"/>
              <a:gd fmla="*/ 170962 h 78" name="T107"/>
              <a:gd fmla="*/ 112135 w 77" name="T108"/>
              <a:gd fmla="*/ 125168 h 78" name="T109"/>
              <a:gd fmla="*/ 72736 w 77" name="T110"/>
              <a:gd fmla="*/ 177067 h 78" name="T111"/>
              <a:gd fmla="*/ 112135 w 77" name="T112"/>
              <a:gd fmla="*/ 170962 h 78" name="T113"/>
              <a:gd fmla="*/ 121227 w 77" name="T114"/>
              <a:gd fmla="*/ 170962 h 78" name="T115"/>
              <a:gd fmla="*/ 160626 w 77" name="T116"/>
              <a:gd fmla="*/ 177067 h 78" name="T117"/>
              <a:gd fmla="*/ 121227 w 77" name="T118"/>
              <a:gd fmla="*/ 125168 h 7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78" w="77">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8" name="Freeform 34"/>
          <p:cNvSpPr>
            <a:spLocks noEditPoints="1"/>
          </p:cNvSpPr>
          <p:nvPr/>
        </p:nvSpPr>
        <p:spPr bwMode="auto">
          <a:xfrm>
            <a:off x="2420938" y="2874963"/>
            <a:ext cx="233362" cy="238125"/>
          </a:xfrm>
          <a:custGeom>
            <a:gdLst>
              <a:gd fmla="*/ 118196 w 77" name="T0"/>
              <a:gd fmla="*/ 174014 h 78" name="T1"/>
              <a:gd fmla="*/ 145472 w 77" name="T2"/>
              <a:gd fmla="*/ 24423 h 78" name="T3"/>
              <a:gd fmla="*/ 160626 w 77" name="T4"/>
              <a:gd fmla="*/ 30529 h 78" name="T5"/>
              <a:gd fmla="*/ 184871 w 77" name="T6"/>
              <a:gd fmla="*/ 21370 h 78" name="T7"/>
              <a:gd fmla="*/ 215178 w 77" name="T8"/>
              <a:gd fmla="*/ 61058 h 78" name="T9"/>
              <a:gd fmla="*/ 209117 w 77" name="T10"/>
              <a:gd fmla="*/ 88534 h 78" name="T11"/>
              <a:gd fmla="*/ 233362 w 77" name="T12"/>
              <a:gd fmla="*/ 97692 h 78" name="T13"/>
              <a:gd fmla="*/ 224270 w 77" name="T14"/>
              <a:gd fmla="*/ 146538 h 78" name="T15"/>
              <a:gd fmla="*/ 203055 w 77" name="T16"/>
              <a:gd fmla="*/ 161803 h 78" name="T17"/>
              <a:gd fmla="*/ 215178 w 77" name="T18"/>
              <a:gd fmla="*/ 186226 h 78" name="T19"/>
              <a:gd fmla="*/ 172748 w 77" name="T20"/>
              <a:gd fmla="*/ 216755 h 78" name="T21"/>
              <a:gd fmla="*/ 154564 w 77" name="T22"/>
              <a:gd fmla="*/ 207596 h 78" name="T23"/>
              <a:gd fmla="*/ 136380 w 77" name="T24"/>
              <a:gd fmla="*/ 238125 h 78" name="T25"/>
              <a:gd fmla="*/ 87890 w 77" name="T26"/>
              <a:gd fmla="*/ 228966 h 78" name="T27"/>
              <a:gd fmla="*/ 78798 w 77" name="T28"/>
              <a:gd fmla="*/ 207596 h 78" name="T29"/>
              <a:gd fmla="*/ 72736 w 77" name="T30"/>
              <a:gd fmla="*/ 204543 h 78" name="T31"/>
              <a:gd fmla="*/ 48491 w 77" name="T32"/>
              <a:gd fmla="*/ 216755 h 78" name="T33"/>
              <a:gd fmla="*/ 18184 w 77" name="T34"/>
              <a:gd fmla="*/ 174014 h 78" name="T35"/>
              <a:gd fmla="*/ 24245 w 77" name="T36"/>
              <a:gd fmla="*/ 146538 h 78" name="T37"/>
              <a:gd fmla="*/ 0 w 77" name="T38"/>
              <a:gd fmla="*/ 137380 h 78" name="T39"/>
              <a:gd fmla="*/ 24245 w 77" name="T40"/>
              <a:gd fmla="*/ 88534 h 78" name="T41"/>
              <a:gd fmla="*/ 18184 w 77" name="T42"/>
              <a:gd fmla="*/ 61058 h 78" name="T43"/>
              <a:gd fmla="*/ 18184 w 77" name="T44"/>
              <a:gd fmla="*/ 48846 h 78" name="T45"/>
              <a:gd fmla="*/ 72736 w 77" name="T46"/>
              <a:gd fmla="*/ 30529 h 78" name="T47"/>
              <a:gd fmla="*/ 96982 w 77" name="T48"/>
              <a:gd fmla="*/ 0 h 78" name="T49"/>
              <a:gd fmla="*/ 145472 w 77" name="T50"/>
              <a:gd fmla="*/ 9159 h 78" name="T51"/>
              <a:gd fmla="*/ 145472 w 77" name="T52"/>
              <a:gd fmla="*/ 45793 h 78" name="T53"/>
              <a:gd fmla="*/ 127288 w 77" name="T54"/>
              <a:gd fmla="*/ 33582 h 78" name="T55"/>
              <a:gd fmla="*/ 106074 w 77" name="T56"/>
              <a:gd fmla="*/ 33582 h 78" name="T57"/>
              <a:gd fmla="*/ 75767 w 77" name="T58"/>
              <a:gd fmla="*/ 51899 h 78" name="T59"/>
              <a:gd fmla="*/ 39399 w 77" name="T60"/>
              <a:gd fmla="*/ 54952 h 78" name="T61"/>
              <a:gd fmla="*/ 42429 w 77" name="T62"/>
              <a:gd fmla="*/ 88534 h 78" name="T63"/>
              <a:gd fmla="*/ 18184 w 77" name="T64"/>
              <a:gd fmla="*/ 106851 h 78" name="T65"/>
              <a:gd fmla="*/ 39399 w 77" name="T66"/>
              <a:gd fmla="*/ 137380 h 78" name="T67"/>
              <a:gd fmla="*/ 48491 w 77" name="T68"/>
              <a:gd fmla="*/ 170962 h 78" name="T69"/>
              <a:gd fmla="*/ 63644 w 77" name="T70"/>
              <a:gd fmla="*/ 186226 h 78" name="T71"/>
              <a:gd fmla="*/ 96982 w 77" name="T72"/>
              <a:gd fmla="*/ 195385 h 78" name="T73"/>
              <a:gd fmla="*/ 127288 w 77" name="T74"/>
              <a:gd fmla="*/ 219808 h 78" name="T75"/>
              <a:gd fmla="*/ 133350 w 77" name="T76"/>
              <a:gd fmla="*/ 195385 h 78" name="T77"/>
              <a:gd fmla="*/ 157595 w 77" name="T78"/>
              <a:gd fmla="*/ 186226 h 78" name="T79"/>
              <a:gd fmla="*/ 193963 w 77" name="T80"/>
              <a:gd fmla="*/ 180120 h 78" name="T81"/>
              <a:gd fmla="*/ 190933 w 77" name="T82"/>
              <a:gd fmla="*/ 149591 h 78" name="T83"/>
              <a:gd fmla="*/ 215178 w 77" name="T84"/>
              <a:gd fmla="*/ 128221 h 78" name="T85"/>
              <a:gd fmla="*/ 193963 w 77" name="T86"/>
              <a:gd fmla="*/ 100745 h 78" name="T87"/>
              <a:gd fmla="*/ 184871 w 77" name="T88"/>
              <a:gd fmla="*/ 64111 h 78" name="T89"/>
              <a:gd fmla="*/ 169718 w 77" name="T90"/>
              <a:gd fmla="*/ 48846 h 78" name="T91"/>
              <a:gd fmla="*/ 118196 w 77" name="T92"/>
              <a:gd fmla="*/ 73269 h 78" name="T93"/>
              <a:gd fmla="*/ 118196 w 77" name="T94"/>
              <a:gd fmla="*/ 164856 h 7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78" w="77">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rgbClr val="EA55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9" name="Freeform 35"/>
          <p:cNvSpPr/>
          <p:nvPr/>
        </p:nvSpPr>
        <p:spPr bwMode="auto">
          <a:xfrm>
            <a:off x="3868738" y="2884488"/>
            <a:ext cx="239712" cy="219075"/>
          </a:xfrm>
          <a:custGeom>
            <a:gdLst>
              <a:gd fmla="*/ 118339 w 79" name="T0"/>
              <a:gd fmla="*/ 60854 h 72" name="T1"/>
              <a:gd fmla="*/ 109236 w 79" name="T2"/>
              <a:gd fmla="*/ 51726 h 72" name="T3"/>
              <a:gd fmla="*/ 118339 w 79" name="T4"/>
              <a:gd fmla="*/ 42598 h 72" name="T5"/>
              <a:gd fmla="*/ 148682 w 79" name="T6"/>
              <a:gd fmla="*/ 42598 h 72" name="T7"/>
              <a:gd fmla="*/ 148682 w 79" name="T8"/>
              <a:gd fmla="*/ 9128 h 72" name="T9"/>
              <a:gd fmla="*/ 157785 w 79" name="T10"/>
              <a:gd fmla="*/ 0 h 72" name="T11"/>
              <a:gd fmla="*/ 163854 w 79" name="T12"/>
              <a:gd fmla="*/ 3043 h 72" name="T13"/>
              <a:gd fmla="*/ 233643 w 79" name="T14"/>
              <a:gd fmla="*/ 73025 h 72" name="T15"/>
              <a:gd fmla="*/ 233643 w 79" name="T16"/>
              <a:gd fmla="*/ 88239 h 72" name="T17"/>
              <a:gd fmla="*/ 233643 w 79" name="T18"/>
              <a:gd fmla="*/ 88239 h 72" name="T19"/>
              <a:gd fmla="*/ 163854 w 79" name="T20"/>
              <a:gd fmla="*/ 158221 h 72" name="T21"/>
              <a:gd fmla="*/ 151716 w 79" name="T22"/>
              <a:gd fmla="*/ 158221 h 72" name="T23"/>
              <a:gd fmla="*/ 148682 w 79" name="T24"/>
              <a:gd fmla="*/ 152135 h 72" name="T25"/>
              <a:gd fmla="*/ 148682 w 79" name="T26"/>
              <a:gd fmla="*/ 152135 h 72" name="T27"/>
              <a:gd fmla="*/ 148682 w 79" name="T28"/>
              <a:gd fmla="*/ 118666 h 72" name="T29"/>
              <a:gd fmla="*/ 81927 w 79" name="T30"/>
              <a:gd fmla="*/ 118666 h 72" name="T31"/>
              <a:gd fmla="*/ 72824 w 79" name="T32"/>
              <a:gd fmla="*/ 109538 h 72" name="T33"/>
              <a:gd fmla="*/ 72824 w 79" name="T34"/>
              <a:gd fmla="*/ 109538 h 72" name="T35"/>
              <a:gd fmla="*/ 72824 w 79" name="T36"/>
              <a:gd fmla="*/ 88239 h 72" name="T37"/>
              <a:gd fmla="*/ 24275 w 79" name="T38"/>
              <a:gd fmla="*/ 136922 h 72" name="T39"/>
              <a:gd fmla="*/ 72824 w 79" name="T40"/>
              <a:gd fmla="*/ 188648 h 72" name="T41"/>
              <a:gd fmla="*/ 72824 w 79" name="T42"/>
              <a:gd fmla="*/ 167349 h 72" name="T43"/>
              <a:gd fmla="*/ 81927 w 79" name="T44"/>
              <a:gd fmla="*/ 158221 h 72" name="T45"/>
              <a:gd fmla="*/ 81927 w 79" name="T46"/>
              <a:gd fmla="*/ 158221 h 72" name="T47"/>
              <a:gd fmla="*/ 121373 w 79" name="T48"/>
              <a:gd fmla="*/ 158221 h 72" name="T49"/>
              <a:gd fmla="*/ 130476 w 79" name="T50"/>
              <a:gd fmla="*/ 167349 h 72" name="T51"/>
              <a:gd fmla="*/ 121373 w 79" name="T52"/>
              <a:gd fmla="*/ 176477 h 72" name="T53"/>
              <a:gd fmla="*/ 91030 w 79" name="T54"/>
              <a:gd fmla="*/ 176477 h 72" name="T55"/>
              <a:gd fmla="*/ 91030 w 79" name="T56"/>
              <a:gd fmla="*/ 209947 h 72" name="T57"/>
              <a:gd fmla="*/ 91030 w 79" name="T58"/>
              <a:gd fmla="*/ 209947 h 72" name="T59"/>
              <a:gd fmla="*/ 87996 w 79" name="T60"/>
              <a:gd fmla="*/ 216032 h 72" name="T61"/>
              <a:gd fmla="*/ 75858 w 79" name="T62"/>
              <a:gd fmla="*/ 216032 h 72" name="T63"/>
              <a:gd fmla="*/ 6069 w 79" name="T64"/>
              <a:gd fmla="*/ 146050 h 72" name="T65"/>
              <a:gd fmla="*/ 6069 w 79" name="T66"/>
              <a:gd fmla="*/ 130836 h 72" name="T67"/>
              <a:gd fmla="*/ 75858 w 79" name="T68"/>
              <a:gd fmla="*/ 60854 h 72" name="T69"/>
              <a:gd fmla="*/ 81927 w 79" name="T70"/>
              <a:gd fmla="*/ 57811 h 72" name="T71"/>
              <a:gd fmla="*/ 91030 w 79" name="T72"/>
              <a:gd fmla="*/ 66940 h 72" name="T73"/>
              <a:gd fmla="*/ 91030 w 79" name="T74"/>
              <a:gd fmla="*/ 100409 h 72" name="T75"/>
              <a:gd fmla="*/ 157785 w 79" name="T76"/>
              <a:gd fmla="*/ 100409 h 72" name="T77"/>
              <a:gd fmla="*/ 157785 w 79" name="T78"/>
              <a:gd fmla="*/ 100409 h 72" name="T79"/>
              <a:gd fmla="*/ 166888 w 79" name="T80"/>
              <a:gd fmla="*/ 109538 h 72" name="T81"/>
              <a:gd fmla="*/ 166888 w 79" name="T82"/>
              <a:gd fmla="*/ 109538 h 72" name="T83"/>
              <a:gd fmla="*/ 166888 w 79" name="T84"/>
              <a:gd fmla="*/ 130836 h 72" name="T85"/>
              <a:gd fmla="*/ 215437 w 79" name="T86"/>
              <a:gd fmla="*/ 79110 h 72" name="T87"/>
              <a:gd fmla="*/ 166888 w 79" name="T88"/>
              <a:gd fmla="*/ 30427 h 72" name="T89"/>
              <a:gd fmla="*/ 166888 w 79" name="T90"/>
              <a:gd fmla="*/ 51726 h 72" name="T91"/>
              <a:gd fmla="*/ 166888 w 79" name="T92"/>
              <a:gd fmla="*/ 51726 h 72" name="T93"/>
              <a:gd fmla="*/ 157785 w 79" name="T94"/>
              <a:gd fmla="*/ 60854 h 72" name="T95"/>
              <a:gd fmla="*/ 118339 w 79" name="T96"/>
              <a:gd fmla="*/ 60854 h 7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72" w="79">
                <a:moveTo>
                  <a:pt x="39" y="20"/>
                </a:moveTo>
                <a:cubicBezTo>
                  <a:pt x="37" y="20"/>
                  <a:pt x="36" y="18"/>
                  <a:pt x="36" y="17"/>
                </a:cubicBezTo>
                <a:cubicBezTo>
                  <a:pt x="36" y="15"/>
                  <a:pt x="37" y="14"/>
                  <a:pt x="39" y="14"/>
                </a:cubicBezTo>
                <a:cubicBezTo>
                  <a:pt x="49" y="14"/>
                  <a:pt x="49" y="14"/>
                  <a:pt x="49" y="14"/>
                </a:cubicBezTo>
                <a:cubicBezTo>
                  <a:pt x="49" y="3"/>
                  <a:pt x="49" y="3"/>
                  <a:pt x="49" y="3"/>
                </a:cubicBezTo>
                <a:cubicBezTo>
                  <a:pt x="49" y="1"/>
                  <a:pt x="50" y="0"/>
                  <a:pt x="52" y="0"/>
                </a:cubicBezTo>
                <a:cubicBezTo>
                  <a:pt x="53" y="0"/>
                  <a:pt x="53" y="0"/>
                  <a:pt x="54" y="1"/>
                </a:cubicBezTo>
                <a:cubicBezTo>
                  <a:pt x="77" y="24"/>
                  <a:pt x="77" y="24"/>
                  <a:pt x="77" y="24"/>
                </a:cubicBezTo>
                <a:cubicBezTo>
                  <a:pt x="79" y="25"/>
                  <a:pt x="79" y="27"/>
                  <a:pt x="77" y="29"/>
                </a:cubicBezTo>
                <a:cubicBezTo>
                  <a:pt x="77" y="29"/>
                  <a:pt x="77" y="29"/>
                  <a:pt x="77" y="29"/>
                </a:cubicBezTo>
                <a:cubicBezTo>
                  <a:pt x="54" y="52"/>
                  <a:pt x="54" y="52"/>
                  <a:pt x="54" y="52"/>
                </a:cubicBezTo>
                <a:cubicBezTo>
                  <a:pt x="53" y="53"/>
                  <a:pt x="51" y="53"/>
                  <a:pt x="50" y="52"/>
                </a:cubicBezTo>
                <a:cubicBezTo>
                  <a:pt x="49" y="51"/>
                  <a:pt x="49" y="51"/>
                  <a:pt x="49" y="50"/>
                </a:cubicBezTo>
                <a:cubicBezTo>
                  <a:pt x="49" y="50"/>
                  <a:pt x="49" y="50"/>
                  <a:pt x="49" y="50"/>
                </a:cubicBezTo>
                <a:cubicBezTo>
                  <a:pt x="49" y="39"/>
                  <a:pt x="49" y="39"/>
                  <a:pt x="49" y="39"/>
                </a:cubicBezTo>
                <a:cubicBezTo>
                  <a:pt x="27" y="39"/>
                  <a:pt x="27" y="39"/>
                  <a:pt x="27" y="39"/>
                </a:cubicBezTo>
                <a:cubicBezTo>
                  <a:pt x="25" y="39"/>
                  <a:pt x="24" y="38"/>
                  <a:pt x="24" y="36"/>
                </a:cubicBezTo>
                <a:cubicBezTo>
                  <a:pt x="24" y="36"/>
                  <a:pt x="24" y="36"/>
                  <a:pt x="24" y="36"/>
                </a:cubicBezTo>
                <a:cubicBezTo>
                  <a:pt x="24" y="29"/>
                  <a:pt x="24" y="29"/>
                  <a:pt x="24" y="29"/>
                </a:cubicBezTo>
                <a:cubicBezTo>
                  <a:pt x="8" y="45"/>
                  <a:pt x="8" y="45"/>
                  <a:pt x="8" y="45"/>
                </a:cubicBezTo>
                <a:cubicBezTo>
                  <a:pt x="24" y="62"/>
                  <a:pt x="24" y="62"/>
                  <a:pt x="24" y="62"/>
                </a:cubicBezTo>
                <a:cubicBezTo>
                  <a:pt x="24" y="55"/>
                  <a:pt x="24" y="55"/>
                  <a:pt x="24" y="55"/>
                </a:cubicBezTo>
                <a:cubicBezTo>
                  <a:pt x="24" y="53"/>
                  <a:pt x="25" y="52"/>
                  <a:pt x="27" y="52"/>
                </a:cubicBezTo>
                <a:cubicBezTo>
                  <a:pt x="27" y="52"/>
                  <a:pt x="27" y="52"/>
                  <a:pt x="27" y="52"/>
                </a:cubicBezTo>
                <a:cubicBezTo>
                  <a:pt x="40" y="52"/>
                  <a:pt x="40" y="52"/>
                  <a:pt x="40" y="52"/>
                </a:cubicBezTo>
                <a:cubicBezTo>
                  <a:pt x="42" y="52"/>
                  <a:pt x="43" y="53"/>
                  <a:pt x="43" y="55"/>
                </a:cubicBezTo>
                <a:cubicBezTo>
                  <a:pt x="43" y="57"/>
                  <a:pt x="42" y="58"/>
                  <a:pt x="40" y="58"/>
                </a:cubicBezTo>
                <a:cubicBezTo>
                  <a:pt x="30" y="58"/>
                  <a:pt x="30" y="58"/>
                  <a:pt x="30" y="58"/>
                </a:cubicBezTo>
                <a:cubicBezTo>
                  <a:pt x="30" y="69"/>
                  <a:pt x="30" y="69"/>
                  <a:pt x="30" y="69"/>
                </a:cubicBezTo>
                <a:cubicBezTo>
                  <a:pt x="30" y="69"/>
                  <a:pt x="30" y="69"/>
                  <a:pt x="30" y="69"/>
                </a:cubicBezTo>
                <a:cubicBezTo>
                  <a:pt x="30" y="70"/>
                  <a:pt x="30" y="70"/>
                  <a:pt x="29" y="71"/>
                </a:cubicBezTo>
                <a:cubicBezTo>
                  <a:pt x="28" y="72"/>
                  <a:pt x="26" y="72"/>
                  <a:pt x="25" y="71"/>
                </a:cubicBezTo>
                <a:cubicBezTo>
                  <a:pt x="2" y="48"/>
                  <a:pt x="2" y="48"/>
                  <a:pt x="2" y="48"/>
                </a:cubicBezTo>
                <a:cubicBezTo>
                  <a:pt x="0" y="46"/>
                  <a:pt x="0" y="45"/>
                  <a:pt x="2" y="43"/>
                </a:cubicBezTo>
                <a:cubicBezTo>
                  <a:pt x="25" y="20"/>
                  <a:pt x="25" y="20"/>
                  <a:pt x="25" y="20"/>
                </a:cubicBezTo>
                <a:cubicBezTo>
                  <a:pt x="26" y="19"/>
                  <a:pt x="26" y="19"/>
                  <a:pt x="27" y="19"/>
                </a:cubicBezTo>
                <a:cubicBezTo>
                  <a:pt x="29" y="19"/>
                  <a:pt x="30" y="20"/>
                  <a:pt x="30" y="22"/>
                </a:cubicBezTo>
                <a:cubicBezTo>
                  <a:pt x="30" y="33"/>
                  <a:pt x="30" y="33"/>
                  <a:pt x="30" y="33"/>
                </a:cubicBezTo>
                <a:cubicBezTo>
                  <a:pt x="52" y="33"/>
                  <a:pt x="52" y="33"/>
                  <a:pt x="52" y="33"/>
                </a:cubicBezTo>
                <a:cubicBezTo>
                  <a:pt x="52" y="33"/>
                  <a:pt x="52" y="33"/>
                  <a:pt x="52" y="33"/>
                </a:cubicBezTo>
                <a:cubicBezTo>
                  <a:pt x="54" y="33"/>
                  <a:pt x="55" y="34"/>
                  <a:pt x="55" y="36"/>
                </a:cubicBezTo>
                <a:cubicBezTo>
                  <a:pt x="55" y="36"/>
                  <a:pt x="55" y="36"/>
                  <a:pt x="55" y="36"/>
                </a:cubicBezTo>
                <a:cubicBezTo>
                  <a:pt x="55" y="43"/>
                  <a:pt x="55" y="43"/>
                  <a:pt x="55" y="43"/>
                </a:cubicBezTo>
                <a:cubicBezTo>
                  <a:pt x="71" y="26"/>
                  <a:pt x="71" y="26"/>
                  <a:pt x="71" y="26"/>
                </a:cubicBezTo>
                <a:cubicBezTo>
                  <a:pt x="55" y="10"/>
                  <a:pt x="55" y="10"/>
                  <a:pt x="55" y="10"/>
                </a:cubicBezTo>
                <a:cubicBezTo>
                  <a:pt x="55" y="17"/>
                  <a:pt x="55" y="17"/>
                  <a:pt x="55" y="17"/>
                </a:cubicBezTo>
                <a:cubicBezTo>
                  <a:pt x="55" y="17"/>
                  <a:pt x="55" y="17"/>
                  <a:pt x="55" y="17"/>
                </a:cubicBezTo>
                <a:cubicBezTo>
                  <a:pt x="55" y="18"/>
                  <a:pt x="54" y="20"/>
                  <a:pt x="52" y="20"/>
                </a:cubicBezTo>
                <a:cubicBezTo>
                  <a:pt x="39" y="20"/>
                  <a:pt x="39" y="20"/>
                  <a:pt x="39" y="20"/>
                </a:cubicBezTo>
                <a:close/>
              </a:path>
            </a:pathLst>
          </a:custGeom>
          <a:solidFill>
            <a:srgbClr val="7BBFA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0" name="Rectangle 36"/>
          <p:cNvSpPr>
            <a:spLocks noChangeArrowheads="1"/>
          </p:cNvSpPr>
          <p:nvPr/>
        </p:nvSpPr>
        <p:spPr bwMode="auto">
          <a:xfrm>
            <a:off x="746760" y="2085975"/>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chemeClr val="bg1"/>
                </a:solidFill>
                <a:latin charset="-122" panose="020b0503020204020204" pitchFamily="34" typeface="微软雅黑"/>
                <a:ea charset="-122" panose="020b0503020204020204" pitchFamily="34" typeface="微软雅黑"/>
              </a:rPr>
              <a:t>Option 01</a:t>
            </a:r>
          </a:p>
        </p:txBody>
      </p:sp>
      <p:sp>
        <p:nvSpPr>
          <p:cNvPr id="26661" name="Rectangle 37"/>
          <p:cNvSpPr>
            <a:spLocks noChangeArrowheads="1"/>
          </p:cNvSpPr>
          <p:nvPr/>
        </p:nvSpPr>
        <p:spPr bwMode="auto">
          <a:xfrm>
            <a:off x="2199323" y="2085975"/>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chemeClr val="bg1"/>
                </a:solidFill>
                <a:latin charset="-122" panose="020b0503020204020204" pitchFamily="34" typeface="微软雅黑"/>
                <a:ea charset="-122" panose="020b0503020204020204" pitchFamily="34" typeface="微软雅黑"/>
              </a:rPr>
              <a:t>Option 03</a:t>
            </a:r>
          </a:p>
        </p:txBody>
      </p:sp>
      <p:sp>
        <p:nvSpPr>
          <p:cNvPr id="26662" name="Rectangle 38"/>
          <p:cNvSpPr>
            <a:spLocks noChangeArrowheads="1"/>
          </p:cNvSpPr>
          <p:nvPr/>
        </p:nvSpPr>
        <p:spPr bwMode="auto">
          <a:xfrm>
            <a:off x="3647123" y="2085975"/>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chemeClr val="bg1"/>
                </a:solidFill>
                <a:latin charset="-122" panose="020b0503020204020204" pitchFamily="34" typeface="微软雅黑"/>
                <a:ea charset="-122" panose="020b0503020204020204" pitchFamily="34" typeface="微软雅黑"/>
              </a:rPr>
              <a:t>Option 05</a:t>
            </a:r>
          </a:p>
        </p:txBody>
      </p:sp>
      <p:sp>
        <p:nvSpPr>
          <p:cNvPr id="26663" name="Rectangle 39"/>
          <p:cNvSpPr>
            <a:spLocks noChangeArrowheads="1"/>
          </p:cNvSpPr>
          <p:nvPr/>
        </p:nvSpPr>
        <p:spPr bwMode="auto">
          <a:xfrm>
            <a:off x="1473835" y="3722688"/>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chemeClr val="bg1"/>
                </a:solidFill>
                <a:latin charset="-122" panose="020b0503020204020204" pitchFamily="34" typeface="微软雅黑"/>
                <a:ea charset="-122" panose="020b0503020204020204" pitchFamily="34" typeface="微软雅黑"/>
              </a:rPr>
              <a:t>Option 02</a:t>
            </a:r>
          </a:p>
        </p:txBody>
      </p:sp>
      <p:sp>
        <p:nvSpPr>
          <p:cNvPr id="26664" name="Rectangle 40"/>
          <p:cNvSpPr>
            <a:spLocks noChangeArrowheads="1"/>
          </p:cNvSpPr>
          <p:nvPr/>
        </p:nvSpPr>
        <p:spPr bwMode="auto">
          <a:xfrm>
            <a:off x="2921636" y="3722688"/>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chemeClr val="bg1"/>
                </a:solidFill>
                <a:latin charset="-122" panose="020b0503020204020204" pitchFamily="34" typeface="微软雅黑"/>
                <a:ea charset="-122" panose="020b0503020204020204" pitchFamily="34" typeface="微软雅黑"/>
              </a:rPr>
              <a:t>Option 04</a:t>
            </a:r>
          </a:p>
        </p:txBody>
      </p:sp>
      <p:sp>
        <p:nvSpPr>
          <p:cNvPr id="26665" name="Rectangle 41"/>
          <p:cNvSpPr>
            <a:spLocks noChangeArrowheads="1"/>
          </p:cNvSpPr>
          <p:nvPr/>
        </p:nvSpPr>
        <p:spPr bwMode="auto">
          <a:xfrm>
            <a:off x="4787900" y="3016250"/>
            <a:ext cx="3960813" cy="9692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nSpc>
                <a:spcPct val="120000"/>
              </a:lnSpc>
            </a:pPr>
            <a:r>
              <a:rPr altLang="zh-CN" kumimoji="0" lang="en-US" sz="800">
                <a:solidFill>
                  <a:srgbClr val="7F7F7F"/>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26666" name="Rectangle 42"/>
          <p:cNvSpPr>
            <a:spLocks noChangeArrowheads="1"/>
          </p:cNvSpPr>
          <p:nvPr/>
        </p:nvSpPr>
        <p:spPr bwMode="auto">
          <a:xfrm>
            <a:off x="4795838" y="2808288"/>
            <a:ext cx="2112962"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zh-CN" sz="1000">
                <a:solidFill>
                  <a:srgbClr val="7F7F7F"/>
                </a:solidFill>
              </a:rPr>
              <a:t>WHAT MAKES US DIFFERENT?</a:t>
            </a:r>
          </a:p>
        </p:txBody>
      </p:sp>
      <p:sp>
        <p:nvSpPr>
          <p:cNvPr id="26667" name="Rectangle 43"/>
          <p:cNvSpPr>
            <a:spLocks noChangeArrowheads="1"/>
          </p:cNvSpPr>
          <p:nvPr/>
        </p:nvSpPr>
        <p:spPr bwMode="auto">
          <a:xfrm>
            <a:off x="4795838" y="2062163"/>
            <a:ext cx="11525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b="1" kumimoji="0" lang="zh-CN" sz="4000">
                <a:solidFill>
                  <a:srgbClr val="EA5514"/>
                </a:solidFill>
              </a:rPr>
              <a:t>85%</a:t>
            </a:r>
          </a:p>
        </p:txBody>
      </p:sp>
      <p:sp>
        <p:nvSpPr>
          <p:cNvPr id="44"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5"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6"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7"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8"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03</a:t>
            </a:r>
          </a:p>
        </p:txBody>
      </p:sp>
      <p:sp>
        <p:nvSpPr>
          <p:cNvPr id="49"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p:cTn dur="300" fill="hold" id="7"/>
                                        <p:tgtEl>
                                          <p:spTgt spid="47"/>
                                        </p:tgtEl>
                                        <p:attrNameLst>
                                          <p:attrName>ppt_w</p:attrName>
                                        </p:attrNameLst>
                                      </p:cBhvr>
                                      <p:tavLst>
                                        <p:tav tm="0">
                                          <p:val>
                                            <p:fltVal val="0"/>
                                          </p:val>
                                        </p:tav>
                                        <p:tav tm="100000">
                                          <p:val>
                                            <p:strVal val="#ppt_w"/>
                                          </p:val>
                                        </p:tav>
                                      </p:tavLst>
                                    </p:anim>
                                    <p:anim calcmode="lin" valueType="num">
                                      <p:cBhvr>
                                        <p:cTn dur="300" fill="hold" id="8"/>
                                        <p:tgtEl>
                                          <p:spTgt spid="47"/>
                                        </p:tgtEl>
                                        <p:attrNameLst>
                                          <p:attrName>ppt_h</p:attrName>
                                        </p:attrNameLst>
                                      </p:cBhvr>
                                      <p:tavLst>
                                        <p:tav tm="0">
                                          <p:val>
                                            <p:fltVal val="0"/>
                                          </p:val>
                                        </p:tav>
                                        <p:tav tm="100000">
                                          <p:val>
                                            <p:strVal val="#ppt_h"/>
                                          </p:val>
                                        </p:tav>
                                      </p:tavLst>
                                    </p:anim>
                                    <p:animEffect filter="fade" transition="in">
                                      <p:cBhvr>
                                        <p:cTn dur="300" id="9"/>
                                        <p:tgtEl>
                                          <p:spTgt spid="47"/>
                                        </p:tgtEl>
                                      </p:cBhvr>
                                    </p:animEffect>
                                  </p:childTnLst>
                                </p:cTn>
                              </p:par>
                              <p:par>
                                <p:cTn autoRev="1" fill="hold" grpId="1" id="10" nodeType="withEffect" presetClass="emph" presetID="6" presetSubtype="0">
                                  <p:stCondLst>
                                    <p:cond delay="300"/>
                                  </p:stCondLst>
                                  <p:childTnLst>
                                    <p:animScale>
                                      <p:cBhvr>
                                        <p:cTn dur="150" fill="hold" id="11"/>
                                        <p:tgtEl>
                                          <p:spTgt spid="47"/>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46"/>
                                        </p:tgtEl>
                                        <p:attrNameLst>
                                          <p:attrName>style.visibility</p:attrName>
                                        </p:attrNameLst>
                                      </p:cBhvr>
                                      <p:to>
                                        <p:strVal val="visible"/>
                                      </p:to>
                                    </p:set>
                                    <p:anim calcmode="lin" valueType="num">
                                      <p:cBhvr>
                                        <p:cTn dur="300" fill="hold" id="14"/>
                                        <p:tgtEl>
                                          <p:spTgt spid="46"/>
                                        </p:tgtEl>
                                        <p:attrNameLst>
                                          <p:attrName>ppt_w</p:attrName>
                                        </p:attrNameLst>
                                      </p:cBhvr>
                                      <p:tavLst>
                                        <p:tav tm="0">
                                          <p:val>
                                            <p:fltVal val="0"/>
                                          </p:val>
                                        </p:tav>
                                        <p:tav tm="100000">
                                          <p:val>
                                            <p:strVal val="#ppt_w"/>
                                          </p:val>
                                        </p:tav>
                                      </p:tavLst>
                                    </p:anim>
                                    <p:anim calcmode="lin" valueType="num">
                                      <p:cBhvr>
                                        <p:cTn dur="300" fill="hold" id="15"/>
                                        <p:tgtEl>
                                          <p:spTgt spid="46"/>
                                        </p:tgtEl>
                                        <p:attrNameLst>
                                          <p:attrName>ppt_h</p:attrName>
                                        </p:attrNameLst>
                                      </p:cBhvr>
                                      <p:tavLst>
                                        <p:tav tm="0">
                                          <p:val>
                                            <p:fltVal val="0"/>
                                          </p:val>
                                        </p:tav>
                                        <p:tav tm="100000">
                                          <p:val>
                                            <p:strVal val="#ppt_h"/>
                                          </p:val>
                                        </p:tav>
                                      </p:tavLst>
                                    </p:anim>
                                    <p:animEffect filter="fade" transition="in">
                                      <p:cBhvr>
                                        <p:cTn dur="300" id="16"/>
                                        <p:tgtEl>
                                          <p:spTgt spid="46"/>
                                        </p:tgtEl>
                                      </p:cBhvr>
                                    </p:animEffect>
                                  </p:childTnLst>
                                </p:cTn>
                              </p:par>
                              <p:par>
                                <p:cTn autoRev="1" fill="hold" grpId="1" id="17" nodeType="withEffect" presetClass="emph" presetID="6" presetSubtype="0">
                                  <p:stCondLst>
                                    <p:cond delay="600"/>
                                  </p:stCondLst>
                                  <p:childTnLst>
                                    <p:animScale>
                                      <p:cBhvr>
                                        <p:cTn dur="150" fill="hold" id="18"/>
                                        <p:tgtEl>
                                          <p:spTgt spid="46"/>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45"/>
                                        </p:tgtEl>
                                        <p:attrNameLst>
                                          <p:attrName>style.visibility</p:attrName>
                                        </p:attrNameLst>
                                      </p:cBhvr>
                                      <p:to>
                                        <p:strVal val="visible"/>
                                      </p:to>
                                    </p:set>
                                    <p:anim calcmode="lin" valueType="num">
                                      <p:cBhvr>
                                        <p:cTn dur="300" fill="hold" id="21"/>
                                        <p:tgtEl>
                                          <p:spTgt spid="45"/>
                                        </p:tgtEl>
                                        <p:attrNameLst>
                                          <p:attrName>ppt_w</p:attrName>
                                        </p:attrNameLst>
                                      </p:cBhvr>
                                      <p:tavLst>
                                        <p:tav tm="0">
                                          <p:val>
                                            <p:fltVal val="0"/>
                                          </p:val>
                                        </p:tav>
                                        <p:tav tm="100000">
                                          <p:val>
                                            <p:strVal val="#ppt_w"/>
                                          </p:val>
                                        </p:tav>
                                      </p:tavLst>
                                    </p:anim>
                                    <p:anim calcmode="lin" valueType="num">
                                      <p:cBhvr>
                                        <p:cTn dur="300" fill="hold" id="22"/>
                                        <p:tgtEl>
                                          <p:spTgt spid="45"/>
                                        </p:tgtEl>
                                        <p:attrNameLst>
                                          <p:attrName>ppt_h</p:attrName>
                                        </p:attrNameLst>
                                      </p:cBhvr>
                                      <p:tavLst>
                                        <p:tav tm="0">
                                          <p:val>
                                            <p:fltVal val="0"/>
                                          </p:val>
                                        </p:tav>
                                        <p:tav tm="100000">
                                          <p:val>
                                            <p:strVal val="#ppt_h"/>
                                          </p:val>
                                        </p:tav>
                                      </p:tavLst>
                                    </p:anim>
                                    <p:animEffect filter="fade" transition="in">
                                      <p:cBhvr>
                                        <p:cTn dur="300" id="23"/>
                                        <p:tgtEl>
                                          <p:spTgt spid="45"/>
                                        </p:tgtEl>
                                      </p:cBhvr>
                                    </p:animEffect>
                                  </p:childTnLst>
                                </p:cTn>
                              </p:par>
                              <p:par>
                                <p:cTn autoRev="1" fill="hold" grpId="1" id="24" nodeType="withEffect" presetClass="emph" presetID="6" presetSubtype="0">
                                  <p:stCondLst>
                                    <p:cond delay="900"/>
                                  </p:stCondLst>
                                  <p:childTnLst>
                                    <p:animScale>
                                      <p:cBhvr>
                                        <p:cTn dur="150" fill="hold" id="25"/>
                                        <p:tgtEl>
                                          <p:spTgt spid="45"/>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44"/>
                                        </p:tgtEl>
                                        <p:attrNameLst>
                                          <p:attrName>style.visibility</p:attrName>
                                        </p:attrNameLst>
                                      </p:cBhvr>
                                      <p:to>
                                        <p:strVal val="visible"/>
                                      </p:to>
                                    </p:set>
                                    <p:anim calcmode="lin" valueType="num">
                                      <p:cBhvr>
                                        <p:cTn dur="300" fill="hold" id="28"/>
                                        <p:tgtEl>
                                          <p:spTgt spid="44"/>
                                        </p:tgtEl>
                                        <p:attrNameLst>
                                          <p:attrName>ppt_w</p:attrName>
                                        </p:attrNameLst>
                                      </p:cBhvr>
                                      <p:tavLst>
                                        <p:tav tm="0">
                                          <p:val>
                                            <p:fltVal val="0"/>
                                          </p:val>
                                        </p:tav>
                                        <p:tav tm="100000">
                                          <p:val>
                                            <p:strVal val="#ppt_w"/>
                                          </p:val>
                                        </p:tav>
                                      </p:tavLst>
                                    </p:anim>
                                    <p:anim calcmode="lin" valueType="num">
                                      <p:cBhvr>
                                        <p:cTn dur="300" fill="hold" id="29"/>
                                        <p:tgtEl>
                                          <p:spTgt spid="44"/>
                                        </p:tgtEl>
                                        <p:attrNameLst>
                                          <p:attrName>ppt_h</p:attrName>
                                        </p:attrNameLst>
                                      </p:cBhvr>
                                      <p:tavLst>
                                        <p:tav tm="0">
                                          <p:val>
                                            <p:fltVal val="0"/>
                                          </p:val>
                                        </p:tav>
                                        <p:tav tm="100000">
                                          <p:val>
                                            <p:strVal val="#ppt_h"/>
                                          </p:val>
                                        </p:tav>
                                      </p:tavLst>
                                    </p:anim>
                                    <p:animEffect filter="fade" transition="in">
                                      <p:cBhvr>
                                        <p:cTn dur="300" id="30"/>
                                        <p:tgtEl>
                                          <p:spTgt spid="44"/>
                                        </p:tgtEl>
                                      </p:cBhvr>
                                    </p:animEffect>
                                  </p:childTnLst>
                                </p:cTn>
                              </p:par>
                              <p:par>
                                <p:cTn autoRev="1" fill="hold" grpId="1" id="31" nodeType="withEffect" presetClass="emph" presetID="6" presetSubtype="0">
                                  <p:stCondLst>
                                    <p:cond delay="1200"/>
                                  </p:stCondLst>
                                  <p:childTnLst>
                                    <p:animScale>
                                      <p:cBhvr>
                                        <p:cTn dur="150" fill="hold" id="32"/>
                                        <p:tgtEl>
                                          <p:spTgt spid="44"/>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48"/>
                                        </p:tgtEl>
                                        <p:attrNameLst>
                                          <p:attrName>style.visibility</p:attrName>
                                        </p:attrNameLst>
                                      </p:cBhvr>
                                      <p:to>
                                        <p:strVal val="visible"/>
                                      </p:to>
                                    </p:set>
                                    <p:anim calcmode="lin" valueType="num">
                                      <p:cBhvr>
                                        <p:cTn dur="300" fill="hold" id="35"/>
                                        <p:tgtEl>
                                          <p:spTgt spid="48"/>
                                        </p:tgtEl>
                                        <p:attrNameLst>
                                          <p:attrName>ppt_w</p:attrName>
                                        </p:attrNameLst>
                                      </p:cBhvr>
                                      <p:tavLst>
                                        <p:tav tm="0">
                                          <p:val>
                                            <p:fltVal val="0"/>
                                          </p:val>
                                        </p:tav>
                                        <p:tav tm="100000">
                                          <p:val>
                                            <p:strVal val="#ppt_w"/>
                                          </p:val>
                                        </p:tav>
                                      </p:tavLst>
                                    </p:anim>
                                    <p:anim calcmode="lin" valueType="num">
                                      <p:cBhvr>
                                        <p:cTn dur="300" fill="hold" id="36"/>
                                        <p:tgtEl>
                                          <p:spTgt spid="48"/>
                                        </p:tgtEl>
                                        <p:attrNameLst>
                                          <p:attrName>ppt_h</p:attrName>
                                        </p:attrNameLst>
                                      </p:cBhvr>
                                      <p:tavLst>
                                        <p:tav tm="0">
                                          <p:val>
                                            <p:fltVal val="0"/>
                                          </p:val>
                                        </p:tav>
                                        <p:tav tm="100000">
                                          <p:val>
                                            <p:strVal val="#ppt_h"/>
                                          </p:val>
                                        </p:tav>
                                      </p:tavLst>
                                    </p:anim>
                                    <p:animEffect filter="fade" transition="in">
                                      <p:cBhvr>
                                        <p:cTn dur="300" id="37"/>
                                        <p:tgtEl>
                                          <p:spTgt spid="48"/>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49"/>
                                        </p:tgtEl>
                                        <p:attrNameLst>
                                          <p:attrName>style.visibility</p:attrName>
                                        </p:attrNameLst>
                                      </p:cBhvr>
                                      <p:to>
                                        <p:strVal val="visible"/>
                                      </p:to>
                                    </p:set>
                                    <p:animEffect filter="wipe(left)" transition="in">
                                      <p:cBhvr>
                                        <p:cTn dur="500" id="40"/>
                                        <p:tgtEl>
                                          <p:spTgt spid="49"/>
                                        </p:tgtEl>
                                      </p:cBhvr>
                                    </p:animEffect>
                                  </p:childTnLst>
                                </p:cTn>
                              </p:par>
                              <p:par>
                                <p:cTn autoRev="1" fill="hold" grpId="1" id="41" nodeType="withEffect" presetClass="emph" presetID="6" presetSubtype="0">
                                  <p:stCondLst>
                                    <p:cond delay="800"/>
                                  </p:stCondLst>
                                  <p:childTnLst>
                                    <p:animScale>
                                      <p:cBhvr>
                                        <p:cTn dur="150" fill="hold" id="42"/>
                                        <p:tgtEl>
                                          <p:spTgt spid="48"/>
                                        </p:tgtEl>
                                      </p:cBhvr>
                                      <p:by x="110000" y="110000"/>
                                    </p:animScale>
                                  </p:childTnLst>
                                </p:cTn>
                              </p:par>
                              <p:par>
                                <p:cTn fill="hold" grpId="0" id="43" nodeType="withEffect" presetClass="entr" presetID="2" presetSubtype="1">
                                  <p:stCondLst>
                                    <p:cond delay="800"/>
                                  </p:stCondLst>
                                  <p:childTnLst>
                                    <p:set>
                                      <p:cBhvr>
                                        <p:cTn dur="1" fill="hold" id="44">
                                          <p:stCondLst>
                                            <p:cond delay="0"/>
                                          </p:stCondLst>
                                        </p:cTn>
                                        <p:tgtEl>
                                          <p:spTgt spid="26645"/>
                                        </p:tgtEl>
                                        <p:attrNameLst>
                                          <p:attrName>style.visibility</p:attrName>
                                        </p:attrNameLst>
                                      </p:cBhvr>
                                      <p:to>
                                        <p:strVal val="visible"/>
                                      </p:to>
                                    </p:set>
                                    <p:anim calcmode="lin" valueType="num">
                                      <p:cBhvr additive="base">
                                        <p:cTn dur="500" fill="hold" id="45"/>
                                        <p:tgtEl>
                                          <p:spTgt spid="26645"/>
                                        </p:tgtEl>
                                        <p:attrNameLst>
                                          <p:attrName>ppt_x</p:attrName>
                                        </p:attrNameLst>
                                      </p:cBhvr>
                                      <p:tavLst>
                                        <p:tav tm="0">
                                          <p:val>
                                            <p:strVal val="#ppt_x"/>
                                          </p:val>
                                        </p:tav>
                                        <p:tav tm="100000">
                                          <p:val>
                                            <p:strVal val="#ppt_x"/>
                                          </p:val>
                                        </p:tav>
                                      </p:tavLst>
                                    </p:anim>
                                    <p:anim calcmode="lin" valueType="num">
                                      <p:cBhvr additive="base">
                                        <p:cTn dur="500" fill="hold" id="46"/>
                                        <p:tgtEl>
                                          <p:spTgt spid="26645"/>
                                        </p:tgtEl>
                                        <p:attrNameLst>
                                          <p:attrName>ppt_y</p:attrName>
                                        </p:attrNameLst>
                                      </p:cBhvr>
                                      <p:tavLst>
                                        <p:tav tm="0">
                                          <p:val>
                                            <p:strVal val="0-#ppt_h/2"/>
                                          </p:val>
                                        </p:tav>
                                        <p:tav tm="100000">
                                          <p:val>
                                            <p:strVal val="#ppt_y"/>
                                          </p:val>
                                        </p:tav>
                                      </p:tavLst>
                                    </p:anim>
                                  </p:childTnLst>
                                </p:cTn>
                              </p:par>
                              <p:par>
                                <p:cTn fill="hold" grpId="0" id="47" nodeType="withEffect" presetClass="entr" presetID="2" presetSubtype="1">
                                  <p:stCondLst>
                                    <p:cond delay="900"/>
                                  </p:stCondLst>
                                  <p:childTnLst>
                                    <p:set>
                                      <p:cBhvr>
                                        <p:cTn dur="1" fill="hold" id="48">
                                          <p:stCondLst>
                                            <p:cond delay="0"/>
                                          </p:stCondLst>
                                        </p:cTn>
                                        <p:tgtEl>
                                          <p:spTgt spid="26660"/>
                                        </p:tgtEl>
                                        <p:attrNameLst>
                                          <p:attrName>style.visibility</p:attrName>
                                        </p:attrNameLst>
                                      </p:cBhvr>
                                      <p:to>
                                        <p:strVal val="visible"/>
                                      </p:to>
                                    </p:set>
                                    <p:anim calcmode="lin" valueType="num">
                                      <p:cBhvr additive="base">
                                        <p:cTn dur="500" fill="hold" id="49"/>
                                        <p:tgtEl>
                                          <p:spTgt spid="26660"/>
                                        </p:tgtEl>
                                        <p:attrNameLst>
                                          <p:attrName>ppt_x</p:attrName>
                                        </p:attrNameLst>
                                      </p:cBhvr>
                                      <p:tavLst>
                                        <p:tav tm="0">
                                          <p:val>
                                            <p:strVal val="#ppt_x"/>
                                          </p:val>
                                        </p:tav>
                                        <p:tav tm="100000">
                                          <p:val>
                                            <p:strVal val="#ppt_x"/>
                                          </p:val>
                                        </p:tav>
                                      </p:tavLst>
                                    </p:anim>
                                    <p:anim calcmode="lin" valueType="num">
                                      <p:cBhvr additive="base">
                                        <p:cTn dur="500" fill="hold" id="50"/>
                                        <p:tgtEl>
                                          <p:spTgt spid="26660"/>
                                        </p:tgtEl>
                                        <p:attrNameLst>
                                          <p:attrName>ppt_y</p:attrName>
                                        </p:attrNameLst>
                                      </p:cBhvr>
                                      <p:tavLst>
                                        <p:tav tm="0">
                                          <p:val>
                                            <p:strVal val="0-#ppt_h/2"/>
                                          </p:val>
                                        </p:tav>
                                        <p:tav tm="100000">
                                          <p:val>
                                            <p:strVal val="#ppt_y"/>
                                          </p:val>
                                        </p:tav>
                                      </p:tavLst>
                                    </p:anim>
                                  </p:childTnLst>
                                </p:cTn>
                              </p:par>
                              <p:par>
                                <p:cTn fill="hold" grpId="0" id="51" nodeType="withEffect" presetClass="entr" presetID="53" presetSubtype="0">
                                  <p:stCondLst>
                                    <p:cond delay="1100"/>
                                  </p:stCondLst>
                                  <p:childTnLst>
                                    <p:set>
                                      <p:cBhvr>
                                        <p:cTn dur="1" fill="hold" id="52">
                                          <p:stCondLst>
                                            <p:cond delay="0"/>
                                          </p:stCondLst>
                                        </p:cTn>
                                        <p:tgtEl>
                                          <p:spTgt spid="26646"/>
                                        </p:tgtEl>
                                        <p:attrNameLst>
                                          <p:attrName>style.visibility</p:attrName>
                                        </p:attrNameLst>
                                      </p:cBhvr>
                                      <p:to>
                                        <p:strVal val="visible"/>
                                      </p:to>
                                    </p:set>
                                    <p:anim calcmode="lin" valueType="num">
                                      <p:cBhvr>
                                        <p:cTn dur="300" fill="hold" id="53"/>
                                        <p:tgtEl>
                                          <p:spTgt spid="26646"/>
                                        </p:tgtEl>
                                        <p:attrNameLst>
                                          <p:attrName>ppt_w</p:attrName>
                                        </p:attrNameLst>
                                      </p:cBhvr>
                                      <p:tavLst>
                                        <p:tav tm="0">
                                          <p:val>
                                            <p:fltVal val="0"/>
                                          </p:val>
                                        </p:tav>
                                        <p:tav tm="100000">
                                          <p:val>
                                            <p:strVal val="#ppt_w"/>
                                          </p:val>
                                        </p:tav>
                                      </p:tavLst>
                                    </p:anim>
                                    <p:anim calcmode="lin" valueType="num">
                                      <p:cBhvr>
                                        <p:cTn dur="300" fill="hold" id="54"/>
                                        <p:tgtEl>
                                          <p:spTgt spid="26646"/>
                                        </p:tgtEl>
                                        <p:attrNameLst>
                                          <p:attrName>ppt_h</p:attrName>
                                        </p:attrNameLst>
                                      </p:cBhvr>
                                      <p:tavLst>
                                        <p:tav tm="0">
                                          <p:val>
                                            <p:fltVal val="0"/>
                                          </p:val>
                                        </p:tav>
                                        <p:tav tm="100000">
                                          <p:val>
                                            <p:strVal val="#ppt_h"/>
                                          </p:val>
                                        </p:tav>
                                      </p:tavLst>
                                    </p:anim>
                                    <p:animEffect filter="fade" transition="in">
                                      <p:cBhvr>
                                        <p:cTn dur="300" id="55"/>
                                        <p:tgtEl>
                                          <p:spTgt spid="26646"/>
                                        </p:tgtEl>
                                      </p:cBhvr>
                                    </p:animEffect>
                                  </p:childTnLst>
                                </p:cTn>
                              </p:par>
                              <p:par>
                                <p:cTn autoRev="1" fill="hold" grpId="1" id="56" nodeType="withEffect" presetClass="emph" presetID="6" presetSubtype="0">
                                  <p:stCondLst>
                                    <p:cond delay="1400"/>
                                  </p:stCondLst>
                                  <p:childTnLst>
                                    <p:animScale>
                                      <p:cBhvr>
                                        <p:cTn dur="150" fill="hold" id="57"/>
                                        <p:tgtEl>
                                          <p:spTgt spid="26646"/>
                                        </p:tgtEl>
                                      </p:cBhvr>
                                      <p:by x="110000" y="110000"/>
                                    </p:animScale>
                                  </p:childTnLst>
                                </p:cTn>
                              </p:par>
                              <p:par>
                                <p:cTn fill="hold" grpId="0" id="58" nodeType="withEffect" presetClass="entr" presetID="53" presetSubtype="0">
                                  <p:stCondLst>
                                    <p:cond delay="1200"/>
                                  </p:stCondLst>
                                  <p:childTnLst>
                                    <p:set>
                                      <p:cBhvr>
                                        <p:cTn dur="1" fill="hold" id="59">
                                          <p:stCondLst>
                                            <p:cond delay="0"/>
                                          </p:stCondLst>
                                        </p:cTn>
                                        <p:tgtEl>
                                          <p:spTgt spid="26657"/>
                                        </p:tgtEl>
                                        <p:attrNameLst>
                                          <p:attrName>style.visibility</p:attrName>
                                        </p:attrNameLst>
                                      </p:cBhvr>
                                      <p:to>
                                        <p:strVal val="visible"/>
                                      </p:to>
                                    </p:set>
                                    <p:anim calcmode="lin" valueType="num">
                                      <p:cBhvr>
                                        <p:cTn dur="300" fill="hold" id="60"/>
                                        <p:tgtEl>
                                          <p:spTgt spid="26657"/>
                                        </p:tgtEl>
                                        <p:attrNameLst>
                                          <p:attrName>ppt_w</p:attrName>
                                        </p:attrNameLst>
                                      </p:cBhvr>
                                      <p:tavLst>
                                        <p:tav tm="0">
                                          <p:val>
                                            <p:fltVal val="0"/>
                                          </p:val>
                                        </p:tav>
                                        <p:tav tm="100000">
                                          <p:val>
                                            <p:strVal val="#ppt_w"/>
                                          </p:val>
                                        </p:tav>
                                      </p:tavLst>
                                    </p:anim>
                                    <p:anim calcmode="lin" valueType="num">
                                      <p:cBhvr>
                                        <p:cTn dur="300" fill="hold" id="61"/>
                                        <p:tgtEl>
                                          <p:spTgt spid="26657"/>
                                        </p:tgtEl>
                                        <p:attrNameLst>
                                          <p:attrName>ppt_h</p:attrName>
                                        </p:attrNameLst>
                                      </p:cBhvr>
                                      <p:tavLst>
                                        <p:tav tm="0">
                                          <p:val>
                                            <p:fltVal val="0"/>
                                          </p:val>
                                        </p:tav>
                                        <p:tav tm="100000">
                                          <p:val>
                                            <p:strVal val="#ppt_h"/>
                                          </p:val>
                                        </p:tav>
                                      </p:tavLst>
                                    </p:anim>
                                    <p:animEffect filter="fade" transition="in">
                                      <p:cBhvr>
                                        <p:cTn dur="300" id="62"/>
                                        <p:tgtEl>
                                          <p:spTgt spid="26657"/>
                                        </p:tgtEl>
                                      </p:cBhvr>
                                    </p:animEffect>
                                  </p:childTnLst>
                                </p:cTn>
                              </p:par>
                              <p:par>
                                <p:cTn autoRev="1" fill="hold" grpId="1" id="63" nodeType="withEffect" presetClass="emph" presetID="6" presetSubtype="0">
                                  <p:stCondLst>
                                    <p:cond delay="1500"/>
                                  </p:stCondLst>
                                  <p:childTnLst>
                                    <p:animScale>
                                      <p:cBhvr>
                                        <p:cTn dur="150" fill="hold" id="64"/>
                                        <p:tgtEl>
                                          <p:spTgt spid="26657"/>
                                        </p:tgtEl>
                                      </p:cBhvr>
                                      <p:by x="110000" y="110000"/>
                                    </p:animScale>
                                  </p:childTnLst>
                                </p:cTn>
                              </p:par>
                              <p:par>
                                <p:cTn fill="hold" grpId="0" id="65" nodeType="withEffect" presetClass="entr" presetID="2" presetSubtype="4">
                                  <p:stCondLst>
                                    <p:cond delay="1500"/>
                                  </p:stCondLst>
                                  <p:childTnLst>
                                    <p:set>
                                      <p:cBhvr>
                                        <p:cTn dur="1" fill="hold" id="66">
                                          <p:stCondLst>
                                            <p:cond delay="0"/>
                                          </p:stCondLst>
                                        </p:cTn>
                                        <p:tgtEl>
                                          <p:spTgt spid="26651"/>
                                        </p:tgtEl>
                                        <p:attrNameLst>
                                          <p:attrName>style.visibility</p:attrName>
                                        </p:attrNameLst>
                                      </p:cBhvr>
                                      <p:to>
                                        <p:strVal val="visible"/>
                                      </p:to>
                                    </p:set>
                                    <p:anim calcmode="lin" valueType="num">
                                      <p:cBhvr additive="base">
                                        <p:cTn dur="500" fill="hold" id="67"/>
                                        <p:tgtEl>
                                          <p:spTgt spid="26651"/>
                                        </p:tgtEl>
                                        <p:attrNameLst>
                                          <p:attrName>ppt_x</p:attrName>
                                        </p:attrNameLst>
                                      </p:cBhvr>
                                      <p:tavLst>
                                        <p:tav tm="0">
                                          <p:val>
                                            <p:strVal val="#ppt_x"/>
                                          </p:val>
                                        </p:tav>
                                        <p:tav tm="100000">
                                          <p:val>
                                            <p:strVal val="#ppt_x"/>
                                          </p:val>
                                        </p:tav>
                                      </p:tavLst>
                                    </p:anim>
                                    <p:anim calcmode="lin" valueType="num">
                                      <p:cBhvr additive="base">
                                        <p:cTn dur="500" fill="hold" id="68"/>
                                        <p:tgtEl>
                                          <p:spTgt spid="26651"/>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1600"/>
                                  </p:stCondLst>
                                  <p:childTnLst>
                                    <p:set>
                                      <p:cBhvr>
                                        <p:cTn dur="1" fill="hold" id="70">
                                          <p:stCondLst>
                                            <p:cond delay="0"/>
                                          </p:stCondLst>
                                        </p:cTn>
                                        <p:tgtEl>
                                          <p:spTgt spid="26663"/>
                                        </p:tgtEl>
                                        <p:attrNameLst>
                                          <p:attrName>style.visibility</p:attrName>
                                        </p:attrNameLst>
                                      </p:cBhvr>
                                      <p:to>
                                        <p:strVal val="visible"/>
                                      </p:to>
                                    </p:set>
                                    <p:anim calcmode="lin" valueType="num">
                                      <p:cBhvr additive="base">
                                        <p:cTn dur="500" fill="hold" id="71"/>
                                        <p:tgtEl>
                                          <p:spTgt spid="26663"/>
                                        </p:tgtEl>
                                        <p:attrNameLst>
                                          <p:attrName>ppt_x</p:attrName>
                                        </p:attrNameLst>
                                      </p:cBhvr>
                                      <p:tavLst>
                                        <p:tav tm="0">
                                          <p:val>
                                            <p:strVal val="#ppt_x"/>
                                          </p:val>
                                        </p:tav>
                                        <p:tav tm="100000">
                                          <p:val>
                                            <p:strVal val="#ppt_x"/>
                                          </p:val>
                                        </p:tav>
                                      </p:tavLst>
                                    </p:anim>
                                    <p:anim calcmode="lin" valueType="num">
                                      <p:cBhvr additive="base">
                                        <p:cTn dur="500" fill="hold" id="72"/>
                                        <p:tgtEl>
                                          <p:spTgt spid="26663"/>
                                        </p:tgtEl>
                                        <p:attrNameLst>
                                          <p:attrName>ppt_y</p:attrName>
                                        </p:attrNameLst>
                                      </p:cBhvr>
                                      <p:tavLst>
                                        <p:tav tm="0">
                                          <p:val>
                                            <p:strVal val="1+#ppt_h/2"/>
                                          </p:val>
                                        </p:tav>
                                        <p:tav tm="100000">
                                          <p:val>
                                            <p:strVal val="#ppt_y"/>
                                          </p:val>
                                        </p:tav>
                                      </p:tavLst>
                                    </p:anim>
                                  </p:childTnLst>
                                </p:cTn>
                              </p:par>
                              <p:par>
                                <p:cTn fill="hold" grpId="0" id="73" nodeType="withEffect" presetClass="entr" presetID="53" presetSubtype="0">
                                  <p:stCondLst>
                                    <p:cond delay="1800"/>
                                  </p:stCondLst>
                                  <p:childTnLst>
                                    <p:set>
                                      <p:cBhvr>
                                        <p:cTn dur="1" fill="hold" id="74">
                                          <p:stCondLst>
                                            <p:cond delay="0"/>
                                          </p:stCondLst>
                                        </p:cTn>
                                        <p:tgtEl>
                                          <p:spTgt spid="26652"/>
                                        </p:tgtEl>
                                        <p:attrNameLst>
                                          <p:attrName>style.visibility</p:attrName>
                                        </p:attrNameLst>
                                      </p:cBhvr>
                                      <p:to>
                                        <p:strVal val="visible"/>
                                      </p:to>
                                    </p:set>
                                    <p:anim calcmode="lin" valueType="num">
                                      <p:cBhvr>
                                        <p:cTn dur="300" fill="hold" id="75"/>
                                        <p:tgtEl>
                                          <p:spTgt spid="26652"/>
                                        </p:tgtEl>
                                        <p:attrNameLst>
                                          <p:attrName>ppt_w</p:attrName>
                                        </p:attrNameLst>
                                      </p:cBhvr>
                                      <p:tavLst>
                                        <p:tav tm="0">
                                          <p:val>
                                            <p:fltVal val="0"/>
                                          </p:val>
                                        </p:tav>
                                        <p:tav tm="100000">
                                          <p:val>
                                            <p:strVal val="#ppt_w"/>
                                          </p:val>
                                        </p:tav>
                                      </p:tavLst>
                                    </p:anim>
                                    <p:anim calcmode="lin" valueType="num">
                                      <p:cBhvr>
                                        <p:cTn dur="300" fill="hold" id="76"/>
                                        <p:tgtEl>
                                          <p:spTgt spid="26652"/>
                                        </p:tgtEl>
                                        <p:attrNameLst>
                                          <p:attrName>ppt_h</p:attrName>
                                        </p:attrNameLst>
                                      </p:cBhvr>
                                      <p:tavLst>
                                        <p:tav tm="0">
                                          <p:val>
                                            <p:fltVal val="0"/>
                                          </p:val>
                                        </p:tav>
                                        <p:tav tm="100000">
                                          <p:val>
                                            <p:strVal val="#ppt_h"/>
                                          </p:val>
                                        </p:tav>
                                      </p:tavLst>
                                    </p:anim>
                                    <p:animEffect filter="fade" transition="in">
                                      <p:cBhvr>
                                        <p:cTn dur="300" id="77"/>
                                        <p:tgtEl>
                                          <p:spTgt spid="26652"/>
                                        </p:tgtEl>
                                      </p:cBhvr>
                                    </p:animEffect>
                                  </p:childTnLst>
                                </p:cTn>
                              </p:par>
                              <p:par>
                                <p:cTn autoRev="1" fill="hold" grpId="1" id="78" nodeType="withEffect" presetClass="emph" presetID="6" presetSubtype="0">
                                  <p:stCondLst>
                                    <p:cond delay="2100"/>
                                  </p:stCondLst>
                                  <p:childTnLst>
                                    <p:animScale>
                                      <p:cBhvr>
                                        <p:cTn dur="150" fill="hold" id="79"/>
                                        <p:tgtEl>
                                          <p:spTgt spid="26652"/>
                                        </p:tgtEl>
                                      </p:cBhvr>
                                      <p:by x="110000" y="110000"/>
                                    </p:animScale>
                                  </p:childTnLst>
                                </p:cTn>
                              </p:par>
                              <p:par>
                                <p:cTn fill="hold" grpId="0" id="80" nodeType="withEffect" presetClass="entr" presetID="53" presetSubtype="0">
                                  <p:stCondLst>
                                    <p:cond delay="1900"/>
                                  </p:stCondLst>
                                  <p:childTnLst>
                                    <p:set>
                                      <p:cBhvr>
                                        <p:cTn dur="1" fill="hold" id="81">
                                          <p:stCondLst>
                                            <p:cond delay="0"/>
                                          </p:stCondLst>
                                        </p:cTn>
                                        <p:tgtEl>
                                          <p:spTgt spid="26656"/>
                                        </p:tgtEl>
                                        <p:attrNameLst>
                                          <p:attrName>style.visibility</p:attrName>
                                        </p:attrNameLst>
                                      </p:cBhvr>
                                      <p:to>
                                        <p:strVal val="visible"/>
                                      </p:to>
                                    </p:set>
                                    <p:anim calcmode="lin" valueType="num">
                                      <p:cBhvr>
                                        <p:cTn dur="300" fill="hold" id="82"/>
                                        <p:tgtEl>
                                          <p:spTgt spid="26656"/>
                                        </p:tgtEl>
                                        <p:attrNameLst>
                                          <p:attrName>ppt_w</p:attrName>
                                        </p:attrNameLst>
                                      </p:cBhvr>
                                      <p:tavLst>
                                        <p:tav tm="0">
                                          <p:val>
                                            <p:fltVal val="0"/>
                                          </p:val>
                                        </p:tav>
                                        <p:tav tm="100000">
                                          <p:val>
                                            <p:strVal val="#ppt_w"/>
                                          </p:val>
                                        </p:tav>
                                      </p:tavLst>
                                    </p:anim>
                                    <p:anim calcmode="lin" valueType="num">
                                      <p:cBhvr>
                                        <p:cTn dur="300" fill="hold" id="83"/>
                                        <p:tgtEl>
                                          <p:spTgt spid="26656"/>
                                        </p:tgtEl>
                                        <p:attrNameLst>
                                          <p:attrName>ppt_h</p:attrName>
                                        </p:attrNameLst>
                                      </p:cBhvr>
                                      <p:tavLst>
                                        <p:tav tm="0">
                                          <p:val>
                                            <p:fltVal val="0"/>
                                          </p:val>
                                        </p:tav>
                                        <p:tav tm="100000">
                                          <p:val>
                                            <p:strVal val="#ppt_h"/>
                                          </p:val>
                                        </p:tav>
                                      </p:tavLst>
                                    </p:anim>
                                    <p:animEffect filter="fade" transition="in">
                                      <p:cBhvr>
                                        <p:cTn dur="300" id="84"/>
                                        <p:tgtEl>
                                          <p:spTgt spid="26656"/>
                                        </p:tgtEl>
                                      </p:cBhvr>
                                    </p:animEffect>
                                  </p:childTnLst>
                                </p:cTn>
                              </p:par>
                              <p:par>
                                <p:cTn autoRev="1" fill="hold" grpId="1" id="85" nodeType="withEffect" presetClass="emph" presetID="6" presetSubtype="0">
                                  <p:stCondLst>
                                    <p:cond delay="2200"/>
                                  </p:stCondLst>
                                  <p:childTnLst>
                                    <p:animScale>
                                      <p:cBhvr>
                                        <p:cTn dur="150" fill="hold" id="86"/>
                                        <p:tgtEl>
                                          <p:spTgt spid="26656"/>
                                        </p:tgtEl>
                                      </p:cBhvr>
                                      <p:by x="110000" y="110000"/>
                                    </p:animScale>
                                  </p:childTnLst>
                                </p:cTn>
                              </p:par>
                              <p:par>
                                <p:cTn fill="hold" grpId="0" id="87" nodeType="withEffect" presetClass="entr" presetID="2" presetSubtype="1">
                                  <p:stCondLst>
                                    <p:cond delay="2200"/>
                                  </p:stCondLst>
                                  <p:childTnLst>
                                    <p:set>
                                      <p:cBhvr>
                                        <p:cTn dur="1" fill="hold" id="88">
                                          <p:stCondLst>
                                            <p:cond delay="0"/>
                                          </p:stCondLst>
                                        </p:cTn>
                                        <p:tgtEl>
                                          <p:spTgt spid="26649"/>
                                        </p:tgtEl>
                                        <p:attrNameLst>
                                          <p:attrName>style.visibility</p:attrName>
                                        </p:attrNameLst>
                                      </p:cBhvr>
                                      <p:to>
                                        <p:strVal val="visible"/>
                                      </p:to>
                                    </p:set>
                                    <p:anim calcmode="lin" valueType="num">
                                      <p:cBhvr additive="base">
                                        <p:cTn dur="500" fill="hold" id="89"/>
                                        <p:tgtEl>
                                          <p:spTgt spid="26649"/>
                                        </p:tgtEl>
                                        <p:attrNameLst>
                                          <p:attrName>ppt_x</p:attrName>
                                        </p:attrNameLst>
                                      </p:cBhvr>
                                      <p:tavLst>
                                        <p:tav tm="0">
                                          <p:val>
                                            <p:strVal val="#ppt_x"/>
                                          </p:val>
                                        </p:tav>
                                        <p:tav tm="100000">
                                          <p:val>
                                            <p:strVal val="#ppt_x"/>
                                          </p:val>
                                        </p:tav>
                                      </p:tavLst>
                                    </p:anim>
                                    <p:anim calcmode="lin" valueType="num">
                                      <p:cBhvr additive="base">
                                        <p:cTn dur="500" fill="hold" id="90"/>
                                        <p:tgtEl>
                                          <p:spTgt spid="26649"/>
                                        </p:tgtEl>
                                        <p:attrNameLst>
                                          <p:attrName>ppt_y</p:attrName>
                                        </p:attrNameLst>
                                      </p:cBhvr>
                                      <p:tavLst>
                                        <p:tav tm="0">
                                          <p:val>
                                            <p:strVal val="0-#ppt_h/2"/>
                                          </p:val>
                                        </p:tav>
                                        <p:tav tm="100000">
                                          <p:val>
                                            <p:strVal val="#ppt_y"/>
                                          </p:val>
                                        </p:tav>
                                      </p:tavLst>
                                    </p:anim>
                                  </p:childTnLst>
                                </p:cTn>
                              </p:par>
                              <p:par>
                                <p:cTn fill="hold" grpId="0" id="91" nodeType="withEffect" presetClass="entr" presetID="2" presetSubtype="1">
                                  <p:stCondLst>
                                    <p:cond delay="2300"/>
                                  </p:stCondLst>
                                  <p:childTnLst>
                                    <p:set>
                                      <p:cBhvr>
                                        <p:cTn dur="1" fill="hold" id="92">
                                          <p:stCondLst>
                                            <p:cond delay="0"/>
                                          </p:stCondLst>
                                        </p:cTn>
                                        <p:tgtEl>
                                          <p:spTgt spid="26661"/>
                                        </p:tgtEl>
                                        <p:attrNameLst>
                                          <p:attrName>style.visibility</p:attrName>
                                        </p:attrNameLst>
                                      </p:cBhvr>
                                      <p:to>
                                        <p:strVal val="visible"/>
                                      </p:to>
                                    </p:set>
                                    <p:anim calcmode="lin" valueType="num">
                                      <p:cBhvr additive="base">
                                        <p:cTn dur="500" fill="hold" id="93"/>
                                        <p:tgtEl>
                                          <p:spTgt spid="26661"/>
                                        </p:tgtEl>
                                        <p:attrNameLst>
                                          <p:attrName>ppt_x</p:attrName>
                                        </p:attrNameLst>
                                      </p:cBhvr>
                                      <p:tavLst>
                                        <p:tav tm="0">
                                          <p:val>
                                            <p:strVal val="#ppt_x"/>
                                          </p:val>
                                        </p:tav>
                                        <p:tav tm="100000">
                                          <p:val>
                                            <p:strVal val="#ppt_x"/>
                                          </p:val>
                                        </p:tav>
                                      </p:tavLst>
                                    </p:anim>
                                    <p:anim calcmode="lin" valueType="num">
                                      <p:cBhvr additive="base">
                                        <p:cTn dur="500" fill="hold" id="94"/>
                                        <p:tgtEl>
                                          <p:spTgt spid="26661"/>
                                        </p:tgtEl>
                                        <p:attrNameLst>
                                          <p:attrName>ppt_y</p:attrName>
                                        </p:attrNameLst>
                                      </p:cBhvr>
                                      <p:tavLst>
                                        <p:tav tm="0">
                                          <p:val>
                                            <p:strVal val="0-#ppt_h/2"/>
                                          </p:val>
                                        </p:tav>
                                        <p:tav tm="100000">
                                          <p:val>
                                            <p:strVal val="#ppt_y"/>
                                          </p:val>
                                        </p:tav>
                                      </p:tavLst>
                                    </p:anim>
                                  </p:childTnLst>
                                </p:cTn>
                              </p:par>
                              <p:par>
                                <p:cTn fill="hold" grpId="0" id="95" nodeType="withEffect" presetClass="entr" presetID="53" presetSubtype="0">
                                  <p:stCondLst>
                                    <p:cond delay="2500"/>
                                  </p:stCondLst>
                                  <p:childTnLst>
                                    <p:set>
                                      <p:cBhvr>
                                        <p:cTn dur="1" fill="hold" id="96">
                                          <p:stCondLst>
                                            <p:cond delay="0"/>
                                          </p:stCondLst>
                                        </p:cTn>
                                        <p:tgtEl>
                                          <p:spTgt spid="26650"/>
                                        </p:tgtEl>
                                        <p:attrNameLst>
                                          <p:attrName>style.visibility</p:attrName>
                                        </p:attrNameLst>
                                      </p:cBhvr>
                                      <p:to>
                                        <p:strVal val="visible"/>
                                      </p:to>
                                    </p:set>
                                    <p:anim calcmode="lin" valueType="num">
                                      <p:cBhvr>
                                        <p:cTn dur="300" fill="hold" id="97"/>
                                        <p:tgtEl>
                                          <p:spTgt spid="26650"/>
                                        </p:tgtEl>
                                        <p:attrNameLst>
                                          <p:attrName>ppt_w</p:attrName>
                                        </p:attrNameLst>
                                      </p:cBhvr>
                                      <p:tavLst>
                                        <p:tav tm="0">
                                          <p:val>
                                            <p:fltVal val="0"/>
                                          </p:val>
                                        </p:tav>
                                        <p:tav tm="100000">
                                          <p:val>
                                            <p:strVal val="#ppt_w"/>
                                          </p:val>
                                        </p:tav>
                                      </p:tavLst>
                                    </p:anim>
                                    <p:anim calcmode="lin" valueType="num">
                                      <p:cBhvr>
                                        <p:cTn dur="300" fill="hold" id="98"/>
                                        <p:tgtEl>
                                          <p:spTgt spid="26650"/>
                                        </p:tgtEl>
                                        <p:attrNameLst>
                                          <p:attrName>ppt_h</p:attrName>
                                        </p:attrNameLst>
                                      </p:cBhvr>
                                      <p:tavLst>
                                        <p:tav tm="0">
                                          <p:val>
                                            <p:fltVal val="0"/>
                                          </p:val>
                                        </p:tav>
                                        <p:tav tm="100000">
                                          <p:val>
                                            <p:strVal val="#ppt_h"/>
                                          </p:val>
                                        </p:tav>
                                      </p:tavLst>
                                    </p:anim>
                                    <p:animEffect filter="fade" transition="in">
                                      <p:cBhvr>
                                        <p:cTn dur="300" id="99"/>
                                        <p:tgtEl>
                                          <p:spTgt spid="26650"/>
                                        </p:tgtEl>
                                      </p:cBhvr>
                                    </p:animEffect>
                                  </p:childTnLst>
                                </p:cTn>
                              </p:par>
                              <p:par>
                                <p:cTn autoRev="1" fill="hold" grpId="1" id="100" nodeType="withEffect" presetClass="emph" presetID="6" presetSubtype="0">
                                  <p:stCondLst>
                                    <p:cond delay="2800"/>
                                  </p:stCondLst>
                                  <p:childTnLst>
                                    <p:animScale>
                                      <p:cBhvr>
                                        <p:cTn dur="150" fill="hold" id="101"/>
                                        <p:tgtEl>
                                          <p:spTgt spid="26650"/>
                                        </p:tgtEl>
                                      </p:cBhvr>
                                      <p:by x="110000" y="110000"/>
                                    </p:animScale>
                                  </p:childTnLst>
                                </p:cTn>
                              </p:par>
                              <p:par>
                                <p:cTn fill="hold" grpId="0" id="102" nodeType="withEffect" presetClass="entr" presetID="53" presetSubtype="0">
                                  <p:stCondLst>
                                    <p:cond delay="2600"/>
                                  </p:stCondLst>
                                  <p:childTnLst>
                                    <p:set>
                                      <p:cBhvr>
                                        <p:cTn dur="1" fill="hold" id="103">
                                          <p:stCondLst>
                                            <p:cond delay="0"/>
                                          </p:stCondLst>
                                        </p:cTn>
                                        <p:tgtEl>
                                          <p:spTgt spid="26658"/>
                                        </p:tgtEl>
                                        <p:attrNameLst>
                                          <p:attrName>style.visibility</p:attrName>
                                        </p:attrNameLst>
                                      </p:cBhvr>
                                      <p:to>
                                        <p:strVal val="visible"/>
                                      </p:to>
                                    </p:set>
                                    <p:anim calcmode="lin" valueType="num">
                                      <p:cBhvr>
                                        <p:cTn dur="300" fill="hold" id="104"/>
                                        <p:tgtEl>
                                          <p:spTgt spid="26658"/>
                                        </p:tgtEl>
                                        <p:attrNameLst>
                                          <p:attrName>ppt_w</p:attrName>
                                        </p:attrNameLst>
                                      </p:cBhvr>
                                      <p:tavLst>
                                        <p:tav tm="0">
                                          <p:val>
                                            <p:fltVal val="0"/>
                                          </p:val>
                                        </p:tav>
                                        <p:tav tm="100000">
                                          <p:val>
                                            <p:strVal val="#ppt_w"/>
                                          </p:val>
                                        </p:tav>
                                      </p:tavLst>
                                    </p:anim>
                                    <p:anim calcmode="lin" valueType="num">
                                      <p:cBhvr>
                                        <p:cTn dur="300" fill="hold" id="105"/>
                                        <p:tgtEl>
                                          <p:spTgt spid="26658"/>
                                        </p:tgtEl>
                                        <p:attrNameLst>
                                          <p:attrName>ppt_h</p:attrName>
                                        </p:attrNameLst>
                                      </p:cBhvr>
                                      <p:tavLst>
                                        <p:tav tm="0">
                                          <p:val>
                                            <p:fltVal val="0"/>
                                          </p:val>
                                        </p:tav>
                                        <p:tav tm="100000">
                                          <p:val>
                                            <p:strVal val="#ppt_h"/>
                                          </p:val>
                                        </p:tav>
                                      </p:tavLst>
                                    </p:anim>
                                    <p:animEffect filter="fade" transition="in">
                                      <p:cBhvr>
                                        <p:cTn dur="300" id="106"/>
                                        <p:tgtEl>
                                          <p:spTgt spid="26658"/>
                                        </p:tgtEl>
                                      </p:cBhvr>
                                    </p:animEffect>
                                  </p:childTnLst>
                                </p:cTn>
                              </p:par>
                              <p:par>
                                <p:cTn autoRev="1" fill="hold" grpId="1" id="107" nodeType="withEffect" presetClass="emph" presetID="6" presetSubtype="0">
                                  <p:stCondLst>
                                    <p:cond delay="2900"/>
                                  </p:stCondLst>
                                  <p:childTnLst>
                                    <p:animScale>
                                      <p:cBhvr>
                                        <p:cTn dur="150" fill="hold" id="108"/>
                                        <p:tgtEl>
                                          <p:spTgt spid="26658"/>
                                        </p:tgtEl>
                                      </p:cBhvr>
                                      <p:by x="110000" y="110000"/>
                                    </p:animScale>
                                  </p:childTnLst>
                                </p:cTn>
                              </p:par>
                              <p:par>
                                <p:cTn fill="hold" grpId="0" id="109" nodeType="withEffect" presetClass="entr" presetID="2" presetSubtype="4">
                                  <p:stCondLst>
                                    <p:cond delay="2900"/>
                                  </p:stCondLst>
                                  <p:childTnLst>
                                    <p:set>
                                      <p:cBhvr>
                                        <p:cTn dur="1" fill="hold" id="110">
                                          <p:stCondLst>
                                            <p:cond delay="0"/>
                                          </p:stCondLst>
                                        </p:cTn>
                                        <p:tgtEl>
                                          <p:spTgt spid="26647"/>
                                        </p:tgtEl>
                                        <p:attrNameLst>
                                          <p:attrName>style.visibility</p:attrName>
                                        </p:attrNameLst>
                                      </p:cBhvr>
                                      <p:to>
                                        <p:strVal val="visible"/>
                                      </p:to>
                                    </p:set>
                                    <p:anim calcmode="lin" valueType="num">
                                      <p:cBhvr additive="base">
                                        <p:cTn dur="500" fill="hold" id="111"/>
                                        <p:tgtEl>
                                          <p:spTgt spid="26647"/>
                                        </p:tgtEl>
                                        <p:attrNameLst>
                                          <p:attrName>ppt_x</p:attrName>
                                        </p:attrNameLst>
                                      </p:cBhvr>
                                      <p:tavLst>
                                        <p:tav tm="0">
                                          <p:val>
                                            <p:strVal val="#ppt_x"/>
                                          </p:val>
                                        </p:tav>
                                        <p:tav tm="100000">
                                          <p:val>
                                            <p:strVal val="#ppt_x"/>
                                          </p:val>
                                        </p:tav>
                                      </p:tavLst>
                                    </p:anim>
                                    <p:anim calcmode="lin" valueType="num">
                                      <p:cBhvr additive="base">
                                        <p:cTn dur="500" fill="hold" id="112"/>
                                        <p:tgtEl>
                                          <p:spTgt spid="26647"/>
                                        </p:tgtEl>
                                        <p:attrNameLst>
                                          <p:attrName>ppt_y</p:attrName>
                                        </p:attrNameLst>
                                      </p:cBhvr>
                                      <p:tavLst>
                                        <p:tav tm="0">
                                          <p:val>
                                            <p:strVal val="1+#ppt_h/2"/>
                                          </p:val>
                                        </p:tav>
                                        <p:tav tm="100000">
                                          <p:val>
                                            <p:strVal val="#ppt_y"/>
                                          </p:val>
                                        </p:tav>
                                      </p:tavLst>
                                    </p:anim>
                                  </p:childTnLst>
                                </p:cTn>
                              </p:par>
                              <p:par>
                                <p:cTn fill="hold" grpId="0" id="113" nodeType="withEffect" presetClass="entr" presetID="2" presetSubtype="4">
                                  <p:stCondLst>
                                    <p:cond delay="3000"/>
                                  </p:stCondLst>
                                  <p:childTnLst>
                                    <p:set>
                                      <p:cBhvr>
                                        <p:cTn dur="1" fill="hold" id="114">
                                          <p:stCondLst>
                                            <p:cond delay="0"/>
                                          </p:stCondLst>
                                        </p:cTn>
                                        <p:tgtEl>
                                          <p:spTgt spid="26664"/>
                                        </p:tgtEl>
                                        <p:attrNameLst>
                                          <p:attrName>style.visibility</p:attrName>
                                        </p:attrNameLst>
                                      </p:cBhvr>
                                      <p:to>
                                        <p:strVal val="visible"/>
                                      </p:to>
                                    </p:set>
                                    <p:anim calcmode="lin" valueType="num">
                                      <p:cBhvr additive="base">
                                        <p:cTn dur="500" fill="hold" id="115"/>
                                        <p:tgtEl>
                                          <p:spTgt spid="26664"/>
                                        </p:tgtEl>
                                        <p:attrNameLst>
                                          <p:attrName>ppt_x</p:attrName>
                                        </p:attrNameLst>
                                      </p:cBhvr>
                                      <p:tavLst>
                                        <p:tav tm="0">
                                          <p:val>
                                            <p:strVal val="#ppt_x"/>
                                          </p:val>
                                        </p:tav>
                                        <p:tav tm="100000">
                                          <p:val>
                                            <p:strVal val="#ppt_x"/>
                                          </p:val>
                                        </p:tav>
                                      </p:tavLst>
                                    </p:anim>
                                    <p:anim calcmode="lin" valueType="num">
                                      <p:cBhvr additive="base">
                                        <p:cTn dur="500" fill="hold" id="116"/>
                                        <p:tgtEl>
                                          <p:spTgt spid="26664"/>
                                        </p:tgtEl>
                                        <p:attrNameLst>
                                          <p:attrName>ppt_y</p:attrName>
                                        </p:attrNameLst>
                                      </p:cBhvr>
                                      <p:tavLst>
                                        <p:tav tm="0">
                                          <p:val>
                                            <p:strVal val="1+#ppt_h/2"/>
                                          </p:val>
                                        </p:tav>
                                        <p:tav tm="100000">
                                          <p:val>
                                            <p:strVal val="#ppt_y"/>
                                          </p:val>
                                        </p:tav>
                                      </p:tavLst>
                                    </p:anim>
                                  </p:childTnLst>
                                </p:cTn>
                              </p:par>
                              <p:par>
                                <p:cTn fill="hold" grpId="0" id="117" nodeType="withEffect" presetClass="entr" presetID="53" presetSubtype="0">
                                  <p:stCondLst>
                                    <p:cond delay="3200"/>
                                  </p:stCondLst>
                                  <p:childTnLst>
                                    <p:set>
                                      <p:cBhvr>
                                        <p:cTn dur="1" fill="hold" id="118">
                                          <p:stCondLst>
                                            <p:cond delay="0"/>
                                          </p:stCondLst>
                                        </p:cTn>
                                        <p:tgtEl>
                                          <p:spTgt spid="26648"/>
                                        </p:tgtEl>
                                        <p:attrNameLst>
                                          <p:attrName>style.visibility</p:attrName>
                                        </p:attrNameLst>
                                      </p:cBhvr>
                                      <p:to>
                                        <p:strVal val="visible"/>
                                      </p:to>
                                    </p:set>
                                    <p:anim calcmode="lin" valueType="num">
                                      <p:cBhvr>
                                        <p:cTn dur="300" fill="hold" id="119"/>
                                        <p:tgtEl>
                                          <p:spTgt spid="26648"/>
                                        </p:tgtEl>
                                        <p:attrNameLst>
                                          <p:attrName>ppt_w</p:attrName>
                                        </p:attrNameLst>
                                      </p:cBhvr>
                                      <p:tavLst>
                                        <p:tav tm="0">
                                          <p:val>
                                            <p:fltVal val="0"/>
                                          </p:val>
                                        </p:tav>
                                        <p:tav tm="100000">
                                          <p:val>
                                            <p:strVal val="#ppt_w"/>
                                          </p:val>
                                        </p:tav>
                                      </p:tavLst>
                                    </p:anim>
                                    <p:anim calcmode="lin" valueType="num">
                                      <p:cBhvr>
                                        <p:cTn dur="300" fill="hold" id="120"/>
                                        <p:tgtEl>
                                          <p:spTgt spid="26648"/>
                                        </p:tgtEl>
                                        <p:attrNameLst>
                                          <p:attrName>ppt_h</p:attrName>
                                        </p:attrNameLst>
                                      </p:cBhvr>
                                      <p:tavLst>
                                        <p:tav tm="0">
                                          <p:val>
                                            <p:fltVal val="0"/>
                                          </p:val>
                                        </p:tav>
                                        <p:tav tm="100000">
                                          <p:val>
                                            <p:strVal val="#ppt_h"/>
                                          </p:val>
                                        </p:tav>
                                      </p:tavLst>
                                    </p:anim>
                                    <p:animEffect filter="fade" transition="in">
                                      <p:cBhvr>
                                        <p:cTn dur="300" id="121"/>
                                        <p:tgtEl>
                                          <p:spTgt spid="26648"/>
                                        </p:tgtEl>
                                      </p:cBhvr>
                                    </p:animEffect>
                                  </p:childTnLst>
                                </p:cTn>
                              </p:par>
                              <p:par>
                                <p:cTn autoRev="1" fill="hold" grpId="1" id="122" nodeType="withEffect" presetClass="emph" presetID="6" presetSubtype="0">
                                  <p:stCondLst>
                                    <p:cond delay="3500"/>
                                  </p:stCondLst>
                                  <p:childTnLst>
                                    <p:animScale>
                                      <p:cBhvr>
                                        <p:cTn dur="150" fill="hold" id="123"/>
                                        <p:tgtEl>
                                          <p:spTgt spid="26648"/>
                                        </p:tgtEl>
                                      </p:cBhvr>
                                      <p:by x="110000" y="110000"/>
                                    </p:animScale>
                                  </p:childTnLst>
                                </p:cTn>
                              </p:par>
                              <p:par>
                                <p:cTn fill="hold" grpId="0" id="124" nodeType="withEffect" presetClass="entr" presetID="53" presetSubtype="0">
                                  <p:stCondLst>
                                    <p:cond delay="3300"/>
                                  </p:stCondLst>
                                  <p:childTnLst>
                                    <p:set>
                                      <p:cBhvr>
                                        <p:cTn dur="1" fill="hold" id="125">
                                          <p:stCondLst>
                                            <p:cond delay="0"/>
                                          </p:stCondLst>
                                        </p:cTn>
                                        <p:tgtEl>
                                          <p:spTgt spid="26655"/>
                                        </p:tgtEl>
                                        <p:attrNameLst>
                                          <p:attrName>style.visibility</p:attrName>
                                        </p:attrNameLst>
                                      </p:cBhvr>
                                      <p:to>
                                        <p:strVal val="visible"/>
                                      </p:to>
                                    </p:set>
                                    <p:anim calcmode="lin" valueType="num">
                                      <p:cBhvr>
                                        <p:cTn dur="300" fill="hold" id="126"/>
                                        <p:tgtEl>
                                          <p:spTgt spid="26655"/>
                                        </p:tgtEl>
                                        <p:attrNameLst>
                                          <p:attrName>ppt_w</p:attrName>
                                        </p:attrNameLst>
                                      </p:cBhvr>
                                      <p:tavLst>
                                        <p:tav tm="0">
                                          <p:val>
                                            <p:fltVal val="0"/>
                                          </p:val>
                                        </p:tav>
                                        <p:tav tm="100000">
                                          <p:val>
                                            <p:strVal val="#ppt_w"/>
                                          </p:val>
                                        </p:tav>
                                      </p:tavLst>
                                    </p:anim>
                                    <p:anim calcmode="lin" valueType="num">
                                      <p:cBhvr>
                                        <p:cTn dur="300" fill="hold" id="127"/>
                                        <p:tgtEl>
                                          <p:spTgt spid="26655"/>
                                        </p:tgtEl>
                                        <p:attrNameLst>
                                          <p:attrName>ppt_h</p:attrName>
                                        </p:attrNameLst>
                                      </p:cBhvr>
                                      <p:tavLst>
                                        <p:tav tm="0">
                                          <p:val>
                                            <p:fltVal val="0"/>
                                          </p:val>
                                        </p:tav>
                                        <p:tav tm="100000">
                                          <p:val>
                                            <p:strVal val="#ppt_h"/>
                                          </p:val>
                                        </p:tav>
                                      </p:tavLst>
                                    </p:anim>
                                    <p:animEffect filter="fade" transition="in">
                                      <p:cBhvr>
                                        <p:cTn dur="300" id="128"/>
                                        <p:tgtEl>
                                          <p:spTgt spid="26655"/>
                                        </p:tgtEl>
                                      </p:cBhvr>
                                    </p:animEffect>
                                  </p:childTnLst>
                                </p:cTn>
                              </p:par>
                              <p:par>
                                <p:cTn autoRev="1" fill="hold" grpId="1" id="129" nodeType="withEffect" presetClass="emph" presetID="6" presetSubtype="0">
                                  <p:stCondLst>
                                    <p:cond delay="3600"/>
                                  </p:stCondLst>
                                  <p:childTnLst>
                                    <p:animScale>
                                      <p:cBhvr>
                                        <p:cTn dur="150" fill="hold" id="130"/>
                                        <p:tgtEl>
                                          <p:spTgt spid="26655"/>
                                        </p:tgtEl>
                                      </p:cBhvr>
                                      <p:by x="110000" y="110000"/>
                                    </p:animScale>
                                  </p:childTnLst>
                                </p:cTn>
                              </p:par>
                              <p:par>
                                <p:cTn fill="hold" grpId="0" id="131" nodeType="withEffect" presetClass="entr" presetID="2" presetSubtype="1">
                                  <p:stCondLst>
                                    <p:cond delay="3600"/>
                                  </p:stCondLst>
                                  <p:childTnLst>
                                    <p:set>
                                      <p:cBhvr>
                                        <p:cTn dur="1" fill="hold" id="132">
                                          <p:stCondLst>
                                            <p:cond delay="0"/>
                                          </p:stCondLst>
                                        </p:cTn>
                                        <p:tgtEl>
                                          <p:spTgt spid="26653"/>
                                        </p:tgtEl>
                                        <p:attrNameLst>
                                          <p:attrName>style.visibility</p:attrName>
                                        </p:attrNameLst>
                                      </p:cBhvr>
                                      <p:to>
                                        <p:strVal val="visible"/>
                                      </p:to>
                                    </p:set>
                                    <p:anim calcmode="lin" valueType="num">
                                      <p:cBhvr additive="base">
                                        <p:cTn dur="500" fill="hold" id="133"/>
                                        <p:tgtEl>
                                          <p:spTgt spid="26653"/>
                                        </p:tgtEl>
                                        <p:attrNameLst>
                                          <p:attrName>ppt_x</p:attrName>
                                        </p:attrNameLst>
                                      </p:cBhvr>
                                      <p:tavLst>
                                        <p:tav tm="0">
                                          <p:val>
                                            <p:strVal val="#ppt_x"/>
                                          </p:val>
                                        </p:tav>
                                        <p:tav tm="100000">
                                          <p:val>
                                            <p:strVal val="#ppt_x"/>
                                          </p:val>
                                        </p:tav>
                                      </p:tavLst>
                                    </p:anim>
                                    <p:anim calcmode="lin" valueType="num">
                                      <p:cBhvr additive="base">
                                        <p:cTn dur="500" fill="hold" id="134"/>
                                        <p:tgtEl>
                                          <p:spTgt spid="26653"/>
                                        </p:tgtEl>
                                        <p:attrNameLst>
                                          <p:attrName>ppt_y</p:attrName>
                                        </p:attrNameLst>
                                      </p:cBhvr>
                                      <p:tavLst>
                                        <p:tav tm="0">
                                          <p:val>
                                            <p:strVal val="0-#ppt_h/2"/>
                                          </p:val>
                                        </p:tav>
                                        <p:tav tm="100000">
                                          <p:val>
                                            <p:strVal val="#ppt_y"/>
                                          </p:val>
                                        </p:tav>
                                      </p:tavLst>
                                    </p:anim>
                                  </p:childTnLst>
                                </p:cTn>
                              </p:par>
                              <p:par>
                                <p:cTn fill="hold" grpId="0" id="135" nodeType="withEffect" presetClass="entr" presetID="2" presetSubtype="1">
                                  <p:stCondLst>
                                    <p:cond delay="3700"/>
                                  </p:stCondLst>
                                  <p:childTnLst>
                                    <p:set>
                                      <p:cBhvr>
                                        <p:cTn dur="1" fill="hold" id="136">
                                          <p:stCondLst>
                                            <p:cond delay="0"/>
                                          </p:stCondLst>
                                        </p:cTn>
                                        <p:tgtEl>
                                          <p:spTgt spid="26662"/>
                                        </p:tgtEl>
                                        <p:attrNameLst>
                                          <p:attrName>style.visibility</p:attrName>
                                        </p:attrNameLst>
                                      </p:cBhvr>
                                      <p:to>
                                        <p:strVal val="visible"/>
                                      </p:to>
                                    </p:set>
                                    <p:anim calcmode="lin" valueType="num">
                                      <p:cBhvr additive="base">
                                        <p:cTn dur="500" fill="hold" id="137"/>
                                        <p:tgtEl>
                                          <p:spTgt spid="26662"/>
                                        </p:tgtEl>
                                        <p:attrNameLst>
                                          <p:attrName>ppt_x</p:attrName>
                                        </p:attrNameLst>
                                      </p:cBhvr>
                                      <p:tavLst>
                                        <p:tav tm="0">
                                          <p:val>
                                            <p:strVal val="#ppt_x"/>
                                          </p:val>
                                        </p:tav>
                                        <p:tav tm="100000">
                                          <p:val>
                                            <p:strVal val="#ppt_x"/>
                                          </p:val>
                                        </p:tav>
                                      </p:tavLst>
                                    </p:anim>
                                    <p:anim calcmode="lin" valueType="num">
                                      <p:cBhvr additive="base">
                                        <p:cTn dur="500" fill="hold" id="138"/>
                                        <p:tgtEl>
                                          <p:spTgt spid="26662"/>
                                        </p:tgtEl>
                                        <p:attrNameLst>
                                          <p:attrName>ppt_y</p:attrName>
                                        </p:attrNameLst>
                                      </p:cBhvr>
                                      <p:tavLst>
                                        <p:tav tm="0">
                                          <p:val>
                                            <p:strVal val="0-#ppt_h/2"/>
                                          </p:val>
                                        </p:tav>
                                        <p:tav tm="100000">
                                          <p:val>
                                            <p:strVal val="#ppt_y"/>
                                          </p:val>
                                        </p:tav>
                                      </p:tavLst>
                                    </p:anim>
                                  </p:childTnLst>
                                </p:cTn>
                              </p:par>
                              <p:par>
                                <p:cTn fill="hold" grpId="0" id="139" nodeType="withEffect" presetClass="entr" presetID="53" presetSubtype="0">
                                  <p:stCondLst>
                                    <p:cond delay="3900"/>
                                  </p:stCondLst>
                                  <p:childTnLst>
                                    <p:set>
                                      <p:cBhvr>
                                        <p:cTn dur="1" fill="hold" id="140">
                                          <p:stCondLst>
                                            <p:cond delay="0"/>
                                          </p:stCondLst>
                                        </p:cTn>
                                        <p:tgtEl>
                                          <p:spTgt spid="26654"/>
                                        </p:tgtEl>
                                        <p:attrNameLst>
                                          <p:attrName>style.visibility</p:attrName>
                                        </p:attrNameLst>
                                      </p:cBhvr>
                                      <p:to>
                                        <p:strVal val="visible"/>
                                      </p:to>
                                    </p:set>
                                    <p:anim calcmode="lin" valueType="num">
                                      <p:cBhvr>
                                        <p:cTn dur="300" fill="hold" id="141"/>
                                        <p:tgtEl>
                                          <p:spTgt spid="26654"/>
                                        </p:tgtEl>
                                        <p:attrNameLst>
                                          <p:attrName>ppt_w</p:attrName>
                                        </p:attrNameLst>
                                      </p:cBhvr>
                                      <p:tavLst>
                                        <p:tav tm="0">
                                          <p:val>
                                            <p:fltVal val="0"/>
                                          </p:val>
                                        </p:tav>
                                        <p:tav tm="100000">
                                          <p:val>
                                            <p:strVal val="#ppt_w"/>
                                          </p:val>
                                        </p:tav>
                                      </p:tavLst>
                                    </p:anim>
                                    <p:anim calcmode="lin" valueType="num">
                                      <p:cBhvr>
                                        <p:cTn dur="300" fill="hold" id="142"/>
                                        <p:tgtEl>
                                          <p:spTgt spid="26654"/>
                                        </p:tgtEl>
                                        <p:attrNameLst>
                                          <p:attrName>ppt_h</p:attrName>
                                        </p:attrNameLst>
                                      </p:cBhvr>
                                      <p:tavLst>
                                        <p:tav tm="0">
                                          <p:val>
                                            <p:fltVal val="0"/>
                                          </p:val>
                                        </p:tav>
                                        <p:tav tm="100000">
                                          <p:val>
                                            <p:strVal val="#ppt_h"/>
                                          </p:val>
                                        </p:tav>
                                      </p:tavLst>
                                    </p:anim>
                                    <p:animEffect filter="fade" transition="in">
                                      <p:cBhvr>
                                        <p:cTn dur="300" id="143"/>
                                        <p:tgtEl>
                                          <p:spTgt spid="26654"/>
                                        </p:tgtEl>
                                      </p:cBhvr>
                                    </p:animEffect>
                                  </p:childTnLst>
                                </p:cTn>
                              </p:par>
                              <p:par>
                                <p:cTn autoRev="1" fill="hold" grpId="1" id="144" nodeType="withEffect" presetClass="emph" presetID="6" presetSubtype="0">
                                  <p:stCondLst>
                                    <p:cond delay="4200"/>
                                  </p:stCondLst>
                                  <p:childTnLst>
                                    <p:animScale>
                                      <p:cBhvr>
                                        <p:cTn dur="150" fill="hold" id="145"/>
                                        <p:tgtEl>
                                          <p:spTgt spid="26654"/>
                                        </p:tgtEl>
                                      </p:cBhvr>
                                      <p:by x="110000" y="110000"/>
                                    </p:animScale>
                                  </p:childTnLst>
                                </p:cTn>
                              </p:par>
                              <p:par>
                                <p:cTn fill="hold" grpId="0" id="146" nodeType="withEffect" presetClass="entr" presetID="53" presetSubtype="0">
                                  <p:stCondLst>
                                    <p:cond delay="4000"/>
                                  </p:stCondLst>
                                  <p:childTnLst>
                                    <p:set>
                                      <p:cBhvr>
                                        <p:cTn dur="1" fill="hold" id="147">
                                          <p:stCondLst>
                                            <p:cond delay="0"/>
                                          </p:stCondLst>
                                        </p:cTn>
                                        <p:tgtEl>
                                          <p:spTgt spid="26659"/>
                                        </p:tgtEl>
                                        <p:attrNameLst>
                                          <p:attrName>style.visibility</p:attrName>
                                        </p:attrNameLst>
                                      </p:cBhvr>
                                      <p:to>
                                        <p:strVal val="visible"/>
                                      </p:to>
                                    </p:set>
                                    <p:anim calcmode="lin" valueType="num">
                                      <p:cBhvr>
                                        <p:cTn dur="300" fill="hold" id="148"/>
                                        <p:tgtEl>
                                          <p:spTgt spid="26659"/>
                                        </p:tgtEl>
                                        <p:attrNameLst>
                                          <p:attrName>ppt_w</p:attrName>
                                        </p:attrNameLst>
                                      </p:cBhvr>
                                      <p:tavLst>
                                        <p:tav tm="0">
                                          <p:val>
                                            <p:fltVal val="0"/>
                                          </p:val>
                                        </p:tav>
                                        <p:tav tm="100000">
                                          <p:val>
                                            <p:strVal val="#ppt_w"/>
                                          </p:val>
                                        </p:tav>
                                      </p:tavLst>
                                    </p:anim>
                                    <p:anim calcmode="lin" valueType="num">
                                      <p:cBhvr>
                                        <p:cTn dur="300" fill="hold" id="149"/>
                                        <p:tgtEl>
                                          <p:spTgt spid="26659"/>
                                        </p:tgtEl>
                                        <p:attrNameLst>
                                          <p:attrName>ppt_h</p:attrName>
                                        </p:attrNameLst>
                                      </p:cBhvr>
                                      <p:tavLst>
                                        <p:tav tm="0">
                                          <p:val>
                                            <p:fltVal val="0"/>
                                          </p:val>
                                        </p:tav>
                                        <p:tav tm="100000">
                                          <p:val>
                                            <p:strVal val="#ppt_h"/>
                                          </p:val>
                                        </p:tav>
                                      </p:tavLst>
                                    </p:anim>
                                    <p:animEffect filter="fade" transition="in">
                                      <p:cBhvr>
                                        <p:cTn dur="300" id="150"/>
                                        <p:tgtEl>
                                          <p:spTgt spid="26659"/>
                                        </p:tgtEl>
                                      </p:cBhvr>
                                    </p:animEffect>
                                  </p:childTnLst>
                                </p:cTn>
                              </p:par>
                              <p:par>
                                <p:cTn autoRev="1" fill="hold" grpId="1" id="151" nodeType="withEffect" presetClass="emph" presetID="6" presetSubtype="0">
                                  <p:stCondLst>
                                    <p:cond delay="4300"/>
                                  </p:stCondLst>
                                  <p:childTnLst>
                                    <p:animScale>
                                      <p:cBhvr>
                                        <p:cTn dur="150" fill="hold" id="152"/>
                                        <p:tgtEl>
                                          <p:spTgt spid="26659"/>
                                        </p:tgtEl>
                                      </p:cBhvr>
                                      <p:by x="110000" y="110000"/>
                                    </p:animScale>
                                  </p:childTnLst>
                                </p:cTn>
                              </p:par>
                              <p:par>
                                <p:cTn fill="hold" grpId="0" id="153" nodeType="withEffect" presetClass="entr" presetID="2" presetSubtype="2">
                                  <p:stCondLst>
                                    <p:cond delay="4300"/>
                                  </p:stCondLst>
                                  <p:childTnLst>
                                    <p:set>
                                      <p:cBhvr>
                                        <p:cTn dur="1" fill="hold" id="154">
                                          <p:stCondLst>
                                            <p:cond delay="0"/>
                                          </p:stCondLst>
                                        </p:cTn>
                                        <p:tgtEl>
                                          <p:spTgt spid="26667"/>
                                        </p:tgtEl>
                                        <p:attrNameLst>
                                          <p:attrName>style.visibility</p:attrName>
                                        </p:attrNameLst>
                                      </p:cBhvr>
                                      <p:to>
                                        <p:strVal val="visible"/>
                                      </p:to>
                                    </p:set>
                                    <p:anim calcmode="lin" valueType="num">
                                      <p:cBhvr additive="base">
                                        <p:cTn dur="500" fill="hold" id="155"/>
                                        <p:tgtEl>
                                          <p:spTgt spid="26667"/>
                                        </p:tgtEl>
                                        <p:attrNameLst>
                                          <p:attrName>ppt_x</p:attrName>
                                        </p:attrNameLst>
                                      </p:cBhvr>
                                      <p:tavLst>
                                        <p:tav tm="0">
                                          <p:val>
                                            <p:strVal val="1+#ppt_w/2"/>
                                          </p:val>
                                        </p:tav>
                                        <p:tav tm="100000">
                                          <p:val>
                                            <p:strVal val="#ppt_x"/>
                                          </p:val>
                                        </p:tav>
                                      </p:tavLst>
                                    </p:anim>
                                    <p:anim calcmode="lin" valueType="num">
                                      <p:cBhvr additive="base">
                                        <p:cTn dur="500" fill="hold" id="156"/>
                                        <p:tgtEl>
                                          <p:spTgt spid="26667"/>
                                        </p:tgtEl>
                                        <p:attrNameLst>
                                          <p:attrName>ppt_y</p:attrName>
                                        </p:attrNameLst>
                                      </p:cBhvr>
                                      <p:tavLst>
                                        <p:tav tm="0">
                                          <p:val>
                                            <p:strVal val="#ppt_y"/>
                                          </p:val>
                                        </p:tav>
                                        <p:tav tm="100000">
                                          <p:val>
                                            <p:strVal val="#ppt_y"/>
                                          </p:val>
                                        </p:tav>
                                      </p:tavLst>
                                    </p:anim>
                                  </p:childTnLst>
                                </p:cTn>
                              </p:par>
                              <p:par>
                                <p:cTn fill="hold" grpId="0" id="157" nodeType="withEffect" presetClass="entr" presetID="2" presetSubtype="2">
                                  <p:stCondLst>
                                    <p:cond delay="4400"/>
                                  </p:stCondLst>
                                  <p:childTnLst>
                                    <p:set>
                                      <p:cBhvr>
                                        <p:cTn dur="1" fill="hold" id="158">
                                          <p:stCondLst>
                                            <p:cond delay="0"/>
                                          </p:stCondLst>
                                        </p:cTn>
                                        <p:tgtEl>
                                          <p:spTgt spid="26666"/>
                                        </p:tgtEl>
                                        <p:attrNameLst>
                                          <p:attrName>style.visibility</p:attrName>
                                        </p:attrNameLst>
                                      </p:cBhvr>
                                      <p:to>
                                        <p:strVal val="visible"/>
                                      </p:to>
                                    </p:set>
                                    <p:anim calcmode="lin" valueType="num">
                                      <p:cBhvr additive="base">
                                        <p:cTn dur="500" fill="hold" id="159"/>
                                        <p:tgtEl>
                                          <p:spTgt spid="26666"/>
                                        </p:tgtEl>
                                        <p:attrNameLst>
                                          <p:attrName>ppt_x</p:attrName>
                                        </p:attrNameLst>
                                      </p:cBhvr>
                                      <p:tavLst>
                                        <p:tav tm="0">
                                          <p:val>
                                            <p:strVal val="1+#ppt_w/2"/>
                                          </p:val>
                                        </p:tav>
                                        <p:tav tm="100000">
                                          <p:val>
                                            <p:strVal val="#ppt_x"/>
                                          </p:val>
                                        </p:tav>
                                      </p:tavLst>
                                    </p:anim>
                                    <p:anim calcmode="lin" valueType="num">
                                      <p:cBhvr additive="base">
                                        <p:cTn dur="500" fill="hold" id="160"/>
                                        <p:tgtEl>
                                          <p:spTgt spid="26666"/>
                                        </p:tgtEl>
                                        <p:attrNameLst>
                                          <p:attrName>ppt_y</p:attrName>
                                        </p:attrNameLst>
                                      </p:cBhvr>
                                      <p:tavLst>
                                        <p:tav tm="0">
                                          <p:val>
                                            <p:strVal val="#ppt_y"/>
                                          </p:val>
                                        </p:tav>
                                        <p:tav tm="100000">
                                          <p:val>
                                            <p:strVal val="#ppt_y"/>
                                          </p:val>
                                        </p:tav>
                                      </p:tavLst>
                                    </p:anim>
                                  </p:childTnLst>
                                </p:cTn>
                              </p:par>
                              <p:par>
                                <p:cTn fill="hold" grpId="0" id="161" nodeType="withEffect" presetClass="entr" presetID="2" presetSubtype="2">
                                  <p:stCondLst>
                                    <p:cond delay="4500"/>
                                  </p:stCondLst>
                                  <p:childTnLst>
                                    <p:set>
                                      <p:cBhvr>
                                        <p:cTn dur="1" fill="hold" id="162">
                                          <p:stCondLst>
                                            <p:cond delay="0"/>
                                          </p:stCondLst>
                                        </p:cTn>
                                        <p:tgtEl>
                                          <p:spTgt spid="26665"/>
                                        </p:tgtEl>
                                        <p:attrNameLst>
                                          <p:attrName>style.visibility</p:attrName>
                                        </p:attrNameLst>
                                      </p:cBhvr>
                                      <p:to>
                                        <p:strVal val="visible"/>
                                      </p:to>
                                    </p:set>
                                    <p:anim calcmode="lin" valueType="num">
                                      <p:cBhvr additive="base">
                                        <p:cTn dur="500" fill="hold" id="163"/>
                                        <p:tgtEl>
                                          <p:spTgt spid="26665"/>
                                        </p:tgtEl>
                                        <p:attrNameLst>
                                          <p:attrName>ppt_x</p:attrName>
                                        </p:attrNameLst>
                                      </p:cBhvr>
                                      <p:tavLst>
                                        <p:tav tm="0">
                                          <p:val>
                                            <p:strVal val="1+#ppt_w/2"/>
                                          </p:val>
                                        </p:tav>
                                        <p:tav tm="100000">
                                          <p:val>
                                            <p:strVal val="#ppt_x"/>
                                          </p:val>
                                        </p:tav>
                                      </p:tavLst>
                                    </p:anim>
                                    <p:anim calcmode="lin" valueType="num">
                                      <p:cBhvr additive="base">
                                        <p:cTn dur="500" fill="hold" id="164"/>
                                        <p:tgtEl>
                                          <p:spTgt spid="2666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45"/>
      <p:bldP grpId="0" spid="26646"/>
      <p:bldP grpId="1" spid="26646"/>
      <p:bldP grpId="0" spid="26647"/>
      <p:bldP grpId="0" spid="26648"/>
      <p:bldP grpId="1" spid="26648"/>
      <p:bldP grpId="0" spid="26649"/>
      <p:bldP grpId="0" spid="26650"/>
      <p:bldP grpId="1" spid="26650"/>
      <p:bldP grpId="0" spid="26651"/>
      <p:bldP grpId="0" spid="26652"/>
      <p:bldP grpId="1" spid="26652"/>
      <p:bldP grpId="0" spid="26653"/>
      <p:bldP grpId="0" spid="26654"/>
      <p:bldP grpId="1" spid="26654"/>
      <p:bldP grpId="0" spid="26655"/>
      <p:bldP grpId="1" spid="26655"/>
      <p:bldP grpId="0" spid="26656"/>
      <p:bldP grpId="1" spid="26656"/>
      <p:bldP grpId="0" spid="26657"/>
      <p:bldP grpId="1" spid="26657"/>
      <p:bldP grpId="0" spid="26658"/>
      <p:bldP grpId="1" spid="26658"/>
      <p:bldP grpId="0" spid="26659"/>
      <p:bldP grpId="1" spid="26659"/>
      <p:bldP grpId="0" spid="26660"/>
      <p:bldP grpId="0" spid="26661"/>
      <p:bldP grpId="0" spid="26662"/>
      <p:bldP grpId="0" spid="26663"/>
      <p:bldP grpId="0" spid="26664"/>
      <p:bldP grpId="0" spid="26665"/>
      <p:bldP grpId="0" spid="26666"/>
      <p:bldP grpId="0" spid="26667"/>
      <p:bldP grpId="0" spid="44"/>
      <p:bldP grpId="1" spid="44"/>
      <p:bldP grpId="0" spid="45"/>
      <p:bldP grpId="1" spid="45"/>
      <p:bldP grpId="0" spid="46"/>
      <p:bldP grpId="1" spid="46"/>
      <p:bldP grpId="0" spid="47"/>
      <p:bldP grpId="1" spid="47"/>
      <p:bldP grpId="0" spid="48"/>
      <p:bldP grpId="1" spid="48"/>
      <p:bldP grpId="0" spid="4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21" name="Freeform 21"/>
          <p:cNvSpPr/>
          <p:nvPr/>
        </p:nvSpPr>
        <p:spPr bwMode="auto">
          <a:xfrm>
            <a:off x="7167563" y="1574800"/>
            <a:ext cx="1311275" cy="1312863"/>
          </a:xfrm>
          <a:custGeom>
            <a:gdLst>
              <a:gd fmla="*/ 1311275 w 373" name="T0"/>
              <a:gd fmla="*/ 109112 h 373" name="T1"/>
              <a:gd fmla="*/ 1202295 w 373" name="T2"/>
              <a:gd fmla="*/ 0 h 373" name="T3"/>
              <a:gd fmla="*/ 0 w 373" name="T4"/>
              <a:gd fmla="*/ 0 h 373" name="T5"/>
              <a:gd fmla="*/ 0 w 373" name="T6"/>
              <a:gd fmla="*/ 1312863 h 373" name="T7"/>
              <a:gd fmla="*/ 1311275 w 373" name="T8"/>
              <a:gd fmla="*/ 1312863 h 373" name="T9"/>
              <a:gd fmla="*/ 1311275 w 373" name="T10"/>
              <a:gd fmla="*/ 109112 h 37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73" w="373">
                <a:moveTo>
                  <a:pt x="373" y="31"/>
                </a:moveTo>
                <a:cubicBezTo>
                  <a:pt x="373" y="14"/>
                  <a:pt x="359" y="0"/>
                  <a:pt x="342" y="0"/>
                </a:cubicBezTo>
                <a:cubicBezTo>
                  <a:pt x="0" y="0"/>
                  <a:pt x="0" y="0"/>
                  <a:pt x="0" y="0"/>
                </a:cubicBezTo>
                <a:cubicBezTo>
                  <a:pt x="0" y="373"/>
                  <a:pt x="0" y="373"/>
                  <a:pt x="0" y="373"/>
                </a:cubicBezTo>
                <a:cubicBezTo>
                  <a:pt x="373" y="373"/>
                  <a:pt x="373" y="373"/>
                  <a:pt x="373" y="373"/>
                </a:cubicBezTo>
                <a:lnTo>
                  <a:pt x="373" y="31"/>
                </a:ln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2" name="Freeform 22"/>
          <p:cNvSpPr/>
          <p:nvPr/>
        </p:nvSpPr>
        <p:spPr bwMode="auto">
          <a:xfrm>
            <a:off x="3144838" y="2913063"/>
            <a:ext cx="1311275" cy="1312862"/>
          </a:xfrm>
          <a:custGeom>
            <a:gdLst>
              <a:gd fmla="*/ 0 w 373" name="T0"/>
              <a:gd fmla="*/ 1203750 h 373" name="T1"/>
              <a:gd fmla="*/ 108980 w 373" name="T2"/>
              <a:gd fmla="*/ 1312862 h 373" name="T3"/>
              <a:gd fmla="*/ 1311275 w 373" name="T4"/>
              <a:gd fmla="*/ 1312862 h 373" name="T5"/>
              <a:gd fmla="*/ 1311275 w 373" name="T6"/>
              <a:gd fmla="*/ 0 h 373" name="T7"/>
              <a:gd fmla="*/ 0 w 373" name="T8"/>
              <a:gd fmla="*/ 0 h 373" name="T9"/>
              <a:gd fmla="*/ 0 w 373" name="T10"/>
              <a:gd fmla="*/ 1203750 h 37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73" w="373">
                <a:moveTo>
                  <a:pt x="0" y="342"/>
                </a:moveTo>
                <a:cubicBezTo>
                  <a:pt x="0" y="359"/>
                  <a:pt x="14" y="373"/>
                  <a:pt x="31" y="373"/>
                </a:cubicBezTo>
                <a:cubicBezTo>
                  <a:pt x="373" y="373"/>
                  <a:pt x="373" y="373"/>
                  <a:pt x="373" y="373"/>
                </a:cubicBezTo>
                <a:cubicBezTo>
                  <a:pt x="373" y="0"/>
                  <a:pt x="373" y="0"/>
                  <a:pt x="373" y="0"/>
                </a:cubicBezTo>
                <a:cubicBezTo>
                  <a:pt x="0" y="0"/>
                  <a:pt x="0" y="0"/>
                  <a:pt x="0" y="0"/>
                </a:cubicBezTo>
                <a:lnTo>
                  <a:pt x="0" y="342"/>
                </a:lnTo>
                <a:close/>
              </a:path>
            </a:pathLst>
          </a:custGeom>
          <a:solidFill>
            <a:srgbClr val="A9D25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3" name="Rectangle 23"/>
          <p:cNvSpPr>
            <a:spLocks noChangeArrowheads="1"/>
          </p:cNvSpPr>
          <p:nvPr/>
        </p:nvSpPr>
        <p:spPr bwMode="auto">
          <a:xfrm>
            <a:off x="5828348" y="1574060"/>
            <a:ext cx="1311275" cy="1312863"/>
          </a:xfrm>
          <a:prstGeom prst="rect">
            <a:avLst/>
          </a:prstGeom>
          <a:blipFill dpi="0" rotWithShape="1">
            <a:blip r:embed="rId2"/>
            <a:stretch>
              <a:fillRect r="-470"/>
            </a:stretch>
          </a:bli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5624" name="Rectangle 24"/>
          <p:cNvSpPr>
            <a:spLocks noChangeArrowheads="1"/>
          </p:cNvSpPr>
          <p:nvPr/>
        </p:nvSpPr>
        <p:spPr bwMode="auto">
          <a:xfrm>
            <a:off x="4484688" y="1574800"/>
            <a:ext cx="1311275" cy="1312863"/>
          </a:xfrm>
          <a:prstGeom prst="rect">
            <a:avLst/>
          </a:prstGeom>
          <a:solidFill>
            <a:srgbClr val="FBE22D"/>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625" name="Rectangle 25"/>
          <p:cNvSpPr>
            <a:spLocks noChangeArrowheads="1"/>
          </p:cNvSpPr>
          <p:nvPr/>
        </p:nvSpPr>
        <p:spPr bwMode="auto">
          <a:xfrm>
            <a:off x="5827713" y="2913063"/>
            <a:ext cx="1311275" cy="1312862"/>
          </a:xfrm>
          <a:prstGeom prst="rect">
            <a:avLst/>
          </a:prstGeom>
          <a:solidFill>
            <a:srgbClr val="EA5514"/>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626" name="Rectangle 26"/>
          <p:cNvSpPr>
            <a:spLocks noChangeArrowheads="1"/>
          </p:cNvSpPr>
          <p:nvPr/>
        </p:nvSpPr>
        <p:spPr bwMode="auto">
          <a:xfrm>
            <a:off x="4485323" y="2912323"/>
            <a:ext cx="1311275" cy="1312862"/>
          </a:xfrm>
          <a:prstGeom prst="rect">
            <a:avLst/>
          </a:prstGeom>
          <a:blipFill dpi="0" rotWithShape="1">
            <a:blip r:embed="rId3"/>
            <a:stretch>
              <a:fillRect b="-228"/>
            </a:stretch>
          </a:bli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5627" name="Freeform 27"/>
          <p:cNvSpPr/>
          <p:nvPr/>
        </p:nvSpPr>
        <p:spPr bwMode="auto">
          <a:xfrm>
            <a:off x="4970463" y="1789113"/>
            <a:ext cx="342900" cy="314325"/>
          </a:xfrm>
          <a:custGeom>
            <a:gdLst>
              <a:gd fmla="*/ 104969 w 98" name="T0"/>
              <a:gd fmla="*/ 150178 h 90" name="T1"/>
              <a:gd fmla="*/ 104969 w 98" name="T2"/>
              <a:gd fmla="*/ 150178 h 90" name="T3"/>
              <a:gd fmla="*/ 38489 w 98" name="T4"/>
              <a:gd fmla="*/ 216535 h 90" name="T5"/>
              <a:gd fmla="*/ 24493 w 98" name="T6"/>
              <a:gd fmla="*/ 244475 h 90" name="T7"/>
              <a:gd fmla="*/ 38489 w 98" name="T8"/>
              <a:gd fmla="*/ 275908 h 90" name="T9"/>
              <a:gd fmla="*/ 38489 w 98" name="T10"/>
              <a:gd fmla="*/ 275908 h 90" name="T11"/>
              <a:gd fmla="*/ 38489 w 98" name="T12"/>
              <a:gd fmla="*/ 275908 h 90" name="T13"/>
              <a:gd fmla="*/ 66481 w 98" name="T14"/>
              <a:gd fmla="*/ 286385 h 90" name="T15"/>
              <a:gd fmla="*/ 97971 w 98" name="T16"/>
              <a:gd fmla="*/ 275908 h 90" name="T17"/>
              <a:gd fmla="*/ 171450 w 98" name="T18"/>
              <a:gd fmla="*/ 199073 h 90" name="T19"/>
              <a:gd fmla="*/ 171450 w 98" name="T20"/>
              <a:gd fmla="*/ 199073 h 90" name="T21"/>
              <a:gd fmla="*/ 251927 w 98" name="T22"/>
              <a:gd fmla="*/ 118745 h 90" name="T23"/>
              <a:gd fmla="*/ 258924 w 98" name="T24"/>
              <a:gd fmla="*/ 108268 h 90" name="T25"/>
              <a:gd fmla="*/ 251927 w 98" name="T26"/>
              <a:gd fmla="*/ 94298 h 90" name="T27"/>
              <a:gd fmla="*/ 241430 w 98" name="T28"/>
              <a:gd fmla="*/ 87313 h 90" name="T29"/>
              <a:gd fmla="*/ 227434 w 98" name="T30"/>
              <a:gd fmla="*/ 94298 h 90" name="T31"/>
              <a:gd fmla="*/ 111967 w 98" name="T32"/>
              <a:gd fmla="*/ 209550 h 90" name="T33"/>
              <a:gd fmla="*/ 90973 w 98" name="T34"/>
              <a:gd fmla="*/ 209550 h 90" name="T35"/>
              <a:gd fmla="*/ 90973 w 98" name="T36"/>
              <a:gd fmla="*/ 192088 h 90" name="T37"/>
              <a:gd fmla="*/ 209939 w 98" name="T38"/>
              <a:gd fmla="*/ 73343 h 90" name="T39"/>
              <a:gd fmla="*/ 241430 w 98" name="T40"/>
              <a:gd fmla="*/ 62865 h 90" name="T41"/>
              <a:gd fmla="*/ 272920 w 98" name="T42"/>
              <a:gd fmla="*/ 73343 h 90" name="T43"/>
              <a:gd fmla="*/ 283417 w 98" name="T44"/>
              <a:gd fmla="*/ 108268 h 90" name="T45"/>
              <a:gd fmla="*/ 272920 w 98" name="T46"/>
              <a:gd fmla="*/ 139700 h 90" name="T47"/>
              <a:gd fmla="*/ 192444 w 98" name="T48"/>
              <a:gd fmla="*/ 220028 h 90" name="T49"/>
              <a:gd fmla="*/ 192444 w 98" name="T50"/>
              <a:gd fmla="*/ 220028 h 90" name="T51"/>
              <a:gd fmla="*/ 192444 w 98" name="T52"/>
              <a:gd fmla="*/ 220028 h 90" name="T53"/>
              <a:gd fmla="*/ 115466 w 98" name="T54"/>
              <a:gd fmla="*/ 293370 h 90" name="T55"/>
              <a:gd fmla="*/ 66481 w 98" name="T56"/>
              <a:gd fmla="*/ 314325 h 90" name="T57"/>
              <a:gd fmla="*/ 20994 w 98" name="T58"/>
              <a:gd fmla="*/ 293370 h 90" name="T59"/>
              <a:gd fmla="*/ 17495 w 98" name="T60"/>
              <a:gd fmla="*/ 293370 h 90" name="T61"/>
              <a:gd fmla="*/ 0 w 98" name="T62"/>
              <a:gd fmla="*/ 244475 h 90" name="T63"/>
              <a:gd fmla="*/ 17495 w 98" name="T64"/>
              <a:gd fmla="*/ 195580 h 90" name="T65"/>
              <a:gd fmla="*/ 94472 w 98" name="T66"/>
              <a:gd fmla="*/ 122238 h 90" name="T67"/>
              <a:gd fmla="*/ 94472 w 98" name="T68"/>
              <a:gd fmla="*/ 122238 h 90" name="T69"/>
              <a:gd fmla="*/ 188945 w 98" name="T70"/>
              <a:gd fmla="*/ 27940 h 90" name="T71"/>
              <a:gd fmla="*/ 251927 w 98" name="T72"/>
              <a:gd fmla="*/ 0 h 90" name="T73"/>
              <a:gd fmla="*/ 314908 w 98" name="T74"/>
              <a:gd fmla="*/ 27940 h 90" name="T75"/>
              <a:gd fmla="*/ 342900 w 98" name="T76"/>
              <a:gd fmla="*/ 90805 h 90" name="T77"/>
              <a:gd fmla="*/ 314908 w 98" name="T78"/>
              <a:gd fmla="*/ 153670 h 90" name="T79"/>
              <a:gd fmla="*/ 185446 w 98" name="T80"/>
              <a:gd fmla="*/ 282893 h 90" name="T81"/>
              <a:gd fmla="*/ 167951 w 98" name="T82"/>
              <a:gd fmla="*/ 282893 h 90" name="T83"/>
              <a:gd fmla="*/ 167951 w 98" name="T84"/>
              <a:gd fmla="*/ 265430 h 90" name="T85"/>
              <a:gd fmla="*/ 297413 w 98" name="T86"/>
              <a:gd fmla="*/ 136208 h 90" name="T87"/>
              <a:gd fmla="*/ 314908 w 98" name="T88"/>
              <a:gd fmla="*/ 90805 h 90" name="T89"/>
              <a:gd fmla="*/ 297413 w 98" name="T90"/>
              <a:gd fmla="*/ 45403 h 90" name="T91"/>
              <a:gd fmla="*/ 251927 w 98" name="T92"/>
              <a:gd fmla="*/ 27940 h 90" name="T93"/>
              <a:gd fmla="*/ 206440 w 98" name="T94"/>
              <a:gd fmla="*/ 45403 h 90" name="T95"/>
              <a:gd fmla="*/ 104969 w 98" name="T96"/>
              <a:gd fmla="*/ 150178 h 9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90" w="98">
                <a:moveTo>
                  <a:pt x="30" y="43"/>
                </a:moveTo>
                <a:cubicBezTo>
                  <a:pt x="30" y="43"/>
                  <a:pt x="30" y="43"/>
                  <a:pt x="30" y="43"/>
                </a:cubicBezTo>
                <a:cubicBezTo>
                  <a:pt x="11" y="62"/>
                  <a:pt x="11" y="62"/>
                  <a:pt x="11" y="62"/>
                </a:cubicBezTo>
                <a:cubicBezTo>
                  <a:pt x="8" y="64"/>
                  <a:pt x="7" y="67"/>
                  <a:pt x="7" y="70"/>
                </a:cubicBezTo>
                <a:cubicBezTo>
                  <a:pt x="7" y="73"/>
                  <a:pt x="8" y="76"/>
                  <a:pt x="11" y="79"/>
                </a:cubicBezTo>
                <a:cubicBezTo>
                  <a:pt x="11" y="79"/>
                  <a:pt x="11" y="79"/>
                  <a:pt x="11" y="79"/>
                </a:cubicBezTo>
                <a:cubicBezTo>
                  <a:pt x="11" y="79"/>
                  <a:pt x="11" y="79"/>
                  <a:pt x="11" y="79"/>
                </a:cubicBezTo>
                <a:cubicBezTo>
                  <a:pt x="13" y="81"/>
                  <a:pt x="16" y="82"/>
                  <a:pt x="19" y="82"/>
                </a:cubicBezTo>
                <a:cubicBezTo>
                  <a:pt x="22" y="82"/>
                  <a:pt x="26" y="81"/>
                  <a:pt x="28" y="79"/>
                </a:cubicBezTo>
                <a:cubicBezTo>
                  <a:pt x="49" y="57"/>
                  <a:pt x="49" y="57"/>
                  <a:pt x="49" y="57"/>
                </a:cubicBezTo>
                <a:cubicBezTo>
                  <a:pt x="49" y="57"/>
                  <a:pt x="49" y="57"/>
                  <a:pt x="49" y="57"/>
                </a:cubicBezTo>
                <a:cubicBezTo>
                  <a:pt x="72" y="34"/>
                  <a:pt x="72" y="34"/>
                  <a:pt x="72" y="34"/>
                </a:cubicBezTo>
                <a:cubicBezTo>
                  <a:pt x="73" y="33"/>
                  <a:pt x="74" y="32"/>
                  <a:pt x="74" y="31"/>
                </a:cubicBezTo>
                <a:cubicBezTo>
                  <a:pt x="74" y="29"/>
                  <a:pt x="73" y="28"/>
                  <a:pt x="72" y="27"/>
                </a:cubicBezTo>
                <a:cubicBezTo>
                  <a:pt x="71" y="26"/>
                  <a:pt x="70" y="25"/>
                  <a:pt x="69" y="25"/>
                </a:cubicBezTo>
                <a:cubicBezTo>
                  <a:pt x="67" y="25"/>
                  <a:pt x="66" y="26"/>
                  <a:pt x="65" y="27"/>
                </a:cubicBezTo>
                <a:cubicBezTo>
                  <a:pt x="32" y="60"/>
                  <a:pt x="32" y="60"/>
                  <a:pt x="32" y="60"/>
                </a:cubicBezTo>
                <a:cubicBezTo>
                  <a:pt x="30" y="61"/>
                  <a:pt x="28" y="61"/>
                  <a:pt x="26" y="60"/>
                </a:cubicBezTo>
                <a:cubicBezTo>
                  <a:pt x="25" y="58"/>
                  <a:pt x="25" y="56"/>
                  <a:pt x="26" y="55"/>
                </a:cubicBezTo>
                <a:cubicBezTo>
                  <a:pt x="60" y="21"/>
                  <a:pt x="60" y="21"/>
                  <a:pt x="60" y="21"/>
                </a:cubicBezTo>
                <a:cubicBezTo>
                  <a:pt x="62" y="19"/>
                  <a:pt x="65" y="18"/>
                  <a:pt x="69" y="18"/>
                </a:cubicBezTo>
                <a:cubicBezTo>
                  <a:pt x="72" y="18"/>
                  <a:pt x="75" y="19"/>
                  <a:pt x="78" y="21"/>
                </a:cubicBezTo>
                <a:cubicBezTo>
                  <a:pt x="80" y="24"/>
                  <a:pt x="81" y="27"/>
                  <a:pt x="81" y="31"/>
                </a:cubicBezTo>
                <a:cubicBezTo>
                  <a:pt x="81" y="34"/>
                  <a:pt x="80" y="37"/>
                  <a:pt x="78" y="40"/>
                </a:cubicBezTo>
                <a:cubicBezTo>
                  <a:pt x="55" y="63"/>
                  <a:pt x="55" y="63"/>
                  <a:pt x="55" y="63"/>
                </a:cubicBezTo>
                <a:cubicBezTo>
                  <a:pt x="55" y="63"/>
                  <a:pt x="55" y="63"/>
                  <a:pt x="55" y="63"/>
                </a:cubicBezTo>
                <a:cubicBezTo>
                  <a:pt x="55" y="63"/>
                  <a:pt x="55" y="63"/>
                  <a:pt x="55" y="63"/>
                </a:cubicBezTo>
                <a:cubicBezTo>
                  <a:pt x="33" y="84"/>
                  <a:pt x="33" y="84"/>
                  <a:pt x="33" y="84"/>
                </a:cubicBezTo>
                <a:cubicBezTo>
                  <a:pt x="29" y="88"/>
                  <a:pt x="24" y="90"/>
                  <a:pt x="19" y="90"/>
                </a:cubicBezTo>
                <a:cubicBezTo>
                  <a:pt x="14" y="90"/>
                  <a:pt x="9" y="88"/>
                  <a:pt x="6" y="84"/>
                </a:cubicBezTo>
                <a:cubicBezTo>
                  <a:pt x="5" y="84"/>
                  <a:pt x="5" y="84"/>
                  <a:pt x="5" y="84"/>
                </a:cubicBezTo>
                <a:cubicBezTo>
                  <a:pt x="2" y="80"/>
                  <a:pt x="0" y="75"/>
                  <a:pt x="0" y="70"/>
                </a:cubicBezTo>
                <a:cubicBezTo>
                  <a:pt x="0" y="65"/>
                  <a:pt x="2" y="60"/>
                  <a:pt x="5" y="56"/>
                </a:cubicBezTo>
                <a:cubicBezTo>
                  <a:pt x="27" y="35"/>
                  <a:pt x="27" y="35"/>
                  <a:pt x="27" y="35"/>
                </a:cubicBezTo>
                <a:cubicBezTo>
                  <a:pt x="27" y="35"/>
                  <a:pt x="27" y="35"/>
                  <a:pt x="27" y="35"/>
                </a:cubicBezTo>
                <a:cubicBezTo>
                  <a:pt x="54" y="8"/>
                  <a:pt x="54" y="8"/>
                  <a:pt x="54" y="8"/>
                </a:cubicBezTo>
                <a:cubicBezTo>
                  <a:pt x="59" y="3"/>
                  <a:pt x="65" y="0"/>
                  <a:pt x="72" y="0"/>
                </a:cubicBezTo>
                <a:cubicBezTo>
                  <a:pt x="79" y="0"/>
                  <a:pt x="85" y="3"/>
                  <a:pt x="90" y="8"/>
                </a:cubicBezTo>
                <a:cubicBezTo>
                  <a:pt x="95" y="13"/>
                  <a:pt x="98" y="19"/>
                  <a:pt x="98" y="26"/>
                </a:cubicBezTo>
                <a:cubicBezTo>
                  <a:pt x="98" y="33"/>
                  <a:pt x="95" y="39"/>
                  <a:pt x="90" y="44"/>
                </a:cubicBezTo>
                <a:cubicBezTo>
                  <a:pt x="53" y="81"/>
                  <a:pt x="53" y="81"/>
                  <a:pt x="53" y="81"/>
                </a:cubicBezTo>
                <a:cubicBezTo>
                  <a:pt x="52" y="83"/>
                  <a:pt x="49" y="83"/>
                  <a:pt x="48" y="81"/>
                </a:cubicBezTo>
                <a:cubicBezTo>
                  <a:pt x="46" y="80"/>
                  <a:pt x="46" y="77"/>
                  <a:pt x="48" y="76"/>
                </a:cubicBezTo>
                <a:cubicBezTo>
                  <a:pt x="85" y="39"/>
                  <a:pt x="85" y="39"/>
                  <a:pt x="85" y="39"/>
                </a:cubicBezTo>
                <a:cubicBezTo>
                  <a:pt x="88" y="35"/>
                  <a:pt x="90" y="31"/>
                  <a:pt x="90" y="26"/>
                </a:cubicBezTo>
                <a:cubicBezTo>
                  <a:pt x="90" y="21"/>
                  <a:pt x="88" y="17"/>
                  <a:pt x="85" y="13"/>
                </a:cubicBezTo>
                <a:cubicBezTo>
                  <a:pt x="81" y="10"/>
                  <a:pt x="77" y="8"/>
                  <a:pt x="72" y="8"/>
                </a:cubicBezTo>
                <a:cubicBezTo>
                  <a:pt x="67" y="8"/>
                  <a:pt x="63" y="10"/>
                  <a:pt x="59" y="13"/>
                </a:cubicBezTo>
                <a:cubicBezTo>
                  <a:pt x="30" y="43"/>
                  <a:pt x="30" y="43"/>
                  <a:pt x="30" y="4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8" name="Freeform 28"/>
          <p:cNvSpPr>
            <a:spLocks noEditPoints="1"/>
          </p:cNvSpPr>
          <p:nvPr/>
        </p:nvSpPr>
        <p:spPr bwMode="auto">
          <a:xfrm>
            <a:off x="7673975" y="1770063"/>
            <a:ext cx="298450" cy="350837"/>
          </a:xfrm>
          <a:custGeom>
            <a:gdLst>
              <a:gd fmla="*/ 249294 w 85" name="T0"/>
              <a:gd fmla="*/ 56134 h 100" name="T1"/>
              <a:gd fmla="*/ 242271 w 85" name="T2"/>
              <a:gd fmla="*/ 38592 h 100" name="T3"/>
              <a:gd fmla="*/ 186092 w 85" name="T4"/>
              <a:gd fmla="*/ 14033 h 100" name="T5"/>
              <a:gd fmla="*/ 112358 w 85" name="T6"/>
              <a:gd fmla="*/ 14033 h 100" name="T7"/>
              <a:gd fmla="*/ 56179 w 85" name="T8"/>
              <a:gd fmla="*/ 38592 h 100" name="T9"/>
              <a:gd fmla="*/ 49156 w 85" name="T10"/>
              <a:gd fmla="*/ 56134 h 100" name="T11"/>
              <a:gd fmla="*/ 0 w 85" name="T12"/>
              <a:gd fmla="*/ 66659 h 100" name="T13"/>
              <a:gd fmla="*/ 10534 w 85" name="T14"/>
              <a:gd fmla="*/ 350837 h 100" name="T15"/>
              <a:gd fmla="*/ 298450 w 85" name="T16"/>
              <a:gd fmla="*/ 336804 h 100" name="T17"/>
              <a:gd fmla="*/ 284405 w 85" name="T18"/>
              <a:gd fmla="*/ 56134 h 100" name="T19"/>
              <a:gd fmla="*/ 122891 w 85" name="T20"/>
              <a:gd fmla="*/ 28067 h 100" name="T21"/>
              <a:gd fmla="*/ 175559 w 85" name="T22"/>
              <a:gd fmla="*/ 28067 h 100" name="T23"/>
              <a:gd fmla="*/ 115869 w 85" name="T24"/>
              <a:gd fmla="*/ 38592 h 100" name="T25"/>
              <a:gd fmla="*/ 63201 w 85" name="T26"/>
              <a:gd fmla="*/ 56134 h 100" name="T27"/>
              <a:gd fmla="*/ 235249 w 85" name="T28"/>
              <a:gd fmla="*/ 56134 h 100" name="T29"/>
              <a:gd fmla="*/ 63201 w 85" name="T30"/>
              <a:gd fmla="*/ 80693 h 100" name="T31"/>
              <a:gd fmla="*/ 273872 w 85" name="T32"/>
              <a:gd fmla="*/ 326278 h 100" name="T33"/>
              <a:gd fmla="*/ 24578 w 85" name="T34"/>
              <a:gd fmla="*/ 326278 h 100" name="T35"/>
              <a:gd fmla="*/ 49156 w 85" name="T36"/>
              <a:gd fmla="*/ 80693 h 100" name="T37"/>
              <a:gd fmla="*/ 56179 w 85" name="T38"/>
              <a:gd fmla="*/ 94726 h 100" name="T39"/>
              <a:gd fmla="*/ 249294 w 85" name="T40"/>
              <a:gd fmla="*/ 87709 h 100" name="T41"/>
              <a:gd fmla="*/ 273872 w 85" name="T42"/>
              <a:gd fmla="*/ 80693 h 100" name="T43"/>
              <a:gd fmla="*/ 70224 w 85" name="T44"/>
              <a:gd fmla="*/ 192960 h 100" name="T45"/>
              <a:gd fmla="*/ 59690 w 85" name="T46"/>
              <a:gd fmla="*/ 206994 h 100" name="T47"/>
              <a:gd fmla="*/ 84268 w 85" name="T48"/>
              <a:gd fmla="*/ 206994 h 100" name="T49"/>
              <a:gd fmla="*/ 70224 w 85" name="T50"/>
              <a:gd fmla="*/ 249094 h 100" name="T51"/>
              <a:gd fmla="*/ 59690 w 85" name="T52"/>
              <a:gd fmla="*/ 263128 h 100" name="T53"/>
              <a:gd fmla="*/ 84268 w 85" name="T54"/>
              <a:gd fmla="*/ 263128 h 100" name="T55"/>
              <a:gd fmla="*/ 224715 w 85" name="T56"/>
              <a:gd fmla="*/ 143843 h 100" name="T57"/>
              <a:gd fmla="*/ 112358 w 85" name="T58"/>
              <a:gd fmla="*/ 143843 h 100" name="T59"/>
              <a:gd fmla="*/ 112358 w 85" name="T60"/>
              <a:gd fmla="*/ 157877 h 100" name="T61"/>
              <a:gd fmla="*/ 231738 w 85" name="T62"/>
              <a:gd fmla="*/ 150860 h 100" name="T63"/>
              <a:gd fmla="*/ 70224 w 85" name="T64"/>
              <a:gd fmla="*/ 136826 h 100" name="T65"/>
              <a:gd fmla="*/ 59690 w 85" name="T66"/>
              <a:gd fmla="*/ 150860 h 100" name="T67"/>
              <a:gd fmla="*/ 84268 w 85" name="T68"/>
              <a:gd fmla="*/ 150860 h 100" name="T69"/>
              <a:gd fmla="*/ 224715 w 85" name="T70"/>
              <a:gd fmla="*/ 256111 h 100" name="T71"/>
              <a:gd fmla="*/ 112358 w 85" name="T72"/>
              <a:gd fmla="*/ 256111 h 100" name="T73"/>
              <a:gd fmla="*/ 112358 w 85" name="T74"/>
              <a:gd fmla="*/ 270144 h 100" name="T75"/>
              <a:gd fmla="*/ 231738 w 85" name="T76"/>
              <a:gd fmla="*/ 263128 h 100" name="T77"/>
              <a:gd fmla="*/ 224715 w 85" name="T78"/>
              <a:gd fmla="*/ 199977 h 100" name="T79"/>
              <a:gd fmla="*/ 112358 w 85" name="T80"/>
              <a:gd fmla="*/ 199977 h 100" name="T81"/>
              <a:gd fmla="*/ 112358 w 85" name="T82"/>
              <a:gd fmla="*/ 214011 h 100" name="T83"/>
              <a:gd fmla="*/ 231738 w 85" name="T84"/>
              <a:gd fmla="*/ 206994 h 10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00" w="85">
                <a:moveTo>
                  <a:pt x="81" y="16"/>
                </a:moveTo>
                <a:cubicBezTo>
                  <a:pt x="71" y="16"/>
                  <a:pt x="71" y="16"/>
                  <a:pt x="71" y="16"/>
                </a:cubicBezTo>
                <a:cubicBezTo>
                  <a:pt x="71" y="14"/>
                  <a:pt x="71" y="14"/>
                  <a:pt x="71" y="14"/>
                </a:cubicBezTo>
                <a:cubicBezTo>
                  <a:pt x="71" y="12"/>
                  <a:pt x="70" y="11"/>
                  <a:pt x="69" y="11"/>
                </a:cubicBezTo>
                <a:cubicBezTo>
                  <a:pt x="57" y="11"/>
                  <a:pt x="57" y="11"/>
                  <a:pt x="57" y="11"/>
                </a:cubicBezTo>
                <a:cubicBezTo>
                  <a:pt x="56" y="9"/>
                  <a:pt x="55" y="6"/>
                  <a:pt x="53" y="4"/>
                </a:cubicBezTo>
                <a:cubicBezTo>
                  <a:pt x="50" y="2"/>
                  <a:pt x="46" y="0"/>
                  <a:pt x="42" y="0"/>
                </a:cubicBezTo>
                <a:cubicBezTo>
                  <a:pt x="38" y="0"/>
                  <a:pt x="35" y="2"/>
                  <a:pt x="32" y="4"/>
                </a:cubicBezTo>
                <a:cubicBezTo>
                  <a:pt x="30" y="6"/>
                  <a:pt x="29" y="9"/>
                  <a:pt x="28" y="11"/>
                </a:cubicBezTo>
                <a:cubicBezTo>
                  <a:pt x="16" y="11"/>
                  <a:pt x="16" y="11"/>
                  <a:pt x="16" y="11"/>
                </a:cubicBezTo>
                <a:cubicBezTo>
                  <a:pt x="15" y="11"/>
                  <a:pt x="14" y="12"/>
                  <a:pt x="14" y="14"/>
                </a:cubicBezTo>
                <a:cubicBezTo>
                  <a:pt x="14" y="16"/>
                  <a:pt x="14" y="16"/>
                  <a:pt x="14" y="16"/>
                </a:cubicBezTo>
                <a:cubicBezTo>
                  <a:pt x="3" y="16"/>
                  <a:pt x="3" y="16"/>
                  <a:pt x="3" y="16"/>
                </a:cubicBezTo>
                <a:cubicBezTo>
                  <a:pt x="1" y="16"/>
                  <a:pt x="0" y="17"/>
                  <a:pt x="0" y="19"/>
                </a:cubicBezTo>
                <a:cubicBezTo>
                  <a:pt x="0" y="96"/>
                  <a:pt x="0" y="96"/>
                  <a:pt x="0" y="96"/>
                </a:cubicBezTo>
                <a:cubicBezTo>
                  <a:pt x="0" y="99"/>
                  <a:pt x="1" y="100"/>
                  <a:pt x="3" y="100"/>
                </a:cubicBezTo>
                <a:cubicBezTo>
                  <a:pt x="81" y="100"/>
                  <a:pt x="81" y="100"/>
                  <a:pt x="81" y="100"/>
                </a:cubicBezTo>
                <a:cubicBezTo>
                  <a:pt x="83" y="100"/>
                  <a:pt x="85" y="99"/>
                  <a:pt x="85" y="96"/>
                </a:cubicBezTo>
                <a:cubicBezTo>
                  <a:pt x="85" y="19"/>
                  <a:pt x="85" y="19"/>
                  <a:pt x="85" y="19"/>
                </a:cubicBezTo>
                <a:cubicBezTo>
                  <a:pt x="85" y="17"/>
                  <a:pt x="83" y="16"/>
                  <a:pt x="81" y="16"/>
                </a:cubicBezTo>
                <a:close/>
                <a:moveTo>
                  <a:pt x="35" y="8"/>
                </a:moveTo>
                <a:cubicBezTo>
                  <a:pt x="35" y="8"/>
                  <a:pt x="35" y="8"/>
                  <a:pt x="35" y="8"/>
                </a:cubicBezTo>
                <a:cubicBezTo>
                  <a:pt x="37" y="6"/>
                  <a:pt x="39" y="5"/>
                  <a:pt x="42" y="5"/>
                </a:cubicBezTo>
                <a:cubicBezTo>
                  <a:pt x="45" y="5"/>
                  <a:pt x="48" y="6"/>
                  <a:pt x="50" y="8"/>
                </a:cubicBezTo>
                <a:cubicBezTo>
                  <a:pt x="51" y="9"/>
                  <a:pt x="52" y="10"/>
                  <a:pt x="52" y="11"/>
                </a:cubicBezTo>
                <a:cubicBezTo>
                  <a:pt x="33" y="11"/>
                  <a:pt x="33" y="11"/>
                  <a:pt x="33" y="11"/>
                </a:cubicBezTo>
                <a:cubicBezTo>
                  <a:pt x="33" y="10"/>
                  <a:pt x="34" y="9"/>
                  <a:pt x="35" y="8"/>
                </a:cubicBezTo>
                <a:close/>
                <a:moveTo>
                  <a:pt x="18" y="16"/>
                </a:moveTo>
                <a:cubicBezTo>
                  <a:pt x="18" y="16"/>
                  <a:pt x="18" y="16"/>
                  <a:pt x="18" y="16"/>
                </a:cubicBezTo>
                <a:cubicBezTo>
                  <a:pt x="67" y="16"/>
                  <a:pt x="67" y="16"/>
                  <a:pt x="67" y="16"/>
                </a:cubicBezTo>
                <a:cubicBezTo>
                  <a:pt x="67" y="23"/>
                  <a:pt x="67" y="23"/>
                  <a:pt x="67" y="23"/>
                </a:cubicBezTo>
                <a:cubicBezTo>
                  <a:pt x="18" y="23"/>
                  <a:pt x="18" y="23"/>
                  <a:pt x="18" y="23"/>
                </a:cubicBezTo>
                <a:cubicBezTo>
                  <a:pt x="18" y="16"/>
                  <a:pt x="18" y="16"/>
                  <a:pt x="18" y="16"/>
                </a:cubicBezTo>
                <a:close/>
                <a:moveTo>
                  <a:pt x="78" y="93"/>
                </a:moveTo>
                <a:cubicBezTo>
                  <a:pt x="78" y="93"/>
                  <a:pt x="78" y="93"/>
                  <a:pt x="78" y="93"/>
                </a:cubicBezTo>
                <a:cubicBezTo>
                  <a:pt x="7" y="93"/>
                  <a:pt x="7" y="93"/>
                  <a:pt x="7" y="93"/>
                </a:cubicBezTo>
                <a:cubicBezTo>
                  <a:pt x="7" y="23"/>
                  <a:pt x="7" y="23"/>
                  <a:pt x="7" y="23"/>
                </a:cubicBezTo>
                <a:cubicBezTo>
                  <a:pt x="14" y="23"/>
                  <a:pt x="14" y="23"/>
                  <a:pt x="14" y="23"/>
                </a:cubicBezTo>
                <a:cubicBezTo>
                  <a:pt x="14" y="25"/>
                  <a:pt x="14" y="25"/>
                  <a:pt x="14" y="25"/>
                </a:cubicBezTo>
                <a:cubicBezTo>
                  <a:pt x="14" y="27"/>
                  <a:pt x="15" y="27"/>
                  <a:pt x="16" y="27"/>
                </a:cubicBezTo>
                <a:cubicBezTo>
                  <a:pt x="69" y="27"/>
                  <a:pt x="69" y="27"/>
                  <a:pt x="69" y="27"/>
                </a:cubicBezTo>
                <a:cubicBezTo>
                  <a:pt x="70" y="27"/>
                  <a:pt x="71" y="27"/>
                  <a:pt x="71" y="25"/>
                </a:cubicBezTo>
                <a:cubicBezTo>
                  <a:pt x="71" y="23"/>
                  <a:pt x="71" y="23"/>
                  <a:pt x="71" y="23"/>
                </a:cubicBezTo>
                <a:cubicBezTo>
                  <a:pt x="78" y="23"/>
                  <a:pt x="78" y="23"/>
                  <a:pt x="78" y="23"/>
                </a:cubicBezTo>
                <a:cubicBezTo>
                  <a:pt x="78" y="93"/>
                  <a:pt x="78" y="93"/>
                  <a:pt x="78" y="93"/>
                </a:cubicBezTo>
                <a:close/>
                <a:moveTo>
                  <a:pt x="20" y="55"/>
                </a:moveTo>
                <a:cubicBezTo>
                  <a:pt x="20" y="55"/>
                  <a:pt x="20" y="55"/>
                  <a:pt x="20" y="55"/>
                </a:cubicBezTo>
                <a:cubicBezTo>
                  <a:pt x="18" y="55"/>
                  <a:pt x="17" y="57"/>
                  <a:pt x="17" y="59"/>
                </a:cubicBezTo>
                <a:cubicBezTo>
                  <a:pt x="17" y="61"/>
                  <a:pt x="18" y="63"/>
                  <a:pt x="20" y="63"/>
                </a:cubicBezTo>
                <a:cubicBezTo>
                  <a:pt x="22" y="63"/>
                  <a:pt x="24" y="61"/>
                  <a:pt x="24" y="59"/>
                </a:cubicBezTo>
                <a:cubicBezTo>
                  <a:pt x="24" y="57"/>
                  <a:pt x="22" y="55"/>
                  <a:pt x="20" y="55"/>
                </a:cubicBezTo>
                <a:close/>
                <a:moveTo>
                  <a:pt x="20" y="71"/>
                </a:moveTo>
                <a:cubicBezTo>
                  <a:pt x="20" y="71"/>
                  <a:pt x="20" y="71"/>
                  <a:pt x="20" y="71"/>
                </a:cubicBezTo>
                <a:cubicBezTo>
                  <a:pt x="18" y="71"/>
                  <a:pt x="17" y="73"/>
                  <a:pt x="17" y="75"/>
                </a:cubicBezTo>
                <a:cubicBezTo>
                  <a:pt x="17" y="77"/>
                  <a:pt x="18" y="79"/>
                  <a:pt x="20" y="79"/>
                </a:cubicBezTo>
                <a:cubicBezTo>
                  <a:pt x="22" y="79"/>
                  <a:pt x="24" y="77"/>
                  <a:pt x="24" y="75"/>
                </a:cubicBezTo>
                <a:cubicBezTo>
                  <a:pt x="24" y="73"/>
                  <a:pt x="22" y="71"/>
                  <a:pt x="20" y="71"/>
                </a:cubicBezTo>
                <a:close/>
                <a:moveTo>
                  <a:pt x="64" y="41"/>
                </a:moveTo>
                <a:cubicBezTo>
                  <a:pt x="64" y="41"/>
                  <a:pt x="64" y="41"/>
                  <a:pt x="64" y="41"/>
                </a:cubicBezTo>
                <a:cubicBezTo>
                  <a:pt x="32" y="41"/>
                  <a:pt x="32" y="41"/>
                  <a:pt x="32" y="41"/>
                </a:cubicBezTo>
                <a:cubicBezTo>
                  <a:pt x="30" y="41"/>
                  <a:pt x="29" y="42"/>
                  <a:pt x="29" y="43"/>
                </a:cubicBezTo>
                <a:cubicBezTo>
                  <a:pt x="29" y="44"/>
                  <a:pt x="30" y="45"/>
                  <a:pt x="32" y="45"/>
                </a:cubicBezTo>
                <a:cubicBezTo>
                  <a:pt x="64" y="45"/>
                  <a:pt x="64" y="45"/>
                  <a:pt x="64" y="45"/>
                </a:cubicBezTo>
                <a:cubicBezTo>
                  <a:pt x="65" y="45"/>
                  <a:pt x="66" y="44"/>
                  <a:pt x="66" y="43"/>
                </a:cubicBezTo>
                <a:cubicBezTo>
                  <a:pt x="66" y="42"/>
                  <a:pt x="65" y="41"/>
                  <a:pt x="64" y="41"/>
                </a:cubicBezTo>
                <a:close/>
                <a:moveTo>
                  <a:pt x="20" y="39"/>
                </a:moveTo>
                <a:cubicBezTo>
                  <a:pt x="20" y="39"/>
                  <a:pt x="20" y="39"/>
                  <a:pt x="20" y="39"/>
                </a:cubicBezTo>
                <a:cubicBezTo>
                  <a:pt x="18" y="39"/>
                  <a:pt x="17" y="41"/>
                  <a:pt x="17" y="43"/>
                </a:cubicBezTo>
                <a:cubicBezTo>
                  <a:pt x="17" y="45"/>
                  <a:pt x="18" y="47"/>
                  <a:pt x="20" y="47"/>
                </a:cubicBezTo>
                <a:cubicBezTo>
                  <a:pt x="22" y="47"/>
                  <a:pt x="24" y="45"/>
                  <a:pt x="24" y="43"/>
                </a:cubicBezTo>
                <a:cubicBezTo>
                  <a:pt x="24" y="41"/>
                  <a:pt x="22" y="39"/>
                  <a:pt x="20" y="39"/>
                </a:cubicBezTo>
                <a:close/>
                <a:moveTo>
                  <a:pt x="64" y="73"/>
                </a:moveTo>
                <a:cubicBezTo>
                  <a:pt x="64" y="73"/>
                  <a:pt x="64" y="73"/>
                  <a:pt x="64" y="73"/>
                </a:cubicBezTo>
                <a:cubicBezTo>
                  <a:pt x="32" y="73"/>
                  <a:pt x="32" y="73"/>
                  <a:pt x="32" y="73"/>
                </a:cubicBezTo>
                <a:cubicBezTo>
                  <a:pt x="30" y="73"/>
                  <a:pt x="29" y="74"/>
                  <a:pt x="29" y="75"/>
                </a:cubicBezTo>
                <a:cubicBezTo>
                  <a:pt x="29" y="76"/>
                  <a:pt x="30" y="77"/>
                  <a:pt x="32" y="77"/>
                </a:cubicBezTo>
                <a:cubicBezTo>
                  <a:pt x="64" y="77"/>
                  <a:pt x="64" y="77"/>
                  <a:pt x="64" y="77"/>
                </a:cubicBezTo>
                <a:cubicBezTo>
                  <a:pt x="65" y="77"/>
                  <a:pt x="66" y="76"/>
                  <a:pt x="66" y="75"/>
                </a:cubicBezTo>
                <a:cubicBezTo>
                  <a:pt x="66" y="74"/>
                  <a:pt x="65" y="73"/>
                  <a:pt x="64" y="73"/>
                </a:cubicBezTo>
                <a:close/>
                <a:moveTo>
                  <a:pt x="64" y="57"/>
                </a:moveTo>
                <a:cubicBezTo>
                  <a:pt x="64" y="57"/>
                  <a:pt x="64" y="57"/>
                  <a:pt x="64" y="57"/>
                </a:cubicBezTo>
                <a:cubicBezTo>
                  <a:pt x="32" y="57"/>
                  <a:pt x="32" y="57"/>
                  <a:pt x="32" y="57"/>
                </a:cubicBezTo>
                <a:cubicBezTo>
                  <a:pt x="30" y="57"/>
                  <a:pt x="29" y="58"/>
                  <a:pt x="29" y="59"/>
                </a:cubicBezTo>
                <a:cubicBezTo>
                  <a:pt x="29" y="60"/>
                  <a:pt x="30" y="61"/>
                  <a:pt x="32" y="61"/>
                </a:cubicBezTo>
                <a:cubicBezTo>
                  <a:pt x="64" y="61"/>
                  <a:pt x="64" y="61"/>
                  <a:pt x="64" y="61"/>
                </a:cubicBezTo>
                <a:cubicBezTo>
                  <a:pt x="65" y="61"/>
                  <a:pt x="66" y="60"/>
                  <a:pt x="66" y="59"/>
                </a:cubicBezTo>
                <a:cubicBezTo>
                  <a:pt x="66" y="58"/>
                  <a:pt x="65" y="57"/>
                  <a:pt x="64"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9" name="Freeform 29"/>
          <p:cNvSpPr>
            <a:spLocks noEditPoints="1"/>
          </p:cNvSpPr>
          <p:nvPr/>
        </p:nvSpPr>
        <p:spPr bwMode="auto">
          <a:xfrm>
            <a:off x="3625850" y="3130550"/>
            <a:ext cx="347663" cy="312738"/>
          </a:xfrm>
          <a:custGeom>
            <a:gdLst>
              <a:gd fmla="*/ 249334 w 99" name="T0"/>
              <a:gd fmla="*/ 7028 h 89" name="T1"/>
              <a:gd fmla="*/ 323081 w 99" name="T2"/>
              <a:gd fmla="*/ 130015 h 89" name="T3"/>
              <a:gd fmla="*/ 319569 w 99" name="T4"/>
              <a:gd fmla="*/ 144070 h 89" name="T5"/>
              <a:gd fmla="*/ 182611 w 99" name="T6"/>
              <a:gd fmla="*/ 214349 h 89" name="T7"/>
              <a:gd fmla="*/ 112376 w 99" name="T8"/>
              <a:gd fmla="*/ 73792 h 89" name="T9"/>
              <a:gd fmla="*/ 238799 w 99" name="T10"/>
              <a:gd fmla="*/ 21083 h 89" name="T11"/>
              <a:gd fmla="*/ 210705 w 99" name="T12"/>
              <a:gd fmla="*/ 38653 h 89" name="T13"/>
              <a:gd fmla="*/ 228264 w 99" name="T14"/>
              <a:gd fmla="*/ 80820 h 89" name="T15"/>
              <a:gd fmla="*/ 175587 w 99" name="T16"/>
              <a:gd fmla="*/ 101903 h 89" name="T17"/>
              <a:gd fmla="*/ 126423 w 99" name="T18"/>
              <a:gd fmla="*/ 84334 h 89" name="T19"/>
              <a:gd fmla="*/ 221240 w 99" name="T20"/>
              <a:gd fmla="*/ 179209 h 89" name="T21"/>
              <a:gd fmla="*/ 203681 w 99" name="T22"/>
              <a:gd fmla="*/ 137042 h 89" name="T23"/>
              <a:gd fmla="*/ 256358 w 99" name="T24"/>
              <a:gd fmla="*/ 115959 h 89" name="T25"/>
              <a:gd fmla="*/ 273916 w 99" name="T26"/>
              <a:gd fmla="*/ 151098 h 89" name="T27"/>
              <a:gd fmla="*/ 238799 w 99" name="T28"/>
              <a:gd fmla="*/ 21083 h 89" name="T29"/>
              <a:gd fmla="*/ 182611 w 99" name="T30"/>
              <a:gd fmla="*/ 221376 h 89" name="T31"/>
              <a:gd fmla="*/ 66723 w 99" name="T32"/>
              <a:gd fmla="*/ 35139 h 89" name="T33"/>
              <a:gd fmla="*/ 14047 w 99" name="T34"/>
              <a:gd fmla="*/ 28111 h 89" name="T35"/>
              <a:gd fmla="*/ 14047 w 99" name="T36"/>
              <a:gd fmla="*/ 52709 h 89" name="T37"/>
              <a:gd fmla="*/ 151005 w 99" name="T38"/>
              <a:gd fmla="*/ 235432 h 89" name="T39"/>
              <a:gd fmla="*/ 136958 w 99" name="T40"/>
              <a:gd fmla="*/ 267057 h 89" name="T41"/>
              <a:gd fmla="*/ 151005 w 99" name="T42"/>
              <a:gd fmla="*/ 298682 h 89" name="T43"/>
              <a:gd fmla="*/ 214217 w 99" name="T44"/>
              <a:gd fmla="*/ 298682 h 89" name="T45"/>
              <a:gd fmla="*/ 228264 w 99" name="T46"/>
              <a:gd fmla="*/ 267057 h 89" name="T47"/>
              <a:gd fmla="*/ 337128 w 99" name="T48"/>
              <a:gd fmla="*/ 175696 h 89" name="T49"/>
              <a:gd fmla="*/ 326593 w 99" name="T50"/>
              <a:gd fmla="*/ 154612 h 89" name="T51"/>
              <a:gd fmla="*/ 182611 w 99" name="T52"/>
              <a:gd fmla="*/ 221376 h 89" name="T53"/>
              <a:gd fmla="*/ 196658 w 99" name="T54"/>
              <a:gd fmla="*/ 253002 h 89" name="T55"/>
              <a:gd fmla="*/ 196658 w 99" name="T56"/>
              <a:gd fmla="*/ 281113 h 89" name="T57"/>
              <a:gd fmla="*/ 182611 w 99" name="T58"/>
              <a:gd fmla="*/ 284627 h 89" name="T59"/>
              <a:gd fmla="*/ 168564 w 99" name="T60"/>
              <a:gd fmla="*/ 281113 h 89" name="T61"/>
              <a:gd fmla="*/ 168564 w 99" name="T62"/>
              <a:gd fmla="*/ 253002 h 89" name="T63"/>
              <a:gd fmla="*/ 196658 w 99" name="T64"/>
              <a:gd fmla="*/ 253002 h 89" name="T65"/>
              <a:gd fmla="*/ 196658 w 99" name="T66"/>
              <a:gd fmla="*/ 45681 h 89" name="T67"/>
              <a:gd fmla="*/ 186123 w 99" name="T68"/>
              <a:gd fmla="*/ 87848 h 89" name="T69"/>
              <a:gd fmla="*/ 196658 w 99" name="T70"/>
              <a:gd fmla="*/ 45681 h 89" name="T71"/>
              <a:gd fmla="*/ 245822 w 99" name="T72"/>
              <a:gd fmla="*/ 130015 h 89" name="T73"/>
              <a:gd fmla="*/ 235287 w 99" name="T74"/>
              <a:gd fmla="*/ 172182 h 89" name="T75"/>
              <a:gd fmla="*/ 245822 w 99" name="T76"/>
              <a:gd fmla="*/ 130015 h 89"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9" w="99">
                <a:moveTo>
                  <a:pt x="68" y="1"/>
                </a:moveTo>
                <a:cubicBezTo>
                  <a:pt x="69" y="0"/>
                  <a:pt x="70" y="0"/>
                  <a:pt x="71" y="2"/>
                </a:cubicBezTo>
                <a:cubicBezTo>
                  <a:pt x="71" y="2"/>
                  <a:pt x="71" y="2"/>
                  <a:pt x="71" y="2"/>
                </a:cubicBezTo>
                <a:cubicBezTo>
                  <a:pt x="92" y="37"/>
                  <a:pt x="92" y="37"/>
                  <a:pt x="92" y="37"/>
                </a:cubicBezTo>
                <a:cubicBezTo>
                  <a:pt x="92" y="39"/>
                  <a:pt x="92" y="40"/>
                  <a:pt x="91" y="41"/>
                </a:cubicBezTo>
                <a:cubicBezTo>
                  <a:pt x="91" y="41"/>
                  <a:pt x="91" y="41"/>
                  <a:pt x="91" y="41"/>
                </a:cubicBezTo>
                <a:cubicBezTo>
                  <a:pt x="79" y="48"/>
                  <a:pt x="67" y="54"/>
                  <a:pt x="55" y="61"/>
                </a:cubicBezTo>
                <a:cubicBezTo>
                  <a:pt x="54" y="62"/>
                  <a:pt x="53" y="62"/>
                  <a:pt x="52" y="61"/>
                </a:cubicBezTo>
                <a:cubicBezTo>
                  <a:pt x="31" y="25"/>
                  <a:pt x="31" y="25"/>
                  <a:pt x="31" y="25"/>
                </a:cubicBezTo>
                <a:cubicBezTo>
                  <a:pt x="31" y="23"/>
                  <a:pt x="31" y="22"/>
                  <a:pt x="32" y="21"/>
                </a:cubicBezTo>
                <a:cubicBezTo>
                  <a:pt x="68" y="1"/>
                  <a:pt x="68" y="1"/>
                  <a:pt x="68" y="1"/>
                </a:cubicBezTo>
                <a:close/>
                <a:moveTo>
                  <a:pt x="68" y="6"/>
                </a:moveTo>
                <a:cubicBezTo>
                  <a:pt x="68" y="6"/>
                  <a:pt x="68" y="6"/>
                  <a:pt x="68" y="6"/>
                </a:cubicBezTo>
                <a:cubicBezTo>
                  <a:pt x="60" y="11"/>
                  <a:pt x="60" y="11"/>
                  <a:pt x="60" y="11"/>
                </a:cubicBezTo>
                <a:cubicBezTo>
                  <a:pt x="65" y="20"/>
                  <a:pt x="65" y="20"/>
                  <a:pt x="65" y="20"/>
                </a:cubicBezTo>
                <a:cubicBezTo>
                  <a:pt x="66" y="21"/>
                  <a:pt x="66" y="23"/>
                  <a:pt x="65" y="23"/>
                </a:cubicBezTo>
                <a:cubicBezTo>
                  <a:pt x="53" y="30"/>
                  <a:pt x="53" y="30"/>
                  <a:pt x="53" y="30"/>
                </a:cubicBezTo>
                <a:cubicBezTo>
                  <a:pt x="52" y="30"/>
                  <a:pt x="51" y="30"/>
                  <a:pt x="50" y="29"/>
                </a:cubicBezTo>
                <a:cubicBezTo>
                  <a:pt x="45" y="19"/>
                  <a:pt x="45" y="19"/>
                  <a:pt x="45" y="19"/>
                </a:cubicBezTo>
                <a:cubicBezTo>
                  <a:pt x="36" y="24"/>
                  <a:pt x="36" y="24"/>
                  <a:pt x="36" y="24"/>
                </a:cubicBezTo>
                <a:cubicBezTo>
                  <a:pt x="55" y="56"/>
                  <a:pt x="55" y="56"/>
                  <a:pt x="55" y="56"/>
                </a:cubicBezTo>
                <a:cubicBezTo>
                  <a:pt x="63" y="51"/>
                  <a:pt x="63" y="51"/>
                  <a:pt x="63" y="51"/>
                </a:cubicBezTo>
                <a:cubicBezTo>
                  <a:pt x="58" y="42"/>
                  <a:pt x="58" y="42"/>
                  <a:pt x="58" y="42"/>
                </a:cubicBezTo>
                <a:cubicBezTo>
                  <a:pt x="57" y="41"/>
                  <a:pt x="57" y="39"/>
                  <a:pt x="58" y="39"/>
                </a:cubicBezTo>
                <a:cubicBezTo>
                  <a:pt x="70" y="32"/>
                  <a:pt x="70" y="32"/>
                  <a:pt x="70" y="32"/>
                </a:cubicBezTo>
                <a:cubicBezTo>
                  <a:pt x="71" y="32"/>
                  <a:pt x="72" y="32"/>
                  <a:pt x="73" y="33"/>
                </a:cubicBezTo>
                <a:cubicBezTo>
                  <a:pt x="73" y="33"/>
                  <a:pt x="73" y="33"/>
                  <a:pt x="73" y="33"/>
                </a:cubicBezTo>
                <a:cubicBezTo>
                  <a:pt x="78" y="43"/>
                  <a:pt x="78" y="43"/>
                  <a:pt x="78" y="43"/>
                </a:cubicBezTo>
                <a:cubicBezTo>
                  <a:pt x="87" y="38"/>
                  <a:pt x="87" y="38"/>
                  <a:pt x="87" y="38"/>
                </a:cubicBezTo>
                <a:cubicBezTo>
                  <a:pt x="68" y="6"/>
                  <a:pt x="68" y="6"/>
                  <a:pt x="68" y="6"/>
                </a:cubicBezTo>
                <a:close/>
                <a:moveTo>
                  <a:pt x="52" y="63"/>
                </a:moveTo>
                <a:cubicBezTo>
                  <a:pt x="52" y="63"/>
                  <a:pt x="52" y="63"/>
                  <a:pt x="52" y="63"/>
                </a:cubicBezTo>
                <a:cubicBezTo>
                  <a:pt x="51" y="63"/>
                  <a:pt x="50" y="63"/>
                  <a:pt x="50" y="64"/>
                </a:cubicBezTo>
                <a:cubicBezTo>
                  <a:pt x="19" y="10"/>
                  <a:pt x="19" y="10"/>
                  <a:pt x="19" y="10"/>
                </a:cubicBezTo>
                <a:cubicBezTo>
                  <a:pt x="18" y="9"/>
                  <a:pt x="17" y="8"/>
                  <a:pt x="15" y="8"/>
                </a:cubicBezTo>
                <a:cubicBezTo>
                  <a:pt x="4" y="8"/>
                  <a:pt x="4" y="8"/>
                  <a:pt x="4" y="8"/>
                </a:cubicBezTo>
                <a:cubicBezTo>
                  <a:pt x="2" y="8"/>
                  <a:pt x="0" y="9"/>
                  <a:pt x="0" y="11"/>
                </a:cubicBezTo>
                <a:cubicBezTo>
                  <a:pt x="0" y="14"/>
                  <a:pt x="2" y="15"/>
                  <a:pt x="4" y="15"/>
                </a:cubicBezTo>
                <a:cubicBezTo>
                  <a:pt x="13" y="15"/>
                  <a:pt x="13" y="15"/>
                  <a:pt x="13" y="15"/>
                </a:cubicBezTo>
                <a:cubicBezTo>
                  <a:pt x="43" y="67"/>
                  <a:pt x="43" y="67"/>
                  <a:pt x="43" y="67"/>
                </a:cubicBezTo>
                <a:cubicBezTo>
                  <a:pt x="43" y="67"/>
                  <a:pt x="43" y="67"/>
                  <a:pt x="43" y="67"/>
                </a:cubicBezTo>
                <a:cubicBezTo>
                  <a:pt x="40" y="69"/>
                  <a:pt x="39" y="73"/>
                  <a:pt x="39" y="76"/>
                </a:cubicBezTo>
                <a:cubicBezTo>
                  <a:pt x="39" y="80"/>
                  <a:pt x="40" y="83"/>
                  <a:pt x="42" y="85"/>
                </a:cubicBezTo>
                <a:cubicBezTo>
                  <a:pt x="43" y="85"/>
                  <a:pt x="43" y="85"/>
                  <a:pt x="43" y="85"/>
                </a:cubicBezTo>
                <a:cubicBezTo>
                  <a:pt x="45" y="88"/>
                  <a:pt x="48" y="89"/>
                  <a:pt x="52" y="89"/>
                </a:cubicBezTo>
                <a:cubicBezTo>
                  <a:pt x="55" y="89"/>
                  <a:pt x="59" y="88"/>
                  <a:pt x="61" y="85"/>
                </a:cubicBezTo>
                <a:cubicBezTo>
                  <a:pt x="61" y="85"/>
                  <a:pt x="61" y="85"/>
                  <a:pt x="61" y="85"/>
                </a:cubicBezTo>
                <a:cubicBezTo>
                  <a:pt x="63" y="83"/>
                  <a:pt x="65" y="80"/>
                  <a:pt x="65" y="76"/>
                </a:cubicBezTo>
                <a:cubicBezTo>
                  <a:pt x="65" y="74"/>
                  <a:pt x="64" y="72"/>
                  <a:pt x="63" y="70"/>
                </a:cubicBezTo>
                <a:cubicBezTo>
                  <a:pt x="96" y="50"/>
                  <a:pt x="96" y="50"/>
                  <a:pt x="96" y="50"/>
                </a:cubicBezTo>
                <a:cubicBezTo>
                  <a:pt x="98" y="49"/>
                  <a:pt x="99" y="47"/>
                  <a:pt x="98" y="45"/>
                </a:cubicBezTo>
                <a:cubicBezTo>
                  <a:pt x="97" y="43"/>
                  <a:pt x="94" y="43"/>
                  <a:pt x="93" y="44"/>
                </a:cubicBezTo>
                <a:cubicBezTo>
                  <a:pt x="57" y="64"/>
                  <a:pt x="57" y="64"/>
                  <a:pt x="57" y="64"/>
                </a:cubicBezTo>
                <a:cubicBezTo>
                  <a:pt x="55" y="64"/>
                  <a:pt x="54" y="63"/>
                  <a:pt x="52" y="63"/>
                </a:cubicBezTo>
                <a:close/>
                <a:moveTo>
                  <a:pt x="56" y="72"/>
                </a:moveTo>
                <a:cubicBezTo>
                  <a:pt x="56" y="72"/>
                  <a:pt x="56" y="72"/>
                  <a:pt x="56" y="72"/>
                </a:cubicBezTo>
                <a:cubicBezTo>
                  <a:pt x="56" y="73"/>
                  <a:pt x="57" y="75"/>
                  <a:pt x="57" y="76"/>
                </a:cubicBezTo>
                <a:cubicBezTo>
                  <a:pt x="57" y="78"/>
                  <a:pt x="56" y="79"/>
                  <a:pt x="56" y="80"/>
                </a:cubicBezTo>
                <a:cubicBezTo>
                  <a:pt x="56" y="80"/>
                  <a:pt x="56" y="80"/>
                  <a:pt x="56" y="80"/>
                </a:cubicBezTo>
                <a:cubicBezTo>
                  <a:pt x="55" y="81"/>
                  <a:pt x="53" y="81"/>
                  <a:pt x="52" y="81"/>
                </a:cubicBezTo>
                <a:cubicBezTo>
                  <a:pt x="50" y="81"/>
                  <a:pt x="49" y="81"/>
                  <a:pt x="48" y="80"/>
                </a:cubicBezTo>
                <a:cubicBezTo>
                  <a:pt x="48" y="80"/>
                  <a:pt x="48" y="80"/>
                  <a:pt x="48" y="80"/>
                </a:cubicBezTo>
                <a:cubicBezTo>
                  <a:pt x="47" y="79"/>
                  <a:pt x="47" y="78"/>
                  <a:pt x="47" y="76"/>
                </a:cubicBezTo>
                <a:cubicBezTo>
                  <a:pt x="47" y="75"/>
                  <a:pt x="47" y="73"/>
                  <a:pt x="48" y="72"/>
                </a:cubicBezTo>
                <a:cubicBezTo>
                  <a:pt x="49" y="72"/>
                  <a:pt x="50" y="71"/>
                  <a:pt x="52" y="71"/>
                </a:cubicBezTo>
                <a:cubicBezTo>
                  <a:pt x="53" y="71"/>
                  <a:pt x="55" y="72"/>
                  <a:pt x="56" y="72"/>
                </a:cubicBezTo>
                <a:close/>
                <a:moveTo>
                  <a:pt x="56" y="13"/>
                </a:moveTo>
                <a:cubicBezTo>
                  <a:pt x="56" y="13"/>
                  <a:pt x="56" y="13"/>
                  <a:pt x="56" y="13"/>
                </a:cubicBezTo>
                <a:cubicBezTo>
                  <a:pt x="49" y="17"/>
                  <a:pt x="49" y="17"/>
                  <a:pt x="49" y="17"/>
                </a:cubicBezTo>
                <a:cubicBezTo>
                  <a:pt x="53" y="25"/>
                  <a:pt x="53" y="25"/>
                  <a:pt x="53" y="25"/>
                </a:cubicBezTo>
                <a:cubicBezTo>
                  <a:pt x="60" y="20"/>
                  <a:pt x="60" y="20"/>
                  <a:pt x="60" y="20"/>
                </a:cubicBezTo>
                <a:cubicBezTo>
                  <a:pt x="56" y="13"/>
                  <a:pt x="56" y="13"/>
                  <a:pt x="56" y="13"/>
                </a:cubicBezTo>
                <a:close/>
                <a:moveTo>
                  <a:pt x="70" y="37"/>
                </a:moveTo>
                <a:cubicBezTo>
                  <a:pt x="70" y="37"/>
                  <a:pt x="70" y="37"/>
                  <a:pt x="70" y="37"/>
                </a:cubicBezTo>
                <a:cubicBezTo>
                  <a:pt x="63" y="42"/>
                  <a:pt x="63" y="42"/>
                  <a:pt x="63" y="42"/>
                </a:cubicBezTo>
                <a:cubicBezTo>
                  <a:pt x="67" y="49"/>
                  <a:pt x="67" y="49"/>
                  <a:pt x="67" y="49"/>
                </a:cubicBezTo>
                <a:cubicBezTo>
                  <a:pt x="74" y="45"/>
                  <a:pt x="74" y="45"/>
                  <a:pt x="74" y="45"/>
                </a:cubicBezTo>
                <a:cubicBezTo>
                  <a:pt x="70" y="37"/>
                  <a:pt x="70" y="37"/>
                  <a:pt x="70"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0" name="Freeform 30"/>
          <p:cNvSpPr>
            <a:spLocks noEditPoints="1"/>
          </p:cNvSpPr>
          <p:nvPr/>
        </p:nvSpPr>
        <p:spPr bwMode="auto">
          <a:xfrm>
            <a:off x="6310313" y="3140075"/>
            <a:ext cx="342900" cy="295275"/>
          </a:xfrm>
          <a:custGeom>
            <a:gdLst>
              <a:gd fmla="*/ 41988 w 98" name="T0"/>
              <a:gd fmla="*/ 63273 h 84" name="T1"/>
              <a:gd fmla="*/ 69980 w 98" name="T2"/>
              <a:gd fmla="*/ 7030 h 84" name="T3"/>
              <a:gd fmla="*/ 76978 w 98" name="T4"/>
              <a:gd fmla="*/ 0 h 84" name="T5"/>
              <a:gd fmla="*/ 276419 w 98" name="T6"/>
              <a:gd fmla="*/ 7030 h 84" name="T7"/>
              <a:gd fmla="*/ 276419 w 98" name="T8"/>
              <a:gd fmla="*/ 63273 h 84" name="T9"/>
              <a:gd fmla="*/ 311409 w 98" name="T10"/>
              <a:gd fmla="*/ 70304 h 84" name="T11"/>
              <a:gd fmla="*/ 311409 w 98" name="T12"/>
              <a:gd fmla="*/ 147638 h 84" name="T13"/>
              <a:gd fmla="*/ 342900 w 98" name="T14"/>
              <a:gd fmla="*/ 161698 h 84" name="T15"/>
              <a:gd fmla="*/ 342900 w 98" name="T16"/>
              <a:gd fmla="*/ 281214 h 84" name="T17"/>
              <a:gd fmla="*/ 328904 w 98" name="T18"/>
              <a:gd fmla="*/ 295275 h 84" name="T19"/>
              <a:gd fmla="*/ 0 w 98" name="T20"/>
              <a:gd fmla="*/ 281214 h 84" name="T21"/>
              <a:gd fmla="*/ 0 w 98" name="T22"/>
              <a:gd fmla="*/ 161698 h 84" name="T23"/>
              <a:gd fmla="*/ 13996 w 98" name="T24"/>
              <a:gd fmla="*/ 147638 h 84" name="T25"/>
              <a:gd fmla="*/ 31491 w 98" name="T26"/>
              <a:gd fmla="*/ 70304 h 84" name="T27"/>
              <a:gd fmla="*/ 48986 w 98" name="T28"/>
              <a:gd fmla="*/ 147638 h 84" name="T29"/>
              <a:gd fmla="*/ 69980 w 98" name="T30"/>
              <a:gd fmla="*/ 147638 h 84" name="T31"/>
              <a:gd fmla="*/ 48986 w 98" name="T32"/>
              <a:gd fmla="*/ 77334 h 84" name="T33"/>
              <a:gd fmla="*/ 83976 w 98" name="T34"/>
              <a:gd fmla="*/ 147638 h 84" name="T35"/>
              <a:gd fmla="*/ 258924 w 98" name="T36"/>
              <a:gd fmla="*/ 147638 h 84" name="T37"/>
              <a:gd fmla="*/ 258924 w 98" name="T38"/>
              <a:gd fmla="*/ 70304 h 84" name="T39"/>
              <a:gd fmla="*/ 83976 w 98" name="T40"/>
              <a:gd fmla="*/ 14061 h 84" name="T41"/>
              <a:gd fmla="*/ 83976 w 98" name="T42"/>
              <a:gd fmla="*/ 70304 h 84" name="T43"/>
              <a:gd fmla="*/ 83976 w 98" name="T44"/>
              <a:gd fmla="*/ 147638 h 84" name="T45"/>
              <a:gd fmla="*/ 276419 w 98" name="T46"/>
              <a:gd fmla="*/ 147638 h 84" name="T47"/>
              <a:gd fmla="*/ 293914 w 98" name="T48"/>
              <a:gd fmla="*/ 77334 h 84" name="T49"/>
              <a:gd fmla="*/ 276419 w 98" name="T50"/>
              <a:gd fmla="*/ 147638 h 84" name="T51"/>
              <a:gd fmla="*/ 314908 w 98" name="T52"/>
              <a:gd fmla="*/ 172244 h 84" name="T53"/>
              <a:gd fmla="*/ 27992 w 98" name="T54"/>
              <a:gd fmla="*/ 267154 h 84" name="T55"/>
              <a:gd fmla="*/ 69980 w 98" name="T56"/>
              <a:gd fmla="*/ 239032 h 84" name="T57"/>
              <a:gd fmla="*/ 76978 w 98" name="T58"/>
              <a:gd fmla="*/ 228487 h 84" name="T59"/>
              <a:gd fmla="*/ 276419 w 98" name="T60"/>
              <a:gd fmla="*/ 239032 h 84" name="T61"/>
              <a:gd fmla="*/ 276419 w 98" name="T62"/>
              <a:gd fmla="*/ 267154 h 84" name="T63"/>
              <a:gd fmla="*/ 314908 w 98" name="T64"/>
              <a:gd fmla="*/ 172244 h 84" name="T65"/>
              <a:gd fmla="*/ 83976 w 98" name="T66"/>
              <a:gd fmla="*/ 267154 h 84" name="T67"/>
              <a:gd fmla="*/ 258924 w 98" name="T68"/>
              <a:gd fmla="*/ 246063 h 84" name="T69"/>
              <a:gd fmla="*/ 83976 w 98" name="T70"/>
              <a:gd fmla="*/ 267154 h 8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4" w="98">
                <a:moveTo>
                  <a:pt x="12" y="18"/>
                </a:moveTo>
                <a:cubicBezTo>
                  <a:pt x="12" y="18"/>
                  <a:pt x="12" y="18"/>
                  <a:pt x="12" y="18"/>
                </a:cubicBezTo>
                <a:cubicBezTo>
                  <a:pt x="20" y="18"/>
                  <a:pt x="20" y="18"/>
                  <a:pt x="20" y="18"/>
                </a:cubicBezTo>
                <a:cubicBezTo>
                  <a:pt x="20" y="2"/>
                  <a:pt x="20" y="2"/>
                  <a:pt x="20" y="2"/>
                </a:cubicBezTo>
                <a:cubicBezTo>
                  <a:pt x="20" y="1"/>
                  <a:pt x="20" y="0"/>
                  <a:pt x="22" y="0"/>
                </a:cubicBezTo>
                <a:cubicBezTo>
                  <a:pt x="22" y="0"/>
                  <a:pt x="22" y="0"/>
                  <a:pt x="22" y="0"/>
                </a:cubicBezTo>
                <a:cubicBezTo>
                  <a:pt x="76" y="0"/>
                  <a:pt x="76" y="0"/>
                  <a:pt x="76" y="0"/>
                </a:cubicBezTo>
                <a:cubicBezTo>
                  <a:pt x="77" y="0"/>
                  <a:pt x="79" y="1"/>
                  <a:pt x="79" y="2"/>
                </a:cubicBezTo>
                <a:cubicBezTo>
                  <a:pt x="79" y="2"/>
                  <a:pt x="79" y="2"/>
                  <a:pt x="79" y="2"/>
                </a:cubicBezTo>
                <a:cubicBezTo>
                  <a:pt x="79" y="18"/>
                  <a:pt x="79" y="18"/>
                  <a:pt x="79" y="18"/>
                </a:cubicBezTo>
                <a:cubicBezTo>
                  <a:pt x="86" y="18"/>
                  <a:pt x="86" y="18"/>
                  <a:pt x="86" y="18"/>
                </a:cubicBezTo>
                <a:cubicBezTo>
                  <a:pt x="88" y="18"/>
                  <a:pt x="89" y="19"/>
                  <a:pt x="89" y="20"/>
                </a:cubicBezTo>
                <a:cubicBezTo>
                  <a:pt x="89" y="20"/>
                  <a:pt x="89" y="20"/>
                  <a:pt x="89" y="20"/>
                </a:cubicBezTo>
                <a:cubicBezTo>
                  <a:pt x="89" y="42"/>
                  <a:pt x="89" y="42"/>
                  <a:pt x="89" y="42"/>
                </a:cubicBezTo>
                <a:cubicBezTo>
                  <a:pt x="94" y="42"/>
                  <a:pt x="94" y="42"/>
                  <a:pt x="94" y="42"/>
                </a:cubicBezTo>
                <a:cubicBezTo>
                  <a:pt x="96" y="42"/>
                  <a:pt x="98" y="44"/>
                  <a:pt x="98" y="46"/>
                </a:cubicBezTo>
                <a:cubicBezTo>
                  <a:pt x="98" y="46"/>
                  <a:pt x="98" y="46"/>
                  <a:pt x="98" y="46"/>
                </a:cubicBezTo>
                <a:cubicBezTo>
                  <a:pt x="98" y="80"/>
                  <a:pt x="98" y="80"/>
                  <a:pt x="98" y="80"/>
                </a:cubicBezTo>
                <a:cubicBezTo>
                  <a:pt x="98" y="82"/>
                  <a:pt x="96" y="84"/>
                  <a:pt x="94" y="84"/>
                </a:cubicBezTo>
                <a:cubicBezTo>
                  <a:pt x="94" y="84"/>
                  <a:pt x="94" y="84"/>
                  <a:pt x="94" y="84"/>
                </a:cubicBezTo>
                <a:cubicBezTo>
                  <a:pt x="4" y="84"/>
                  <a:pt x="4" y="84"/>
                  <a:pt x="4" y="84"/>
                </a:cubicBezTo>
                <a:cubicBezTo>
                  <a:pt x="2" y="84"/>
                  <a:pt x="0" y="82"/>
                  <a:pt x="0" y="80"/>
                </a:cubicBezTo>
                <a:cubicBezTo>
                  <a:pt x="0" y="80"/>
                  <a:pt x="0" y="80"/>
                  <a:pt x="0" y="80"/>
                </a:cubicBezTo>
                <a:cubicBezTo>
                  <a:pt x="0" y="46"/>
                  <a:pt x="0" y="46"/>
                  <a:pt x="0" y="46"/>
                </a:cubicBezTo>
                <a:cubicBezTo>
                  <a:pt x="0" y="44"/>
                  <a:pt x="2" y="42"/>
                  <a:pt x="4" y="42"/>
                </a:cubicBezTo>
                <a:cubicBezTo>
                  <a:pt x="4" y="42"/>
                  <a:pt x="4" y="42"/>
                  <a:pt x="4" y="42"/>
                </a:cubicBezTo>
                <a:cubicBezTo>
                  <a:pt x="9" y="42"/>
                  <a:pt x="9" y="42"/>
                  <a:pt x="9" y="42"/>
                </a:cubicBezTo>
                <a:cubicBezTo>
                  <a:pt x="9" y="20"/>
                  <a:pt x="9" y="20"/>
                  <a:pt x="9" y="20"/>
                </a:cubicBezTo>
                <a:cubicBezTo>
                  <a:pt x="9" y="19"/>
                  <a:pt x="10" y="18"/>
                  <a:pt x="12" y="18"/>
                </a:cubicBezTo>
                <a:close/>
                <a:moveTo>
                  <a:pt x="14" y="42"/>
                </a:moveTo>
                <a:cubicBezTo>
                  <a:pt x="14" y="42"/>
                  <a:pt x="14" y="42"/>
                  <a:pt x="14" y="42"/>
                </a:cubicBezTo>
                <a:cubicBezTo>
                  <a:pt x="20" y="42"/>
                  <a:pt x="20" y="42"/>
                  <a:pt x="20" y="42"/>
                </a:cubicBezTo>
                <a:cubicBezTo>
                  <a:pt x="20" y="22"/>
                  <a:pt x="20" y="22"/>
                  <a:pt x="20" y="22"/>
                </a:cubicBezTo>
                <a:cubicBezTo>
                  <a:pt x="14" y="22"/>
                  <a:pt x="14" y="22"/>
                  <a:pt x="14" y="22"/>
                </a:cubicBezTo>
                <a:cubicBezTo>
                  <a:pt x="14" y="42"/>
                  <a:pt x="14" y="42"/>
                  <a:pt x="14" y="42"/>
                </a:cubicBezTo>
                <a:close/>
                <a:moveTo>
                  <a:pt x="24" y="42"/>
                </a:moveTo>
                <a:cubicBezTo>
                  <a:pt x="24" y="42"/>
                  <a:pt x="24" y="42"/>
                  <a:pt x="24" y="42"/>
                </a:cubicBezTo>
                <a:cubicBezTo>
                  <a:pt x="74" y="42"/>
                  <a:pt x="74" y="42"/>
                  <a:pt x="74" y="42"/>
                </a:cubicBezTo>
                <a:cubicBezTo>
                  <a:pt x="74" y="20"/>
                  <a:pt x="74" y="20"/>
                  <a:pt x="74" y="20"/>
                </a:cubicBezTo>
                <a:cubicBezTo>
                  <a:pt x="74" y="20"/>
                  <a:pt x="74" y="20"/>
                  <a:pt x="74" y="20"/>
                </a:cubicBezTo>
                <a:cubicBezTo>
                  <a:pt x="74" y="4"/>
                  <a:pt x="74" y="4"/>
                  <a:pt x="74" y="4"/>
                </a:cubicBezTo>
                <a:cubicBezTo>
                  <a:pt x="24" y="4"/>
                  <a:pt x="24" y="4"/>
                  <a:pt x="24" y="4"/>
                </a:cubicBezTo>
                <a:cubicBezTo>
                  <a:pt x="24" y="20"/>
                  <a:pt x="24" y="20"/>
                  <a:pt x="24" y="20"/>
                </a:cubicBezTo>
                <a:cubicBezTo>
                  <a:pt x="24" y="20"/>
                  <a:pt x="24" y="20"/>
                  <a:pt x="24" y="20"/>
                </a:cubicBezTo>
                <a:cubicBezTo>
                  <a:pt x="24" y="20"/>
                  <a:pt x="24" y="20"/>
                  <a:pt x="24" y="20"/>
                </a:cubicBezTo>
                <a:cubicBezTo>
                  <a:pt x="24" y="42"/>
                  <a:pt x="24" y="42"/>
                  <a:pt x="24" y="42"/>
                </a:cubicBezTo>
                <a:close/>
                <a:moveTo>
                  <a:pt x="79" y="42"/>
                </a:moveTo>
                <a:cubicBezTo>
                  <a:pt x="79" y="42"/>
                  <a:pt x="79" y="42"/>
                  <a:pt x="79" y="42"/>
                </a:cubicBezTo>
                <a:cubicBezTo>
                  <a:pt x="84" y="42"/>
                  <a:pt x="84" y="42"/>
                  <a:pt x="84" y="42"/>
                </a:cubicBezTo>
                <a:cubicBezTo>
                  <a:pt x="84" y="22"/>
                  <a:pt x="84" y="22"/>
                  <a:pt x="84" y="22"/>
                </a:cubicBezTo>
                <a:cubicBezTo>
                  <a:pt x="79" y="22"/>
                  <a:pt x="79" y="22"/>
                  <a:pt x="79" y="22"/>
                </a:cubicBezTo>
                <a:cubicBezTo>
                  <a:pt x="79" y="42"/>
                  <a:pt x="79" y="42"/>
                  <a:pt x="79" y="42"/>
                </a:cubicBezTo>
                <a:close/>
                <a:moveTo>
                  <a:pt x="90" y="49"/>
                </a:moveTo>
                <a:cubicBezTo>
                  <a:pt x="90" y="49"/>
                  <a:pt x="90" y="49"/>
                  <a:pt x="90" y="49"/>
                </a:cubicBezTo>
                <a:cubicBezTo>
                  <a:pt x="8" y="49"/>
                  <a:pt x="8" y="49"/>
                  <a:pt x="8" y="49"/>
                </a:cubicBezTo>
                <a:cubicBezTo>
                  <a:pt x="8" y="76"/>
                  <a:pt x="8" y="76"/>
                  <a:pt x="8" y="76"/>
                </a:cubicBezTo>
                <a:cubicBezTo>
                  <a:pt x="20" y="76"/>
                  <a:pt x="20" y="76"/>
                  <a:pt x="20" y="76"/>
                </a:cubicBezTo>
                <a:cubicBezTo>
                  <a:pt x="20" y="68"/>
                  <a:pt x="20" y="68"/>
                  <a:pt x="20" y="68"/>
                </a:cubicBezTo>
                <a:cubicBezTo>
                  <a:pt x="20" y="67"/>
                  <a:pt x="20" y="65"/>
                  <a:pt x="22" y="65"/>
                </a:cubicBezTo>
                <a:cubicBezTo>
                  <a:pt x="22" y="65"/>
                  <a:pt x="22" y="65"/>
                  <a:pt x="22" y="65"/>
                </a:cubicBezTo>
                <a:cubicBezTo>
                  <a:pt x="76" y="65"/>
                  <a:pt x="76" y="65"/>
                  <a:pt x="76" y="65"/>
                </a:cubicBezTo>
                <a:cubicBezTo>
                  <a:pt x="77" y="65"/>
                  <a:pt x="79" y="67"/>
                  <a:pt x="79" y="68"/>
                </a:cubicBezTo>
                <a:cubicBezTo>
                  <a:pt x="79" y="68"/>
                  <a:pt x="79" y="68"/>
                  <a:pt x="79" y="68"/>
                </a:cubicBezTo>
                <a:cubicBezTo>
                  <a:pt x="79" y="76"/>
                  <a:pt x="79" y="76"/>
                  <a:pt x="79" y="76"/>
                </a:cubicBezTo>
                <a:cubicBezTo>
                  <a:pt x="90" y="76"/>
                  <a:pt x="90" y="76"/>
                  <a:pt x="90" y="76"/>
                </a:cubicBezTo>
                <a:cubicBezTo>
                  <a:pt x="90" y="49"/>
                  <a:pt x="90" y="49"/>
                  <a:pt x="90" y="49"/>
                </a:cubicBezTo>
                <a:close/>
                <a:moveTo>
                  <a:pt x="24" y="76"/>
                </a:moveTo>
                <a:cubicBezTo>
                  <a:pt x="24" y="76"/>
                  <a:pt x="24" y="76"/>
                  <a:pt x="24" y="76"/>
                </a:cubicBezTo>
                <a:cubicBezTo>
                  <a:pt x="74" y="76"/>
                  <a:pt x="74" y="76"/>
                  <a:pt x="74" y="76"/>
                </a:cubicBezTo>
                <a:cubicBezTo>
                  <a:pt x="74" y="70"/>
                  <a:pt x="74" y="70"/>
                  <a:pt x="74" y="70"/>
                </a:cubicBezTo>
                <a:cubicBezTo>
                  <a:pt x="24" y="70"/>
                  <a:pt x="24" y="70"/>
                  <a:pt x="24" y="70"/>
                </a:cubicBezTo>
                <a:cubicBezTo>
                  <a:pt x="24" y="76"/>
                  <a:pt x="24" y="76"/>
                  <a:pt x="24" y="7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1" name="Freeform 31"/>
          <p:cNvSpPr/>
          <p:nvPr/>
        </p:nvSpPr>
        <p:spPr bwMode="auto">
          <a:xfrm>
            <a:off x="3145473" y="1574060"/>
            <a:ext cx="1311275" cy="1312863"/>
          </a:xfrm>
          <a:custGeom>
            <a:gdLst>
              <a:gd fmla="*/ 31 w 373" name="T0"/>
              <a:gd fmla="*/ 0 h 373" name="T1"/>
              <a:gd fmla="*/ 0 w 373" name="T2"/>
              <a:gd fmla="*/ 31 h 373" name="T3"/>
              <a:gd fmla="*/ 0 w 373" name="T4"/>
              <a:gd fmla="*/ 373 h 373" name="T5"/>
              <a:gd fmla="*/ 373 w 373" name="T6"/>
              <a:gd fmla="*/ 373 h 373" name="T7"/>
              <a:gd fmla="*/ 373 w 373" name="T8"/>
              <a:gd fmla="*/ 0 h 373" name="T9"/>
              <a:gd fmla="*/ 31 w 373" name="T10"/>
              <a:gd fmla="*/ 0 h 373" name="T11"/>
            </a:gdLst>
            <a:cxnLst>
              <a:cxn ang="0">
                <a:pos x="T0" y="T1"/>
              </a:cxn>
              <a:cxn ang="0">
                <a:pos x="T2" y="T3"/>
              </a:cxn>
              <a:cxn ang="0">
                <a:pos x="T4" y="T5"/>
              </a:cxn>
              <a:cxn ang="0">
                <a:pos x="T6" y="T7"/>
              </a:cxn>
              <a:cxn ang="0">
                <a:pos x="T8" y="T9"/>
              </a:cxn>
              <a:cxn ang="0">
                <a:pos x="T10" y="T11"/>
              </a:cxn>
            </a:cxnLst>
            <a:rect b="b" l="0" r="r" t="0"/>
            <a:pathLst>
              <a:path h="373" w="373">
                <a:moveTo>
                  <a:pt x="31" y="0"/>
                </a:moveTo>
                <a:cubicBezTo>
                  <a:pt x="14" y="0"/>
                  <a:pt x="0" y="14"/>
                  <a:pt x="0" y="31"/>
                </a:cubicBezTo>
                <a:cubicBezTo>
                  <a:pt x="0" y="373"/>
                  <a:pt x="0" y="373"/>
                  <a:pt x="0" y="373"/>
                </a:cubicBezTo>
                <a:cubicBezTo>
                  <a:pt x="373" y="373"/>
                  <a:pt x="373" y="373"/>
                  <a:pt x="373" y="373"/>
                </a:cubicBezTo>
                <a:cubicBezTo>
                  <a:pt x="373" y="0"/>
                  <a:pt x="373" y="0"/>
                  <a:pt x="373" y="0"/>
                </a:cubicBezTo>
                <a:lnTo>
                  <a:pt x="31" y="0"/>
                </a:lnTo>
                <a:close/>
              </a:path>
            </a:pathLst>
          </a:custGeom>
          <a:blipFill dpi="0" rotWithShape="1">
            <a:blip r:embed="rId4"/>
            <a:stretch>
              <a:fillRect r="-819"/>
            </a:stretch>
          </a:bli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5632" name="Freeform 32"/>
          <p:cNvSpPr/>
          <p:nvPr/>
        </p:nvSpPr>
        <p:spPr bwMode="auto">
          <a:xfrm>
            <a:off x="7168198" y="2912323"/>
            <a:ext cx="1311275" cy="1312862"/>
          </a:xfrm>
          <a:custGeom>
            <a:gdLst>
              <a:gd fmla="*/ 342 w 373" name="T0"/>
              <a:gd fmla="*/ 373 h 373" name="T1"/>
              <a:gd fmla="*/ 373 w 373" name="T2"/>
              <a:gd fmla="*/ 342 h 373" name="T3"/>
              <a:gd fmla="*/ 373 w 373" name="T4"/>
              <a:gd fmla="*/ 0 h 373" name="T5"/>
              <a:gd fmla="*/ 0 w 373" name="T6"/>
              <a:gd fmla="*/ 0 h 373" name="T7"/>
              <a:gd fmla="*/ 0 w 373" name="T8"/>
              <a:gd fmla="*/ 373 h 373" name="T9"/>
              <a:gd fmla="*/ 342 w 373" name="T10"/>
              <a:gd fmla="*/ 373 h 373" name="T11"/>
            </a:gdLst>
            <a:cxnLst>
              <a:cxn ang="0">
                <a:pos x="T0" y="T1"/>
              </a:cxn>
              <a:cxn ang="0">
                <a:pos x="T2" y="T3"/>
              </a:cxn>
              <a:cxn ang="0">
                <a:pos x="T4" y="T5"/>
              </a:cxn>
              <a:cxn ang="0">
                <a:pos x="T6" y="T7"/>
              </a:cxn>
              <a:cxn ang="0">
                <a:pos x="T8" y="T9"/>
              </a:cxn>
              <a:cxn ang="0">
                <a:pos x="T10" y="T11"/>
              </a:cxn>
            </a:cxnLst>
            <a:rect b="b" l="0" r="r" t="0"/>
            <a:pathLst>
              <a:path h="373" w="373">
                <a:moveTo>
                  <a:pt x="342" y="373"/>
                </a:moveTo>
                <a:cubicBezTo>
                  <a:pt x="359" y="373"/>
                  <a:pt x="373" y="359"/>
                  <a:pt x="373" y="342"/>
                </a:cubicBezTo>
                <a:cubicBezTo>
                  <a:pt x="373" y="0"/>
                  <a:pt x="373" y="0"/>
                  <a:pt x="373" y="0"/>
                </a:cubicBezTo>
                <a:cubicBezTo>
                  <a:pt x="0" y="0"/>
                  <a:pt x="0" y="0"/>
                  <a:pt x="0" y="0"/>
                </a:cubicBezTo>
                <a:cubicBezTo>
                  <a:pt x="0" y="373"/>
                  <a:pt x="0" y="373"/>
                  <a:pt x="0" y="373"/>
                </a:cubicBezTo>
                <a:lnTo>
                  <a:pt x="342" y="373"/>
                </a:lnTo>
                <a:close/>
              </a:path>
            </a:pathLst>
          </a:custGeom>
          <a:blipFill dpi="0" rotWithShape="1">
            <a:blip r:embed="rId5"/>
            <a:stretch>
              <a:fillRect r="-470"/>
            </a:stretch>
          </a:bli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5633" name="Freeform 33"/>
          <p:cNvSpPr>
            <a:spLocks noEditPoints="1"/>
          </p:cNvSpPr>
          <p:nvPr/>
        </p:nvSpPr>
        <p:spPr bwMode="auto">
          <a:xfrm>
            <a:off x="2012950" y="1739900"/>
            <a:ext cx="858838" cy="781050"/>
          </a:xfrm>
          <a:custGeom>
            <a:gdLst>
              <a:gd fmla="*/ 561548 w 364" name="T0"/>
              <a:gd fmla="*/ 526206 h 331" name="T1"/>
              <a:gd fmla="*/ 563907 w 364" name="T2"/>
              <a:gd fmla="*/ 471934 h 331" name="T3"/>
              <a:gd fmla="*/ 535594 w 364" name="T4"/>
              <a:gd fmla="*/ 363389 h 331" name="T5"/>
              <a:gd fmla="*/ 436497 w 364" name="T6"/>
              <a:gd fmla="*/ 311476 h 331" name="T7"/>
              <a:gd fmla="*/ 563907 w 364" name="T8"/>
              <a:gd fmla="*/ 335073 h 331" name="T9"/>
              <a:gd fmla="*/ 604018 w 364" name="T10"/>
              <a:gd fmla="*/ 483732 h 331" name="T11"/>
              <a:gd fmla="*/ 429419 w 364" name="T12"/>
              <a:gd fmla="*/ 0 h 331" name="T13"/>
              <a:gd fmla="*/ 490765 w 364" name="T14"/>
              <a:gd fmla="*/ 23597 h 331" name="T15"/>
              <a:gd fmla="*/ 502562 w 364" name="T16"/>
              <a:gd fmla="*/ 132141 h 331" name="T17"/>
              <a:gd fmla="*/ 858838 w 364" name="T18"/>
              <a:gd fmla="*/ 165177 h 331" name="T19"/>
              <a:gd fmla="*/ 802211 w 364" name="T20"/>
              <a:gd fmla="*/ 198212 h 331" name="T21"/>
              <a:gd fmla="*/ 825806 w 364" name="T22"/>
              <a:gd fmla="*/ 714979 h 331" name="T23"/>
              <a:gd fmla="*/ 825806 w 364" name="T24"/>
              <a:gd fmla="*/ 781050 h 331" name="T25"/>
              <a:gd fmla="*/ 0 w 364" name="T26"/>
              <a:gd fmla="*/ 748015 h 331" name="T27"/>
              <a:gd fmla="*/ 56627 w 364" name="T28"/>
              <a:gd fmla="*/ 714979 h 331" name="T29"/>
              <a:gd fmla="*/ 33032 w 364" name="T30"/>
              <a:gd fmla="*/ 198212 h 331" name="T31"/>
              <a:gd fmla="*/ 33032 w 364" name="T32"/>
              <a:gd fmla="*/ 132141 h 331" name="T33"/>
              <a:gd fmla="*/ 342120 w 364" name="T34"/>
              <a:gd fmla="*/ 84948 h 331" name="T35"/>
              <a:gd fmla="*/ 429419 w 364" name="T36"/>
              <a:gd fmla="*/ 0 h 331" name="T37"/>
              <a:gd fmla="*/ 462451 w 364" name="T38"/>
              <a:gd fmla="*/ 51913 h 331" name="T39"/>
              <a:gd fmla="*/ 396387 w 364" name="T40"/>
              <a:gd fmla="*/ 51913 h 331" name="T41"/>
              <a:gd fmla="*/ 396387 w 364" name="T42"/>
              <a:gd fmla="*/ 117983 h 331" name="T43"/>
              <a:gd fmla="*/ 429419 w 364" name="T44"/>
              <a:gd fmla="*/ 132141 h 331" name="T45"/>
              <a:gd fmla="*/ 462451 w 364" name="T46"/>
              <a:gd fmla="*/ 117983 h 331" name="T47"/>
              <a:gd fmla="*/ 462451 w 364" name="T48"/>
              <a:gd fmla="*/ 51913 h 331" name="T49"/>
              <a:gd fmla="*/ 96737 w 364" name="T50"/>
              <a:gd fmla="*/ 198212 h 331" name="T51"/>
              <a:gd fmla="*/ 762101 w 364" name="T52"/>
              <a:gd fmla="*/ 714979 h 331" name="T53"/>
              <a:gd fmla="*/ 96737 w 364" name="T54"/>
              <a:gd fmla="*/ 198212 h 331" name="T55"/>
              <a:gd fmla="*/ 422341 w 364" name="T56"/>
              <a:gd fmla="*/ 457776 h 331" name="T57"/>
              <a:gd fmla="*/ 535594 w 364" name="T58"/>
              <a:gd fmla="*/ 547443 h 331" name="T59"/>
              <a:gd fmla="*/ 478967 w 364" name="T60"/>
              <a:gd fmla="*/ 604075 h 331" name="T61"/>
              <a:gd fmla="*/ 294931 w 364" name="T62"/>
              <a:gd fmla="*/ 578119 h 331" name="T63"/>
              <a:gd fmla="*/ 294931 w 364" name="T64"/>
              <a:gd fmla="*/ 363389 h 331" name="T65"/>
              <a:gd fmla="*/ 422341 w 364" name="T66"/>
              <a:gd fmla="*/ 337432 h 331" name="T67"/>
              <a:gd fmla="*/ 422341 w 364" name="T68"/>
              <a:gd fmla="*/ 457776 h 331" name="T69"/>
              <a:gd fmla="*/ 488405 w 364" name="T70"/>
              <a:gd fmla="*/ 542724 h 331" name="T71"/>
              <a:gd fmla="*/ 382230 w 364" name="T72"/>
              <a:gd fmla="*/ 469574 h 331" name="T73"/>
              <a:gd fmla="*/ 323244 w 364" name="T74"/>
              <a:gd fmla="*/ 389345 h 331" name="T75"/>
              <a:gd fmla="*/ 323244 w 364" name="T76"/>
              <a:gd fmla="*/ 549803 h 331" name="T77"/>
              <a:gd fmla="*/ 457732 w 364" name="T78"/>
              <a:gd fmla="*/ 568680 h 331" name="T79"/>
              <a:gd fmla="*/ 488405 w 364" name="T80"/>
              <a:gd fmla="*/ 542724 h 331"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31" w="364">
                <a:moveTo>
                  <a:pt x="249" y="220"/>
                </a:moveTo>
                <a:cubicBezTo>
                  <a:pt x="247" y="224"/>
                  <a:pt x="242" y="226"/>
                  <a:pt x="238" y="223"/>
                </a:cubicBezTo>
                <a:cubicBezTo>
                  <a:pt x="234" y="221"/>
                  <a:pt x="232" y="216"/>
                  <a:pt x="235" y="212"/>
                </a:cubicBezTo>
                <a:cubicBezTo>
                  <a:pt x="237" y="208"/>
                  <a:pt x="238" y="205"/>
                  <a:pt x="239" y="200"/>
                </a:cubicBezTo>
                <a:cubicBezTo>
                  <a:pt x="240" y="197"/>
                  <a:pt x="241" y="192"/>
                  <a:pt x="241" y="188"/>
                </a:cubicBezTo>
                <a:cubicBezTo>
                  <a:pt x="241" y="175"/>
                  <a:pt x="236" y="163"/>
                  <a:pt x="227" y="154"/>
                </a:cubicBezTo>
                <a:cubicBezTo>
                  <a:pt x="218" y="146"/>
                  <a:pt x="206" y="140"/>
                  <a:pt x="193" y="140"/>
                </a:cubicBezTo>
                <a:cubicBezTo>
                  <a:pt x="189" y="140"/>
                  <a:pt x="185" y="136"/>
                  <a:pt x="185" y="132"/>
                </a:cubicBezTo>
                <a:cubicBezTo>
                  <a:pt x="185" y="127"/>
                  <a:pt x="189" y="123"/>
                  <a:pt x="193" y="123"/>
                </a:cubicBezTo>
                <a:cubicBezTo>
                  <a:pt x="211" y="123"/>
                  <a:pt x="227" y="131"/>
                  <a:pt x="239" y="142"/>
                </a:cubicBezTo>
                <a:cubicBezTo>
                  <a:pt x="250" y="154"/>
                  <a:pt x="258" y="170"/>
                  <a:pt x="258" y="188"/>
                </a:cubicBezTo>
                <a:cubicBezTo>
                  <a:pt x="258" y="194"/>
                  <a:pt x="257" y="199"/>
                  <a:pt x="256" y="205"/>
                </a:cubicBezTo>
                <a:cubicBezTo>
                  <a:pt x="254" y="210"/>
                  <a:pt x="252" y="215"/>
                  <a:pt x="249" y="220"/>
                </a:cubicBezTo>
                <a:close/>
                <a:moveTo>
                  <a:pt x="182" y="0"/>
                </a:moveTo>
                <a:cubicBezTo>
                  <a:pt x="182" y="0"/>
                  <a:pt x="182" y="0"/>
                  <a:pt x="182" y="0"/>
                </a:cubicBezTo>
                <a:cubicBezTo>
                  <a:pt x="192" y="0"/>
                  <a:pt x="201" y="4"/>
                  <a:pt x="208" y="10"/>
                </a:cubicBezTo>
                <a:cubicBezTo>
                  <a:pt x="215" y="17"/>
                  <a:pt x="219" y="26"/>
                  <a:pt x="219" y="36"/>
                </a:cubicBezTo>
                <a:cubicBezTo>
                  <a:pt x="219" y="44"/>
                  <a:pt x="217" y="51"/>
                  <a:pt x="213" y="56"/>
                </a:cubicBezTo>
                <a:cubicBezTo>
                  <a:pt x="350" y="56"/>
                  <a:pt x="350" y="56"/>
                  <a:pt x="350" y="56"/>
                </a:cubicBezTo>
                <a:cubicBezTo>
                  <a:pt x="358" y="56"/>
                  <a:pt x="364" y="63"/>
                  <a:pt x="364" y="70"/>
                </a:cubicBezTo>
                <a:cubicBezTo>
                  <a:pt x="364" y="78"/>
                  <a:pt x="358" y="84"/>
                  <a:pt x="350" y="84"/>
                </a:cubicBezTo>
                <a:cubicBezTo>
                  <a:pt x="340" y="84"/>
                  <a:pt x="340" y="84"/>
                  <a:pt x="340" y="84"/>
                </a:cubicBezTo>
                <a:cubicBezTo>
                  <a:pt x="340" y="303"/>
                  <a:pt x="340" y="303"/>
                  <a:pt x="340" y="303"/>
                </a:cubicBezTo>
                <a:cubicBezTo>
                  <a:pt x="350" y="303"/>
                  <a:pt x="350" y="303"/>
                  <a:pt x="350" y="303"/>
                </a:cubicBezTo>
                <a:cubicBezTo>
                  <a:pt x="358" y="303"/>
                  <a:pt x="364" y="309"/>
                  <a:pt x="364" y="317"/>
                </a:cubicBezTo>
                <a:cubicBezTo>
                  <a:pt x="364" y="325"/>
                  <a:pt x="358" y="331"/>
                  <a:pt x="350" y="331"/>
                </a:cubicBezTo>
                <a:cubicBezTo>
                  <a:pt x="14" y="331"/>
                  <a:pt x="14" y="331"/>
                  <a:pt x="14" y="331"/>
                </a:cubicBezTo>
                <a:cubicBezTo>
                  <a:pt x="6" y="331"/>
                  <a:pt x="0" y="325"/>
                  <a:pt x="0" y="317"/>
                </a:cubicBezTo>
                <a:cubicBezTo>
                  <a:pt x="0" y="309"/>
                  <a:pt x="6" y="303"/>
                  <a:pt x="14" y="303"/>
                </a:cubicBezTo>
                <a:cubicBezTo>
                  <a:pt x="24" y="303"/>
                  <a:pt x="24" y="303"/>
                  <a:pt x="24" y="303"/>
                </a:cubicBezTo>
                <a:cubicBezTo>
                  <a:pt x="24" y="84"/>
                  <a:pt x="24" y="84"/>
                  <a:pt x="24" y="84"/>
                </a:cubicBezTo>
                <a:cubicBezTo>
                  <a:pt x="14" y="84"/>
                  <a:pt x="14" y="84"/>
                  <a:pt x="14" y="84"/>
                </a:cubicBezTo>
                <a:cubicBezTo>
                  <a:pt x="6" y="84"/>
                  <a:pt x="0" y="78"/>
                  <a:pt x="0" y="70"/>
                </a:cubicBezTo>
                <a:cubicBezTo>
                  <a:pt x="0" y="63"/>
                  <a:pt x="6" y="56"/>
                  <a:pt x="14" y="56"/>
                </a:cubicBezTo>
                <a:cubicBezTo>
                  <a:pt x="151" y="56"/>
                  <a:pt x="151" y="56"/>
                  <a:pt x="151" y="56"/>
                </a:cubicBezTo>
                <a:cubicBezTo>
                  <a:pt x="147" y="51"/>
                  <a:pt x="145" y="44"/>
                  <a:pt x="145" y="36"/>
                </a:cubicBezTo>
                <a:cubicBezTo>
                  <a:pt x="145" y="26"/>
                  <a:pt x="149" y="17"/>
                  <a:pt x="156" y="10"/>
                </a:cubicBezTo>
                <a:cubicBezTo>
                  <a:pt x="163" y="4"/>
                  <a:pt x="172" y="0"/>
                  <a:pt x="182" y="0"/>
                </a:cubicBezTo>
                <a:close/>
                <a:moveTo>
                  <a:pt x="196" y="22"/>
                </a:moveTo>
                <a:cubicBezTo>
                  <a:pt x="196" y="22"/>
                  <a:pt x="196" y="22"/>
                  <a:pt x="196" y="22"/>
                </a:cubicBezTo>
                <a:cubicBezTo>
                  <a:pt x="192" y="19"/>
                  <a:pt x="187" y="16"/>
                  <a:pt x="182" y="16"/>
                </a:cubicBezTo>
                <a:cubicBezTo>
                  <a:pt x="176" y="16"/>
                  <a:pt x="171" y="19"/>
                  <a:pt x="168" y="22"/>
                </a:cubicBezTo>
                <a:cubicBezTo>
                  <a:pt x="164" y="26"/>
                  <a:pt x="162" y="31"/>
                  <a:pt x="162" y="36"/>
                </a:cubicBezTo>
                <a:cubicBezTo>
                  <a:pt x="162" y="42"/>
                  <a:pt x="164" y="47"/>
                  <a:pt x="168" y="50"/>
                </a:cubicBezTo>
                <a:cubicBezTo>
                  <a:pt x="171" y="54"/>
                  <a:pt x="176" y="56"/>
                  <a:pt x="182" y="56"/>
                </a:cubicBezTo>
                <a:cubicBezTo>
                  <a:pt x="182" y="56"/>
                  <a:pt x="182" y="56"/>
                  <a:pt x="182" y="56"/>
                </a:cubicBezTo>
                <a:cubicBezTo>
                  <a:pt x="182" y="56"/>
                  <a:pt x="182" y="56"/>
                  <a:pt x="182" y="56"/>
                </a:cubicBezTo>
                <a:cubicBezTo>
                  <a:pt x="188" y="56"/>
                  <a:pt x="193" y="54"/>
                  <a:pt x="196" y="50"/>
                </a:cubicBezTo>
                <a:cubicBezTo>
                  <a:pt x="200" y="47"/>
                  <a:pt x="202" y="42"/>
                  <a:pt x="202" y="36"/>
                </a:cubicBezTo>
                <a:cubicBezTo>
                  <a:pt x="202" y="31"/>
                  <a:pt x="200" y="26"/>
                  <a:pt x="196" y="22"/>
                </a:cubicBezTo>
                <a:close/>
                <a:moveTo>
                  <a:pt x="41" y="84"/>
                </a:moveTo>
                <a:cubicBezTo>
                  <a:pt x="41" y="84"/>
                  <a:pt x="41" y="84"/>
                  <a:pt x="41" y="84"/>
                </a:cubicBezTo>
                <a:cubicBezTo>
                  <a:pt x="41" y="303"/>
                  <a:pt x="41" y="303"/>
                  <a:pt x="41" y="303"/>
                </a:cubicBezTo>
                <a:cubicBezTo>
                  <a:pt x="323" y="303"/>
                  <a:pt x="323" y="303"/>
                  <a:pt x="323" y="303"/>
                </a:cubicBezTo>
                <a:cubicBezTo>
                  <a:pt x="323" y="84"/>
                  <a:pt x="323" y="84"/>
                  <a:pt x="323" y="84"/>
                </a:cubicBezTo>
                <a:cubicBezTo>
                  <a:pt x="41" y="84"/>
                  <a:pt x="41" y="84"/>
                  <a:pt x="41" y="84"/>
                </a:cubicBezTo>
                <a:close/>
                <a:moveTo>
                  <a:pt x="179" y="194"/>
                </a:moveTo>
                <a:cubicBezTo>
                  <a:pt x="179" y="194"/>
                  <a:pt x="179" y="194"/>
                  <a:pt x="179" y="194"/>
                </a:cubicBezTo>
                <a:cubicBezTo>
                  <a:pt x="224" y="220"/>
                  <a:pt x="224" y="220"/>
                  <a:pt x="224" y="220"/>
                </a:cubicBezTo>
                <a:cubicBezTo>
                  <a:pt x="228" y="223"/>
                  <a:pt x="229" y="228"/>
                  <a:pt x="227" y="232"/>
                </a:cubicBezTo>
                <a:cubicBezTo>
                  <a:pt x="221" y="242"/>
                  <a:pt x="213" y="250"/>
                  <a:pt x="203" y="255"/>
                </a:cubicBezTo>
                <a:cubicBezTo>
                  <a:pt x="203" y="256"/>
                  <a:pt x="203" y="256"/>
                  <a:pt x="203" y="256"/>
                </a:cubicBezTo>
                <a:cubicBezTo>
                  <a:pt x="193" y="261"/>
                  <a:pt x="182" y="264"/>
                  <a:pt x="171" y="264"/>
                </a:cubicBezTo>
                <a:cubicBezTo>
                  <a:pt x="153" y="264"/>
                  <a:pt x="137" y="257"/>
                  <a:pt x="125" y="245"/>
                </a:cubicBezTo>
                <a:cubicBezTo>
                  <a:pt x="113" y="233"/>
                  <a:pt x="106" y="217"/>
                  <a:pt x="106" y="199"/>
                </a:cubicBezTo>
                <a:cubicBezTo>
                  <a:pt x="106" y="181"/>
                  <a:pt x="113" y="165"/>
                  <a:pt x="125" y="154"/>
                </a:cubicBezTo>
                <a:cubicBezTo>
                  <a:pt x="137" y="142"/>
                  <a:pt x="153" y="135"/>
                  <a:pt x="171" y="135"/>
                </a:cubicBezTo>
                <a:cubicBezTo>
                  <a:pt x="175" y="135"/>
                  <a:pt x="179" y="138"/>
                  <a:pt x="179" y="143"/>
                </a:cubicBezTo>
                <a:cubicBezTo>
                  <a:pt x="179" y="143"/>
                  <a:pt x="179" y="143"/>
                  <a:pt x="179" y="143"/>
                </a:cubicBezTo>
                <a:cubicBezTo>
                  <a:pt x="179" y="194"/>
                  <a:pt x="179" y="194"/>
                  <a:pt x="179" y="194"/>
                </a:cubicBezTo>
                <a:close/>
                <a:moveTo>
                  <a:pt x="207" y="230"/>
                </a:moveTo>
                <a:cubicBezTo>
                  <a:pt x="207" y="230"/>
                  <a:pt x="207" y="230"/>
                  <a:pt x="207" y="230"/>
                </a:cubicBezTo>
                <a:cubicBezTo>
                  <a:pt x="167" y="207"/>
                  <a:pt x="167" y="207"/>
                  <a:pt x="167" y="207"/>
                </a:cubicBezTo>
                <a:cubicBezTo>
                  <a:pt x="164" y="206"/>
                  <a:pt x="162" y="203"/>
                  <a:pt x="162" y="199"/>
                </a:cubicBezTo>
                <a:cubicBezTo>
                  <a:pt x="162" y="152"/>
                  <a:pt x="162" y="152"/>
                  <a:pt x="162" y="152"/>
                </a:cubicBezTo>
                <a:cubicBezTo>
                  <a:pt x="152" y="154"/>
                  <a:pt x="144" y="159"/>
                  <a:pt x="137" y="165"/>
                </a:cubicBezTo>
                <a:cubicBezTo>
                  <a:pt x="128" y="174"/>
                  <a:pt x="123" y="186"/>
                  <a:pt x="123" y="199"/>
                </a:cubicBezTo>
                <a:cubicBezTo>
                  <a:pt x="123" y="212"/>
                  <a:pt x="128" y="225"/>
                  <a:pt x="137" y="233"/>
                </a:cubicBezTo>
                <a:cubicBezTo>
                  <a:pt x="146" y="242"/>
                  <a:pt x="157" y="247"/>
                  <a:pt x="171" y="247"/>
                </a:cubicBezTo>
                <a:cubicBezTo>
                  <a:pt x="179" y="247"/>
                  <a:pt x="187" y="245"/>
                  <a:pt x="194" y="241"/>
                </a:cubicBezTo>
                <a:cubicBezTo>
                  <a:pt x="195" y="241"/>
                  <a:pt x="195" y="241"/>
                  <a:pt x="195" y="241"/>
                </a:cubicBezTo>
                <a:cubicBezTo>
                  <a:pt x="200" y="238"/>
                  <a:pt x="204" y="234"/>
                  <a:pt x="207" y="230"/>
                </a:cubicBezTo>
                <a:close/>
              </a:path>
            </a:pathLst>
          </a:custGeom>
          <a:solidFill>
            <a:srgbClr val="EA55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4" name="Rectangle 34"/>
          <p:cNvSpPr>
            <a:spLocks noChangeArrowheads="1"/>
          </p:cNvSpPr>
          <p:nvPr/>
        </p:nvSpPr>
        <p:spPr bwMode="auto">
          <a:xfrm>
            <a:off x="4559300" y="2209800"/>
            <a:ext cx="11557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5635" name="Rectangle 35"/>
          <p:cNvSpPr>
            <a:spLocks noChangeArrowheads="1"/>
          </p:cNvSpPr>
          <p:nvPr/>
        </p:nvSpPr>
        <p:spPr bwMode="auto">
          <a:xfrm>
            <a:off x="7242175" y="2209800"/>
            <a:ext cx="11557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5636" name="Rectangle 36"/>
          <p:cNvSpPr>
            <a:spLocks noChangeArrowheads="1"/>
          </p:cNvSpPr>
          <p:nvPr/>
        </p:nvSpPr>
        <p:spPr bwMode="auto">
          <a:xfrm>
            <a:off x="5900738" y="3541713"/>
            <a:ext cx="11557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5637" name="Rectangle 37"/>
          <p:cNvSpPr>
            <a:spLocks noChangeArrowheads="1"/>
          </p:cNvSpPr>
          <p:nvPr/>
        </p:nvSpPr>
        <p:spPr bwMode="auto">
          <a:xfrm>
            <a:off x="3221038" y="3541713"/>
            <a:ext cx="11557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25638" name="Rectangle 38"/>
          <p:cNvSpPr>
            <a:spLocks noChangeArrowheads="1"/>
          </p:cNvSpPr>
          <p:nvPr/>
        </p:nvSpPr>
        <p:spPr bwMode="auto">
          <a:xfrm>
            <a:off x="674688" y="2659063"/>
            <a:ext cx="2447925" cy="14081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nSpc>
                <a:spcPct val="120000"/>
              </a:lnSpc>
            </a:pPr>
            <a:r>
              <a:rPr altLang="zh-CN" kumimoji="0" lang="en-US" sz="800">
                <a:solidFill>
                  <a:srgbClr val="7F7F7F"/>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25639" name="Rectangle 39"/>
          <p:cNvSpPr>
            <a:spLocks noChangeArrowheads="1"/>
          </p:cNvSpPr>
          <p:nvPr/>
        </p:nvSpPr>
        <p:spPr bwMode="auto">
          <a:xfrm>
            <a:off x="692150" y="1731963"/>
            <a:ext cx="11525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zh-CN" sz="1000">
                <a:solidFill>
                  <a:srgbClr val="7F7F7F"/>
                </a:solidFill>
              </a:rPr>
              <a:t>WHAT MAKES US</a:t>
            </a:r>
          </a:p>
          <a:p>
            <a:r>
              <a:rPr altLang="zh-CN" kumimoji="0" lang="zh-CN" sz="1000">
                <a:solidFill>
                  <a:srgbClr val="7F7F7F"/>
                </a:solidFill>
              </a:rPr>
              <a:t>DIFFERENT ?</a:t>
            </a:r>
          </a:p>
        </p:txBody>
      </p:sp>
      <p:sp>
        <p:nvSpPr>
          <p:cNvPr id="25640" name="Rectangle 40"/>
          <p:cNvSpPr>
            <a:spLocks noChangeArrowheads="1"/>
          </p:cNvSpPr>
          <p:nvPr/>
        </p:nvSpPr>
        <p:spPr bwMode="auto">
          <a:xfrm>
            <a:off x="692150" y="2020888"/>
            <a:ext cx="11525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b="1" kumimoji="0" lang="zh-CN" sz="4000">
                <a:solidFill>
                  <a:srgbClr val="EA5514"/>
                </a:solidFill>
              </a:rPr>
              <a:t>45%</a:t>
            </a:r>
          </a:p>
        </p:txBody>
      </p:sp>
      <p:sp>
        <p:nvSpPr>
          <p:cNvPr id="41"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2"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3"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4"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5"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03</a:t>
            </a:r>
          </a:p>
        </p:txBody>
      </p:sp>
      <p:sp>
        <p:nvSpPr>
          <p:cNvPr id="46"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300" fill="hold" id="7"/>
                                        <p:tgtEl>
                                          <p:spTgt spid="44"/>
                                        </p:tgtEl>
                                        <p:attrNameLst>
                                          <p:attrName>ppt_w</p:attrName>
                                        </p:attrNameLst>
                                      </p:cBhvr>
                                      <p:tavLst>
                                        <p:tav tm="0">
                                          <p:val>
                                            <p:fltVal val="0"/>
                                          </p:val>
                                        </p:tav>
                                        <p:tav tm="100000">
                                          <p:val>
                                            <p:strVal val="#ppt_w"/>
                                          </p:val>
                                        </p:tav>
                                      </p:tavLst>
                                    </p:anim>
                                    <p:anim calcmode="lin" valueType="num">
                                      <p:cBhvr>
                                        <p:cTn dur="300" fill="hold" id="8"/>
                                        <p:tgtEl>
                                          <p:spTgt spid="44"/>
                                        </p:tgtEl>
                                        <p:attrNameLst>
                                          <p:attrName>ppt_h</p:attrName>
                                        </p:attrNameLst>
                                      </p:cBhvr>
                                      <p:tavLst>
                                        <p:tav tm="0">
                                          <p:val>
                                            <p:fltVal val="0"/>
                                          </p:val>
                                        </p:tav>
                                        <p:tav tm="100000">
                                          <p:val>
                                            <p:strVal val="#ppt_h"/>
                                          </p:val>
                                        </p:tav>
                                      </p:tavLst>
                                    </p:anim>
                                    <p:animEffect filter="fade" transition="in">
                                      <p:cBhvr>
                                        <p:cTn dur="300" id="9"/>
                                        <p:tgtEl>
                                          <p:spTgt spid="44"/>
                                        </p:tgtEl>
                                      </p:cBhvr>
                                    </p:animEffect>
                                  </p:childTnLst>
                                </p:cTn>
                              </p:par>
                              <p:par>
                                <p:cTn autoRev="1" fill="hold" grpId="1" id="10" nodeType="withEffect" presetClass="emph" presetID="6" presetSubtype="0">
                                  <p:stCondLst>
                                    <p:cond delay="300"/>
                                  </p:stCondLst>
                                  <p:childTnLst>
                                    <p:animScale>
                                      <p:cBhvr>
                                        <p:cTn dur="150" fill="hold" id="11"/>
                                        <p:tgtEl>
                                          <p:spTgt spid="44"/>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43"/>
                                        </p:tgtEl>
                                        <p:attrNameLst>
                                          <p:attrName>style.visibility</p:attrName>
                                        </p:attrNameLst>
                                      </p:cBhvr>
                                      <p:to>
                                        <p:strVal val="visible"/>
                                      </p:to>
                                    </p:set>
                                    <p:anim calcmode="lin" valueType="num">
                                      <p:cBhvr>
                                        <p:cTn dur="300" fill="hold" id="14"/>
                                        <p:tgtEl>
                                          <p:spTgt spid="43"/>
                                        </p:tgtEl>
                                        <p:attrNameLst>
                                          <p:attrName>ppt_w</p:attrName>
                                        </p:attrNameLst>
                                      </p:cBhvr>
                                      <p:tavLst>
                                        <p:tav tm="0">
                                          <p:val>
                                            <p:fltVal val="0"/>
                                          </p:val>
                                        </p:tav>
                                        <p:tav tm="100000">
                                          <p:val>
                                            <p:strVal val="#ppt_w"/>
                                          </p:val>
                                        </p:tav>
                                      </p:tavLst>
                                    </p:anim>
                                    <p:anim calcmode="lin" valueType="num">
                                      <p:cBhvr>
                                        <p:cTn dur="300" fill="hold" id="15"/>
                                        <p:tgtEl>
                                          <p:spTgt spid="43"/>
                                        </p:tgtEl>
                                        <p:attrNameLst>
                                          <p:attrName>ppt_h</p:attrName>
                                        </p:attrNameLst>
                                      </p:cBhvr>
                                      <p:tavLst>
                                        <p:tav tm="0">
                                          <p:val>
                                            <p:fltVal val="0"/>
                                          </p:val>
                                        </p:tav>
                                        <p:tav tm="100000">
                                          <p:val>
                                            <p:strVal val="#ppt_h"/>
                                          </p:val>
                                        </p:tav>
                                      </p:tavLst>
                                    </p:anim>
                                    <p:animEffect filter="fade" transition="in">
                                      <p:cBhvr>
                                        <p:cTn dur="300" id="16"/>
                                        <p:tgtEl>
                                          <p:spTgt spid="43"/>
                                        </p:tgtEl>
                                      </p:cBhvr>
                                    </p:animEffect>
                                  </p:childTnLst>
                                </p:cTn>
                              </p:par>
                              <p:par>
                                <p:cTn autoRev="1" fill="hold" grpId="1" id="17" nodeType="withEffect" presetClass="emph" presetID="6" presetSubtype="0">
                                  <p:stCondLst>
                                    <p:cond delay="600"/>
                                  </p:stCondLst>
                                  <p:childTnLst>
                                    <p:animScale>
                                      <p:cBhvr>
                                        <p:cTn dur="150" fill="hold" id="18"/>
                                        <p:tgtEl>
                                          <p:spTgt spid="43"/>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42"/>
                                        </p:tgtEl>
                                        <p:attrNameLst>
                                          <p:attrName>style.visibility</p:attrName>
                                        </p:attrNameLst>
                                      </p:cBhvr>
                                      <p:to>
                                        <p:strVal val="visible"/>
                                      </p:to>
                                    </p:set>
                                    <p:anim calcmode="lin" valueType="num">
                                      <p:cBhvr>
                                        <p:cTn dur="300" fill="hold" id="21"/>
                                        <p:tgtEl>
                                          <p:spTgt spid="42"/>
                                        </p:tgtEl>
                                        <p:attrNameLst>
                                          <p:attrName>ppt_w</p:attrName>
                                        </p:attrNameLst>
                                      </p:cBhvr>
                                      <p:tavLst>
                                        <p:tav tm="0">
                                          <p:val>
                                            <p:fltVal val="0"/>
                                          </p:val>
                                        </p:tav>
                                        <p:tav tm="100000">
                                          <p:val>
                                            <p:strVal val="#ppt_w"/>
                                          </p:val>
                                        </p:tav>
                                      </p:tavLst>
                                    </p:anim>
                                    <p:anim calcmode="lin" valueType="num">
                                      <p:cBhvr>
                                        <p:cTn dur="300" fill="hold" id="22"/>
                                        <p:tgtEl>
                                          <p:spTgt spid="42"/>
                                        </p:tgtEl>
                                        <p:attrNameLst>
                                          <p:attrName>ppt_h</p:attrName>
                                        </p:attrNameLst>
                                      </p:cBhvr>
                                      <p:tavLst>
                                        <p:tav tm="0">
                                          <p:val>
                                            <p:fltVal val="0"/>
                                          </p:val>
                                        </p:tav>
                                        <p:tav tm="100000">
                                          <p:val>
                                            <p:strVal val="#ppt_h"/>
                                          </p:val>
                                        </p:tav>
                                      </p:tavLst>
                                    </p:anim>
                                    <p:animEffect filter="fade" transition="in">
                                      <p:cBhvr>
                                        <p:cTn dur="300" id="23"/>
                                        <p:tgtEl>
                                          <p:spTgt spid="42"/>
                                        </p:tgtEl>
                                      </p:cBhvr>
                                    </p:animEffect>
                                  </p:childTnLst>
                                </p:cTn>
                              </p:par>
                              <p:par>
                                <p:cTn autoRev="1" fill="hold" grpId="1" id="24" nodeType="withEffect" presetClass="emph" presetID="6" presetSubtype="0">
                                  <p:stCondLst>
                                    <p:cond delay="900"/>
                                  </p:stCondLst>
                                  <p:childTnLst>
                                    <p:animScale>
                                      <p:cBhvr>
                                        <p:cTn dur="150" fill="hold" id="25"/>
                                        <p:tgtEl>
                                          <p:spTgt spid="42"/>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41"/>
                                        </p:tgtEl>
                                        <p:attrNameLst>
                                          <p:attrName>style.visibility</p:attrName>
                                        </p:attrNameLst>
                                      </p:cBhvr>
                                      <p:to>
                                        <p:strVal val="visible"/>
                                      </p:to>
                                    </p:set>
                                    <p:anim calcmode="lin" valueType="num">
                                      <p:cBhvr>
                                        <p:cTn dur="300" fill="hold" id="28"/>
                                        <p:tgtEl>
                                          <p:spTgt spid="41"/>
                                        </p:tgtEl>
                                        <p:attrNameLst>
                                          <p:attrName>ppt_w</p:attrName>
                                        </p:attrNameLst>
                                      </p:cBhvr>
                                      <p:tavLst>
                                        <p:tav tm="0">
                                          <p:val>
                                            <p:fltVal val="0"/>
                                          </p:val>
                                        </p:tav>
                                        <p:tav tm="100000">
                                          <p:val>
                                            <p:strVal val="#ppt_w"/>
                                          </p:val>
                                        </p:tav>
                                      </p:tavLst>
                                    </p:anim>
                                    <p:anim calcmode="lin" valueType="num">
                                      <p:cBhvr>
                                        <p:cTn dur="300" fill="hold" id="29"/>
                                        <p:tgtEl>
                                          <p:spTgt spid="41"/>
                                        </p:tgtEl>
                                        <p:attrNameLst>
                                          <p:attrName>ppt_h</p:attrName>
                                        </p:attrNameLst>
                                      </p:cBhvr>
                                      <p:tavLst>
                                        <p:tav tm="0">
                                          <p:val>
                                            <p:fltVal val="0"/>
                                          </p:val>
                                        </p:tav>
                                        <p:tav tm="100000">
                                          <p:val>
                                            <p:strVal val="#ppt_h"/>
                                          </p:val>
                                        </p:tav>
                                      </p:tavLst>
                                    </p:anim>
                                    <p:animEffect filter="fade" transition="in">
                                      <p:cBhvr>
                                        <p:cTn dur="300" id="30"/>
                                        <p:tgtEl>
                                          <p:spTgt spid="41"/>
                                        </p:tgtEl>
                                      </p:cBhvr>
                                    </p:animEffect>
                                  </p:childTnLst>
                                </p:cTn>
                              </p:par>
                              <p:par>
                                <p:cTn autoRev="1" fill="hold" grpId="1" id="31" nodeType="withEffect" presetClass="emph" presetID="6" presetSubtype="0">
                                  <p:stCondLst>
                                    <p:cond delay="1200"/>
                                  </p:stCondLst>
                                  <p:childTnLst>
                                    <p:animScale>
                                      <p:cBhvr>
                                        <p:cTn dur="150" fill="hold" id="32"/>
                                        <p:tgtEl>
                                          <p:spTgt spid="41"/>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45"/>
                                        </p:tgtEl>
                                        <p:attrNameLst>
                                          <p:attrName>style.visibility</p:attrName>
                                        </p:attrNameLst>
                                      </p:cBhvr>
                                      <p:to>
                                        <p:strVal val="visible"/>
                                      </p:to>
                                    </p:set>
                                    <p:anim calcmode="lin" valueType="num">
                                      <p:cBhvr>
                                        <p:cTn dur="300" fill="hold" id="35"/>
                                        <p:tgtEl>
                                          <p:spTgt spid="45"/>
                                        </p:tgtEl>
                                        <p:attrNameLst>
                                          <p:attrName>ppt_w</p:attrName>
                                        </p:attrNameLst>
                                      </p:cBhvr>
                                      <p:tavLst>
                                        <p:tav tm="0">
                                          <p:val>
                                            <p:fltVal val="0"/>
                                          </p:val>
                                        </p:tav>
                                        <p:tav tm="100000">
                                          <p:val>
                                            <p:strVal val="#ppt_w"/>
                                          </p:val>
                                        </p:tav>
                                      </p:tavLst>
                                    </p:anim>
                                    <p:anim calcmode="lin" valueType="num">
                                      <p:cBhvr>
                                        <p:cTn dur="300" fill="hold" id="36"/>
                                        <p:tgtEl>
                                          <p:spTgt spid="45"/>
                                        </p:tgtEl>
                                        <p:attrNameLst>
                                          <p:attrName>ppt_h</p:attrName>
                                        </p:attrNameLst>
                                      </p:cBhvr>
                                      <p:tavLst>
                                        <p:tav tm="0">
                                          <p:val>
                                            <p:fltVal val="0"/>
                                          </p:val>
                                        </p:tav>
                                        <p:tav tm="100000">
                                          <p:val>
                                            <p:strVal val="#ppt_h"/>
                                          </p:val>
                                        </p:tav>
                                      </p:tavLst>
                                    </p:anim>
                                    <p:animEffect filter="fade" transition="in">
                                      <p:cBhvr>
                                        <p:cTn dur="300" id="37"/>
                                        <p:tgtEl>
                                          <p:spTgt spid="45"/>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46"/>
                                        </p:tgtEl>
                                        <p:attrNameLst>
                                          <p:attrName>style.visibility</p:attrName>
                                        </p:attrNameLst>
                                      </p:cBhvr>
                                      <p:to>
                                        <p:strVal val="visible"/>
                                      </p:to>
                                    </p:set>
                                    <p:animEffect filter="wipe(left)" transition="in">
                                      <p:cBhvr>
                                        <p:cTn dur="500" id="40"/>
                                        <p:tgtEl>
                                          <p:spTgt spid="46"/>
                                        </p:tgtEl>
                                      </p:cBhvr>
                                    </p:animEffect>
                                  </p:childTnLst>
                                </p:cTn>
                              </p:par>
                              <p:par>
                                <p:cTn autoRev="1" fill="hold" grpId="1" id="41" nodeType="withEffect" presetClass="emph" presetID="6" presetSubtype="0">
                                  <p:stCondLst>
                                    <p:cond delay="800"/>
                                  </p:stCondLst>
                                  <p:childTnLst>
                                    <p:animScale>
                                      <p:cBhvr>
                                        <p:cTn dur="150" fill="hold" id="42"/>
                                        <p:tgtEl>
                                          <p:spTgt spid="45"/>
                                        </p:tgtEl>
                                      </p:cBhvr>
                                      <p:by x="110000" y="110000"/>
                                    </p:animScale>
                                  </p:childTnLst>
                                </p:cTn>
                              </p:par>
                              <p:par>
                                <p:cTn fill="hold" id="43" nodeType="withEffect" presetClass="entr" presetID="2" presetSubtype="2">
                                  <p:stCondLst>
                                    <p:cond delay="800"/>
                                  </p:stCondLst>
                                  <p:childTnLst>
                                    <p:set>
                                      <p:cBhvr>
                                        <p:cTn dur="1" fill="hold" id="44">
                                          <p:stCondLst>
                                            <p:cond delay="0"/>
                                          </p:stCondLst>
                                        </p:cTn>
                                        <p:tgtEl>
                                          <p:spTgt spid="25631"/>
                                        </p:tgtEl>
                                        <p:attrNameLst>
                                          <p:attrName>style.visibility</p:attrName>
                                        </p:attrNameLst>
                                      </p:cBhvr>
                                      <p:to>
                                        <p:strVal val="visible"/>
                                      </p:to>
                                    </p:set>
                                    <p:anim calcmode="lin" valueType="num">
                                      <p:cBhvr additive="base">
                                        <p:cTn dur="500" fill="hold" id="45"/>
                                        <p:tgtEl>
                                          <p:spTgt spid="25631"/>
                                        </p:tgtEl>
                                        <p:attrNameLst>
                                          <p:attrName>ppt_x</p:attrName>
                                        </p:attrNameLst>
                                      </p:cBhvr>
                                      <p:tavLst>
                                        <p:tav tm="0">
                                          <p:val>
                                            <p:strVal val="1+#ppt_w/2"/>
                                          </p:val>
                                        </p:tav>
                                        <p:tav tm="100000">
                                          <p:val>
                                            <p:strVal val="#ppt_x"/>
                                          </p:val>
                                        </p:tav>
                                      </p:tavLst>
                                    </p:anim>
                                    <p:anim calcmode="lin" valueType="num">
                                      <p:cBhvr additive="base">
                                        <p:cTn dur="500" fill="hold" id="46"/>
                                        <p:tgtEl>
                                          <p:spTgt spid="25631"/>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900"/>
                                  </p:stCondLst>
                                  <p:childTnLst>
                                    <p:set>
                                      <p:cBhvr>
                                        <p:cTn dur="1" fill="hold" id="48">
                                          <p:stCondLst>
                                            <p:cond delay="0"/>
                                          </p:stCondLst>
                                        </p:cTn>
                                        <p:tgtEl>
                                          <p:spTgt spid="25622"/>
                                        </p:tgtEl>
                                        <p:attrNameLst>
                                          <p:attrName>style.visibility</p:attrName>
                                        </p:attrNameLst>
                                      </p:cBhvr>
                                      <p:to>
                                        <p:strVal val="visible"/>
                                      </p:to>
                                    </p:set>
                                    <p:anim calcmode="lin" valueType="num">
                                      <p:cBhvr additive="base">
                                        <p:cTn dur="500" fill="hold" id="49"/>
                                        <p:tgtEl>
                                          <p:spTgt spid="25622"/>
                                        </p:tgtEl>
                                        <p:attrNameLst>
                                          <p:attrName>ppt_x</p:attrName>
                                        </p:attrNameLst>
                                      </p:cBhvr>
                                      <p:tavLst>
                                        <p:tav tm="0">
                                          <p:val>
                                            <p:strVal val="1+#ppt_w/2"/>
                                          </p:val>
                                        </p:tav>
                                        <p:tav tm="100000">
                                          <p:val>
                                            <p:strVal val="#ppt_x"/>
                                          </p:val>
                                        </p:tav>
                                      </p:tavLst>
                                    </p:anim>
                                    <p:anim calcmode="lin" valueType="num">
                                      <p:cBhvr additive="base">
                                        <p:cTn dur="500" fill="hold" id="50"/>
                                        <p:tgtEl>
                                          <p:spTgt spid="25622"/>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1000"/>
                                  </p:stCondLst>
                                  <p:childTnLst>
                                    <p:set>
                                      <p:cBhvr>
                                        <p:cTn dur="1" fill="hold" id="52">
                                          <p:stCondLst>
                                            <p:cond delay="0"/>
                                          </p:stCondLst>
                                        </p:cTn>
                                        <p:tgtEl>
                                          <p:spTgt spid="25629"/>
                                        </p:tgtEl>
                                        <p:attrNameLst>
                                          <p:attrName>style.visibility</p:attrName>
                                        </p:attrNameLst>
                                      </p:cBhvr>
                                      <p:to>
                                        <p:strVal val="visible"/>
                                      </p:to>
                                    </p:set>
                                    <p:anim calcmode="lin" valueType="num">
                                      <p:cBhvr additive="base">
                                        <p:cTn dur="500" fill="hold" id="53"/>
                                        <p:tgtEl>
                                          <p:spTgt spid="25629"/>
                                        </p:tgtEl>
                                        <p:attrNameLst>
                                          <p:attrName>ppt_x</p:attrName>
                                        </p:attrNameLst>
                                      </p:cBhvr>
                                      <p:tavLst>
                                        <p:tav tm="0">
                                          <p:val>
                                            <p:strVal val="1+#ppt_w/2"/>
                                          </p:val>
                                        </p:tav>
                                        <p:tav tm="100000">
                                          <p:val>
                                            <p:strVal val="#ppt_x"/>
                                          </p:val>
                                        </p:tav>
                                      </p:tavLst>
                                    </p:anim>
                                    <p:anim calcmode="lin" valueType="num">
                                      <p:cBhvr additive="base">
                                        <p:cTn dur="500" fill="hold" id="54"/>
                                        <p:tgtEl>
                                          <p:spTgt spid="25629"/>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1100"/>
                                  </p:stCondLst>
                                  <p:childTnLst>
                                    <p:set>
                                      <p:cBhvr>
                                        <p:cTn dur="1" fill="hold" id="56">
                                          <p:stCondLst>
                                            <p:cond delay="0"/>
                                          </p:stCondLst>
                                        </p:cTn>
                                        <p:tgtEl>
                                          <p:spTgt spid="25637"/>
                                        </p:tgtEl>
                                        <p:attrNameLst>
                                          <p:attrName>style.visibility</p:attrName>
                                        </p:attrNameLst>
                                      </p:cBhvr>
                                      <p:to>
                                        <p:strVal val="visible"/>
                                      </p:to>
                                    </p:set>
                                    <p:anim calcmode="lin" valueType="num">
                                      <p:cBhvr additive="base">
                                        <p:cTn dur="500" fill="hold" id="57"/>
                                        <p:tgtEl>
                                          <p:spTgt spid="25637"/>
                                        </p:tgtEl>
                                        <p:attrNameLst>
                                          <p:attrName>ppt_x</p:attrName>
                                        </p:attrNameLst>
                                      </p:cBhvr>
                                      <p:tavLst>
                                        <p:tav tm="0">
                                          <p:val>
                                            <p:strVal val="1+#ppt_w/2"/>
                                          </p:val>
                                        </p:tav>
                                        <p:tav tm="100000">
                                          <p:val>
                                            <p:strVal val="#ppt_x"/>
                                          </p:val>
                                        </p:tav>
                                      </p:tavLst>
                                    </p:anim>
                                    <p:anim calcmode="lin" valueType="num">
                                      <p:cBhvr additive="base">
                                        <p:cTn dur="500" fill="hold" id="58"/>
                                        <p:tgtEl>
                                          <p:spTgt spid="25637"/>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1200"/>
                                  </p:stCondLst>
                                  <p:childTnLst>
                                    <p:set>
                                      <p:cBhvr>
                                        <p:cTn dur="1" fill="hold" id="60">
                                          <p:stCondLst>
                                            <p:cond delay="0"/>
                                          </p:stCondLst>
                                        </p:cTn>
                                        <p:tgtEl>
                                          <p:spTgt spid="25624"/>
                                        </p:tgtEl>
                                        <p:attrNameLst>
                                          <p:attrName>style.visibility</p:attrName>
                                        </p:attrNameLst>
                                      </p:cBhvr>
                                      <p:to>
                                        <p:strVal val="visible"/>
                                      </p:to>
                                    </p:set>
                                    <p:anim calcmode="lin" valueType="num">
                                      <p:cBhvr additive="base">
                                        <p:cTn dur="500" fill="hold" id="61"/>
                                        <p:tgtEl>
                                          <p:spTgt spid="25624"/>
                                        </p:tgtEl>
                                        <p:attrNameLst>
                                          <p:attrName>ppt_x</p:attrName>
                                        </p:attrNameLst>
                                      </p:cBhvr>
                                      <p:tavLst>
                                        <p:tav tm="0">
                                          <p:val>
                                            <p:strVal val="1+#ppt_w/2"/>
                                          </p:val>
                                        </p:tav>
                                        <p:tav tm="100000">
                                          <p:val>
                                            <p:strVal val="#ppt_x"/>
                                          </p:val>
                                        </p:tav>
                                      </p:tavLst>
                                    </p:anim>
                                    <p:anim calcmode="lin" valueType="num">
                                      <p:cBhvr additive="base">
                                        <p:cTn dur="500" fill="hold" id="62"/>
                                        <p:tgtEl>
                                          <p:spTgt spid="25624"/>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1300"/>
                                  </p:stCondLst>
                                  <p:childTnLst>
                                    <p:set>
                                      <p:cBhvr>
                                        <p:cTn dur="1" fill="hold" id="64">
                                          <p:stCondLst>
                                            <p:cond delay="0"/>
                                          </p:stCondLst>
                                        </p:cTn>
                                        <p:tgtEl>
                                          <p:spTgt spid="25627"/>
                                        </p:tgtEl>
                                        <p:attrNameLst>
                                          <p:attrName>style.visibility</p:attrName>
                                        </p:attrNameLst>
                                      </p:cBhvr>
                                      <p:to>
                                        <p:strVal val="visible"/>
                                      </p:to>
                                    </p:set>
                                    <p:anim calcmode="lin" valueType="num">
                                      <p:cBhvr additive="base">
                                        <p:cTn dur="500" fill="hold" id="65"/>
                                        <p:tgtEl>
                                          <p:spTgt spid="25627"/>
                                        </p:tgtEl>
                                        <p:attrNameLst>
                                          <p:attrName>ppt_x</p:attrName>
                                        </p:attrNameLst>
                                      </p:cBhvr>
                                      <p:tavLst>
                                        <p:tav tm="0">
                                          <p:val>
                                            <p:strVal val="1+#ppt_w/2"/>
                                          </p:val>
                                        </p:tav>
                                        <p:tav tm="100000">
                                          <p:val>
                                            <p:strVal val="#ppt_x"/>
                                          </p:val>
                                        </p:tav>
                                      </p:tavLst>
                                    </p:anim>
                                    <p:anim calcmode="lin" valueType="num">
                                      <p:cBhvr additive="base">
                                        <p:cTn dur="500" fill="hold" id="66"/>
                                        <p:tgtEl>
                                          <p:spTgt spid="25627"/>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2">
                                  <p:stCondLst>
                                    <p:cond delay="1400"/>
                                  </p:stCondLst>
                                  <p:childTnLst>
                                    <p:set>
                                      <p:cBhvr>
                                        <p:cTn dur="1" fill="hold" id="68">
                                          <p:stCondLst>
                                            <p:cond delay="0"/>
                                          </p:stCondLst>
                                        </p:cTn>
                                        <p:tgtEl>
                                          <p:spTgt spid="25634"/>
                                        </p:tgtEl>
                                        <p:attrNameLst>
                                          <p:attrName>style.visibility</p:attrName>
                                        </p:attrNameLst>
                                      </p:cBhvr>
                                      <p:to>
                                        <p:strVal val="visible"/>
                                      </p:to>
                                    </p:set>
                                    <p:anim calcmode="lin" valueType="num">
                                      <p:cBhvr additive="base">
                                        <p:cTn dur="500" fill="hold" id="69"/>
                                        <p:tgtEl>
                                          <p:spTgt spid="25634"/>
                                        </p:tgtEl>
                                        <p:attrNameLst>
                                          <p:attrName>ppt_x</p:attrName>
                                        </p:attrNameLst>
                                      </p:cBhvr>
                                      <p:tavLst>
                                        <p:tav tm="0">
                                          <p:val>
                                            <p:strVal val="1+#ppt_w/2"/>
                                          </p:val>
                                        </p:tav>
                                        <p:tav tm="100000">
                                          <p:val>
                                            <p:strVal val="#ppt_x"/>
                                          </p:val>
                                        </p:tav>
                                      </p:tavLst>
                                    </p:anim>
                                    <p:anim calcmode="lin" valueType="num">
                                      <p:cBhvr additive="base">
                                        <p:cTn dur="500" fill="hold" id="70"/>
                                        <p:tgtEl>
                                          <p:spTgt spid="25634"/>
                                        </p:tgtEl>
                                        <p:attrNameLst>
                                          <p:attrName>ppt_y</p:attrName>
                                        </p:attrNameLst>
                                      </p:cBhvr>
                                      <p:tavLst>
                                        <p:tav tm="0">
                                          <p:val>
                                            <p:strVal val="#ppt_y"/>
                                          </p:val>
                                        </p:tav>
                                        <p:tav tm="100000">
                                          <p:val>
                                            <p:strVal val="#ppt_y"/>
                                          </p:val>
                                        </p:tav>
                                      </p:tavLst>
                                    </p:anim>
                                  </p:childTnLst>
                                </p:cTn>
                              </p:par>
                              <p:par>
                                <p:cTn fill="hold" id="71" nodeType="withEffect" presetClass="entr" presetID="2" presetSubtype="2">
                                  <p:stCondLst>
                                    <p:cond delay="1500"/>
                                  </p:stCondLst>
                                  <p:childTnLst>
                                    <p:set>
                                      <p:cBhvr>
                                        <p:cTn dur="1" fill="hold" id="72">
                                          <p:stCondLst>
                                            <p:cond delay="0"/>
                                          </p:stCondLst>
                                        </p:cTn>
                                        <p:tgtEl>
                                          <p:spTgt spid="25626"/>
                                        </p:tgtEl>
                                        <p:attrNameLst>
                                          <p:attrName>style.visibility</p:attrName>
                                        </p:attrNameLst>
                                      </p:cBhvr>
                                      <p:to>
                                        <p:strVal val="visible"/>
                                      </p:to>
                                    </p:set>
                                    <p:anim calcmode="lin" valueType="num">
                                      <p:cBhvr additive="base">
                                        <p:cTn dur="500" fill="hold" id="73"/>
                                        <p:tgtEl>
                                          <p:spTgt spid="25626"/>
                                        </p:tgtEl>
                                        <p:attrNameLst>
                                          <p:attrName>ppt_x</p:attrName>
                                        </p:attrNameLst>
                                      </p:cBhvr>
                                      <p:tavLst>
                                        <p:tav tm="0">
                                          <p:val>
                                            <p:strVal val="1+#ppt_w/2"/>
                                          </p:val>
                                        </p:tav>
                                        <p:tav tm="100000">
                                          <p:val>
                                            <p:strVal val="#ppt_x"/>
                                          </p:val>
                                        </p:tav>
                                      </p:tavLst>
                                    </p:anim>
                                    <p:anim calcmode="lin" valueType="num">
                                      <p:cBhvr additive="base">
                                        <p:cTn dur="500" fill="hold" id="74"/>
                                        <p:tgtEl>
                                          <p:spTgt spid="25626"/>
                                        </p:tgtEl>
                                        <p:attrNameLst>
                                          <p:attrName>ppt_y</p:attrName>
                                        </p:attrNameLst>
                                      </p:cBhvr>
                                      <p:tavLst>
                                        <p:tav tm="0">
                                          <p:val>
                                            <p:strVal val="#ppt_y"/>
                                          </p:val>
                                        </p:tav>
                                        <p:tav tm="100000">
                                          <p:val>
                                            <p:strVal val="#ppt_y"/>
                                          </p:val>
                                        </p:tav>
                                      </p:tavLst>
                                    </p:anim>
                                  </p:childTnLst>
                                </p:cTn>
                              </p:par>
                              <p:par>
                                <p:cTn fill="hold" id="75" nodeType="withEffect" presetClass="entr" presetID="2" presetSubtype="2">
                                  <p:stCondLst>
                                    <p:cond delay="1600"/>
                                  </p:stCondLst>
                                  <p:childTnLst>
                                    <p:set>
                                      <p:cBhvr>
                                        <p:cTn dur="1" fill="hold" id="76">
                                          <p:stCondLst>
                                            <p:cond delay="0"/>
                                          </p:stCondLst>
                                        </p:cTn>
                                        <p:tgtEl>
                                          <p:spTgt spid="25623"/>
                                        </p:tgtEl>
                                        <p:attrNameLst>
                                          <p:attrName>style.visibility</p:attrName>
                                        </p:attrNameLst>
                                      </p:cBhvr>
                                      <p:to>
                                        <p:strVal val="visible"/>
                                      </p:to>
                                    </p:set>
                                    <p:anim calcmode="lin" valueType="num">
                                      <p:cBhvr additive="base">
                                        <p:cTn dur="500" fill="hold" id="77"/>
                                        <p:tgtEl>
                                          <p:spTgt spid="25623"/>
                                        </p:tgtEl>
                                        <p:attrNameLst>
                                          <p:attrName>ppt_x</p:attrName>
                                        </p:attrNameLst>
                                      </p:cBhvr>
                                      <p:tavLst>
                                        <p:tav tm="0">
                                          <p:val>
                                            <p:strVal val="1+#ppt_w/2"/>
                                          </p:val>
                                        </p:tav>
                                        <p:tav tm="100000">
                                          <p:val>
                                            <p:strVal val="#ppt_x"/>
                                          </p:val>
                                        </p:tav>
                                      </p:tavLst>
                                    </p:anim>
                                    <p:anim calcmode="lin" valueType="num">
                                      <p:cBhvr additive="base">
                                        <p:cTn dur="500" fill="hold" id="78"/>
                                        <p:tgtEl>
                                          <p:spTgt spid="25623"/>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2">
                                  <p:stCondLst>
                                    <p:cond delay="1700"/>
                                  </p:stCondLst>
                                  <p:childTnLst>
                                    <p:set>
                                      <p:cBhvr>
                                        <p:cTn dur="1" fill="hold" id="80">
                                          <p:stCondLst>
                                            <p:cond delay="0"/>
                                          </p:stCondLst>
                                        </p:cTn>
                                        <p:tgtEl>
                                          <p:spTgt spid="25625"/>
                                        </p:tgtEl>
                                        <p:attrNameLst>
                                          <p:attrName>style.visibility</p:attrName>
                                        </p:attrNameLst>
                                      </p:cBhvr>
                                      <p:to>
                                        <p:strVal val="visible"/>
                                      </p:to>
                                    </p:set>
                                    <p:anim calcmode="lin" valueType="num">
                                      <p:cBhvr additive="base">
                                        <p:cTn dur="500" fill="hold" id="81"/>
                                        <p:tgtEl>
                                          <p:spTgt spid="25625"/>
                                        </p:tgtEl>
                                        <p:attrNameLst>
                                          <p:attrName>ppt_x</p:attrName>
                                        </p:attrNameLst>
                                      </p:cBhvr>
                                      <p:tavLst>
                                        <p:tav tm="0">
                                          <p:val>
                                            <p:strVal val="1+#ppt_w/2"/>
                                          </p:val>
                                        </p:tav>
                                        <p:tav tm="100000">
                                          <p:val>
                                            <p:strVal val="#ppt_x"/>
                                          </p:val>
                                        </p:tav>
                                      </p:tavLst>
                                    </p:anim>
                                    <p:anim calcmode="lin" valueType="num">
                                      <p:cBhvr additive="base">
                                        <p:cTn dur="500" fill="hold" id="82"/>
                                        <p:tgtEl>
                                          <p:spTgt spid="25625"/>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2">
                                  <p:stCondLst>
                                    <p:cond delay="1800"/>
                                  </p:stCondLst>
                                  <p:childTnLst>
                                    <p:set>
                                      <p:cBhvr>
                                        <p:cTn dur="1" fill="hold" id="84">
                                          <p:stCondLst>
                                            <p:cond delay="0"/>
                                          </p:stCondLst>
                                        </p:cTn>
                                        <p:tgtEl>
                                          <p:spTgt spid="25630"/>
                                        </p:tgtEl>
                                        <p:attrNameLst>
                                          <p:attrName>style.visibility</p:attrName>
                                        </p:attrNameLst>
                                      </p:cBhvr>
                                      <p:to>
                                        <p:strVal val="visible"/>
                                      </p:to>
                                    </p:set>
                                    <p:anim calcmode="lin" valueType="num">
                                      <p:cBhvr additive="base">
                                        <p:cTn dur="500" fill="hold" id="85"/>
                                        <p:tgtEl>
                                          <p:spTgt spid="25630"/>
                                        </p:tgtEl>
                                        <p:attrNameLst>
                                          <p:attrName>ppt_x</p:attrName>
                                        </p:attrNameLst>
                                      </p:cBhvr>
                                      <p:tavLst>
                                        <p:tav tm="0">
                                          <p:val>
                                            <p:strVal val="1+#ppt_w/2"/>
                                          </p:val>
                                        </p:tav>
                                        <p:tav tm="100000">
                                          <p:val>
                                            <p:strVal val="#ppt_x"/>
                                          </p:val>
                                        </p:tav>
                                      </p:tavLst>
                                    </p:anim>
                                    <p:anim calcmode="lin" valueType="num">
                                      <p:cBhvr additive="base">
                                        <p:cTn dur="500" fill="hold" id="86"/>
                                        <p:tgtEl>
                                          <p:spTgt spid="25630"/>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2">
                                  <p:stCondLst>
                                    <p:cond delay="1900"/>
                                  </p:stCondLst>
                                  <p:childTnLst>
                                    <p:set>
                                      <p:cBhvr>
                                        <p:cTn dur="1" fill="hold" id="88">
                                          <p:stCondLst>
                                            <p:cond delay="0"/>
                                          </p:stCondLst>
                                        </p:cTn>
                                        <p:tgtEl>
                                          <p:spTgt spid="25636"/>
                                        </p:tgtEl>
                                        <p:attrNameLst>
                                          <p:attrName>style.visibility</p:attrName>
                                        </p:attrNameLst>
                                      </p:cBhvr>
                                      <p:to>
                                        <p:strVal val="visible"/>
                                      </p:to>
                                    </p:set>
                                    <p:anim calcmode="lin" valueType="num">
                                      <p:cBhvr additive="base">
                                        <p:cTn dur="500" fill="hold" id="89"/>
                                        <p:tgtEl>
                                          <p:spTgt spid="25636"/>
                                        </p:tgtEl>
                                        <p:attrNameLst>
                                          <p:attrName>ppt_x</p:attrName>
                                        </p:attrNameLst>
                                      </p:cBhvr>
                                      <p:tavLst>
                                        <p:tav tm="0">
                                          <p:val>
                                            <p:strVal val="1+#ppt_w/2"/>
                                          </p:val>
                                        </p:tav>
                                        <p:tav tm="100000">
                                          <p:val>
                                            <p:strVal val="#ppt_x"/>
                                          </p:val>
                                        </p:tav>
                                      </p:tavLst>
                                    </p:anim>
                                    <p:anim calcmode="lin" valueType="num">
                                      <p:cBhvr additive="base">
                                        <p:cTn dur="500" fill="hold" id="90"/>
                                        <p:tgtEl>
                                          <p:spTgt spid="25636"/>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2">
                                  <p:stCondLst>
                                    <p:cond delay="2000"/>
                                  </p:stCondLst>
                                  <p:childTnLst>
                                    <p:set>
                                      <p:cBhvr>
                                        <p:cTn dur="1" fill="hold" id="92">
                                          <p:stCondLst>
                                            <p:cond delay="0"/>
                                          </p:stCondLst>
                                        </p:cTn>
                                        <p:tgtEl>
                                          <p:spTgt spid="25628"/>
                                        </p:tgtEl>
                                        <p:attrNameLst>
                                          <p:attrName>style.visibility</p:attrName>
                                        </p:attrNameLst>
                                      </p:cBhvr>
                                      <p:to>
                                        <p:strVal val="visible"/>
                                      </p:to>
                                    </p:set>
                                    <p:anim calcmode="lin" valueType="num">
                                      <p:cBhvr additive="base">
                                        <p:cTn dur="500" fill="hold" id="93"/>
                                        <p:tgtEl>
                                          <p:spTgt spid="25628"/>
                                        </p:tgtEl>
                                        <p:attrNameLst>
                                          <p:attrName>ppt_x</p:attrName>
                                        </p:attrNameLst>
                                      </p:cBhvr>
                                      <p:tavLst>
                                        <p:tav tm="0">
                                          <p:val>
                                            <p:strVal val="1+#ppt_w/2"/>
                                          </p:val>
                                        </p:tav>
                                        <p:tav tm="100000">
                                          <p:val>
                                            <p:strVal val="#ppt_x"/>
                                          </p:val>
                                        </p:tav>
                                      </p:tavLst>
                                    </p:anim>
                                    <p:anim calcmode="lin" valueType="num">
                                      <p:cBhvr additive="base">
                                        <p:cTn dur="500" fill="hold" id="94"/>
                                        <p:tgtEl>
                                          <p:spTgt spid="25628"/>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2">
                                  <p:stCondLst>
                                    <p:cond delay="2100"/>
                                  </p:stCondLst>
                                  <p:childTnLst>
                                    <p:set>
                                      <p:cBhvr>
                                        <p:cTn dur="1" fill="hold" id="96">
                                          <p:stCondLst>
                                            <p:cond delay="0"/>
                                          </p:stCondLst>
                                        </p:cTn>
                                        <p:tgtEl>
                                          <p:spTgt spid="25621"/>
                                        </p:tgtEl>
                                        <p:attrNameLst>
                                          <p:attrName>style.visibility</p:attrName>
                                        </p:attrNameLst>
                                      </p:cBhvr>
                                      <p:to>
                                        <p:strVal val="visible"/>
                                      </p:to>
                                    </p:set>
                                    <p:anim calcmode="lin" valueType="num">
                                      <p:cBhvr additive="base">
                                        <p:cTn dur="500" fill="hold" id="97"/>
                                        <p:tgtEl>
                                          <p:spTgt spid="25621"/>
                                        </p:tgtEl>
                                        <p:attrNameLst>
                                          <p:attrName>ppt_x</p:attrName>
                                        </p:attrNameLst>
                                      </p:cBhvr>
                                      <p:tavLst>
                                        <p:tav tm="0">
                                          <p:val>
                                            <p:strVal val="1+#ppt_w/2"/>
                                          </p:val>
                                        </p:tav>
                                        <p:tav tm="100000">
                                          <p:val>
                                            <p:strVal val="#ppt_x"/>
                                          </p:val>
                                        </p:tav>
                                      </p:tavLst>
                                    </p:anim>
                                    <p:anim calcmode="lin" valueType="num">
                                      <p:cBhvr additive="base">
                                        <p:cTn dur="500" fill="hold" id="98"/>
                                        <p:tgtEl>
                                          <p:spTgt spid="25621"/>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2200"/>
                                  </p:stCondLst>
                                  <p:childTnLst>
                                    <p:set>
                                      <p:cBhvr>
                                        <p:cTn dur="1" fill="hold" id="100">
                                          <p:stCondLst>
                                            <p:cond delay="0"/>
                                          </p:stCondLst>
                                        </p:cTn>
                                        <p:tgtEl>
                                          <p:spTgt spid="25635"/>
                                        </p:tgtEl>
                                        <p:attrNameLst>
                                          <p:attrName>style.visibility</p:attrName>
                                        </p:attrNameLst>
                                      </p:cBhvr>
                                      <p:to>
                                        <p:strVal val="visible"/>
                                      </p:to>
                                    </p:set>
                                    <p:anim calcmode="lin" valueType="num">
                                      <p:cBhvr additive="base">
                                        <p:cTn dur="500" fill="hold" id="101"/>
                                        <p:tgtEl>
                                          <p:spTgt spid="25635"/>
                                        </p:tgtEl>
                                        <p:attrNameLst>
                                          <p:attrName>ppt_x</p:attrName>
                                        </p:attrNameLst>
                                      </p:cBhvr>
                                      <p:tavLst>
                                        <p:tav tm="0">
                                          <p:val>
                                            <p:strVal val="1+#ppt_w/2"/>
                                          </p:val>
                                        </p:tav>
                                        <p:tav tm="100000">
                                          <p:val>
                                            <p:strVal val="#ppt_x"/>
                                          </p:val>
                                        </p:tav>
                                      </p:tavLst>
                                    </p:anim>
                                    <p:anim calcmode="lin" valueType="num">
                                      <p:cBhvr additive="base">
                                        <p:cTn dur="500" fill="hold" id="102"/>
                                        <p:tgtEl>
                                          <p:spTgt spid="25635"/>
                                        </p:tgtEl>
                                        <p:attrNameLst>
                                          <p:attrName>ppt_y</p:attrName>
                                        </p:attrNameLst>
                                      </p:cBhvr>
                                      <p:tavLst>
                                        <p:tav tm="0">
                                          <p:val>
                                            <p:strVal val="#ppt_y"/>
                                          </p:val>
                                        </p:tav>
                                        <p:tav tm="100000">
                                          <p:val>
                                            <p:strVal val="#ppt_y"/>
                                          </p:val>
                                        </p:tav>
                                      </p:tavLst>
                                    </p:anim>
                                  </p:childTnLst>
                                </p:cTn>
                              </p:par>
                              <p:par>
                                <p:cTn fill="hold" id="103" nodeType="withEffect" presetClass="entr" presetID="2" presetSubtype="2">
                                  <p:stCondLst>
                                    <p:cond delay="2300"/>
                                  </p:stCondLst>
                                  <p:childTnLst>
                                    <p:set>
                                      <p:cBhvr>
                                        <p:cTn dur="1" fill="hold" id="104">
                                          <p:stCondLst>
                                            <p:cond delay="0"/>
                                          </p:stCondLst>
                                        </p:cTn>
                                        <p:tgtEl>
                                          <p:spTgt spid="25632"/>
                                        </p:tgtEl>
                                        <p:attrNameLst>
                                          <p:attrName>style.visibility</p:attrName>
                                        </p:attrNameLst>
                                      </p:cBhvr>
                                      <p:to>
                                        <p:strVal val="visible"/>
                                      </p:to>
                                    </p:set>
                                    <p:anim calcmode="lin" valueType="num">
                                      <p:cBhvr additive="base">
                                        <p:cTn dur="500" fill="hold" id="105"/>
                                        <p:tgtEl>
                                          <p:spTgt spid="25632"/>
                                        </p:tgtEl>
                                        <p:attrNameLst>
                                          <p:attrName>ppt_x</p:attrName>
                                        </p:attrNameLst>
                                      </p:cBhvr>
                                      <p:tavLst>
                                        <p:tav tm="0">
                                          <p:val>
                                            <p:strVal val="1+#ppt_w/2"/>
                                          </p:val>
                                        </p:tav>
                                        <p:tav tm="100000">
                                          <p:val>
                                            <p:strVal val="#ppt_x"/>
                                          </p:val>
                                        </p:tav>
                                      </p:tavLst>
                                    </p:anim>
                                    <p:anim calcmode="lin" valueType="num">
                                      <p:cBhvr additive="base">
                                        <p:cTn dur="500" fill="hold" id="106"/>
                                        <p:tgtEl>
                                          <p:spTgt spid="25632"/>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8">
                                  <p:stCondLst>
                                    <p:cond delay="800"/>
                                  </p:stCondLst>
                                  <p:childTnLst>
                                    <p:set>
                                      <p:cBhvr>
                                        <p:cTn dur="1" fill="hold" id="108">
                                          <p:stCondLst>
                                            <p:cond delay="0"/>
                                          </p:stCondLst>
                                        </p:cTn>
                                        <p:tgtEl>
                                          <p:spTgt spid="25633"/>
                                        </p:tgtEl>
                                        <p:attrNameLst>
                                          <p:attrName>style.visibility</p:attrName>
                                        </p:attrNameLst>
                                      </p:cBhvr>
                                      <p:to>
                                        <p:strVal val="visible"/>
                                      </p:to>
                                    </p:set>
                                    <p:anim calcmode="lin" valueType="num">
                                      <p:cBhvr additive="base">
                                        <p:cTn dur="500" fill="hold" id="109"/>
                                        <p:tgtEl>
                                          <p:spTgt spid="25633"/>
                                        </p:tgtEl>
                                        <p:attrNameLst>
                                          <p:attrName>ppt_x</p:attrName>
                                        </p:attrNameLst>
                                      </p:cBhvr>
                                      <p:tavLst>
                                        <p:tav tm="0">
                                          <p:val>
                                            <p:strVal val="0-#ppt_w/2"/>
                                          </p:val>
                                        </p:tav>
                                        <p:tav tm="100000">
                                          <p:val>
                                            <p:strVal val="#ppt_x"/>
                                          </p:val>
                                        </p:tav>
                                      </p:tavLst>
                                    </p:anim>
                                    <p:anim calcmode="lin" valueType="num">
                                      <p:cBhvr additive="base">
                                        <p:cTn dur="500" fill="hold" id="110"/>
                                        <p:tgtEl>
                                          <p:spTgt spid="25633"/>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8">
                                  <p:stCondLst>
                                    <p:cond delay="900"/>
                                  </p:stCondLst>
                                  <p:childTnLst>
                                    <p:set>
                                      <p:cBhvr>
                                        <p:cTn dur="1" fill="hold" id="112">
                                          <p:stCondLst>
                                            <p:cond delay="0"/>
                                          </p:stCondLst>
                                        </p:cTn>
                                        <p:tgtEl>
                                          <p:spTgt spid="25639"/>
                                        </p:tgtEl>
                                        <p:attrNameLst>
                                          <p:attrName>style.visibility</p:attrName>
                                        </p:attrNameLst>
                                      </p:cBhvr>
                                      <p:to>
                                        <p:strVal val="visible"/>
                                      </p:to>
                                    </p:set>
                                    <p:anim calcmode="lin" valueType="num">
                                      <p:cBhvr additive="base">
                                        <p:cTn dur="500" fill="hold" id="113"/>
                                        <p:tgtEl>
                                          <p:spTgt spid="25639"/>
                                        </p:tgtEl>
                                        <p:attrNameLst>
                                          <p:attrName>ppt_x</p:attrName>
                                        </p:attrNameLst>
                                      </p:cBhvr>
                                      <p:tavLst>
                                        <p:tav tm="0">
                                          <p:val>
                                            <p:strVal val="0-#ppt_w/2"/>
                                          </p:val>
                                        </p:tav>
                                        <p:tav tm="100000">
                                          <p:val>
                                            <p:strVal val="#ppt_x"/>
                                          </p:val>
                                        </p:tav>
                                      </p:tavLst>
                                    </p:anim>
                                    <p:anim calcmode="lin" valueType="num">
                                      <p:cBhvr additive="base">
                                        <p:cTn dur="500" fill="hold" id="114"/>
                                        <p:tgtEl>
                                          <p:spTgt spid="25639"/>
                                        </p:tgtEl>
                                        <p:attrNameLst>
                                          <p:attrName>ppt_y</p:attrName>
                                        </p:attrNameLst>
                                      </p:cBhvr>
                                      <p:tavLst>
                                        <p:tav tm="0">
                                          <p:val>
                                            <p:strVal val="#ppt_y"/>
                                          </p:val>
                                        </p:tav>
                                        <p:tav tm="100000">
                                          <p:val>
                                            <p:strVal val="#ppt_y"/>
                                          </p:val>
                                        </p:tav>
                                      </p:tavLst>
                                    </p:anim>
                                  </p:childTnLst>
                                </p:cTn>
                              </p:par>
                              <p:par>
                                <p:cTn fill="hold" grpId="0" id="115" nodeType="withEffect" presetClass="entr" presetID="2" presetSubtype="8">
                                  <p:stCondLst>
                                    <p:cond delay="1000"/>
                                  </p:stCondLst>
                                  <p:childTnLst>
                                    <p:set>
                                      <p:cBhvr>
                                        <p:cTn dur="1" fill="hold" id="116">
                                          <p:stCondLst>
                                            <p:cond delay="0"/>
                                          </p:stCondLst>
                                        </p:cTn>
                                        <p:tgtEl>
                                          <p:spTgt spid="25640"/>
                                        </p:tgtEl>
                                        <p:attrNameLst>
                                          <p:attrName>style.visibility</p:attrName>
                                        </p:attrNameLst>
                                      </p:cBhvr>
                                      <p:to>
                                        <p:strVal val="visible"/>
                                      </p:to>
                                    </p:set>
                                    <p:anim calcmode="lin" valueType="num">
                                      <p:cBhvr additive="base">
                                        <p:cTn dur="500" fill="hold" id="117"/>
                                        <p:tgtEl>
                                          <p:spTgt spid="25640"/>
                                        </p:tgtEl>
                                        <p:attrNameLst>
                                          <p:attrName>ppt_x</p:attrName>
                                        </p:attrNameLst>
                                      </p:cBhvr>
                                      <p:tavLst>
                                        <p:tav tm="0">
                                          <p:val>
                                            <p:strVal val="0-#ppt_w/2"/>
                                          </p:val>
                                        </p:tav>
                                        <p:tav tm="100000">
                                          <p:val>
                                            <p:strVal val="#ppt_x"/>
                                          </p:val>
                                        </p:tav>
                                      </p:tavLst>
                                    </p:anim>
                                    <p:anim calcmode="lin" valueType="num">
                                      <p:cBhvr additive="base">
                                        <p:cTn dur="500" fill="hold" id="118"/>
                                        <p:tgtEl>
                                          <p:spTgt spid="25640"/>
                                        </p:tgtEl>
                                        <p:attrNameLst>
                                          <p:attrName>ppt_y</p:attrName>
                                        </p:attrNameLst>
                                      </p:cBhvr>
                                      <p:tavLst>
                                        <p:tav tm="0">
                                          <p:val>
                                            <p:strVal val="#ppt_y"/>
                                          </p:val>
                                        </p:tav>
                                        <p:tav tm="100000">
                                          <p:val>
                                            <p:strVal val="#ppt_y"/>
                                          </p:val>
                                        </p:tav>
                                      </p:tavLst>
                                    </p:anim>
                                  </p:childTnLst>
                                </p:cTn>
                              </p:par>
                              <p:par>
                                <p:cTn fill="hold" grpId="0" id="119" nodeType="withEffect" presetClass="entr" presetID="2" presetSubtype="8">
                                  <p:stCondLst>
                                    <p:cond delay="1100"/>
                                  </p:stCondLst>
                                  <p:childTnLst>
                                    <p:set>
                                      <p:cBhvr>
                                        <p:cTn dur="1" fill="hold" id="120">
                                          <p:stCondLst>
                                            <p:cond delay="0"/>
                                          </p:stCondLst>
                                        </p:cTn>
                                        <p:tgtEl>
                                          <p:spTgt spid="25638"/>
                                        </p:tgtEl>
                                        <p:attrNameLst>
                                          <p:attrName>style.visibility</p:attrName>
                                        </p:attrNameLst>
                                      </p:cBhvr>
                                      <p:to>
                                        <p:strVal val="visible"/>
                                      </p:to>
                                    </p:set>
                                    <p:anim calcmode="lin" valueType="num">
                                      <p:cBhvr additive="base">
                                        <p:cTn dur="500" fill="hold" id="121"/>
                                        <p:tgtEl>
                                          <p:spTgt spid="25638"/>
                                        </p:tgtEl>
                                        <p:attrNameLst>
                                          <p:attrName>ppt_x</p:attrName>
                                        </p:attrNameLst>
                                      </p:cBhvr>
                                      <p:tavLst>
                                        <p:tav tm="0">
                                          <p:val>
                                            <p:strVal val="0-#ppt_w/2"/>
                                          </p:val>
                                        </p:tav>
                                        <p:tav tm="100000">
                                          <p:val>
                                            <p:strVal val="#ppt_x"/>
                                          </p:val>
                                        </p:tav>
                                      </p:tavLst>
                                    </p:anim>
                                    <p:anim calcmode="lin" valueType="num">
                                      <p:cBhvr additive="base">
                                        <p:cTn dur="500" fill="hold" id="122"/>
                                        <p:tgtEl>
                                          <p:spTgt spid="256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21"/>
      <p:bldP grpId="0" spid="25622"/>
      <p:bldP grpId="0" spid="25624"/>
      <p:bldP grpId="0" spid="25625"/>
      <p:bldP grpId="0" spid="25627"/>
      <p:bldP grpId="0" spid="25628"/>
      <p:bldP grpId="0" spid="25629"/>
      <p:bldP grpId="0" spid="25630"/>
      <p:bldP grpId="0" spid="25633"/>
      <p:bldP grpId="0" spid="25634"/>
      <p:bldP grpId="0" spid="25635"/>
      <p:bldP grpId="0" spid="25636"/>
      <p:bldP grpId="0" spid="25637"/>
      <p:bldP grpId="0" spid="25638"/>
      <p:bldP grpId="0" spid="25639"/>
      <p:bldP grpId="0" spid="25640"/>
      <p:bldP grpId="0" spid="41"/>
      <p:bldP grpId="1" spid="41"/>
      <p:bldP grpId="0" spid="42"/>
      <p:bldP grpId="1" spid="42"/>
      <p:bldP grpId="0" spid="43"/>
      <p:bldP grpId="1" spid="43"/>
      <p:bldP grpId="0" spid="44"/>
      <p:bldP grpId="1" spid="44"/>
      <p:bldP grpId="0" spid="45"/>
      <p:bldP grpId="1" spid="45"/>
      <p:bldP grpId="0" spid="4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9717" name="Group 21"/>
          <p:cNvGraphicFramePr>
            <a:graphicFrameLocks noGrp="1"/>
          </p:cNvGraphicFramePr>
          <p:nvPr/>
        </p:nvGraphicFramePr>
        <p:xfrm>
          <a:off x="795338" y="1490663"/>
          <a:ext cx="7512050" cy="2882902"/>
        </p:xfrm>
        <a:graphic>
          <a:graphicData uri="http://schemas.openxmlformats.org/drawingml/2006/table">
            <a:tbl>
              <a:tblPr/>
              <a:tblGrid>
                <a:gridCol w="1531938"/>
                <a:gridCol w="1495425"/>
                <a:gridCol w="1493837"/>
                <a:gridCol w="1497013"/>
                <a:gridCol w="1493837"/>
              </a:tblGrid>
              <a:tr h="412750">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1000" u="none">
                          <a:ln>
                            <a:noFill/>
                          </a:ln>
                          <a:solidFill>
                            <a:schemeClr val="bg1"/>
                          </a:solidFill>
                          <a:effectLst/>
                          <a:latin charset="0" panose="020b0604020202020204" pitchFamily="34" typeface="Arial"/>
                          <a:ea charset="-122" panose="02010600030101010101" pitchFamily="2" typeface="宋体"/>
                        </a:rPr>
                        <a:t>Facebook</a:t>
                      </a:r>
                    </a:p>
                  </a:txBody>
                  <a:tcPr anchor="ctr" horzOverflow="overflow" marB="0" marL="90000" marR="90000" marT="0">
                    <a:lnL cap="flat">
                      <a:noFill/>
                    </a:lnL>
                    <a:lnR>
                      <a:noFill/>
                    </a:lnR>
                    <a:lnT cap="flat">
                      <a:noFill/>
                    </a:lnT>
                    <a:lnB>
                      <a:noFill/>
                    </a:lnB>
                    <a:lnTlToBr>
                      <a:noFill/>
                    </a:lnTlToBr>
                    <a:lnBlToTr>
                      <a:noFill/>
                    </a:lnBlToTr>
                    <a:solidFill>
                      <a:srgbClr val="98D2E3"/>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1000" u="none">
                          <a:ln>
                            <a:noFill/>
                          </a:ln>
                          <a:solidFill>
                            <a:schemeClr val="bg1"/>
                          </a:solidFill>
                          <a:effectLst/>
                          <a:latin charset="0" panose="020b0604020202020204" pitchFamily="34" typeface="Arial"/>
                          <a:ea charset="-122" panose="02010600030101010101" pitchFamily="2" typeface="宋体"/>
                        </a:rPr>
                        <a:t>Twitter</a:t>
                      </a:r>
                    </a:p>
                  </a:txBody>
                  <a:tcPr anchor="ctr" horzOverflow="overflow" marB="0" marL="90000" marR="90000" marT="0">
                    <a:lnL>
                      <a:noFill/>
                    </a:lnL>
                    <a:lnR>
                      <a:noFill/>
                    </a:lnR>
                    <a:lnT cap="flat">
                      <a:noFill/>
                    </a:lnT>
                    <a:lnB>
                      <a:noFill/>
                    </a:lnB>
                    <a:lnTlToBr>
                      <a:noFill/>
                    </a:lnTlToBr>
                    <a:lnBlToTr>
                      <a:noFill/>
                    </a:lnBlToTr>
                    <a:solidFill>
                      <a:srgbClr val="A9D25A"/>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1000" u="none">
                          <a:ln>
                            <a:noFill/>
                          </a:ln>
                          <a:solidFill>
                            <a:schemeClr val="bg1"/>
                          </a:solidFill>
                          <a:effectLst/>
                          <a:latin charset="0" panose="020b0604020202020204" pitchFamily="34" typeface="Arial"/>
                          <a:ea charset="-122" panose="02010600030101010101" pitchFamily="2" typeface="宋体"/>
                        </a:rPr>
                        <a:t>Google +</a:t>
                      </a:r>
                    </a:p>
                  </a:txBody>
                  <a:tcPr anchor="ctr" horzOverflow="overflow" marB="0" marL="90000" marR="90000" marT="0">
                    <a:lnL>
                      <a:noFill/>
                    </a:lnL>
                    <a:lnR>
                      <a:noFill/>
                    </a:lnR>
                    <a:lnT cap="flat">
                      <a:noFill/>
                    </a:lnT>
                    <a:lnB algn="ctr" cap="flat" cmpd="sng" w="6350">
                      <a:solidFill>
                        <a:schemeClr val="bg1"/>
                      </a:solidFill>
                      <a:prstDash val="solid"/>
                      <a:round/>
                      <a:headEnd len="med" type="none" w="med"/>
                      <a:tailEnd len="med" type="none" w="med"/>
                    </a:lnB>
                    <a:lnTlToBr>
                      <a:noFill/>
                    </a:lnTlToBr>
                    <a:lnBlToTr>
                      <a:noFill/>
                    </a:lnBlToTr>
                    <a:solidFill>
                      <a:srgbClr val="EA5514"/>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1000" u="none">
                          <a:ln>
                            <a:noFill/>
                          </a:ln>
                          <a:solidFill>
                            <a:schemeClr val="bg1"/>
                          </a:solidFill>
                          <a:effectLst/>
                          <a:latin charset="0" panose="020b0604020202020204" pitchFamily="34" typeface="Arial"/>
                          <a:ea charset="-122" panose="02010600030101010101" pitchFamily="2" typeface="宋体"/>
                        </a:rPr>
                        <a:t>Skype</a:t>
                      </a:r>
                    </a:p>
                  </a:txBody>
                  <a:tcPr anchor="ctr" horzOverflow="overflow" marB="0" marL="90000" marR="90000" marT="0">
                    <a:lnL>
                      <a:noFill/>
                    </a:lnL>
                    <a:lnR>
                      <a:noFill/>
                    </a:lnR>
                    <a:lnT cap="flat">
                      <a:noFill/>
                    </a:lnT>
                    <a:lnB>
                      <a:noFill/>
                    </a:lnB>
                    <a:lnTlToBr>
                      <a:noFill/>
                    </a:lnTlToBr>
                    <a:lnBlToTr>
                      <a:noFill/>
                    </a:lnBlToTr>
                    <a:solidFill>
                      <a:srgbClr val="FBE22D"/>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err="1" i="0" kumimoji="0" lang="en-US" normalizeH="0" smtClean="0" strike="noStrike" sz="1000" u="none">
                          <a:ln>
                            <a:noFill/>
                          </a:ln>
                          <a:solidFill>
                            <a:schemeClr val="bg1"/>
                          </a:solidFill>
                          <a:effectLst/>
                          <a:latin charset="0" panose="020b0604020202020204" pitchFamily="34" typeface="Arial"/>
                          <a:ea charset="-122" panose="02010600030101010101" pitchFamily="2" typeface="宋体"/>
                        </a:rPr>
                        <a:t>Youtube</a:t>
                      </a:r>
                      <a:endParaRPr altLang="zh-CN" b="0" baseline="0" cap="none" i="0" kumimoji="0" lang="en-US" normalizeH="0" smtClean="0" strike="noStrike" sz="1000" u="none">
                        <a:ln>
                          <a:noFill/>
                        </a:ln>
                        <a:solidFill>
                          <a:schemeClr val="bg1"/>
                        </a:solidFill>
                        <a:effectLst/>
                        <a:latin charset="0" panose="020b0604020202020204" pitchFamily="34" typeface="Arial"/>
                        <a:ea charset="-122" panose="02010600030101010101" pitchFamily="2" typeface="宋体"/>
                      </a:endParaRPr>
                    </a:p>
                  </a:txBody>
                  <a:tcPr anchor="ctr" horzOverflow="overflow" marB="0" marL="90000" marR="90000" marT="0">
                    <a:lnL>
                      <a:noFill/>
                    </a:lnL>
                    <a:lnR cap="flat">
                      <a:noFill/>
                    </a:lnR>
                    <a:lnT cap="flat">
                      <a:noFill/>
                    </a:lnT>
                    <a:lnB>
                      <a:noFill/>
                    </a:lnB>
                    <a:lnTlToBr>
                      <a:noFill/>
                    </a:lnTlToBr>
                    <a:lnBlToTr>
                      <a:noFill/>
                    </a:lnBlToTr>
                    <a:solidFill>
                      <a:srgbClr val="7BBFAA"/>
                    </a:solidFill>
                  </a:tcPr>
                </a:tc>
              </a:tr>
              <a:tr h="412750">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100,000 users</a:t>
                      </a:r>
                    </a:p>
                  </a:txBody>
                  <a:tcPr anchor="ctr" horzOverflow="overflow" marB="0" marL="90000" marR="90000" marT="0">
                    <a:lnL cap="flat">
                      <a:noFill/>
                    </a:lnL>
                    <a:lnR>
                      <a:noFill/>
                    </a:lnR>
                    <a:lnT>
                      <a:noFill/>
                    </a:lnT>
                    <a:lnB>
                      <a:noFill/>
                    </a:lnB>
                    <a:lnTlToBr>
                      <a:noFill/>
                    </a:lnTlToBr>
                    <a:lnBlToTr>
                      <a:noFill/>
                    </a:lnBlToTr>
                    <a:no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100,000 users</a:t>
                      </a:r>
                    </a:p>
                  </a:txBody>
                  <a:tcPr anchor="ctr" horzOverflow="overflow" marB="0" marL="90000" marR="90000" marT="0">
                    <a:lnL>
                      <a:noFill/>
                    </a:lnL>
                    <a:lnR>
                      <a:noFill/>
                    </a:lnR>
                    <a:lnT>
                      <a:noFill/>
                    </a:lnT>
                    <a:lnB>
                      <a:noFill/>
                    </a:lnB>
                    <a:lnTlToBr>
                      <a:noFill/>
                    </a:lnTlToBr>
                    <a:lnBlToTr>
                      <a:noFill/>
                    </a:lnBlToTr>
                    <a:no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bg1"/>
                          </a:solidFill>
                          <a:effectLst/>
                          <a:latin charset="0" panose="020b0604020202020204" pitchFamily="34" typeface="Arial"/>
                          <a:ea charset="-122" panose="02010600030101010101" pitchFamily="2" typeface="宋体"/>
                        </a:rPr>
                        <a:t>100,000 users</a:t>
                      </a:r>
                    </a:p>
                  </a:txBody>
                  <a:tcPr anchor="ctr" horzOverflow="overflow" marB="0" marL="90000" marR="90000" marT="0">
                    <a:lnL>
                      <a:noFill/>
                    </a:lnL>
                    <a:lnR>
                      <a:noFill/>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a:noFill/>
                    </a:lnTlToBr>
                    <a:lnBlToTr>
                      <a:noFill/>
                    </a:lnBlToTr>
                    <a:solidFill>
                      <a:srgbClr val="EA5514"/>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100,000 users</a:t>
                      </a:r>
                    </a:p>
                  </a:txBody>
                  <a:tcPr anchor="ctr" horzOverflow="overflow" marB="0" marL="90000" marR="90000" marT="0">
                    <a:lnL>
                      <a:noFill/>
                    </a:lnL>
                    <a:lnR>
                      <a:noFill/>
                    </a:lnR>
                    <a:lnT>
                      <a:noFill/>
                    </a:lnT>
                    <a:lnB>
                      <a:noFill/>
                    </a:lnB>
                    <a:lnTlToBr>
                      <a:noFill/>
                    </a:lnTlToBr>
                    <a:lnBlToTr>
                      <a:noFill/>
                    </a:lnBlToTr>
                    <a:no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100,000 users</a:t>
                      </a:r>
                    </a:p>
                  </a:txBody>
                  <a:tcPr anchor="ctr" horzOverflow="overflow" marB="0" marL="90000" marR="90000" marT="0">
                    <a:lnL>
                      <a:noFill/>
                    </a:lnL>
                    <a:lnR cap="flat">
                      <a:noFill/>
                    </a:lnR>
                    <a:lnT>
                      <a:noFill/>
                    </a:lnT>
                    <a:lnB>
                      <a:noFill/>
                    </a:lnB>
                    <a:lnTlToBr>
                      <a:noFill/>
                    </a:lnTlToBr>
                    <a:lnBlToTr>
                      <a:noFill/>
                    </a:lnBlToTr>
                    <a:noFill/>
                  </a:tcPr>
                </a:tc>
              </a:tr>
              <a:tr h="411163">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July 12 2012</a:t>
                      </a:r>
                    </a:p>
                  </a:txBody>
                  <a:tcPr anchor="ctr" horzOverflow="overflow" marB="0" marL="90000" marR="90000" marT="0">
                    <a:lnL cap="flat">
                      <a:noFill/>
                    </a:lnL>
                    <a:lnR>
                      <a:noFill/>
                    </a:lnR>
                    <a:lnT>
                      <a:noFill/>
                    </a:lnT>
                    <a:lnB>
                      <a:noFill/>
                    </a:lnB>
                    <a:lnTlToBr>
                      <a:noFill/>
                    </a:lnTlToBr>
                    <a:lnBlToTr>
                      <a:noFill/>
                    </a:lnBlToTr>
                    <a:solidFill>
                      <a:schemeClr val="bg1">
                        <a:lumMod val="95000"/>
                      </a:schemeClr>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July 12 2012</a:t>
                      </a:r>
                    </a:p>
                  </a:txBody>
                  <a:tcPr anchor="ctr" horzOverflow="overflow" marB="0" marL="90000" marR="90000" marT="0">
                    <a:lnL>
                      <a:noFill/>
                    </a:lnL>
                    <a:lnR>
                      <a:noFill/>
                    </a:lnR>
                    <a:lnT>
                      <a:noFill/>
                    </a:lnT>
                    <a:lnB>
                      <a:noFill/>
                    </a:lnB>
                    <a:lnTlToBr>
                      <a:noFill/>
                    </a:lnTlToBr>
                    <a:lnBlToTr>
                      <a:noFill/>
                    </a:lnBlToTr>
                    <a:solidFill>
                      <a:schemeClr val="bg1">
                        <a:lumMod val="95000"/>
                      </a:schemeClr>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bg1"/>
                          </a:solidFill>
                          <a:effectLst/>
                          <a:latin charset="0" panose="020b0604020202020204" pitchFamily="34" typeface="Arial"/>
                          <a:ea charset="-122" panose="02010600030101010101" pitchFamily="2" typeface="宋体"/>
                        </a:rPr>
                        <a:t>July 12 2012</a:t>
                      </a:r>
                    </a:p>
                  </a:txBody>
                  <a:tcPr anchor="ctr" horzOverflow="overflow" marB="0" marL="90000" marR="90000" marT="0">
                    <a:lnL>
                      <a:noFill/>
                    </a:lnL>
                    <a:lnR>
                      <a:noFill/>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a:noFill/>
                    </a:lnTlToBr>
                    <a:lnBlToTr>
                      <a:noFill/>
                    </a:lnBlToTr>
                    <a:solidFill>
                      <a:srgbClr val="EA5514"/>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July 12 2012</a:t>
                      </a:r>
                    </a:p>
                  </a:txBody>
                  <a:tcPr anchor="ctr" horzOverflow="overflow" marB="0" marL="90000" marR="90000" marT="0">
                    <a:lnL>
                      <a:noFill/>
                    </a:lnL>
                    <a:lnR>
                      <a:noFill/>
                    </a:lnR>
                    <a:lnT>
                      <a:noFill/>
                    </a:lnT>
                    <a:lnB>
                      <a:noFill/>
                    </a:lnB>
                    <a:lnTlToBr>
                      <a:noFill/>
                    </a:lnTlToBr>
                    <a:lnBlToTr>
                      <a:noFill/>
                    </a:lnBlToTr>
                    <a:solidFill>
                      <a:schemeClr val="bg1">
                        <a:lumMod val="95000"/>
                      </a:schemeClr>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July 12 2012</a:t>
                      </a:r>
                    </a:p>
                  </a:txBody>
                  <a:tcPr anchor="ctr" horzOverflow="overflow" marB="0" marL="90000" marR="90000" marT="0">
                    <a:lnL>
                      <a:noFill/>
                    </a:lnL>
                    <a:lnR cap="flat">
                      <a:noFill/>
                    </a:lnR>
                    <a:lnT>
                      <a:noFill/>
                    </a:lnT>
                    <a:lnB>
                      <a:noFill/>
                    </a:lnB>
                    <a:lnTlToBr>
                      <a:noFill/>
                    </a:lnTlToBr>
                    <a:lnBlToTr>
                      <a:noFill/>
                    </a:lnBlToTr>
                    <a:solidFill>
                      <a:schemeClr val="bg1">
                        <a:lumMod val="95000"/>
                      </a:schemeClr>
                    </a:solidFill>
                  </a:tcPr>
                </a:tc>
              </a:tr>
              <a:tr h="411163">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Internal Marketing</a:t>
                      </a:r>
                    </a:p>
                  </a:txBody>
                  <a:tcPr anchor="ctr" horzOverflow="overflow" marB="0" marL="90000" marR="90000" marT="0">
                    <a:lnL cap="flat">
                      <a:noFill/>
                    </a:lnL>
                    <a:lnR>
                      <a:noFill/>
                    </a:lnR>
                    <a:lnT>
                      <a:noFill/>
                    </a:lnT>
                    <a:lnB>
                      <a:noFill/>
                    </a:lnB>
                    <a:lnTlToBr>
                      <a:noFill/>
                    </a:lnTlToBr>
                    <a:lnBlToTr>
                      <a:noFill/>
                    </a:lnBlToTr>
                    <a:no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Internal Marketing</a:t>
                      </a:r>
                    </a:p>
                  </a:txBody>
                  <a:tcPr anchor="ctr" horzOverflow="overflow" marB="0" marL="90000" marR="90000" marT="0">
                    <a:lnL>
                      <a:noFill/>
                    </a:lnL>
                    <a:lnR>
                      <a:noFill/>
                    </a:lnR>
                    <a:lnT>
                      <a:noFill/>
                    </a:lnT>
                    <a:lnB>
                      <a:noFill/>
                    </a:lnB>
                    <a:lnTlToBr>
                      <a:noFill/>
                    </a:lnTlToBr>
                    <a:lnBlToTr>
                      <a:noFill/>
                    </a:lnBlToTr>
                    <a:no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bg1"/>
                          </a:solidFill>
                          <a:effectLst/>
                          <a:latin charset="0" panose="020b0604020202020204" pitchFamily="34" typeface="Arial"/>
                          <a:ea charset="-122" panose="02010600030101010101" pitchFamily="2" typeface="宋体"/>
                        </a:rPr>
                        <a:t>Internal Marketing</a:t>
                      </a:r>
                    </a:p>
                  </a:txBody>
                  <a:tcPr anchor="ctr" horzOverflow="overflow" marB="0" marL="90000" marR="90000" marT="0">
                    <a:lnL>
                      <a:noFill/>
                    </a:lnL>
                    <a:lnR>
                      <a:noFill/>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a:noFill/>
                    </a:lnTlToBr>
                    <a:lnBlToTr>
                      <a:noFill/>
                    </a:lnBlToTr>
                    <a:solidFill>
                      <a:srgbClr val="EA5514"/>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Internal Marketing</a:t>
                      </a:r>
                    </a:p>
                  </a:txBody>
                  <a:tcPr anchor="ctr" horzOverflow="overflow" marB="0" marL="90000" marR="90000" marT="0">
                    <a:lnL>
                      <a:noFill/>
                    </a:lnL>
                    <a:lnR>
                      <a:noFill/>
                    </a:lnR>
                    <a:lnT>
                      <a:noFill/>
                    </a:lnT>
                    <a:lnB>
                      <a:noFill/>
                    </a:lnB>
                    <a:lnTlToBr>
                      <a:noFill/>
                    </a:lnTlToBr>
                    <a:lnBlToTr>
                      <a:noFill/>
                    </a:lnBlToTr>
                    <a:no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Internal Marketing</a:t>
                      </a:r>
                    </a:p>
                  </a:txBody>
                  <a:tcPr anchor="ctr" horzOverflow="overflow" marB="0" marL="90000" marR="90000" marT="0">
                    <a:lnL>
                      <a:noFill/>
                    </a:lnL>
                    <a:lnR cap="flat">
                      <a:noFill/>
                    </a:lnR>
                    <a:lnT>
                      <a:noFill/>
                    </a:lnT>
                    <a:lnB>
                      <a:noFill/>
                    </a:lnB>
                    <a:lnTlToBr>
                      <a:noFill/>
                    </a:lnTlToBr>
                    <a:lnBlToTr>
                      <a:noFill/>
                    </a:lnBlToTr>
                    <a:noFill/>
                  </a:tcPr>
                </a:tc>
              </a:tr>
              <a:tr h="411163">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$10,000</a:t>
                      </a:r>
                    </a:p>
                  </a:txBody>
                  <a:tcPr anchor="ctr" horzOverflow="overflow" marB="0" marL="90000" marR="90000" marT="0">
                    <a:lnL cap="flat">
                      <a:noFill/>
                    </a:lnL>
                    <a:lnR>
                      <a:noFill/>
                    </a:lnR>
                    <a:lnT>
                      <a:noFill/>
                    </a:lnT>
                    <a:lnB>
                      <a:noFill/>
                    </a:lnB>
                    <a:lnTlToBr>
                      <a:noFill/>
                    </a:lnTlToBr>
                    <a:lnBlToTr>
                      <a:noFill/>
                    </a:lnBlToTr>
                    <a:solidFill>
                      <a:schemeClr val="bg1">
                        <a:lumMod val="95000"/>
                      </a:schemeClr>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$10,000</a:t>
                      </a:r>
                    </a:p>
                  </a:txBody>
                  <a:tcPr anchor="ctr" horzOverflow="overflow" marB="0" marL="90000" marR="90000" marT="0">
                    <a:lnL>
                      <a:noFill/>
                    </a:lnL>
                    <a:lnR>
                      <a:noFill/>
                    </a:lnR>
                    <a:lnT>
                      <a:noFill/>
                    </a:lnT>
                    <a:lnB>
                      <a:noFill/>
                    </a:lnB>
                    <a:lnTlToBr>
                      <a:noFill/>
                    </a:lnTlToBr>
                    <a:lnBlToTr>
                      <a:noFill/>
                    </a:lnBlToTr>
                    <a:solidFill>
                      <a:schemeClr val="bg1">
                        <a:lumMod val="95000"/>
                      </a:schemeClr>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bg1"/>
                          </a:solidFill>
                          <a:effectLst/>
                          <a:latin charset="0" panose="020b0604020202020204" pitchFamily="34" typeface="Arial"/>
                          <a:ea charset="-122" panose="02010600030101010101" pitchFamily="2" typeface="宋体"/>
                        </a:rPr>
                        <a:t>$10,000</a:t>
                      </a:r>
                    </a:p>
                  </a:txBody>
                  <a:tcPr anchor="ctr" horzOverflow="overflow" marB="0" marL="90000" marR="90000" marT="0">
                    <a:lnL>
                      <a:noFill/>
                    </a:lnL>
                    <a:lnR>
                      <a:noFill/>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a:noFill/>
                    </a:lnTlToBr>
                    <a:lnBlToTr>
                      <a:noFill/>
                    </a:lnBlToTr>
                    <a:solidFill>
                      <a:srgbClr val="EA5514"/>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$10,000</a:t>
                      </a:r>
                    </a:p>
                  </a:txBody>
                  <a:tcPr anchor="ctr" horzOverflow="overflow" marB="0" marL="90000" marR="90000" marT="0">
                    <a:lnL>
                      <a:noFill/>
                    </a:lnL>
                    <a:lnR>
                      <a:noFill/>
                    </a:lnR>
                    <a:lnT>
                      <a:noFill/>
                    </a:lnT>
                    <a:lnB>
                      <a:noFill/>
                    </a:lnB>
                    <a:lnTlToBr>
                      <a:noFill/>
                    </a:lnTlToBr>
                    <a:lnBlToTr>
                      <a:noFill/>
                    </a:lnBlToTr>
                    <a:solidFill>
                      <a:schemeClr val="bg1">
                        <a:lumMod val="95000"/>
                      </a:schemeClr>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$10,000</a:t>
                      </a:r>
                    </a:p>
                  </a:txBody>
                  <a:tcPr anchor="ctr" horzOverflow="overflow" marB="0" marL="90000" marR="90000" marT="0">
                    <a:lnL>
                      <a:noFill/>
                    </a:lnL>
                    <a:lnR cap="flat">
                      <a:noFill/>
                    </a:lnR>
                    <a:lnT>
                      <a:noFill/>
                    </a:lnT>
                    <a:lnB>
                      <a:noFill/>
                    </a:lnB>
                    <a:lnTlToBr>
                      <a:noFill/>
                    </a:lnTlToBr>
                    <a:lnBlToTr>
                      <a:noFill/>
                    </a:lnBlToTr>
                    <a:solidFill>
                      <a:schemeClr val="bg1">
                        <a:lumMod val="95000"/>
                      </a:schemeClr>
                    </a:solidFill>
                  </a:tcPr>
                </a:tc>
              </a:tr>
              <a:tr h="412750">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 Promotion</a:t>
                      </a:r>
                    </a:p>
                  </a:txBody>
                  <a:tcPr anchor="ctr" horzOverflow="overflow" marB="0" marL="90000" marR="90000" marT="0">
                    <a:lnL cap="flat">
                      <a:noFill/>
                    </a:lnL>
                    <a:lnR>
                      <a:noFill/>
                    </a:lnR>
                    <a:lnT>
                      <a:noFill/>
                    </a:lnT>
                    <a:lnB>
                      <a:noFill/>
                    </a:lnB>
                    <a:lnTlToBr>
                      <a:noFill/>
                    </a:lnTlToBr>
                    <a:lnBlToTr>
                      <a:noFill/>
                    </a:lnBlToTr>
                    <a:no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 Promotion</a:t>
                      </a:r>
                    </a:p>
                  </a:txBody>
                  <a:tcPr anchor="ctr" horzOverflow="overflow" marB="0" marL="90000" marR="90000" marT="0">
                    <a:lnL>
                      <a:noFill/>
                    </a:lnL>
                    <a:lnR>
                      <a:noFill/>
                    </a:lnR>
                    <a:lnT>
                      <a:noFill/>
                    </a:lnT>
                    <a:lnB>
                      <a:noFill/>
                    </a:lnB>
                    <a:lnTlToBr>
                      <a:noFill/>
                    </a:lnTlToBr>
                    <a:lnBlToTr>
                      <a:noFill/>
                    </a:lnBlToTr>
                    <a:no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bg1"/>
                          </a:solidFill>
                          <a:effectLst/>
                          <a:latin charset="0" panose="020b0604020202020204" pitchFamily="34" typeface="Arial"/>
                          <a:ea charset="-122" panose="02010600030101010101" pitchFamily="2" typeface="宋体"/>
                        </a:rPr>
                        <a:t>10 Promotion</a:t>
                      </a:r>
                    </a:p>
                  </a:txBody>
                  <a:tcPr anchor="ctr" horzOverflow="overflow" marB="0" marL="90000" marR="90000" marT="0">
                    <a:lnL>
                      <a:noFill/>
                    </a:lnL>
                    <a:lnR>
                      <a:noFill/>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a:noFill/>
                    </a:lnTlToBr>
                    <a:lnBlToTr>
                      <a:noFill/>
                    </a:lnBlToTr>
                    <a:solidFill>
                      <a:srgbClr val="EA5514"/>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 Promotion</a:t>
                      </a:r>
                    </a:p>
                  </a:txBody>
                  <a:tcPr anchor="ctr" horzOverflow="overflow" marB="0" marL="90000" marR="90000" marT="0">
                    <a:lnL>
                      <a:noFill/>
                    </a:lnL>
                    <a:lnR>
                      <a:noFill/>
                    </a:lnR>
                    <a:lnT>
                      <a:noFill/>
                    </a:lnT>
                    <a:lnB>
                      <a:noFill/>
                    </a:lnB>
                    <a:lnTlToBr>
                      <a:noFill/>
                    </a:lnTlToBr>
                    <a:lnBlToTr>
                      <a:noFill/>
                    </a:lnBlToTr>
                    <a:no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10 Promotion</a:t>
                      </a:r>
                    </a:p>
                  </a:txBody>
                  <a:tcPr anchor="ctr" horzOverflow="overflow" marB="0" marL="90000" marR="90000" marT="0">
                    <a:lnL>
                      <a:noFill/>
                    </a:lnL>
                    <a:lnR cap="flat">
                      <a:noFill/>
                    </a:lnR>
                    <a:lnT>
                      <a:noFill/>
                    </a:lnT>
                    <a:lnB>
                      <a:noFill/>
                    </a:lnB>
                    <a:lnTlToBr>
                      <a:noFill/>
                    </a:lnTlToBr>
                    <a:lnBlToTr>
                      <a:noFill/>
                    </a:lnBlToTr>
                    <a:noFill/>
                  </a:tcPr>
                </a:tc>
              </a:tr>
              <a:tr h="411163">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Lisa</a:t>
                      </a:r>
                    </a:p>
                  </a:txBody>
                  <a:tcPr anchor="ctr" horzOverflow="overflow" marB="0" marL="90000" marR="90000" marT="0">
                    <a:lnL cap="flat">
                      <a:noFill/>
                    </a:lnL>
                    <a:lnR>
                      <a:noFill/>
                    </a:lnR>
                    <a:lnT>
                      <a:noFill/>
                    </a:lnT>
                    <a:lnB cap="flat">
                      <a:noFill/>
                    </a:lnB>
                    <a:lnTlToBr>
                      <a:noFill/>
                    </a:lnTlToBr>
                    <a:lnBlToTr>
                      <a:noFill/>
                    </a:lnBlToTr>
                    <a:solidFill>
                      <a:schemeClr val="bg1">
                        <a:lumMod val="95000"/>
                      </a:schemeClr>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Lisa</a:t>
                      </a:r>
                    </a:p>
                  </a:txBody>
                  <a:tcPr anchor="ctr" horzOverflow="overflow" marB="0" marL="90000" marR="90000" marT="0">
                    <a:lnL>
                      <a:noFill/>
                    </a:lnL>
                    <a:lnR>
                      <a:noFill/>
                    </a:lnR>
                    <a:lnT>
                      <a:noFill/>
                    </a:lnT>
                    <a:lnB cap="flat">
                      <a:noFill/>
                    </a:lnB>
                    <a:lnTlToBr>
                      <a:noFill/>
                    </a:lnTlToBr>
                    <a:lnBlToTr>
                      <a:noFill/>
                    </a:lnBlToTr>
                    <a:solidFill>
                      <a:schemeClr val="bg1">
                        <a:lumMod val="95000"/>
                      </a:schemeClr>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bg1"/>
                          </a:solidFill>
                          <a:effectLst/>
                          <a:latin charset="0" panose="020b0604020202020204" pitchFamily="34" typeface="Arial"/>
                          <a:ea charset="-122" panose="02010600030101010101" pitchFamily="2" typeface="宋体"/>
                        </a:rPr>
                        <a:t>Lisa</a:t>
                      </a:r>
                    </a:p>
                  </a:txBody>
                  <a:tcPr anchor="ctr" horzOverflow="overflow" marB="0" marL="90000" marR="90000" marT="0">
                    <a:lnL>
                      <a:noFill/>
                    </a:lnL>
                    <a:lnR>
                      <a:noFill/>
                    </a:lnR>
                    <a:lnT algn="ctr" cap="flat" cmpd="sng" w="6350">
                      <a:solidFill>
                        <a:schemeClr val="bg1"/>
                      </a:solidFill>
                      <a:prstDash val="solid"/>
                      <a:round/>
                      <a:headEnd len="med" type="none" w="med"/>
                      <a:tailEnd len="med" type="none" w="med"/>
                    </a:lnT>
                    <a:lnB cap="flat">
                      <a:noFill/>
                    </a:lnB>
                    <a:lnTlToBr>
                      <a:noFill/>
                    </a:lnTlToBr>
                    <a:lnBlToTr>
                      <a:noFill/>
                    </a:lnBlToTr>
                    <a:solidFill>
                      <a:srgbClr val="EA5514"/>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Lisa</a:t>
                      </a:r>
                    </a:p>
                  </a:txBody>
                  <a:tcPr anchor="ctr" horzOverflow="overflow" marB="0" marL="90000" marR="90000" marT="0">
                    <a:lnL>
                      <a:noFill/>
                    </a:lnL>
                    <a:lnR>
                      <a:noFill/>
                    </a:lnR>
                    <a:lnT>
                      <a:noFill/>
                    </a:lnT>
                    <a:lnB cap="flat">
                      <a:noFill/>
                    </a:lnB>
                    <a:lnTlToBr>
                      <a:noFill/>
                    </a:lnTlToBr>
                    <a:lnBlToTr>
                      <a:noFill/>
                    </a:lnBlToTr>
                    <a:solidFill>
                      <a:schemeClr val="bg1">
                        <a:lumMod val="95000"/>
                      </a:schemeClr>
                    </a:solidFill>
                  </a:tcPr>
                </a:tc>
                <a:tc>
                  <a:txBody>
                    <a:bodyPr vert="horz" wrap="square"/>
                    <a:lstStyle>
                      <a:lvl1pPr>
                        <a:spcBef>
                          <a:spcPct val="20000"/>
                        </a:spcBef>
                        <a:defRPr sz="2800">
                          <a:solidFill>
                            <a:schemeClr val="tx1"/>
                          </a:solidFill>
                          <a:latin charset="0" panose="020b0604020202020204" pitchFamily="34" typeface="Arial"/>
                          <a:ea charset="-122" panose="02010600030101010101" pitchFamily="2" typeface="宋体"/>
                        </a:defRPr>
                      </a:lvl1pPr>
                      <a:lvl2pPr>
                        <a:spcBef>
                          <a:spcPct val="20000"/>
                        </a:spcBef>
                        <a:defRPr sz="2400">
                          <a:solidFill>
                            <a:schemeClr val="tx1"/>
                          </a:solidFill>
                          <a:latin charset="0" panose="020b0604020202020204" pitchFamily="34" typeface="Arial"/>
                          <a:ea charset="-122" panose="02010600030101010101" pitchFamily="2" typeface="宋体"/>
                        </a:defRPr>
                      </a:lvl2pPr>
                      <a:lvl3pPr>
                        <a:spcBef>
                          <a:spcPct val="20000"/>
                        </a:spcBef>
                        <a:defRPr sz="2000">
                          <a:solidFill>
                            <a:schemeClr val="tx1"/>
                          </a:solidFill>
                          <a:latin charset="0" panose="020b0604020202020204" pitchFamily="34" typeface="Arial"/>
                          <a:ea charset="-122" panose="02010600030101010101" pitchFamily="2" typeface="宋体"/>
                        </a:defRPr>
                      </a:lvl3pPr>
                      <a:lvl4pPr>
                        <a:spcBef>
                          <a:spcPct val="20000"/>
                        </a:spcBef>
                        <a:defRPr>
                          <a:solidFill>
                            <a:schemeClr val="tx1"/>
                          </a:solidFill>
                          <a:latin charset="0" panose="020b0604020202020204" pitchFamily="34" typeface="Arial"/>
                          <a:ea charset="-122" panose="02010600030101010101" pitchFamily="2" typeface="宋体"/>
                        </a:defRPr>
                      </a:lvl4pPr>
                      <a:lvl5pPr>
                        <a:spcBef>
                          <a:spcPct val="20000"/>
                        </a:spcBef>
                        <a:defRPr>
                          <a:solidFill>
                            <a:schemeClr val="tx1"/>
                          </a:solidFill>
                          <a:latin charset="0" panose="020b0604020202020204" pitchFamily="34" typeface="Arial"/>
                          <a:ea charset="-122" panose="02010600030101010101" pitchFamily="2" typeface="宋体"/>
                        </a:defRPr>
                      </a:lvl5pPr>
                      <a:lvl6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6pPr>
                      <a:lvl7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7pPr>
                      <a:lvl8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8pPr>
                      <a:lvl9pPr fontAlgn="base">
                        <a:spcBef>
                          <a:spcPct val="2000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ctr" hangingPunct="1" indent="0" latinLnBrk="0" lvl="0" marL="0" marR="0" rtl="0">
                        <a:lnSpc>
                          <a:spcPct val="100000"/>
                        </a:lnSpc>
                        <a:spcBef>
                          <a:spcPct val="20000"/>
                        </a:spcBef>
                        <a:spcAft>
                          <a:spcPct val="0"/>
                        </a:spcAft>
                        <a:buClrTx/>
                        <a:buSzTx/>
                        <a:buFontTx/>
                        <a:buNone/>
                      </a:pPr>
                      <a:r>
                        <a:rPr altLang="zh-CN" b="0" baseline="0" cap="none" i="0" kumimoji="0" lang="en-US" normalizeH="0" smtClean="0" strike="noStrike" sz="800" u="none">
                          <a:ln>
                            <a:noFill/>
                          </a:ln>
                          <a:solidFill>
                            <a:schemeClr val="tx1">
                              <a:lumMod val="50000"/>
                              <a:lumOff val="50000"/>
                            </a:schemeClr>
                          </a:solidFill>
                          <a:effectLst/>
                          <a:latin charset="0" panose="020b0604020202020204" pitchFamily="34" typeface="Arial"/>
                          <a:ea charset="-122" panose="02010600030101010101" pitchFamily="2" typeface="宋体"/>
                        </a:rPr>
                        <a:t>Lisa</a:t>
                      </a:r>
                    </a:p>
                  </a:txBody>
                  <a:tcPr anchor="ctr" horzOverflow="overflow" marB="0" marL="90000" marR="90000" marT="0">
                    <a:lnL>
                      <a:noFill/>
                    </a:lnL>
                    <a:lnR cap="flat">
                      <a:noFill/>
                    </a:lnR>
                    <a:lnT>
                      <a:noFill/>
                    </a:lnT>
                    <a:lnB cap="flat">
                      <a:noFill/>
                    </a:lnB>
                    <a:lnTlToBr>
                      <a:noFill/>
                    </a:lnTlToBr>
                    <a:lnBlToTr>
                      <a:noFill/>
                    </a:lnBlToTr>
                    <a:solidFill>
                      <a:schemeClr val="bg1">
                        <a:lumMod val="95000"/>
                      </a:schemeClr>
                    </a:solidFill>
                  </a:tcPr>
                </a:tc>
              </a:tr>
            </a:tbl>
          </a:graphicData>
        </a:graphic>
      </p:graphicFrame>
      <p:sp>
        <p:nvSpPr>
          <p:cNvPr id="22"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4"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03</a:t>
            </a:r>
          </a:p>
        </p:txBody>
      </p:sp>
      <p:sp>
        <p:nvSpPr>
          <p:cNvPr id="27"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300" fill="hold" id="7"/>
                                        <p:tgtEl>
                                          <p:spTgt spid="25"/>
                                        </p:tgtEl>
                                        <p:attrNameLst>
                                          <p:attrName>ppt_w</p:attrName>
                                        </p:attrNameLst>
                                      </p:cBhvr>
                                      <p:tavLst>
                                        <p:tav tm="0">
                                          <p:val>
                                            <p:fltVal val="0"/>
                                          </p:val>
                                        </p:tav>
                                        <p:tav tm="100000">
                                          <p:val>
                                            <p:strVal val="#ppt_w"/>
                                          </p:val>
                                        </p:tav>
                                      </p:tavLst>
                                    </p:anim>
                                    <p:anim calcmode="lin" valueType="num">
                                      <p:cBhvr>
                                        <p:cTn dur="300" fill="hold" id="8"/>
                                        <p:tgtEl>
                                          <p:spTgt spid="25"/>
                                        </p:tgtEl>
                                        <p:attrNameLst>
                                          <p:attrName>ppt_h</p:attrName>
                                        </p:attrNameLst>
                                      </p:cBhvr>
                                      <p:tavLst>
                                        <p:tav tm="0">
                                          <p:val>
                                            <p:fltVal val="0"/>
                                          </p:val>
                                        </p:tav>
                                        <p:tav tm="100000">
                                          <p:val>
                                            <p:strVal val="#ppt_h"/>
                                          </p:val>
                                        </p:tav>
                                      </p:tavLst>
                                    </p:anim>
                                    <p:animEffect filter="fade" transition="in">
                                      <p:cBhvr>
                                        <p:cTn dur="300" id="9"/>
                                        <p:tgtEl>
                                          <p:spTgt spid="25"/>
                                        </p:tgtEl>
                                      </p:cBhvr>
                                    </p:animEffect>
                                  </p:childTnLst>
                                </p:cTn>
                              </p:par>
                              <p:par>
                                <p:cTn autoRev="1" fill="hold" grpId="1" id="10" nodeType="withEffect" presetClass="emph" presetID="6" presetSubtype="0">
                                  <p:stCondLst>
                                    <p:cond delay="300"/>
                                  </p:stCondLst>
                                  <p:childTnLst>
                                    <p:animScale>
                                      <p:cBhvr>
                                        <p:cTn dur="150" fill="hold" id="11"/>
                                        <p:tgtEl>
                                          <p:spTgt spid="25"/>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24"/>
                                        </p:tgtEl>
                                        <p:attrNameLst>
                                          <p:attrName>style.visibility</p:attrName>
                                        </p:attrNameLst>
                                      </p:cBhvr>
                                      <p:to>
                                        <p:strVal val="visible"/>
                                      </p:to>
                                    </p:set>
                                    <p:anim calcmode="lin" valueType="num">
                                      <p:cBhvr>
                                        <p:cTn dur="300" fill="hold" id="14"/>
                                        <p:tgtEl>
                                          <p:spTgt spid="24"/>
                                        </p:tgtEl>
                                        <p:attrNameLst>
                                          <p:attrName>ppt_w</p:attrName>
                                        </p:attrNameLst>
                                      </p:cBhvr>
                                      <p:tavLst>
                                        <p:tav tm="0">
                                          <p:val>
                                            <p:fltVal val="0"/>
                                          </p:val>
                                        </p:tav>
                                        <p:tav tm="100000">
                                          <p:val>
                                            <p:strVal val="#ppt_w"/>
                                          </p:val>
                                        </p:tav>
                                      </p:tavLst>
                                    </p:anim>
                                    <p:anim calcmode="lin" valueType="num">
                                      <p:cBhvr>
                                        <p:cTn dur="300" fill="hold" id="15"/>
                                        <p:tgtEl>
                                          <p:spTgt spid="24"/>
                                        </p:tgtEl>
                                        <p:attrNameLst>
                                          <p:attrName>ppt_h</p:attrName>
                                        </p:attrNameLst>
                                      </p:cBhvr>
                                      <p:tavLst>
                                        <p:tav tm="0">
                                          <p:val>
                                            <p:fltVal val="0"/>
                                          </p:val>
                                        </p:tav>
                                        <p:tav tm="100000">
                                          <p:val>
                                            <p:strVal val="#ppt_h"/>
                                          </p:val>
                                        </p:tav>
                                      </p:tavLst>
                                    </p:anim>
                                    <p:animEffect filter="fade" transition="in">
                                      <p:cBhvr>
                                        <p:cTn dur="300" id="16"/>
                                        <p:tgtEl>
                                          <p:spTgt spid="24"/>
                                        </p:tgtEl>
                                      </p:cBhvr>
                                    </p:animEffect>
                                  </p:childTnLst>
                                </p:cTn>
                              </p:par>
                              <p:par>
                                <p:cTn autoRev="1" fill="hold" grpId="1" id="17" nodeType="withEffect" presetClass="emph" presetID="6" presetSubtype="0">
                                  <p:stCondLst>
                                    <p:cond delay="600"/>
                                  </p:stCondLst>
                                  <p:childTnLst>
                                    <p:animScale>
                                      <p:cBhvr>
                                        <p:cTn dur="150" fill="hold" id="18"/>
                                        <p:tgtEl>
                                          <p:spTgt spid="24"/>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23"/>
                                        </p:tgtEl>
                                        <p:attrNameLst>
                                          <p:attrName>style.visibility</p:attrName>
                                        </p:attrNameLst>
                                      </p:cBhvr>
                                      <p:to>
                                        <p:strVal val="visible"/>
                                      </p:to>
                                    </p:set>
                                    <p:anim calcmode="lin" valueType="num">
                                      <p:cBhvr>
                                        <p:cTn dur="300" fill="hold" id="21"/>
                                        <p:tgtEl>
                                          <p:spTgt spid="23"/>
                                        </p:tgtEl>
                                        <p:attrNameLst>
                                          <p:attrName>ppt_w</p:attrName>
                                        </p:attrNameLst>
                                      </p:cBhvr>
                                      <p:tavLst>
                                        <p:tav tm="0">
                                          <p:val>
                                            <p:fltVal val="0"/>
                                          </p:val>
                                        </p:tav>
                                        <p:tav tm="100000">
                                          <p:val>
                                            <p:strVal val="#ppt_w"/>
                                          </p:val>
                                        </p:tav>
                                      </p:tavLst>
                                    </p:anim>
                                    <p:anim calcmode="lin" valueType="num">
                                      <p:cBhvr>
                                        <p:cTn dur="300" fill="hold" id="22"/>
                                        <p:tgtEl>
                                          <p:spTgt spid="23"/>
                                        </p:tgtEl>
                                        <p:attrNameLst>
                                          <p:attrName>ppt_h</p:attrName>
                                        </p:attrNameLst>
                                      </p:cBhvr>
                                      <p:tavLst>
                                        <p:tav tm="0">
                                          <p:val>
                                            <p:fltVal val="0"/>
                                          </p:val>
                                        </p:tav>
                                        <p:tav tm="100000">
                                          <p:val>
                                            <p:strVal val="#ppt_h"/>
                                          </p:val>
                                        </p:tav>
                                      </p:tavLst>
                                    </p:anim>
                                    <p:animEffect filter="fade" transition="in">
                                      <p:cBhvr>
                                        <p:cTn dur="300" id="23"/>
                                        <p:tgtEl>
                                          <p:spTgt spid="23"/>
                                        </p:tgtEl>
                                      </p:cBhvr>
                                    </p:animEffect>
                                  </p:childTnLst>
                                </p:cTn>
                              </p:par>
                              <p:par>
                                <p:cTn autoRev="1" fill="hold" grpId="1" id="24" nodeType="withEffect" presetClass="emph" presetID="6" presetSubtype="0">
                                  <p:stCondLst>
                                    <p:cond delay="900"/>
                                  </p:stCondLst>
                                  <p:childTnLst>
                                    <p:animScale>
                                      <p:cBhvr>
                                        <p:cTn dur="150" fill="hold" id="25"/>
                                        <p:tgtEl>
                                          <p:spTgt spid="23"/>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22"/>
                                        </p:tgtEl>
                                        <p:attrNameLst>
                                          <p:attrName>style.visibility</p:attrName>
                                        </p:attrNameLst>
                                      </p:cBhvr>
                                      <p:to>
                                        <p:strVal val="visible"/>
                                      </p:to>
                                    </p:set>
                                    <p:anim calcmode="lin" valueType="num">
                                      <p:cBhvr>
                                        <p:cTn dur="300" fill="hold" id="28"/>
                                        <p:tgtEl>
                                          <p:spTgt spid="22"/>
                                        </p:tgtEl>
                                        <p:attrNameLst>
                                          <p:attrName>ppt_w</p:attrName>
                                        </p:attrNameLst>
                                      </p:cBhvr>
                                      <p:tavLst>
                                        <p:tav tm="0">
                                          <p:val>
                                            <p:fltVal val="0"/>
                                          </p:val>
                                        </p:tav>
                                        <p:tav tm="100000">
                                          <p:val>
                                            <p:strVal val="#ppt_w"/>
                                          </p:val>
                                        </p:tav>
                                      </p:tavLst>
                                    </p:anim>
                                    <p:anim calcmode="lin" valueType="num">
                                      <p:cBhvr>
                                        <p:cTn dur="300" fill="hold" id="29"/>
                                        <p:tgtEl>
                                          <p:spTgt spid="22"/>
                                        </p:tgtEl>
                                        <p:attrNameLst>
                                          <p:attrName>ppt_h</p:attrName>
                                        </p:attrNameLst>
                                      </p:cBhvr>
                                      <p:tavLst>
                                        <p:tav tm="0">
                                          <p:val>
                                            <p:fltVal val="0"/>
                                          </p:val>
                                        </p:tav>
                                        <p:tav tm="100000">
                                          <p:val>
                                            <p:strVal val="#ppt_h"/>
                                          </p:val>
                                        </p:tav>
                                      </p:tavLst>
                                    </p:anim>
                                    <p:animEffect filter="fade" transition="in">
                                      <p:cBhvr>
                                        <p:cTn dur="300" id="30"/>
                                        <p:tgtEl>
                                          <p:spTgt spid="22"/>
                                        </p:tgtEl>
                                      </p:cBhvr>
                                    </p:animEffect>
                                  </p:childTnLst>
                                </p:cTn>
                              </p:par>
                              <p:par>
                                <p:cTn autoRev="1" fill="hold" grpId="1" id="31" nodeType="withEffect" presetClass="emph" presetID="6" presetSubtype="0">
                                  <p:stCondLst>
                                    <p:cond delay="1200"/>
                                  </p:stCondLst>
                                  <p:childTnLst>
                                    <p:animScale>
                                      <p:cBhvr>
                                        <p:cTn dur="150" fill="hold" id="32"/>
                                        <p:tgtEl>
                                          <p:spTgt spid="22"/>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26"/>
                                        </p:tgtEl>
                                        <p:attrNameLst>
                                          <p:attrName>style.visibility</p:attrName>
                                        </p:attrNameLst>
                                      </p:cBhvr>
                                      <p:to>
                                        <p:strVal val="visible"/>
                                      </p:to>
                                    </p:set>
                                    <p:anim calcmode="lin" valueType="num">
                                      <p:cBhvr>
                                        <p:cTn dur="300" fill="hold" id="35"/>
                                        <p:tgtEl>
                                          <p:spTgt spid="26"/>
                                        </p:tgtEl>
                                        <p:attrNameLst>
                                          <p:attrName>ppt_w</p:attrName>
                                        </p:attrNameLst>
                                      </p:cBhvr>
                                      <p:tavLst>
                                        <p:tav tm="0">
                                          <p:val>
                                            <p:fltVal val="0"/>
                                          </p:val>
                                        </p:tav>
                                        <p:tav tm="100000">
                                          <p:val>
                                            <p:strVal val="#ppt_w"/>
                                          </p:val>
                                        </p:tav>
                                      </p:tavLst>
                                    </p:anim>
                                    <p:anim calcmode="lin" valueType="num">
                                      <p:cBhvr>
                                        <p:cTn dur="300" fill="hold" id="36"/>
                                        <p:tgtEl>
                                          <p:spTgt spid="26"/>
                                        </p:tgtEl>
                                        <p:attrNameLst>
                                          <p:attrName>ppt_h</p:attrName>
                                        </p:attrNameLst>
                                      </p:cBhvr>
                                      <p:tavLst>
                                        <p:tav tm="0">
                                          <p:val>
                                            <p:fltVal val="0"/>
                                          </p:val>
                                        </p:tav>
                                        <p:tav tm="100000">
                                          <p:val>
                                            <p:strVal val="#ppt_h"/>
                                          </p:val>
                                        </p:tav>
                                      </p:tavLst>
                                    </p:anim>
                                    <p:animEffect filter="fade" transition="in">
                                      <p:cBhvr>
                                        <p:cTn dur="300" id="37"/>
                                        <p:tgtEl>
                                          <p:spTgt spid="26"/>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27"/>
                                        </p:tgtEl>
                                        <p:attrNameLst>
                                          <p:attrName>style.visibility</p:attrName>
                                        </p:attrNameLst>
                                      </p:cBhvr>
                                      <p:to>
                                        <p:strVal val="visible"/>
                                      </p:to>
                                    </p:set>
                                    <p:animEffect filter="wipe(left)" transition="in">
                                      <p:cBhvr>
                                        <p:cTn dur="500" id="40"/>
                                        <p:tgtEl>
                                          <p:spTgt spid="27"/>
                                        </p:tgtEl>
                                      </p:cBhvr>
                                    </p:animEffect>
                                  </p:childTnLst>
                                </p:cTn>
                              </p:par>
                              <p:par>
                                <p:cTn autoRev="1" fill="hold" grpId="1" id="41" nodeType="withEffect" presetClass="emph" presetID="6" presetSubtype="0">
                                  <p:stCondLst>
                                    <p:cond delay="800"/>
                                  </p:stCondLst>
                                  <p:childTnLst>
                                    <p:animScale>
                                      <p:cBhvr>
                                        <p:cTn dur="150" fill="hold" id="42"/>
                                        <p:tgtEl>
                                          <p:spTgt spid="26"/>
                                        </p:tgtEl>
                                      </p:cBhvr>
                                      <p:by x="110000" y="110000"/>
                                    </p:animScale>
                                  </p:childTnLst>
                                </p:cTn>
                              </p:par>
                              <p:par>
                                <p:cTn fill="hold" id="43" nodeType="withEffect" presetClass="entr" presetID="2" presetSubtype="4">
                                  <p:stCondLst>
                                    <p:cond delay="800"/>
                                  </p:stCondLst>
                                  <p:childTnLst>
                                    <p:set>
                                      <p:cBhvr>
                                        <p:cTn dur="1" fill="hold" id="44">
                                          <p:stCondLst>
                                            <p:cond delay="0"/>
                                          </p:stCondLst>
                                        </p:cTn>
                                        <p:tgtEl>
                                          <p:spTgt spid="29717"/>
                                        </p:tgtEl>
                                        <p:attrNameLst>
                                          <p:attrName>style.visibility</p:attrName>
                                        </p:attrNameLst>
                                      </p:cBhvr>
                                      <p:to>
                                        <p:strVal val="visible"/>
                                      </p:to>
                                    </p:set>
                                    <p:anim calcmode="lin" valueType="num">
                                      <p:cBhvr additive="base">
                                        <p:cTn dur="500" fill="hold" id="45"/>
                                        <p:tgtEl>
                                          <p:spTgt spid="29717"/>
                                        </p:tgtEl>
                                        <p:attrNameLst>
                                          <p:attrName>ppt_x</p:attrName>
                                        </p:attrNameLst>
                                      </p:cBhvr>
                                      <p:tavLst>
                                        <p:tav tm="0">
                                          <p:val>
                                            <p:strVal val="#ppt_x"/>
                                          </p:val>
                                        </p:tav>
                                        <p:tav tm="100000">
                                          <p:val>
                                            <p:strVal val="#ppt_x"/>
                                          </p:val>
                                        </p:tav>
                                      </p:tavLst>
                                    </p:anim>
                                    <p:anim calcmode="lin" valueType="num">
                                      <p:cBhvr additive="base">
                                        <p:cTn dur="500" fill="hold" id="46"/>
                                        <p:tgtEl>
                                          <p:spTgt spid="297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1" spid="22"/>
      <p:bldP grpId="0" spid="23"/>
      <p:bldP grpId="1" spid="23"/>
      <p:bldP grpId="0" spid="24"/>
      <p:bldP grpId="1" spid="24"/>
      <p:bldP grpId="0" spid="25"/>
      <p:bldP grpId="1" spid="25"/>
      <p:bldP grpId="0" spid="26"/>
      <p:bldP grpId="1" spid="26"/>
      <p:bldP grpId="0" spid="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89" name="Freeform 21"/>
          <p:cNvSpPr/>
          <p:nvPr/>
        </p:nvSpPr>
        <p:spPr bwMode="auto">
          <a:xfrm>
            <a:off x="3446463" y="3224213"/>
            <a:ext cx="1081087" cy="963612"/>
          </a:xfrm>
          <a:custGeom>
            <a:gdLst>
              <a:gd fmla="*/ 0 w 288" name="T0"/>
              <a:gd fmla="*/ 91 h 257" name="T1"/>
              <a:gd fmla="*/ 288 w 288" name="T2"/>
              <a:gd fmla="*/ 257 h 257" name="T3"/>
              <a:gd fmla="*/ 288 w 288" name="T4"/>
              <a:gd fmla="*/ 76 h 257" name="T5"/>
              <a:gd fmla="*/ 157 w 288" name="T6"/>
              <a:gd fmla="*/ 0 h 257" name="T7"/>
              <a:gd fmla="*/ 0 w 288" name="T8"/>
              <a:gd fmla="*/ 91 h 257" name="T9"/>
            </a:gdLst>
            <a:cxnLst>
              <a:cxn ang="0">
                <a:pos x="T0" y="T1"/>
              </a:cxn>
              <a:cxn ang="0">
                <a:pos x="T2" y="T3"/>
              </a:cxn>
              <a:cxn ang="0">
                <a:pos x="T4" y="T5"/>
              </a:cxn>
              <a:cxn ang="0">
                <a:pos x="T6" y="T7"/>
              </a:cxn>
              <a:cxn ang="0">
                <a:pos x="T8" y="T9"/>
              </a:cxn>
            </a:cxnLst>
            <a:rect b="b" l="0" r="r" t="0"/>
            <a:pathLst>
              <a:path h="257" w="288">
                <a:moveTo>
                  <a:pt x="0" y="91"/>
                </a:moveTo>
                <a:cubicBezTo>
                  <a:pt x="60" y="188"/>
                  <a:pt x="166" y="253"/>
                  <a:pt x="288" y="257"/>
                </a:cubicBezTo>
                <a:cubicBezTo>
                  <a:pt x="288" y="76"/>
                  <a:pt x="288" y="76"/>
                  <a:pt x="288" y="76"/>
                </a:cubicBezTo>
                <a:cubicBezTo>
                  <a:pt x="157" y="0"/>
                  <a:pt x="157" y="0"/>
                  <a:pt x="157" y="0"/>
                </a:cubicBezTo>
                <a:lnTo>
                  <a:pt x="0" y="91"/>
                </a:lnTo>
                <a:close/>
              </a:path>
            </a:pathLst>
          </a:custGeom>
          <a:solidFill>
            <a:srgbClr val="98D2E3"/>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0" name="Freeform 22"/>
          <p:cNvSpPr/>
          <p:nvPr/>
        </p:nvSpPr>
        <p:spPr bwMode="auto">
          <a:xfrm>
            <a:off x="3244850" y="2238375"/>
            <a:ext cx="746125" cy="1247775"/>
          </a:xfrm>
          <a:custGeom>
            <a:gdLst>
              <a:gd fmla="*/ 42 w 199" name="T0"/>
              <a:gd fmla="*/ 0 h 333" name="T1"/>
              <a:gd fmla="*/ 0 w 199" name="T2"/>
              <a:gd fmla="*/ 167 h 333" name="T3"/>
              <a:gd fmla="*/ 42 w 199" name="T4"/>
              <a:gd fmla="*/ 333 h 333" name="T5"/>
              <a:gd fmla="*/ 199 w 199" name="T6"/>
              <a:gd fmla="*/ 242 h 333" name="T7"/>
              <a:gd fmla="*/ 199 w 199" name="T8"/>
              <a:gd fmla="*/ 91 h 333" name="T9"/>
              <a:gd fmla="*/ 42 w 199" name="T10"/>
              <a:gd fmla="*/ 0 h 333" name="T11"/>
            </a:gdLst>
            <a:cxnLst>
              <a:cxn ang="0">
                <a:pos x="T0" y="T1"/>
              </a:cxn>
              <a:cxn ang="0">
                <a:pos x="T2" y="T3"/>
              </a:cxn>
              <a:cxn ang="0">
                <a:pos x="T4" y="T5"/>
              </a:cxn>
              <a:cxn ang="0">
                <a:pos x="T6" y="T7"/>
              </a:cxn>
              <a:cxn ang="0">
                <a:pos x="T8" y="T9"/>
              </a:cxn>
              <a:cxn ang="0">
                <a:pos x="T10" y="T11"/>
              </a:cxn>
            </a:cxnLst>
            <a:rect b="b" l="0" r="r" t="0"/>
            <a:pathLst>
              <a:path h="333" w="199">
                <a:moveTo>
                  <a:pt x="42" y="0"/>
                </a:moveTo>
                <a:cubicBezTo>
                  <a:pt x="15" y="50"/>
                  <a:pt x="0" y="106"/>
                  <a:pt x="0" y="167"/>
                </a:cubicBezTo>
                <a:cubicBezTo>
                  <a:pt x="0" y="227"/>
                  <a:pt x="15" y="283"/>
                  <a:pt x="42" y="333"/>
                </a:cubicBezTo>
                <a:cubicBezTo>
                  <a:pt x="199" y="242"/>
                  <a:pt x="199" y="242"/>
                  <a:pt x="199" y="242"/>
                </a:cubicBezTo>
                <a:cubicBezTo>
                  <a:pt x="199" y="91"/>
                  <a:pt x="199" y="91"/>
                  <a:pt x="199" y="91"/>
                </a:cubicBezTo>
                <a:lnTo>
                  <a:pt x="42" y="0"/>
                </a:lnTo>
                <a:close/>
              </a:path>
            </a:pathLst>
          </a:custGeom>
          <a:solidFill>
            <a:srgbClr val="FBE22D"/>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1" name="Freeform 23"/>
          <p:cNvSpPr/>
          <p:nvPr/>
        </p:nvSpPr>
        <p:spPr bwMode="auto">
          <a:xfrm>
            <a:off x="4616450" y="3224213"/>
            <a:ext cx="1079500" cy="963612"/>
          </a:xfrm>
          <a:custGeom>
            <a:gdLst>
              <a:gd fmla="*/ 0 w 288" name="T0"/>
              <a:gd fmla="*/ 257 h 257" name="T1"/>
              <a:gd fmla="*/ 288 w 288" name="T2"/>
              <a:gd fmla="*/ 91 h 257" name="T3"/>
              <a:gd fmla="*/ 131 w 288" name="T4"/>
              <a:gd fmla="*/ 0 h 257" name="T5"/>
              <a:gd fmla="*/ 0 w 288" name="T6"/>
              <a:gd fmla="*/ 76 h 257" name="T7"/>
              <a:gd fmla="*/ 0 w 288" name="T8"/>
              <a:gd fmla="*/ 257 h 257" name="T9"/>
            </a:gdLst>
            <a:cxnLst>
              <a:cxn ang="0">
                <a:pos x="T0" y="T1"/>
              </a:cxn>
              <a:cxn ang="0">
                <a:pos x="T2" y="T3"/>
              </a:cxn>
              <a:cxn ang="0">
                <a:pos x="T4" y="T5"/>
              </a:cxn>
              <a:cxn ang="0">
                <a:pos x="T6" y="T7"/>
              </a:cxn>
              <a:cxn ang="0">
                <a:pos x="T8" y="T9"/>
              </a:cxn>
            </a:cxnLst>
            <a:rect b="b" l="0" r="r" t="0"/>
            <a:pathLst>
              <a:path h="257" w="288">
                <a:moveTo>
                  <a:pt x="0" y="257"/>
                </a:moveTo>
                <a:cubicBezTo>
                  <a:pt x="122" y="253"/>
                  <a:pt x="228" y="188"/>
                  <a:pt x="288" y="91"/>
                </a:cubicBezTo>
                <a:cubicBezTo>
                  <a:pt x="131" y="0"/>
                  <a:pt x="131" y="0"/>
                  <a:pt x="131" y="0"/>
                </a:cubicBezTo>
                <a:cubicBezTo>
                  <a:pt x="0" y="76"/>
                  <a:pt x="0" y="76"/>
                  <a:pt x="0" y="76"/>
                </a:cubicBezTo>
                <a:lnTo>
                  <a:pt x="0" y="257"/>
                </a:lnTo>
                <a:close/>
              </a:path>
            </a:pathLst>
          </a:custGeom>
          <a:solidFill>
            <a:srgbClr val="EB4544"/>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2" name="Freeform 24"/>
          <p:cNvSpPr/>
          <p:nvPr/>
        </p:nvSpPr>
        <p:spPr bwMode="auto">
          <a:xfrm>
            <a:off x="3446463" y="1536700"/>
            <a:ext cx="1081087" cy="963613"/>
          </a:xfrm>
          <a:custGeom>
            <a:gdLst>
              <a:gd fmla="*/ 288 w 288" name="T0"/>
              <a:gd fmla="*/ 0 h 257" name="T1"/>
              <a:gd fmla="*/ 0 w 288" name="T2"/>
              <a:gd fmla="*/ 166 h 257" name="T3"/>
              <a:gd fmla="*/ 157 w 288" name="T4"/>
              <a:gd fmla="*/ 257 h 257" name="T5"/>
              <a:gd fmla="*/ 288 w 288" name="T6"/>
              <a:gd fmla="*/ 181 h 257" name="T7"/>
              <a:gd fmla="*/ 288 w 288" name="T8"/>
              <a:gd fmla="*/ 0 h 257" name="T9"/>
            </a:gdLst>
            <a:cxnLst>
              <a:cxn ang="0">
                <a:pos x="T0" y="T1"/>
              </a:cxn>
              <a:cxn ang="0">
                <a:pos x="T2" y="T3"/>
              </a:cxn>
              <a:cxn ang="0">
                <a:pos x="T4" y="T5"/>
              </a:cxn>
              <a:cxn ang="0">
                <a:pos x="T6" y="T7"/>
              </a:cxn>
              <a:cxn ang="0">
                <a:pos x="T8" y="T9"/>
              </a:cxn>
            </a:cxnLst>
            <a:rect b="b" l="0" r="r" t="0"/>
            <a:pathLst>
              <a:path h="257" w="288">
                <a:moveTo>
                  <a:pt x="288" y="0"/>
                </a:moveTo>
                <a:cubicBezTo>
                  <a:pt x="166" y="4"/>
                  <a:pt x="60" y="69"/>
                  <a:pt x="0" y="166"/>
                </a:cubicBezTo>
                <a:cubicBezTo>
                  <a:pt x="157" y="257"/>
                  <a:pt x="157" y="257"/>
                  <a:pt x="157" y="257"/>
                </a:cubicBezTo>
                <a:cubicBezTo>
                  <a:pt x="288" y="181"/>
                  <a:pt x="288" y="181"/>
                  <a:pt x="288" y="181"/>
                </a:cubicBezTo>
                <a:lnTo>
                  <a:pt x="288" y="0"/>
                </a:lnTo>
                <a:close/>
              </a:path>
            </a:pathLst>
          </a:custGeom>
          <a:solidFill>
            <a:srgbClr val="EA5514"/>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3" name="Freeform 25"/>
          <p:cNvSpPr/>
          <p:nvPr/>
        </p:nvSpPr>
        <p:spPr bwMode="auto">
          <a:xfrm>
            <a:off x="5153025" y="2238375"/>
            <a:ext cx="746125" cy="1247775"/>
          </a:xfrm>
          <a:custGeom>
            <a:gdLst>
              <a:gd fmla="*/ 157 w 199" name="T0"/>
              <a:gd fmla="*/ 333 h 333" name="T1"/>
              <a:gd fmla="*/ 199 w 199" name="T2"/>
              <a:gd fmla="*/ 167 h 333" name="T3"/>
              <a:gd fmla="*/ 157 w 199" name="T4"/>
              <a:gd fmla="*/ 0 h 333" name="T5"/>
              <a:gd fmla="*/ 0 w 199" name="T6"/>
              <a:gd fmla="*/ 91 h 333" name="T7"/>
              <a:gd fmla="*/ 0 w 199" name="T8"/>
              <a:gd fmla="*/ 242 h 333" name="T9"/>
              <a:gd fmla="*/ 157 w 199" name="T10"/>
              <a:gd fmla="*/ 333 h 333" name="T11"/>
            </a:gdLst>
            <a:cxnLst>
              <a:cxn ang="0">
                <a:pos x="T0" y="T1"/>
              </a:cxn>
              <a:cxn ang="0">
                <a:pos x="T2" y="T3"/>
              </a:cxn>
              <a:cxn ang="0">
                <a:pos x="T4" y="T5"/>
              </a:cxn>
              <a:cxn ang="0">
                <a:pos x="T6" y="T7"/>
              </a:cxn>
              <a:cxn ang="0">
                <a:pos x="T8" y="T9"/>
              </a:cxn>
              <a:cxn ang="0">
                <a:pos x="T10" y="T11"/>
              </a:cxn>
            </a:cxnLst>
            <a:rect b="b" l="0" r="r" t="0"/>
            <a:pathLst>
              <a:path h="333" w="199">
                <a:moveTo>
                  <a:pt x="157" y="333"/>
                </a:moveTo>
                <a:cubicBezTo>
                  <a:pt x="184" y="283"/>
                  <a:pt x="199" y="227"/>
                  <a:pt x="199" y="167"/>
                </a:cubicBezTo>
                <a:cubicBezTo>
                  <a:pt x="199" y="106"/>
                  <a:pt x="184" y="50"/>
                  <a:pt x="157" y="0"/>
                </a:cubicBezTo>
                <a:cubicBezTo>
                  <a:pt x="0" y="91"/>
                  <a:pt x="0" y="91"/>
                  <a:pt x="0" y="91"/>
                </a:cubicBezTo>
                <a:cubicBezTo>
                  <a:pt x="0" y="242"/>
                  <a:pt x="0" y="242"/>
                  <a:pt x="0" y="242"/>
                </a:cubicBezTo>
                <a:lnTo>
                  <a:pt x="157" y="333"/>
                </a:lnTo>
                <a:close/>
              </a:path>
            </a:pathLst>
          </a:custGeom>
          <a:solidFill>
            <a:srgbClr val="7BBFAA"/>
          </a:solidFill>
          <a:ln w="9525">
            <a:solidFill>
              <a:srgbClr val="7BBFAA"/>
            </a:solidFill>
            <a:round/>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4" name="Freeform 26"/>
          <p:cNvSpPr/>
          <p:nvPr/>
        </p:nvSpPr>
        <p:spPr bwMode="auto">
          <a:xfrm>
            <a:off x="4616450" y="1536700"/>
            <a:ext cx="1079500" cy="963613"/>
          </a:xfrm>
          <a:custGeom>
            <a:gdLst>
              <a:gd fmla="*/ 288 w 288" name="T0"/>
              <a:gd fmla="*/ 166 h 257" name="T1"/>
              <a:gd fmla="*/ 0 w 288" name="T2"/>
              <a:gd fmla="*/ 0 h 257" name="T3"/>
              <a:gd fmla="*/ 0 w 288" name="T4"/>
              <a:gd fmla="*/ 181 h 257" name="T5"/>
              <a:gd fmla="*/ 131 w 288" name="T6"/>
              <a:gd fmla="*/ 257 h 257" name="T7"/>
              <a:gd fmla="*/ 288 w 288" name="T8"/>
              <a:gd fmla="*/ 166 h 257" name="T9"/>
            </a:gdLst>
            <a:cxnLst>
              <a:cxn ang="0">
                <a:pos x="T0" y="T1"/>
              </a:cxn>
              <a:cxn ang="0">
                <a:pos x="T2" y="T3"/>
              </a:cxn>
              <a:cxn ang="0">
                <a:pos x="T4" y="T5"/>
              </a:cxn>
              <a:cxn ang="0">
                <a:pos x="T6" y="T7"/>
              </a:cxn>
              <a:cxn ang="0">
                <a:pos x="T8" y="T9"/>
              </a:cxn>
            </a:cxnLst>
            <a:rect b="b" l="0" r="r" t="0"/>
            <a:pathLst>
              <a:path h="257" w="288">
                <a:moveTo>
                  <a:pt x="288" y="166"/>
                </a:moveTo>
                <a:cubicBezTo>
                  <a:pt x="228" y="69"/>
                  <a:pt x="122" y="4"/>
                  <a:pt x="0" y="0"/>
                </a:cubicBezTo>
                <a:cubicBezTo>
                  <a:pt x="0" y="181"/>
                  <a:pt x="0" y="181"/>
                  <a:pt x="0" y="181"/>
                </a:cubicBezTo>
                <a:cubicBezTo>
                  <a:pt x="131" y="257"/>
                  <a:pt x="131" y="257"/>
                  <a:pt x="131" y="257"/>
                </a:cubicBezTo>
                <a:lnTo>
                  <a:pt x="288" y="166"/>
                </a:lnTo>
                <a:close/>
              </a:path>
            </a:pathLst>
          </a:custGeom>
          <a:solidFill>
            <a:srgbClr val="A9D25A"/>
          </a:solidFill>
          <a:ln w="9525">
            <a:noFill/>
            <a:round/>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5" name="Freeform 27"/>
          <p:cNvSpPr>
            <a:spLocks noEditPoints="1"/>
          </p:cNvSpPr>
          <p:nvPr/>
        </p:nvSpPr>
        <p:spPr bwMode="auto">
          <a:xfrm>
            <a:off x="3473450" y="2732088"/>
            <a:ext cx="288925" cy="258762"/>
          </a:xfrm>
          <a:custGeom>
            <a:gdLst>
              <a:gd fmla="*/ 6 w 77" name="T0"/>
              <a:gd fmla="*/ 61 h 69" name="T1"/>
              <a:gd fmla="*/ 4 w 77" name="T2"/>
              <a:gd fmla="*/ 59 h 69" name="T3"/>
              <a:gd fmla="*/ 6 w 77" name="T4"/>
              <a:gd fmla="*/ 58 h 69" name="T5"/>
              <a:gd fmla="*/ 9 w 77" name="T6"/>
              <a:gd fmla="*/ 58 h 69" name="T7"/>
              <a:gd fmla="*/ 9 w 77" name="T8"/>
              <a:gd fmla="*/ 24 h 69" name="T9"/>
              <a:gd fmla="*/ 3 w 77" name="T10"/>
              <a:gd fmla="*/ 24 h 69" name="T11"/>
              <a:gd fmla="*/ 0 w 77" name="T12"/>
              <a:gd fmla="*/ 21 h 69" name="T13"/>
              <a:gd fmla="*/ 2 w 77" name="T14"/>
              <a:gd fmla="*/ 18 h 69" name="T15"/>
              <a:gd fmla="*/ 37 w 77" name="T16"/>
              <a:gd fmla="*/ 0 h 69" name="T17"/>
              <a:gd fmla="*/ 40 w 77" name="T18"/>
              <a:gd fmla="*/ 0 h 69" name="T19"/>
              <a:gd fmla="*/ 75 w 77" name="T20"/>
              <a:gd fmla="*/ 18 h 69" name="T21"/>
              <a:gd fmla="*/ 77 w 77" name="T22"/>
              <a:gd fmla="*/ 22 h 69" name="T23"/>
              <a:gd fmla="*/ 74 w 77" name="T24"/>
              <a:gd fmla="*/ 24 h 69" name="T25"/>
              <a:gd fmla="*/ 74 w 77" name="T26"/>
              <a:gd fmla="*/ 24 h 69" name="T27"/>
              <a:gd fmla="*/ 67 w 77" name="T28"/>
              <a:gd fmla="*/ 24 h 69" name="T29"/>
              <a:gd fmla="*/ 67 w 77" name="T30"/>
              <a:gd fmla="*/ 58 h 69" name="T31"/>
              <a:gd fmla="*/ 71 w 77" name="T32"/>
              <a:gd fmla="*/ 58 h 69" name="T33"/>
              <a:gd fmla="*/ 73 w 77" name="T34"/>
              <a:gd fmla="*/ 59 h 69" name="T35"/>
              <a:gd fmla="*/ 71 w 77" name="T36"/>
              <a:gd fmla="*/ 61 h 69" name="T37"/>
              <a:gd fmla="*/ 6 w 77" name="T38"/>
              <a:gd fmla="*/ 61 h 69" name="T39"/>
              <a:gd fmla="*/ 16 w 77" name="T40"/>
              <a:gd fmla="*/ 24 h 69" name="T41"/>
              <a:gd fmla="*/ 16 w 77" name="T42"/>
              <a:gd fmla="*/ 24 h 69" name="T43"/>
              <a:gd fmla="*/ 16 w 77" name="T44"/>
              <a:gd fmla="*/ 58 h 69" name="T45"/>
              <a:gd fmla="*/ 27 w 77" name="T46"/>
              <a:gd fmla="*/ 58 h 69" name="T47"/>
              <a:gd fmla="*/ 27 w 77" name="T48"/>
              <a:gd fmla="*/ 24 h 69" name="T49"/>
              <a:gd fmla="*/ 16 w 77" name="T50"/>
              <a:gd fmla="*/ 24 h 69" name="T51"/>
              <a:gd fmla="*/ 33 w 77" name="T52"/>
              <a:gd fmla="*/ 24 h 69" name="T53"/>
              <a:gd fmla="*/ 33 w 77" name="T54"/>
              <a:gd fmla="*/ 24 h 69" name="T55"/>
              <a:gd fmla="*/ 33 w 77" name="T56"/>
              <a:gd fmla="*/ 58 h 69" name="T57"/>
              <a:gd fmla="*/ 44 w 77" name="T58"/>
              <a:gd fmla="*/ 58 h 69" name="T59"/>
              <a:gd fmla="*/ 44 w 77" name="T60"/>
              <a:gd fmla="*/ 24 h 69" name="T61"/>
              <a:gd fmla="*/ 33 w 77" name="T62"/>
              <a:gd fmla="*/ 24 h 69" name="T63"/>
              <a:gd fmla="*/ 50 w 77" name="T64"/>
              <a:gd fmla="*/ 24 h 69" name="T65"/>
              <a:gd fmla="*/ 50 w 77" name="T66"/>
              <a:gd fmla="*/ 24 h 69" name="T67"/>
              <a:gd fmla="*/ 50 w 77" name="T68"/>
              <a:gd fmla="*/ 58 h 69" name="T69"/>
              <a:gd fmla="*/ 61 w 77" name="T70"/>
              <a:gd fmla="*/ 58 h 69" name="T71"/>
              <a:gd fmla="*/ 61 w 77" name="T72"/>
              <a:gd fmla="*/ 24 h 69" name="T73"/>
              <a:gd fmla="*/ 50 w 77" name="T74"/>
              <a:gd fmla="*/ 24 h 69" name="T75"/>
              <a:gd fmla="*/ 61 w 77" name="T76"/>
              <a:gd fmla="*/ 17 h 69" name="T77"/>
              <a:gd fmla="*/ 61 w 77" name="T78"/>
              <a:gd fmla="*/ 17 h 69" name="T79"/>
              <a:gd fmla="*/ 38 w 77" name="T80"/>
              <a:gd fmla="*/ 6 h 69" name="T81"/>
              <a:gd fmla="*/ 16 w 77" name="T82"/>
              <a:gd fmla="*/ 17 h 69" name="T83"/>
              <a:gd fmla="*/ 61 w 77" name="T84"/>
              <a:gd fmla="*/ 17 h 69" name="T85"/>
              <a:gd fmla="*/ 3 w 77" name="T86"/>
              <a:gd fmla="*/ 69 h 69" name="T87"/>
              <a:gd fmla="*/ 3 w 77" name="T88"/>
              <a:gd fmla="*/ 69 h 69" name="T89"/>
              <a:gd fmla="*/ 0 w 77" name="T90"/>
              <a:gd fmla="*/ 66 h 69" name="T91"/>
              <a:gd fmla="*/ 3 w 77" name="T92"/>
              <a:gd fmla="*/ 63 h 69" name="T93"/>
              <a:gd fmla="*/ 74 w 77" name="T94"/>
              <a:gd fmla="*/ 63 h 69" name="T95"/>
              <a:gd fmla="*/ 77 w 77" name="T96"/>
              <a:gd fmla="*/ 66 h 69" name="T97"/>
              <a:gd fmla="*/ 74 w 77" name="T98"/>
              <a:gd fmla="*/ 69 h 69" name="T99"/>
              <a:gd fmla="*/ 3 w 77" name="T100"/>
              <a:gd fmla="*/ 69 h 6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9" w="77">
                <a:moveTo>
                  <a:pt x="6" y="61"/>
                </a:moveTo>
                <a:cubicBezTo>
                  <a:pt x="5" y="61"/>
                  <a:pt x="4" y="60"/>
                  <a:pt x="4" y="59"/>
                </a:cubicBezTo>
                <a:cubicBezTo>
                  <a:pt x="4" y="58"/>
                  <a:pt x="5" y="58"/>
                  <a:pt x="6" y="58"/>
                </a:cubicBezTo>
                <a:cubicBezTo>
                  <a:pt x="9" y="58"/>
                  <a:pt x="9" y="58"/>
                  <a:pt x="9" y="58"/>
                </a:cubicBezTo>
                <a:cubicBezTo>
                  <a:pt x="9" y="24"/>
                  <a:pt x="9" y="24"/>
                  <a:pt x="9" y="24"/>
                </a:cubicBezTo>
                <a:cubicBezTo>
                  <a:pt x="3" y="24"/>
                  <a:pt x="3" y="24"/>
                  <a:pt x="3" y="24"/>
                </a:cubicBezTo>
                <a:cubicBezTo>
                  <a:pt x="1" y="24"/>
                  <a:pt x="0" y="22"/>
                  <a:pt x="0" y="21"/>
                </a:cubicBezTo>
                <a:cubicBezTo>
                  <a:pt x="0" y="19"/>
                  <a:pt x="1" y="18"/>
                  <a:pt x="2" y="18"/>
                </a:cubicBezTo>
                <a:cubicBezTo>
                  <a:pt x="37" y="0"/>
                  <a:pt x="37" y="0"/>
                  <a:pt x="37" y="0"/>
                </a:cubicBezTo>
                <a:cubicBezTo>
                  <a:pt x="38" y="0"/>
                  <a:pt x="39" y="0"/>
                  <a:pt x="40" y="0"/>
                </a:cubicBezTo>
                <a:cubicBezTo>
                  <a:pt x="75" y="18"/>
                  <a:pt x="75" y="18"/>
                  <a:pt x="75" y="18"/>
                </a:cubicBezTo>
                <a:cubicBezTo>
                  <a:pt x="77" y="19"/>
                  <a:pt x="77" y="20"/>
                  <a:pt x="77" y="22"/>
                </a:cubicBezTo>
                <a:cubicBezTo>
                  <a:pt x="76" y="23"/>
                  <a:pt x="75" y="24"/>
                  <a:pt x="74" y="24"/>
                </a:cubicBezTo>
                <a:cubicBezTo>
                  <a:pt x="74" y="24"/>
                  <a:pt x="74" y="24"/>
                  <a:pt x="74" y="24"/>
                </a:cubicBezTo>
                <a:cubicBezTo>
                  <a:pt x="67" y="24"/>
                  <a:pt x="67" y="24"/>
                  <a:pt x="67" y="24"/>
                </a:cubicBezTo>
                <a:cubicBezTo>
                  <a:pt x="67" y="58"/>
                  <a:pt x="67" y="58"/>
                  <a:pt x="67" y="58"/>
                </a:cubicBezTo>
                <a:cubicBezTo>
                  <a:pt x="71" y="58"/>
                  <a:pt x="71" y="58"/>
                  <a:pt x="71" y="58"/>
                </a:cubicBezTo>
                <a:cubicBezTo>
                  <a:pt x="72" y="58"/>
                  <a:pt x="73" y="58"/>
                  <a:pt x="73" y="59"/>
                </a:cubicBezTo>
                <a:cubicBezTo>
                  <a:pt x="73" y="60"/>
                  <a:pt x="72" y="61"/>
                  <a:pt x="71" y="61"/>
                </a:cubicBezTo>
                <a:cubicBezTo>
                  <a:pt x="6" y="61"/>
                  <a:pt x="6" y="61"/>
                  <a:pt x="6" y="61"/>
                </a:cubicBezTo>
                <a:close/>
                <a:moveTo>
                  <a:pt x="16" y="24"/>
                </a:moveTo>
                <a:cubicBezTo>
                  <a:pt x="16" y="24"/>
                  <a:pt x="16" y="24"/>
                  <a:pt x="16" y="24"/>
                </a:cubicBezTo>
                <a:cubicBezTo>
                  <a:pt x="16" y="58"/>
                  <a:pt x="16" y="58"/>
                  <a:pt x="16" y="58"/>
                </a:cubicBezTo>
                <a:cubicBezTo>
                  <a:pt x="27" y="58"/>
                  <a:pt x="27" y="58"/>
                  <a:pt x="27" y="58"/>
                </a:cubicBezTo>
                <a:cubicBezTo>
                  <a:pt x="27" y="24"/>
                  <a:pt x="27" y="24"/>
                  <a:pt x="27" y="24"/>
                </a:cubicBezTo>
                <a:cubicBezTo>
                  <a:pt x="16" y="24"/>
                  <a:pt x="16" y="24"/>
                  <a:pt x="16" y="24"/>
                </a:cubicBezTo>
                <a:close/>
                <a:moveTo>
                  <a:pt x="33" y="24"/>
                </a:moveTo>
                <a:cubicBezTo>
                  <a:pt x="33" y="24"/>
                  <a:pt x="33" y="24"/>
                  <a:pt x="33" y="24"/>
                </a:cubicBezTo>
                <a:cubicBezTo>
                  <a:pt x="33" y="58"/>
                  <a:pt x="33" y="58"/>
                  <a:pt x="33" y="58"/>
                </a:cubicBezTo>
                <a:cubicBezTo>
                  <a:pt x="44" y="58"/>
                  <a:pt x="44" y="58"/>
                  <a:pt x="44" y="58"/>
                </a:cubicBezTo>
                <a:cubicBezTo>
                  <a:pt x="44" y="24"/>
                  <a:pt x="44" y="24"/>
                  <a:pt x="44" y="24"/>
                </a:cubicBezTo>
                <a:cubicBezTo>
                  <a:pt x="33" y="24"/>
                  <a:pt x="33" y="24"/>
                  <a:pt x="33" y="24"/>
                </a:cubicBezTo>
                <a:close/>
                <a:moveTo>
                  <a:pt x="50" y="24"/>
                </a:moveTo>
                <a:cubicBezTo>
                  <a:pt x="50" y="24"/>
                  <a:pt x="50" y="24"/>
                  <a:pt x="50" y="24"/>
                </a:cubicBezTo>
                <a:cubicBezTo>
                  <a:pt x="50" y="58"/>
                  <a:pt x="50" y="58"/>
                  <a:pt x="50" y="58"/>
                </a:cubicBezTo>
                <a:cubicBezTo>
                  <a:pt x="61" y="58"/>
                  <a:pt x="61" y="58"/>
                  <a:pt x="61" y="58"/>
                </a:cubicBezTo>
                <a:cubicBezTo>
                  <a:pt x="61" y="24"/>
                  <a:pt x="61" y="24"/>
                  <a:pt x="61" y="24"/>
                </a:cubicBezTo>
                <a:cubicBezTo>
                  <a:pt x="50" y="24"/>
                  <a:pt x="50" y="24"/>
                  <a:pt x="50" y="24"/>
                </a:cubicBezTo>
                <a:close/>
                <a:moveTo>
                  <a:pt x="61" y="17"/>
                </a:moveTo>
                <a:cubicBezTo>
                  <a:pt x="61" y="17"/>
                  <a:pt x="61" y="17"/>
                  <a:pt x="61" y="17"/>
                </a:cubicBezTo>
                <a:cubicBezTo>
                  <a:pt x="38" y="6"/>
                  <a:pt x="38" y="6"/>
                  <a:pt x="38" y="6"/>
                </a:cubicBezTo>
                <a:cubicBezTo>
                  <a:pt x="16" y="17"/>
                  <a:pt x="16" y="17"/>
                  <a:pt x="16" y="17"/>
                </a:cubicBezTo>
                <a:cubicBezTo>
                  <a:pt x="61" y="17"/>
                  <a:pt x="61" y="17"/>
                  <a:pt x="61" y="17"/>
                </a:cubicBezTo>
                <a:close/>
                <a:moveTo>
                  <a:pt x="3" y="69"/>
                </a:moveTo>
                <a:cubicBezTo>
                  <a:pt x="3" y="69"/>
                  <a:pt x="3" y="69"/>
                  <a:pt x="3" y="69"/>
                </a:cubicBezTo>
                <a:cubicBezTo>
                  <a:pt x="1" y="69"/>
                  <a:pt x="0" y="68"/>
                  <a:pt x="0" y="66"/>
                </a:cubicBezTo>
                <a:cubicBezTo>
                  <a:pt x="0" y="64"/>
                  <a:pt x="1" y="63"/>
                  <a:pt x="3" y="63"/>
                </a:cubicBezTo>
                <a:cubicBezTo>
                  <a:pt x="74" y="63"/>
                  <a:pt x="74" y="63"/>
                  <a:pt x="74" y="63"/>
                </a:cubicBezTo>
                <a:cubicBezTo>
                  <a:pt x="76" y="63"/>
                  <a:pt x="77" y="64"/>
                  <a:pt x="77" y="66"/>
                </a:cubicBezTo>
                <a:cubicBezTo>
                  <a:pt x="77" y="68"/>
                  <a:pt x="76" y="69"/>
                  <a:pt x="74" y="69"/>
                </a:cubicBezTo>
                <a:cubicBezTo>
                  <a:pt x="3" y="69"/>
                  <a:pt x="3" y="69"/>
                  <a:pt x="3" y="6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6" name="Freeform 28"/>
          <p:cNvSpPr>
            <a:spLocks noEditPoints="1"/>
          </p:cNvSpPr>
          <p:nvPr/>
        </p:nvSpPr>
        <p:spPr bwMode="auto">
          <a:xfrm>
            <a:off x="5411788" y="2714625"/>
            <a:ext cx="228600" cy="295275"/>
          </a:xfrm>
          <a:custGeom>
            <a:gdLst>
              <a:gd fmla="*/ 41 w 61" name="T0"/>
              <a:gd fmla="*/ 29 h 79" name="T1"/>
              <a:gd fmla="*/ 31 w 61" name="T2"/>
              <a:gd fmla="*/ 33 h 79" name="T3"/>
              <a:gd fmla="*/ 25 w 61" name="T4"/>
              <a:gd fmla="*/ 32 h 79" name="T5"/>
              <a:gd fmla="*/ 21 w 61" name="T6"/>
              <a:gd fmla="*/ 29 h 79" name="T7"/>
              <a:gd fmla="*/ 18 w 61" name="T8"/>
              <a:gd fmla="*/ 29 h 79" name="T9"/>
              <a:gd fmla="*/ 18 w 61" name="T10"/>
              <a:gd fmla="*/ 31 h 79" name="T11"/>
              <a:gd fmla="*/ 24 w 61" name="T12"/>
              <a:gd fmla="*/ 35 h 79" name="T13"/>
              <a:gd fmla="*/ 31 w 61" name="T14"/>
              <a:gd fmla="*/ 37 h 79" name="T15"/>
              <a:gd fmla="*/ 43 w 61" name="T16"/>
              <a:gd fmla="*/ 31 h 79" name="T17"/>
              <a:gd fmla="*/ 43 w 61" name="T18"/>
              <a:gd fmla="*/ 29 h 79" name="T19"/>
              <a:gd fmla="*/ 41 w 61" name="T20"/>
              <a:gd fmla="*/ 29 h 79" name="T21"/>
              <a:gd fmla="*/ 45 w 61" name="T22"/>
              <a:gd fmla="*/ 69 h 79" name="T23"/>
              <a:gd fmla="*/ 45 w 61" name="T24"/>
              <a:gd fmla="*/ 69 h 79" name="T25"/>
              <a:gd fmla="*/ 16 w 61" name="T26"/>
              <a:gd fmla="*/ 69 h 79" name="T27"/>
              <a:gd fmla="*/ 14 w 61" name="T28"/>
              <a:gd fmla="*/ 71 h 79" name="T29"/>
              <a:gd fmla="*/ 16 w 61" name="T30"/>
              <a:gd fmla="*/ 73 h 79" name="T31"/>
              <a:gd fmla="*/ 45 w 61" name="T32"/>
              <a:gd fmla="*/ 73 h 79" name="T33"/>
              <a:gd fmla="*/ 47 w 61" name="T34"/>
              <a:gd fmla="*/ 71 h 79" name="T35"/>
              <a:gd fmla="*/ 45 w 61" name="T36"/>
              <a:gd fmla="*/ 69 h 79" name="T37"/>
              <a:gd fmla="*/ 61 w 61" name="T38"/>
              <a:gd fmla="*/ 30 h 79" name="T39"/>
              <a:gd fmla="*/ 61 w 61" name="T40"/>
              <a:gd fmla="*/ 30 h 79" name="T41"/>
              <a:gd fmla="*/ 52 w 61" name="T42"/>
              <a:gd fmla="*/ 9 h 79" name="T43"/>
              <a:gd fmla="*/ 31 w 61" name="T44"/>
              <a:gd fmla="*/ 0 h 79" name="T45"/>
              <a:gd fmla="*/ 9 w 61" name="T46"/>
              <a:gd fmla="*/ 9 h 79" name="T47"/>
              <a:gd fmla="*/ 0 w 61" name="T48"/>
              <a:gd fmla="*/ 30 h 79" name="T49"/>
              <a:gd fmla="*/ 4 w 61" name="T50"/>
              <a:gd fmla="*/ 46 h 79" name="T51"/>
              <a:gd fmla="*/ 4 w 61" name="T52"/>
              <a:gd fmla="*/ 46 h 79" name="T53"/>
              <a:gd fmla="*/ 13 w 61" name="T54"/>
              <a:gd fmla="*/ 56 h 79" name="T55"/>
              <a:gd fmla="*/ 13 w 61" name="T56"/>
              <a:gd fmla="*/ 64 h 79" name="T57"/>
              <a:gd fmla="*/ 16 w 61" name="T58"/>
              <a:gd fmla="*/ 67 h 79" name="T59"/>
              <a:gd fmla="*/ 45 w 61" name="T60"/>
              <a:gd fmla="*/ 67 h 79" name="T61"/>
              <a:gd fmla="*/ 48 w 61" name="T62"/>
              <a:gd fmla="*/ 64 h 79" name="T63"/>
              <a:gd fmla="*/ 48 w 61" name="T64"/>
              <a:gd fmla="*/ 56 h 79" name="T65"/>
              <a:gd fmla="*/ 57 w 61" name="T66"/>
              <a:gd fmla="*/ 46 h 79" name="T67"/>
              <a:gd fmla="*/ 57 w 61" name="T68"/>
              <a:gd fmla="*/ 46 h 79" name="T69"/>
              <a:gd fmla="*/ 61 w 61" name="T70"/>
              <a:gd fmla="*/ 30 h 79" name="T71"/>
              <a:gd fmla="*/ 52 w 61" name="T72"/>
              <a:gd fmla="*/ 42 h 79" name="T73"/>
              <a:gd fmla="*/ 52 w 61" name="T74"/>
              <a:gd fmla="*/ 42 h 79" name="T75"/>
              <a:gd fmla="*/ 52 w 61" name="T76"/>
              <a:gd fmla="*/ 42 h 79" name="T77"/>
              <a:gd fmla="*/ 52 w 61" name="T78"/>
              <a:gd fmla="*/ 42 h 79" name="T79"/>
              <a:gd fmla="*/ 43 w 61" name="T80"/>
              <a:gd fmla="*/ 51 h 79" name="T81"/>
              <a:gd fmla="*/ 42 w 61" name="T82"/>
              <a:gd fmla="*/ 54 h 79" name="T83"/>
              <a:gd fmla="*/ 42 w 61" name="T84"/>
              <a:gd fmla="*/ 54 h 79" name="T85"/>
              <a:gd fmla="*/ 42 w 61" name="T86"/>
              <a:gd fmla="*/ 61 h 79" name="T87"/>
              <a:gd fmla="*/ 19 w 61" name="T88"/>
              <a:gd fmla="*/ 61 h 79" name="T89"/>
              <a:gd fmla="*/ 19 w 61" name="T90"/>
              <a:gd fmla="*/ 54 h 79" name="T91"/>
              <a:gd fmla="*/ 18 w 61" name="T92"/>
              <a:gd fmla="*/ 51 h 79" name="T93"/>
              <a:gd fmla="*/ 9 w 61" name="T94"/>
              <a:gd fmla="*/ 42 h 79" name="T95"/>
              <a:gd fmla="*/ 9 w 61" name="T96"/>
              <a:gd fmla="*/ 42 h 79" name="T97"/>
              <a:gd fmla="*/ 6 w 61" name="T98"/>
              <a:gd fmla="*/ 30 h 79" name="T99"/>
              <a:gd fmla="*/ 13 w 61" name="T100"/>
              <a:gd fmla="*/ 13 h 79" name="T101"/>
              <a:gd fmla="*/ 31 w 61" name="T102"/>
              <a:gd fmla="*/ 6 h 79" name="T103"/>
              <a:gd fmla="*/ 48 w 61" name="T104"/>
              <a:gd fmla="*/ 13 h 79" name="T105"/>
              <a:gd fmla="*/ 55 w 61" name="T106"/>
              <a:gd fmla="*/ 30 h 79" name="T107"/>
              <a:gd fmla="*/ 52 w 61" name="T108"/>
              <a:gd fmla="*/ 42 h 79" name="T109"/>
              <a:gd fmla="*/ 39 w 61" name="T110"/>
              <a:gd fmla="*/ 76 h 79" name="T111"/>
              <a:gd fmla="*/ 39 w 61" name="T112"/>
              <a:gd fmla="*/ 76 h 79" name="T113"/>
              <a:gd fmla="*/ 22 w 61" name="T114"/>
              <a:gd fmla="*/ 76 h 79" name="T115"/>
              <a:gd fmla="*/ 20 w 61" name="T116"/>
              <a:gd fmla="*/ 78 h 79" name="T117"/>
              <a:gd fmla="*/ 22 w 61" name="T118"/>
              <a:gd fmla="*/ 79 h 79" name="T119"/>
              <a:gd fmla="*/ 39 w 61" name="T120"/>
              <a:gd fmla="*/ 79 h 79" name="T121"/>
              <a:gd fmla="*/ 41 w 61" name="T122"/>
              <a:gd fmla="*/ 78 h 79" name="T123"/>
              <a:gd fmla="*/ 39 w 61" name="T124"/>
              <a:gd fmla="*/ 76 h 7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9" w="61">
                <a:moveTo>
                  <a:pt x="41" y="29"/>
                </a:moveTo>
                <a:cubicBezTo>
                  <a:pt x="38" y="31"/>
                  <a:pt x="34" y="33"/>
                  <a:pt x="31" y="33"/>
                </a:cubicBezTo>
                <a:cubicBezTo>
                  <a:pt x="29" y="33"/>
                  <a:pt x="27" y="32"/>
                  <a:pt x="25" y="32"/>
                </a:cubicBezTo>
                <a:cubicBezTo>
                  <a:pt x="24" y="31"/>
                  <a:pt x="22" y="30"/>
                  <a:pt x="21" y="29"/>
                </a:cubicBezTo>
                <a:cubicBezTo>
                  <a:pt x="20" y="28"/>
                  <a:pt x="19" y="28"/>
                  <a:pt x="18" y="29"/>
                </a:cubicBezTo>
                <a:cubicBezTo>
                  <a:pt x="17" y="29"/>
                  <a:pt x="17" y="31"/>
                  <a:pt x="18" y="31"/>
                </a:cubicBezTo>
                <a:cubicBezTo>
                  <a:pt x="20" y="33"/>
                  <a:pt x="22" y="34"/>
                  <a:pt x="24" y="35"/>
                </a:cubicBezTo>
                <a:cubicBezTo>
                  <a:pt x="26" y="36"/>
                  <a:pt x="28" y="37"/>
                  <a:pt x="31" y="37"/>
                </a:cubicBezTo>
                <a:cubicBezTo>
                  <a:pt x="36" y="37"/>
                  <a:pt x="40" y="35"/>
                  <a:pt x="43" y="31"/>
                </a:cubicBezTo>
                <a:cubicBezTo>
                  <a:pt x="44" y="31"/>
                  <a:pt x="44" y="29"/>
                  <a:pt x="43" y="29"/>
                </a:cubicBezTo>
                <a:cubicBezTo>
                  <a:pt x="42" y="28"/>
                  <a:pt x="41" y="28"/>
                  <a:pt x="41" y="29"/>
                </a:cubicBezTo>
                <a:close/>
                <a:moveTo>
                  <a:pt x="45" y="69"/>
                </a:moveTo>
                <a:cubicBezTo>
                  <a:pt x="45" y="69"/>
                  <a:pt x="45" y="69"/>
                  <a:pt x="45" y="69"/>
                </a:cubicBezTo>
                <a:cubicBezTo>
                  <a:pt x="16" y="69"/>
                  <a:pt x="16" y="69"/>
                  <a:pt x="16" y="69"/>
                </a:cubicBezTo>
                <a:cubicBezTo>
                  <a:pt x="15" y="69"/>
                  <a:pt x="14" y="70"/>
                  <a:pt x="14" y="71"/>
                </a:cubicBezTo>
                <a:cubicBezTo>
                  <a:pt x="14" y="72"/>
                  <a:pt x="15" y="73"/>
                  <a:pt x="16" y="73"/>
                </a:cubicBezTo>
                <a:cubicBezTo>
                  <a:pt x="45" y="73"/>
                  <a:pt x="45" y="73"/>
                  <a:pt x="45" y="73"/>
                </a:cubicBezTo>
                <a:cubicBezTo>
                  <a:pt x="46" y="73"/>
                  <a:pt x="47" y="72"/>
                  <a:pt x="47" y="71"/>
                </a:cubicBezTo>
                <a:cubicBezTo>
                  <a:pt x="47" y="70"/>
                  <a:pt x="46" y="69"/>
                  <a:pt x="45" y="69"/>
                </a:cubicBezTo>
                <a:close/>
                <a:moveTo>
                  <a:pt x="61" y="30"/>
                </a:moveTo>
                <a:cubicBezTo>
                  <a:pt x="61" y="30"/>
                  <a:pt x="61" y="30"/>
                  <a:pt x="61" y="30"/>
                </a:cubicBezTo>
                <a:cubicBezTo>
                  <a:pt x="61" y="22"/>
                  <a:pt x="58" y="14"/>
                  <a:pt x="52" y="9"/>
                </a:cubicBezTo>
                <a:cubicBezTo>
                  <a:pt x="47" y="3"/>
                  <a:pt x="39" y="0"/>
                  <a:pt x="31" y="0"/>
                </a:cubicBezTo>
                <a:cubicBezTo>
                  <a:pt x="22" y="0"/>
                  <a:pt x="14" y="3"/>
                  <a:pt x="9" y="9"/>
                </a:cubicBezTo>
                <a:cubicBezTo>
                  <a:pt x="3" y="14"/>
                  <a:pt x="0" y="22"/>
                  <a:pt x="0" y="30"/>
                </a:cubicBezTo>
                <a:cubicBezTo>
                  <a:pt x="0" y="36"/>
                  <a:pt x="1" y="41"/>
                  <a:pt x="4" y="46"/>
                </a:cubicBezTo>
                <a:cubicBezTo>
                  <a:pt x="4" y="46"/>
                  <a:pt x="4" y="46"/>
                  <a:pt x="4" y="46"/>
                </a:cubicBezTo>
                <a:cubicBezTo>
                  <a:pt x="6" y="50"/>
                  <a:pt x="9" y="53"/>
                  <a:pt x="13" y="56"/>
                </a:cubicBezTo>
                <a:cubicBezTo>
                  <a:pt x="13" y="64"/>
                  <a:pt x="13" y="64"/>
                  <a:pt x="13" y="64"/>
                </a:cubicBezTo>
                <a:cubicBezTo>
                  <a:pt x="13" y="66"/>
                  <a:pt x="15" y="67"/>
                  <a:pt x="16" y="67"/>
                </a:cubicBezTo>
                <a:cubicBezTo>
                  <a:pt x="45" y="67"/>
                  <a:pt x="45" y="67"/>
                  <a:pt x="45" y="67"/>
                </a:cubicBezTo>
                <a:cubicBezTo>
                  <a:pt x="47" y="67"/>
                  <a:pt x="48" y="66"/>
                  <a:pt x="48" y="64"/>
                </a:cubicBezTo>
                <a:cubicBezTo>
                  <a:pt x="48" y="56"/>
                  <a:pt x="48" y="56"/>
                  <a:pt x="48" y="56"/>
                </a:cubicBezTo>
                <a:cubicBezTo>
                  <a:pt x="52" y="53"/>
                  <a:pt x="55" y="50"/>
                  <a:pt x="57" y="46"/>
                </a:cubicBezTo>
                <a:cubicBezTo>
                  <a:pt x="57" y="46"/>
                  <a:pt x="57" y="46"/>
                  <a:pt x="57" y="46"/>
                </a:cubicBezTo>
                <a:cubicBezTo>
                  <a:pt x="60" y="41"/>
                  <a:pt x="61" y="36"/>
                  <a:pt x="61" y="30"/>
                </a:cubicBezTo>
                <a:close/>
                <a:moveTo>
                  <a:pt x="52" y="42"/>
                </a:moveTo>
                <a:cubicBezTo>
                  <a:pt x="52" y="42"/>
                  <a:pt x="52" y="42"/>
                  <a:pt x="52" y="42"/>
                </a:cubicBezTo>
                <a:cubicBezTo>
                  <a:pt x="52" y="42"/>
                  <a:pt x="52" y="42"/>
                  <a:pt x="52" y="42"/>
                </a:cubicBezTo>
                <a:cubicBezTo>
                  <a:pt x="52" y="42"/>
                  <a:pt x="52" y="42"/>
                  <a:pt x="52" y="42"/>
                </a:cubicBezTo>
                <a:cubicBezTo>
                  <a:pt x="50" y="46"/>
                  <a:pt x="47" y="49"/>
                  <a:pt x="43" y="51"/>
                </a:cubicBezTo>
                <a:cubicBezTo>
                  <a:pt x="42" y="52"/>
                  <a:pt x="42" y="53"/>
                  <a:pt x="42" y="54"/>
                </a:cubicBezTo>
                <a:cubicBezTo>
                  <a:pt x="42" y="54"/>
                  <a:pt x="42" y="54"/>
                  <a:pt x="42" y="54"/>
                </a:cubicBezTo>
                <a:cubicBezTo>
                  <a:pt x="42" y="61"/>
                  <a:pt x="42" y="61"/>
                  <a:pt x="42" y="61"/>
                </a:cubicBezTo>
                <a:cubicBezTo>
                  <a:pt x="19" y="61"/>
                  <a:pt x="19" y="61"/>
                  <a:pt x="19" y="61"/>
                </a:cubicBezTo>
                <a:cubicBezTo>
                  <a:pt x="19" y="54"/>
                  <a:pt x="19" y="54"/>
                  <a:pt x="19" y="54"/>
                </a:cubicBezTo>
                <a:cubicBezTo>
                  <a:pt x="19" y="53"/>
                  <a:pt x="19" y="52"/>
                  <a:pt x="18" y="51"/>
                </a:cubicBezTo>
                <a:cubicBezTo>
                  <a:pt x="14" y="49"/>
                  <a:pt x="11" y="46"/>
                  <a:pt x="9" y="42"/>
                </a:cubicBezTo>
                <a:cubicBezTo>
                  <a:pt x="9" y="42"/>
                  <a:pt x="9" y="42"/>
                  <a:pt x="9" y="42"/>
                </a:cubicBezTo>
                <a:cubicBezTo>
                  <a:pt x="7" y="39"/>
                  <a:pt x="6" y="35"/>
                  <a:pt x="6" y="30"/>
                </a:cubicBezTo>
                <a:cubicBezTo>
                  <a:pt x="6" y="24"/>
                  <a:pt x="9" y="17"/>
                  <a:pt x="13" y="13"/>
                </a:cubicBezTo>
                <a:cubicBezTo>
                  <a:pt x="18" y="9"/>
                  <a:pt x="24" y="6"/>
                  <a:pt x="31" y="6"/>
                </a:cubicBezTo>
                <a:cubicBezTo>
                  <a:pt x="37" y="6"/>
                  <a:pt x="43" y="9"/>
                  <a:pt x="48" y="13"/>
                </a:cubicBezTo>
                <a:cubicBezTo>
                  <a:pt x="52" y="17"/>
                  <a:pt x="55" y="24"/>
                  <a:pt x="55" y="30"/>
                </a:cubicBezTo>
                <a:cubicBezTo>
                  <a:pt x="55" y="35"/>
                  <a:pt x="54" y="39"/>
                  <a:pt x="52" y="42"/>
                </a:cubicBezTo>
                <a:close/>
                <a:moveTo>
                  <a:pt x="39" y="76"/>
                </a:moveTo>
                <a:cubicBezTo>
                  <a:pt x="39" y="76"/>
                  <a:pt x="39" y="76"/>
                  <a:pt x="39" y="76"/>
                </a:cubicBezTo>
                <a:cubicBezTo>
                  <a:pt x="22" y="76"/>
                  <a:pt x="22" y="76"/>
                  <a:pt x="22" y="76"/>
                </a:cubicBezTo>
                <a:cubicBezTo>
                  <a:pt x="21" y="76"/>
                  <a:pt x="20" y="77"/>
                  <a:pt x="20" y="78"/>
                </a:cubicBezTo>
                <a:cubicBezTo>
                  <a:pt x="20" y="79"/>
                  <a:pt x="21" y="79"/>
                  <a:pt x="22" y="79"/>
                </a:cubicBezTo>
                <a:cubicBezTo>
                  <a:pt x="39" y="79"/>
                  <a:pt x="39" y="79"/>
                  <a:pt x="39" y="79"/>
                </a:cubicBezTo>
                <a:cubicBezTo>
                  <a:pt x="40" y="79"/>
                  <a:pt x="41" y="79"/>
                  <a:pt x="41" y="78"/>
                </a:cubicBezTo>
                <a:cubicBezTo>
                  <a:pt x="41" y="77"/>
                  <a:pt x="40" y="76"/>
                  <a:pt x="39" y="7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7" name="Freeform 29"/>
          <p:cNvSpPr>
            <a:spLocks noEditPoints="1"/>
          </p:cNvSpPr>
          <p:nvPr/>
        </p:nvSpPr>
        <p:spPr bwMode="auto">
          <a:xfrm>
            <a:off x="3933825" y="1866900"/>
            <a:ext cx="304800" cy="303213"/>
          </a:xfrm>
          <a:custGeom>
            <a:gdLst>
              <a:gd fmla="*/ 35 w 81" name="T0"/>
              <a:gd fmla="*/ 26 h 81" name="T1"/>
              <a:gd fmla="*/ 39 w 81" name="T2"/>
              <a:gd fmla="*/ 15 h 81" name="T3"/>
              <a:gd fmla="*/ 45 w 81" name="T4"/>
              <a:gd fmla="*/ 10 h 81" name="T5"/>
              <a:gd fmla="*/ 56 w 81" name="T6"/>
              <a:gd fmla="*/ 1 h 81" name="T7"/>
              <a:gd fmla="*/ 71 w 81" name="T8"/>
              <a:gd fmla="*/ 4 h 81" name="T9"/>
              <a:gd fmla="*/ 74 w 81" name="T10"/>
              <a:gd fmla="*/ 7 h 81" name="T11"/>
              <a:gd fmla="*/ 80 w 81" name="T12"/>
              <a:gd fmla="*/ 14 h 81" name="T13"/>
              <a:gd fmla="*/ 77 w 81" name="T14"/>
              <a:gd fmla="*/ 30 h 81" name="T15"/>
              <a:gd fmla="*/ 65 w 81" name="T16"/>
              <a:gd fmla="*/ 41 h 81" name="T17"/>
              <a:gd fmla="*/ 52 w 81" name="T18"/>
              <a:gd fmla="*/ 42 h 81" name="T19"/>
              <a:gd fmla="*/ 61 w 81" name="T20"/>
              <a:gd fmla="*/ 37 h 81" name="T21"/>
              <a:gd fmla="*/ 66 w 81" name="T22"/>
              <a:gd fmla="*/ 31 h 81" name="T23"/>
              <a:gd fmla="*/ 74 w 81" name="T24"/>
              <a:gd fmla="*/ 20 h 81" name="T25"/>
              <a:gd fmla="*/ 72 w 81" name="T26"/>
              <a:gd fmla="*/ 14 h 81" name="T27"/>
              <a:gd fmla="*/ 67 w 81" name="T28"/>
              <a:gd fmla="*/ 9 h 81" name="T29"/>
              <a:gd fmla="*/ 61 w 81" name="T30"/>
              <a:gd fmla="*/ 6 h 81" name="T31"/>
              <a:gd fmla="*/ 55 w 81" name="T32"/>
              <a:gd fmla="*/ 8 h 81" name="T33"/>
              <a:gd fmla="*/ 50 w 81" name="T34"/>
              <a:gd fmla="*/ 14 h 81" name="T35"/>
              <a:gd fmla="*/ 42 w 81" name="T36"/>
              <a:gd fmla="*/ 22 h 81" name="T37"/>
              <a:gd fmla="*/ 60 w 81" name="T38"/>
              <a:gd fmla="*/ 53 h 81" name="T39"/>
              <a:gd fmla="*/ 70 w 81" name="T40"/>
              <a:gd fmla="*/ 49 h 81" name="T41"/>
              <a:gd fmla="*/ 60 w 81" name="T42"/>
              <a:gd fmla="*/ 53 h 81" name="T43"/>
              <a:gd fmla="*/ 24 w 81" name="T44"/>
              <a:gd fmla="*/ 24 h 81" name="T45"/>
              <a:gd fmla="*/ 15 w 81" name="T46"/>
              <a:gd fmla="*/ 15 h 81" name="T47"/>
              <a:gd fmla="*/ 56 w 81" name="T48"/>
              <a:gd fmla="*/ 59 h 81" name="T49"/>
              <a:gd fmla="*/ 59 w 81" name="T50"/>
              <a:gd fmla="*/ 56 h 81" name="T51"/>
              <a:gd fmla="*/ 63 w 81" name="T52"/>
              <a:gd fmla="*/ 66 h 81" name="T53"/>
              <a:gd fmla="*/ 31 w 81" name="T54"/>
              <a:gd fmla="*/ 20 h 81" name="T55"/>
              <a:gd fmla="*/ 28 w 81" name="T56"/>
              <a:gd fmla="*/ 10 h 81" name="T57"/>
              <a:gd fmla="*/ 31 w 81" name="T58"/>
              <a:gd fmla="*/ 20 h 81" name="T59"/>
              <a:gd fmla="*/ 51 w 81" name="T60"/>
              <a:gd fmla="*/ 58 h 81" name="T61"/>
              <a:gd fmla="*/ 51 w 81" name="T62"/>
              <a:gd fmla="*/ 72 h 81" name="T63"/>
              <a:gd fmla="*/ 20 w 81" name="T64"/>
              <a:gd fmla="*/ 28 h 81" name="T65"/>
              <a:gd fmla="*/ 20 w 81" name="T66"/>
              <a:gd fmla="*/ 32 h 81" name="T67"/>
              <a:gd fmla="*/ 10 w 81" name="T68"/>
              <a:gd fmla="*/ 28 h 81" name="T69"/>
              <a:gd fmla="*/ 39 w 81" name="T70"/>
              <a:gd fmla="*/ 55 h 81" name="T71"/>
              <a:gd fmla="*/ 31 w 81" name="T72"/>
              <a:gd fmla="*/ 67 h 81" name="T73"/>
              <a:gd fmla="*/ 25 w 81" name="T74"/>
              <a:gd fmla="*/ 72 h 81" name="T75"/>
              <a:gd fmla="*/ 16 w 81" name="T76"/>
              <a:gd fmla="*/ 74 h 81" name="T77"/>
              <a:gd fmla="*/ 14 w 81" name="T78"/>
              <a:gd fmla="*/ 72 h 81" name="T79"/>
              <a:gd fmla="*/ 8 w 81" name="T80"/>
              <a:gd fmla="*/ 67 h 81" name="T81"/>
              <a:gd fmla="*/ 6 w 81" name="T82"/>
              <a:gd fmla="*/ 58 h 81" name="T83"/>
              <a:gd fmla="*/ 20 w 81" name="T84"/>
              <a:gd fmla="*/ 44 h 81" name="T85"/>
              <a:gd fmla="*/ 25 w 81" name="T86"/>
              <a:gd fmla="*/ 42 h 81" name="T87"/>
              <a:gd fmla="*/ 20 w 81" name="T88"/>
              <a:gd fmla="*/ 37 h 81" name="T89"/>
              <a:gd fmla="*/ 10 w 81" name="T90"/>
              <a:gd fmla="*/ 45 h 81" name="T91"/>
              <a:gd fmla="*/ 0 w 81" name="T92"/>
              <a:gd fmla="*/ 61 h 81" name="T93"/>
              <a:gd fmla="*/ 4 w 81" name="T94"/>
              <a:gd fmla="*/ 71 h 81" name="T95"/>
              <a:gd fmla="*/ 9 w 81" name="T96"/>
              <a:gd fmla="*/ 77 h 81" name="T97"/>
              <a:gd fmla="*/ 25 w 81" name="T98"/>
              <a:gd fmla="*/ 80 h 81" name="T99"/>
              <a:gd fmla="*/ 35 w 81" name="T100"/>
              <a:gd fmla="*/ 71 h 81" name="T101"/>
              <a:gd fmla="*/ 44 w 81" name="T102"/>
              <a:gd fmla="*/ 61 h 81" name="T103"/>
              <a:gd fmla="*/ 39 w 81" name="T104"/>
              <a:gd fmla="*/ 55 h 8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1" w="81">
                <a:moveTo>
                  <a:pt x="41" y="26"/>
                </a:moveTo>
                <a:cubicBezTo>
                  <a:pt x="41" y="27"/>
                  <a:pt x="40" y="29"/>
                  <a:pt x="38" y="29"/>
                </a:cubicBezTo>
                <a:cubicBezTo>
                  <a:pt x="37" y="29"/>
                  <a:pt x="35" y="27"/>
                  <a:pt x="35" y="26"/>
                </a:cubicBezTo>
                <a:cubicBezTo>
                  <a:pt x="35" y="24"/>
                  <a:pt x="36" y="22"/>
                  <a:pt x="36" y="20"/>
                </a:cubicBezTo>
                <a:cubicBezTo>
                  <a:pt x="37" y="18"/>
                  <a:pt x="38" y="17"/>
                  <a:pt x="39" y="15"/>
                </a:cubicBezTo>
                <a:cubicBezTo>
                  <a:pt x="39" y="15"/>
                  <a:pt x="39" y="15"/>
                  <a:pt x="39" y="15"/>
                </a:cubicBezTo>
                <a:cubicBezTo>
                  <a:pt x="39" y="15"/>
                  <a:pt x="39" y="15"/>
                  <a:pt x="39" y="15"/>
                </a:cubicBezTo>
                <a:cubicBezTo>
                  <a:pt x="45" y="10"/>
                  <a:pt x="45" y="10"/>
                  <a:pt x="45" y="10"/>
                </a:cubicBezTo>
                <a:cubicBezTo>
                  <a:pt x="45" y="10"/>
                  <a:pt x="45" y="10"/>
                  <a:pt x="45" y="10"/>
                </a:cubicBezTo>
                <a:cubicBezTo>
                  <a:pt x="51" y="4"/>
                  <a:pt x="51" y="4"/>
                  <a:pt x="51" y="4"/>
                </a:cubicBezTo>
                <a:cubicBezTo>
                  <a:pt x="51" y="4"/>
                  <a:pt x="51" y="4"/>
                  <a:pt x="51" y="4"/>
                </a:cubicBezTo>
                <a:cubicBezTo>
                  <a:pt x="52" y="3"/>
                  <a:pt x="54" y="2"/>
                  <a:pt x="56" y="1"/>
                </a:cubicBezTo>
                <a:cubicBezTo>
                  <a:pt x="57" y="0"/>
                  <a:pt x="59" y="0"/>
                  <a:pt x="61" y="0"/>
                </a:cubicBezTo>
                <a:cubicBezTo>
                  <a:pt x="63" y="0"/>
                  <a:pt x="65" y="0"/>
                  <a:pt x="67" y="1"/>
                </a:cubicBezTo>
                <a:cubicBezTo>
                  <a:pt x="68" y="2"/>
                  <a:pt x="70" y="3"/>
                  <a:pt x="71" y="4"/>
                </a:cubicBezTo>
                <a:cubicBezTo>
                  <a:pt x="71" y="4"/>
                  <a:pt x="71" y="4"/>
                  <a:pt x="71" y="4"/>
                </a:cubicBezTo>
                <a:cubicBezTo>
                  <a:pt x="74" y="7"/>
                  <a:pt x="74" y="7"/>
                  <a:pt x="74" y="7"/>
                </a:cubicBezTo>
                <a:cubicBezTo>
                  <a:pt x="74" y="7"/>
                  <a:pt x="74" y="7"/>
                  <a:pt x="74" y="7"/>
                </a:cubicBezTo>
                <a:cubicBezTo>
                  <a:pt x="77" y="9"/>
                  <a:pt x="77" y="9"/>
                  <a:pt x="77" y="9"/>
                </a:cubicBezTo>
                <a:cubicBezTo>
                  <a:pt x="77" y="10"/>
                  <a:pt x="77" y="10"/>
                  <a:pt x="77" y="10"/>
                </a:cubicBezTo>
                <a:cubicBezTo>
                  <a:pt x="78" y="11"/>
                  <a:pt x="79" y="12"/>
                  <a:pt x="80" y="14"/>
                </a:cubicBezTo>
                <a:cubicBezTo>
                  <a:pt x="80" y="16"/>
                  <a:pt x="81" y="18"/>
                  <a:pt x="81" y="20"/>
                </a:cubicBezTo>
                <a:cubicBezTo>
                  <a:pt x="81" y="21"/>
                  <a:pt x="80" y="23"/>
                  <a:pt x="80" y="25"/>
                </a:cubicBezTo>
                <a:cubicBezTo>
                  <a:pt x="79" y="27"/>
                  <a:pt x="78" y="28"/>
                  <a:pt x="77" y="30"/>
                </a:cubicBezTo>
                <a:cubicBezTo>
                  <a:pt x="71" y="35"/>
                  <a:pt x="71" y="35"/>
                  <a:pt x="71" y="35"/>
                </a:cubicBezTo>
                <a:cubicBezTo>
                  <a:pt x="65" y="41"/>
                  <a:pt x="65" y="41"/>
                  <a:pt x="65" y="41"/>
                </a:cubicBezTo>
                <a:cubicBezTo>
                  <a:pt x="65" y="41"/>
                  <a:pt x="65" y="41"/>
                  <a:pt x="65" y="41"/>
                </a:cubicBezTo>
                <a:cubicBezTo>
                  <a:pt x="64" y="43"/>
                  <a:pt x="62" y="44"/>
                  <a:pt x="60" y="44"/>
                </a:cubicBezTo>
                <a:cubicBezTo>
                  <a:pt x="59" y="45"/>
                  <a:pt x="57" y="45"/>
                  <a:pt x="55" y="45"/>
                </a:cubicBezTo>
                <a:cubicBezTo>
                  <a:pt x="53" y="45"/>
                  <a:pt x="52" y="44"/>
                  <a:pt x="52" y="42"/>
                </a:cubicBezTo>
                <a:cubicBezTo>
                  <a:pt x="52" y="40"/>
                  <a:pt x="53" y="39"/>
                  <a:pt x="55" y="39"/>
                </a:cubicBezTo>
                <a:cubicBezTo>
                  <a:pt x="56" y="39"/>
                  <a:pt x="57" y="39"/>
                  <a:pt x="58" y="38"/>
                </a:cubicBezTo>
                <a:cubicBezTo>
                  <a:pt x="59" y="38"/>
                  <a:pt x="60" y="38"/>
                  <a:pt x="61" y="37"/>
                </a:cubicBezTo>
                <a:cubicBezTo>
                  <a:pt x="61" y="37"/>
                  <a:pt x="61" y="37"/>
                  <a:pt x="61" y="37"/>
                </a:cubicBezTo>
                <a:cubicBezTo>
                  <a:pt x="66" y="31"/>
                  <a:pt x="66" y="31"/>
                  <a:pt x="66" y="31"/>
                </a:cubicBezTo>
                <a:cubicBezTo>
                  <a:pt x="66" y="31"/>
                  <a:pt x="66" y="31"/>
                  <a:pt x="66" y="31"/>
                </a:cubicBezTo>
                <a:cubicBezTo>
                  <a:pt x="72" y="25"/>
                  <a:pt x="72" y="25"/>
                  <a:pt x="72" y="25"/>
                </a:cubicBezTo>
                <a:cubicBezTo>
                  <a:pt x="73" y="25"/>
                  <a:pt x="74" y="24"/>
                  <a:pt x="74" y="23"/>
                </a:cubicBezTo>
                <a:cubicBezTo>
                  <a:pt x="74" y="22"/>
                  <a:pt x="74" y="21"/>
                  <a:pt x="74" y="20"/>
                </a:cubicBezTo>
                <a:cubicBezTo>
                  <a:pt x="74" y="18"/>
                  <a:pt x="74" y="17"/>
                  <a:pt x="74" y="16"/>
                </a:cubicBezTo>
                <a:cubicBezTo>
                  <a:pt x="74" y="15"/>
                  <a:pt x="73" y="15"/>
                  <a:pt x="72" y="14"/>
                </a:cubicBezTo>
                <a:cubicBezTo>
                  <a:pt x="72" y="14"/>
                  <a:pt x="72" y="14"/>
                  <a:pt x="72" y="14"/>
                </a:cubicBezTo>
                <a:cubicBezTo>
                  <a:pt x="69" y="11"/>
                  <a:pt x="69" y="11"/>
                  <a:pt x="69" y="11"/>
                </a:cubicBezTo>
                <a:cubicBezTo>
                  <a:pt x="69" y="11"/>
                  <a:pt x="69" y="11"/>
                  <a:pt x="69" y="11"/>
                </a:cubicBezTo>
                <a:cubicBezTo>
                  <a:pt x="67" y="9"/>
                  <a:pt x="67" y="9"/>
                  <a:pt x="67" y="9"/>
                </a:cubicBezTo>
                <a:cubicBezTo>
                  <a:pt x="67" y="8"/>
                  <a:pt x="67" y="8"/>
                  <a:pt x="67" y="8"/>
                </a:cubicBezTo>
                <a:cubicBezTo>
                  <a:pt x="66" y="8"/>
                  <a:pt x="65" y="7"/>
                  <a:pt x="64" y="7"/>
                </a:cubicBezTo>
                <a:cubicBezTo>
                  <a:pt x="63" y="6"/>
                  <a:pt x="62" y="6"/>
                  <a:pt x="61" y="6"/>
                </a:cubicBezTo>
                <a:cubicBezTo>
                  <a:pt x="60" y="6"/>
                  <a:pt x="59" y="6"/>
                  <a:pt x="58" y="7"/>
                </a:cubicBezTo>
                <a:cubicBezTo>
                  <a:pt x="57" y="7"/>
                  <a:pt x="56" y="8"/>
                  <a:pt x="55" y="8"/>
                </a:cubicBezTo>
                <a:cubicBezTo>
                  <a:pt x="55" y="8"/>
                  <a:pt x="55" y="8"/>
                  <a:pt x="55" y="8"/>
                </a:cubicBezTo>
                <a:cubicBezTo>
                  <a:pt x="55" y="8"/>
                  <a:pt x="55" y="8"/>
                  <a:pt x="55" y="8"/>
                </a:cubicBezTo>
                <a:cubicBezTo>
                  <a:pt x="50" y="14"/>
                  <a:pt x="50" y="14"/>
                  <a:pt x="50" y="14"/>
                </a:cubicBezTo>
                <a:cubicBezTo>
                  <a:pt x="50" y="14"/>
                  <a:pt x="50" y="14"/>
                  <a:pt x="50" y="14"/>
                </a:cubicBezTo>
                <a:cubicBezTo>
                  <a:pt x="44" y="20"/>
                  <a:pt x="44" y="20"/>
                  <a:pt x="44" y="20"/>
                </a:cubicBezTo>
                <a:cubicBezTo>
                  <a:pt x="44" y="20"/>
                  <a:pt x="44" y="20"/>
                  <a:pt x="44" y="20"/>
                </a:cubicBezTo>
                <a:cubicBezTo>
                  <a:pt x="43" y="21"/>
                  <a:pt x="42" y="22"/>
                  <a:pt x="42" y="22"/>
                </a:cubicBezTo>
                <a:cubicBezTo>
                  <a:pt x="42" y="23"/>
                  <a:pt x="41" y="25"/>
                  <a:pt x="41" y="26"/>
                </a:cubicBezTo>
                <a:close/>
                <a:moveTo>
                  <a:pt x="60" y="53"/>
                </a:moveTo>
                <a:cubicBezTo>
                  <a:pt x="60" y="53"/>
                  <a:pt x="60" y="53"/>
                  <a:pt x="60" y="53"/>
                </a:cubicBezTo>
                <a:cubicBezTo>
                  <a:pt x="59" y="53"/>
                  <a:pt x="58" y="52"/>
                  <a:pt x="58" y="51"/>
                </a:cubicBezTo>
                <a:cubicBezTo>
                  <a:pt x="58" y="50"/>
                  <a:pt x="59" y="49"/>
                  <a:pt x="60" y="49"/>
                </a:cubicBezTo>
                <a:cubicBezTo>
                  <a:pt x="70" y="49"/>
                  <a:pt x="70" y="49"/>
                  <a:pt x="70" y="49"/>
                </a:cubicBezTo>
                <a:cubicBezTo>
                  <a:pt x="71" y="49"/>
                  <a:pt x="72" y="50"/>
                  <a:pt x="72" y="51"/>
                </a:cubicBezTo>
                <a:cubicBezTo>
                  <a:pt x="72" y="52"/>
                  <a:pt x="71" y="53"/>
                  <a:pt x="70" y="53"/>
                </a:cubicBezTo>
                <a:cubicBezTo>
                  <a:pt x="60" y="53"/>
                  <a:pt x="60" y="53"/>
                  <a:pt x="60" y="53"/>
                </a:cubicBezTo>
                <a:close/>
                <a:moveTo>
                  <a:pt x="24" y="22"/>
                </a:moveTo>
                <a:cubicBezTo>
                  <a:pt x="24" y="22"/>
                  <a:pt x="24" y="22"/>
                  <a:pt x="24" y="22"/>
                </a:cubicBezTo>
                <a:cubicBezTo>
                  <a:pt x="25" y="23"/>
                  <a:pt x="25" y="24"/>
                  <a:pt x="24" y="24"/>
                </a:cubicBezTo>
                <a:cubicBezTo>
                  <a:pt x="24" y="25"/>
                  <a:pt x="22" y="25"/>
                  <a:pt x="22" y="24"/>
                </a:cubicBezTo>
                <a:cubicBezTo>
                  <a:pt x="15" y="17"/>
                  <a:pt x="15" y="17"/>
                  <a:pt x="15" y="17"/>
                </a:cubicBezTo>
                <a:cubicBezTo>
                  <a:pt x="14" y="17"/>
                  <a:pt x="14" y="15"/>
                  <a:pt x="15" y="15"/>
                </a:cubicBezTo>
                <a:cubicBezTo>
                  <a:pt x="15" y="14"/>
                  <a:pt x="16" y="14"/>
                  <a:pt x="17" y="15"/>
                </a:cubicBezTo>
                <a:cubicBezTo>
                  <a:pt x="24" y="22"/>
                  <a:pt x="24" y="22"/>
                  <a:pt x="24" y="22"/>
                </a:cubicBezTo>
                <a:close/>
                <a:moveTo>
                  <a:pt x="56" y="59"/>
                </a:moveTo>
                <a:cubicBezTo>
                  <a:pt x="56" y="59"/>
                  <a:pt x="56" y="59"/>
                  <a:pt x="56" y="59"/>
                </a:cubicBezTo>
                <a:cubicBezTo>
                  <a:pt x="55" y="58"/>
                  <a:pt x="55" y="57"/>
                  <a:pt x="56" y="56"/>
                </a:cubicBezTo>
                <a:cubicBezTo>
                  <a:pt x="57" y="55"/>
                  <a:pt x="58" y="55"/>
                  <a:pt x="59" y="56"/>
                </a:cubicBezTo>
                <a:cubicBezTo>
                  <a:pt x="66" y="63"/>
                  <a:pt x="66" y="63"/>
                  <a:pt x="66" y="63"/>
                </a:cubicBezTo>
                <a:cubicBezTo>
                  <a:pt x="67" y="64"/>
                  <a:pt x="67" y="65"/>
                  <a:pt x="66" y="66"/>
                </a:cubicBezTo>
                <a:cubicBezTo>
                  <a:pt x="65" y="67"/>
                  <a:pt x="64" y="67"/>
                  <a:pt x="63" y="66"/>
                </a:cubicBezTo>
                <a:cubicBezTo>
                  <a:pt x="56" y="59"/>
                  <a:pt x="56" y="59"/>
                  <a:pt x="56" y="59"/>
                </a:cubicBezTo>
                <a:close/>
                <a:moveTo>
                  <a:pt x="31" y="20"/>
                </a:moveTo>
                <a:cubicBezTo>
                  <a:pt x="31" y="20"/>
                  <a:pt x="31" y="20"/>
                  <a:pt x="31" y="20"/>
                </a:cubicBezTo>
                <a:cubicBezTo>
                  <a:pt x="31" y="21"/>
                  <a:pt x="31" y="22"/>
                  <a:pt x="30" y="22"/>
                </a:cubicBezTo>
                <a:cubicBezTo>
                  <a:pt x="29" y="22"/>
                  <a:pt x="28" y="21"/>
                  <a:pt x="28" y="20"/>
                </a:cubicBezTo>
                <a:cubicBezTo>
                  <a:pt x="28" y="10"/>
                  <a:pt x="28" y="10"/>
                  <a:pt x="28" y="10"/>
                </a:cubicBezTo>
                <a:cubicBezTo>
                  <a:pt x="28" y="9"/>
                  <a:pt x="29" y="9"/>
                  <a:pt x="30" y="9"/>
                </a:cubicBezTo>
                <a:cubicBezTo>
                  <a:pt x="31" y="9"/>
                  <a:pt x="31" y="9"/>
                  <a:pt x="31" y="10"/>
                </a:cubicBezTo>
                <a:cubicBezTo>
                  <a:pt x="31" y="20"/>
                  <a:pt x="31" y="20"/>
                  <a:pt x="31" y="20"/>
                </a:cubicBezTo>
                <a:close/>
                <a:moveTo>
                  <a:pt x="49" y="60"/>
                </a:moveTo>
                <a:cubicBezTo>
                  <a:pt x="49" y="60"/>
                  <a:pt x="49" y="60"/>
                  <a:pt x="49" y="60"/>
                </a:cubicBezTo>
                <a:cubicBezTo>
                  <a:pt x="49" y="59"/>
                  <a:pt x="50" y="58"/>
                  <a:pt x="51" y="58"/>
                </a:cubicBezTo>
                <a:cubicBezTo>
                  <a:pt x="52" y="58"/>
                  <a:pt x="53" y="59"/>
                  <a:pt x="53" y="60"/>
                </a:cubicBezTo>
                <a:cubicBezTo>
                  <a:pt x="53" y="70"/>
                  <a:pt x="53" y="70"/>
                  <a:pt x="53" y="70"/>
                </a:cubicBezTo>
                <a:cubicBezTo>
                  <a:pt x="53" y="71"/>
                  <a:pt x="52" y="72"/>
                  <a:pt x="51" y="72"/>
                </a:cubicBezTo>
                <a:cubicBezTo>
                  <a:pt x="50" y="72"/>
                  <a:pt x="49" y="71"/>
                  <a:pt x="49" y="70"/>
                </a:cubicBezTo>
                <a:cubicBezTo>
                  <a:pt x="49" y="60"/>
                  <a:pt x="49" y="60"/>
                  <a:pt x="49" y="60"/>
                </a:cubicBezTo>
                <a:close/>
                <a:moveTo>
                  <a:pt x="20" y="28"/>
                </a:moveTo>
                <a:cubicBezTo>
                  <a:pt x="20" y="28"/>
                  <a:pt x="20" y="28"/>
                  <a:pt x="20" y="28"/>
                </a:cubicBezTo>
                <a:cubicBezTo>
                  <a:pt x="21" y="28"/>
                  <a:pt x="22" y="29"/>
                  <a:pt x="22" y="30"/>
                </a:cubicBezTo>
                <a:cubicBezTo>
                  <a:pt x="22" y="31"/>
                  <a:pt x="21" y="32"/>
                  <a:pt x="20" y="32"/>
                </a:cubicBezTo>
                <a:cubicBezTo>
                  <a:pt x="10" y="32"/>
                  <a:pt x="10" y="32"/>
                  <a:pt x="10" y="32"/>
                </a:cubicBezTo>
                <a:cubicBezTo>
                  <a:pt x="9" y="32"/>
                  <a:pt x="8" y="31"/>
                  <a:pt x="8" y="30"/>
                </a:cubicBezTo>
                <a:cubicBezTo>
                  <a:pt x="8" y="29"/>
                  <a:pt x="9" y="28"/>
                  <a:pt x="10" y="28"/>
                </a:cubicBezTo>
                <a:cubicBezTo>
                  <a:pt x="20" y="28"/>
                  <a:pt x="20" y="28"/>
                  <a:pt x="20" y="28"/>
                </a:cubicBezTo>
                <a:close/>
                <a:moveTo>
                  <a:pt x="39" y="55"/>
                </a:moveTo>
                <a:cubicBezTo>
                  <a:pt x="39" y="55"/>
                  <a:pt x="39" y="55"/>
                  <a:pt x="39" y="55"/>
                </a:cubicBezTo>
                <a:cubicBezTo>
                  <a:pt x="39" y="56"/>
                  <a:pt x="39" y="57"/>
                  <a:pt x="38" y="58"/>
                </a:cubicBezTo>
                <a:cubicBezTo>
                  <a:pt x="38" y="59"/>
                  <a:pt x="37" y="60"/>
                  <a:pt x="37" y="61"/>
                </a:cubicBezTo>
                <a:cubicBezTo>
                  <a:pt x="31" y="67"/>
                  <a:pt x="31" y="67"/>
                  <a:pt x="31" y="67"/>
                </a:cubicBezTo>
                <a:cubicBezTo>
                  <a:pt x="31" y="67"/>
                  <a:pt x="31" y="67"/>
                  <a:pt x="31" y="67"/>
                </a:cubicBezTo>
                <a:cubicBezTo>
                  <a:pt x="25" y="72"/>
                  <a:pt x="25" y="72"/>
                  <a:pt x="25" y="72"/>
                </a:cubicBezTo>
                <a:cubicBezTo>
                  <a:pt x="25" y="72"/>
                  <a:pt x="25" y="72"/>
                  <a:pt x="25" y="72"/>
                </a:cubicBezTo>
                <a:cubicBezTo>
                  <a:pt x="24" y="73"/>
                  <a:pt x="23" y="74"/>
                  <a:pt x="23" y="74"/>
                </a:cubicBezTo>
                <a:cubicBezTo>
                  <a:pt x="21" y="74"/>
                  <a:pt x="20" y="75"/>
                  <a:pt x="19" y="75"/>
                </a:cubicBezTo>
                <a:cubicBezTo>
                  <a:pt x="18" y="75"/>
                  <a:pt x="17" y="74"/>
                  <a:pt x="16" y="74"/>
                </a:cubicBezTo>
                <a:cubicBezTo>
                  <a:pt x="15" y="74"/>
                  <a:pt x="14" y="73"/>
                  <a:pt x="14" y="72"/>
                </a:cubicBezTo>
                <a:cubicBezTo>
                  <a:pt x="14" y="72"/>
                  <a:pt x="14" y="72"/>
                  <a:pt x="14" y="72"/>
                </a:cubicBezTo>
                <a:cubicBezTo>
                  <a:pt x="14" y="72"/>
                  <a:pt x="14" y="72"/>
                  <a:pt x="14" y="72"/>
                </a:cubicBezTo>
                <a:cubicBezTo>
                  <a:pt x="11" y="70"/>
                  <a:pt x="11" y="70"/>
                  <a:pt x="11" y="70"/>
                </a:cubicBezTo>
                <a:cubicBezTo>
                  <a:pt x="8" y="67"/>
                  <a:pt x="8" y="67"/>
                  <a:pt x="8" y="67"/>
                </a:cubicBezTo>
                <a:cubicBezTo>
                  <a:pt x="8" y="67"/>
                  <a:pt x="8" y="67"/>
                  <a:pt x="8" y="67"/>
                </a:cubicBezTo>
                <a:cubicBezTo>
                  <a:pt x="7" y="66"/>
                  <a:pt x="7" y="65"/>
                  <a:pt x="6" y="64"/>
                </a:cubicBezTo>
                <a:cubicBezTo>
                  <a:pt x="6" y="63"/>
                  <a:pt x="6" y="62"/>
                  <a:pt x="6" y="61"/>
                </a:cubicBezTo>
                <a:cubicBezTo>
                  <a:pt x="6" y="60"/>
                  <a:pt x="6" y="59"/>
                  <a:pt x="6" y="58"/>
                </a:cubicBezTo>
                <a:cubicBezTo>
                  <a:pt x="7" y="57"/>
                  <a:pt x="7" y="56"/>
                  <a:pt x="8" y="55"/>
                </a:cubicBezTo>
                <a:cubicBezTo>
                  <a:pt x="14" y="50"/>
                  <a:pt x="14" y="50"/>
                  <a:pt x="14" y="50"/>
                </a:cubicBezTo>
                <a:cubicBezTo>
                  <a:pt x="20" y="44"/>
                  <a:pt x="20" y="44"/>
                  <a:pt x="20" y="44"/>
                </a:cubicBezTo>
                <a:cubicBezTo>
                  <a:pt x="20" y="44"/>
                  <a:pt x="20" y="44"/>
                  <a:pt x="20" y="44"/>
                </a:cubicBezTo>
                <a:cubicBezTo>
                  <a:pt x="21" y="43"/>
                  <a:pt x="21" y="43"/>
                  <a:pt x="22" y="42"/>
                </a:cubicBezTo>
                <a:cubicBezTo>
                  <a:pt x="23" y="42"/>
                  <a:pt x="24" y="42"/>
                  <a:pt x="25" y="42"/>
                </a:cubicBezTo>
                <a:cubicBezTo>
                  <a:pt x="27" y="42"/>
                  <a:pt x="29" y="40"/>
                  <a:pt x="29" y="39"/>
                </a:cubicBezTo>
                <a:cubicBezTo>
                  <a:pt x="29" y="37"/>
                  <a:pt x="27" y="35"/>
                  <a:pt x="25" y="35"/>
                </a:cubicBezTo>
                <a:cubicBezTo>
                  <a:pt x="24" y="35"/>
                  <a:pt x="22" y="36"/>
                  <a:pt x="20" y="37"/>
                </a:cubicBezTo>
                <a:cubicBezTo>
                  <a:pt x="18" y="37"/>
                  <a:pt x="17" y="38"/>
                  <a:pt x="15" y="39"/>
                </a:cubicBezTo>
                <a:cubicBezTo>
                  <a:pt x="15" y="40"/>
                  <a:pt x="15" y="40"/>
                  <a:pt x="15" y="40"/>
                </a:cubicBezTo>
                <a:cubicBezTo>
                  <a:pt x="10" y="45"/>
                  <a:pt x="10" y="45"/>
                  <a:pt x="10" y="45"/>
                </a:cubicBezTo>
                <a:cubicBezTo>
                  <a:pt x="4" y="51"/>
                  <a:pt x="4" y="51"/>
                  <a:pt x="4" y="51"/>
                </a:cubicBezTo>
                <a:cubicBezTo>
                  <a:pt x="2" y="52"/>
                  <a:pt x="1" y="54"/>
                  <a:pt x="1" y="56"/>
                </a:cubicBezTo>
                <a:cubicBezTo>
                  <a:pt x="0" y="57"/>
                  <a:pt x="0" y="59"/>
                  <a:pt x="0" y="61"/>
                </a:cubicBezTo>
                <a:cubicBezTo>
                  <a:pt x="0" y="63"/>
                  <a:pt x="0" y="65"/>
                  <a:pt x="1" y="67"/>
                </a:cubicBezTo>
                <a:cubicBezTo>
                  <a:pt x="1" y="68"/>
                  <a:pt x="2" y="70"/>
                  <a:pt x="4" y="71"/>
                </a:cubicBezTo>
                <a:cubicBezTo>
                  <a:pt x="4" y="71"/>
                  <a:pt x="4" y="71"/>
                  <a:pt x="4" y="71"/>
                </a:cubicBezTo>
                <a:cubicBezTo>
                  <a:pt x="7" y="74"/>
                  <a:pt x="7" y="74"/>
                  <a:pt x="7" y="74"/>
                </a:cubicBezTo>
                <a:cubicBezTo>
                  <a:pt x="9" y="77"/>
                  <a:pt x="9" y="77"/>
                  <a:pt x="9" y="77"/>
                </a:cubicBezTo>
                <a:cubicBezTo>
                  <a:pt x="9" y="77"/>
                  <a:pt x="9" y="77"/>
                  <a:pt x="9" y="77"/>
                </a:cubicBezTo>
                <a:cubicBezTo>
                  <a:pt x="11" y="78"/>
                  <a:pt x="12" y="79"/>
                  <a:pt x="14" y="80"/>
                </a:cubicBezTo>
                <a:cubicBezTo>
                  <a:pt x="16" y="81"/>
                  <a:pt x="17" y="81"/>
                  <a:pt x="19" y="81"/>
                </a:cubicBezTo>
                <a:cubicBezTo>
                  <a:pt x="21" y="81"/>
                  <a:pt x="23" y="81"/>
                  <a:pt x="25" y="80"/>
                </a:cubicBezTo>
                <a:cubicBezTo>
                  <a:pt x="27" y="79"/>
                  <a:pt x="28" y="78"/>
                  <a:pt x="29" y="77"/>
                </a:cubicBezTo>
                <a:cubicBezTo>
                  <a:pt x="29" y="77"/>
                  <a:pt x="29" y="77"/>
                  <a:pt x="29" y="77"/>
                </a:cubicBezTo>
                <a:cubicBezTo>
                  <a:pt x="35" y="71"/>
                  <a:pt x="35" y="71"/>
                  <a:pt x="35" y="71"/>
                </a:cubicBezTo>
                <a:cubicBezTo>
                  <a:pt x="35" y="71"/>
                  <a:pt x="35" y="71"/>
                  <a:pt x="35" y="71"/>
                </a:cubicBezTo>
                <a:cubicBezTo>
                  <a:pt x="41" y="65"/>
                  <a:pt x="41" y="65"/>
                  <a:pt x="41" y="65"/>
                </a:cubicBezTo>
                <a:cubicBezTo>
                  <a:pt x="42" y="64"/>
                  <a:pt x="43" y="62"/>
                  <a:pt x="44" y="61"/>
                </a:cubicBezTo>
                <a:cubicBezTo>
                  <a:pt x="45" y="59"/>
                  <a:pt x="45" y="57"/>
                  <a:pt x="45" y="55"/>
                </a:cubicBezTo>
                <a:cubicBezTo>
                  <a:pt x="45" y="53"/>
                  <a:pt x="44" y="52"/>
                  <a:pt x="42" y="52"/>
                </a:cubicBezTo>
                <a:cubicBezTo>
                  <a:pt x="40" y="52"/>
                  <a:pt x="39" y="53"/>
                  <a:pt x="39" y="5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8" name="Freeform 30"/>
          <p:cNvSpPr>
            <a:spLocks noEditPoints="1"/>
          </p:cNvSpPr>
          <p:nvPr/>
        </p:nvSpPr>
        <p:spPr bwMode="auto">
          <a:xfrm>
            <a:off x="4908550" y="3554413"/>
            <a:ext cx="304800" cy="303212"/>
          </a:xfrm>
          <a:custGeom>
            <a:gdLst>
              <a:gd fmla="*/ 9 w 81" name="T0"/>
              <a:gd fmla="*/ 72 h 81" name="T1"/>
              <a:gd fmla="*/ 0 w 81" name="T2"/>
              <a:gd fmla="*/ 48 h 81" name="T3"/>
              <a:gd fmla="*/ 9 w 81" name="T4"/>
              <a:gd fmla="*/ 25 h 81" name="T5"/>
              <a:gd fmla="*/ 9 w 81" name="T6"/>
              <a:gd fmla="*/ 25 h 81" name="T7"/>
              <a:gd fmla="*/ 9 w 81" name="T8"/>
              <a:gd fmla="*/ 25 h 81" name="T9"/>
              <a:gd fmla="*/ 34 w 81" name="T10"/>
              <a:gd fmla="*/ 1 h 81" name="T11"/>
              <a:gd fmla="*/ 38 w 81" name="T12"/>
              <a:gd fmla="*/ 1 h 81" name="T13"/>
              <a:gd fmla="*/ 50 w 81" name="T14"/>
              <a:gd fmla="*/ 13 h 81" name="T15"/>
              <a:gd fmla="*/ 50 w 81" name="T16"/>
              <a:gd fmla="*/ 17 h 81" name="T17"/>
              <a:gd fmla="*/ 50 w 81" name="T18"/>
              <a:gd fmla="*/ 17 h 81" name="T19"/>
              <a:gd fmla="*/ 26 w 81" name="T20"/>
              <a:gd fmla="*/ 42 h 81" name="T21"/>
              <a:gd fmla="*/ 26 w 81" name="T22"/>
              <a:gd fmla="*/ 42 h 81" name="T23"/>
              <a:gd fmla="*/ 23 w 81" name="T24"/>
              <a:gd fmla="*/ 48 h 81" name="T25"/>
              <a:gd fmla="*/ 26 w 81" name="T26"/>
              <a:gd fmla="*/ 55 h 81" name="T27"/>
              <a:gd fmla="*/ 33 w 81" name="T28"/>
              <a:gd fmla="*/ 58 h 81" name="T29"/>
              <a:gd fmla="*/ 39 w 81" name="T30"/>
              <a:gd fmla="*/ 55 h 81" name="T31"/>
              <a:gd fmla="*/ 64 w 81" name="T32"/>
              <a:gd fmla="*/ 31 h 81" name="T33"/>
              <a:gd fmla="*/ 68 w 81" name="T34"/>
              <a:gd fmla="*/ 31 h 81" name="T35"/>
              <a:gd fmla="*/ 68 w 81" name="T36"/>
              <a:gd fmla="*/ 31 h 81" name="T37"/>
              <a:gd fmla="*/ 80 w 81" name="T38"/>
              <a:gd fmla="*/ 43 h 81" name="T39"/>
              <a:gd fmla="*/ 80 w 81" name="T40"/>
              <a:gd fmla="*/ 48 h 81" name="T41"/>
              <a:gd fmla="*/ 80 w 81" name="T42"/>
              <a:gd fmla="*/ 48 h 81" name="T43"/>
              <a:gd fmla="*/ 56 w 81" name="T44"/>
              <a:gd fmla="*/ 72 h 81" name="T45"/>
              <a:gd fmla="*/ 33 w 81" name="T46"/>
              <a:gd fmla="*/ 81 h 81" name="T47"/>
              <a:gd fmla="*/ 9 w 81" name="T48"/>
              <a:gd fmla="*/ 72 h 81" name="T49"/>
              <a:gd fmla="*/ 32 w 81" name="T50"/>
              <a:gd fmla="*/ 26 h 81" name="T51"/>
              <a:gd fmla="*/ 32 w 81" name="T52"/>
              <a:gd fmla="*/ 26 h 81" name="T53"/>
              <a:gd fmla="*/ 25 w 81" name="T54"/>
              <a:gd fmla="*/ 19 h 81" name="T55"/>
              <a:gd fmla="*/ 14 w 81" name="T56"/>
              <a:gd fmla="*/ 30 h 81" name="T57"/>
              <a:gd fmla="*/ 14 w 81" name="T58"/>
              <a:gd fmla="*/ 30 h 81" name="T59"/>
              <a:gd fmla="*/ 6 w 81" name="T60"/>
              <a:gd fmla="*/ 48 h 81" name="T61"/>
              <a:gd fmla="*/ 14 w 81" name="T62"/>
              <a:gd fmla="*/ 67 h 81" name="T63"/>
              <a:gd fmla="*/ 33 w 81" name="T64"/>
              <a:gd fmla="*/ 75 h 81" name="T65"/>
              <a:gd fmla="*/ 51 w 81" name="T66"/>
              <a:gd fmla="*/ 67 h 81" name="T67"/>
              <a:gd fmla="*/ 62 w 81" name="T68"/>
              <a:gd fmla="*/ 56 h 81" name="T69"/>
              <a:gd fmla="*/ 55 w 81" name="T70"/>
              <a:gd fmla="*/ 49 h 81" name="T71"/>
              <a:gd fmla="*/ 44 w 81" name="T72"/>
              <a:gd fmla="*/ 60 h 81" name="T73"/>
              <a:gd fmla="*/ 33 w 81" name="T74"/>
              <a:gd fmla="*/ 64 h 81" name="T75"/>
              <a:gd fmla="*/ 21 w 81" name="T76"/>
              <a:gd fmla="*/ 60 h 81" name="T77"/>
              <a:gd fmla="*/ 17 w 81" name="T78"/>
              <a:gd fmla="*/ 48 h 81" name="T79"/>
              <a:gd fmla="*/ 21 w 81" name="T80"/>
              <a:gd fmla="*/ 37 h 81" name="T81"/>
              <a:gd fmla="*/ 21 w 81" name="T82"/>
              <a:gd fmla="*/ 37 h 81" name="T83"/>
              <a:gd fmla="*/ 32 w 81" name="T84"/>
              <a:gd fmla="*/ 26 h 81" name="T85"/>
              <a:gd fmla="*/ 27 w 81" name="T86"/>
              <a:gd fmla="*/ 16 h 81" name="T87"/>
              <a:gd fmla="*/ 27 w 81" name="T88"/>
              <a:gd fmla="*/ 16 h 81" name="T89"/>
              <a:gd fmla="*/ 35 w 81" name="T90"/>
              <a:gd fmla="*/ 23 h 81" name="T91"/>
              <a:gd fmla="*/ 43 w 81" name="T92"/>
              <a:gd fmla="*/ 15 h 81" name="T93"/>
              <a:gd fmla="*/ 36 w 81" name="T94"/>
              <a:gd fmla="*/ 8 h 81" name="T95"/>
              <a:gd fmla="*/ 27 w 81" name="T96"/>
              <a:gd fmla="*/ 16 h 81" name="T97"/>
              <a:gd fmla="*/ 65 w 81" name="T98"/>
              <a:gd fmla="*/ 54 h 81" name="T99"/>
              <a:gd fmla="*/ 65 w 81" name="T100"/>
              <a:gd fmla="*/ 54 h 81" name="T101"/>
              <a:gd fmla="*/ 73 w 81" name="T102"/>
              <a:gd fmla="*/ 45 h 81" name="T103"/>
              <a:gd fmla="*/ 66 w 81" name="T104"/>
              <a:gd fmla="*/ 38 h 81" name="T105"/>
              <a:gd fmla="*/ 58 w 81" name="T106"/>
              <a:gd fmla="*/ 46 h 81" name="T107"/>
              <a:gd fmla="*/ 65 w 81" name="T108"/>
              <a:gd fmla="*/ 54 h 8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1" w="81">
                <a:moveTo>
                  <a:pt x="9" y="72"/>
                </a:moveTo>
                <a:cubicBezTo>
                  <a:pt x="3" y="65"/>
                  <a:pt x="0" y="57"/>
                  <a:pt x="0" y="48"/>
                </a:cubicBezTo>
                <a:cubicBezTo>
                  <a:pt x="0" y="40"/>
                  <a:pt x="3" y="32"/>
                  <a:pt x="9" y="25"/>
                </a:cubicBezTo>
                <a:cubicBezTo>
                  <a:pt x="9" y="25"/>
                  <a:pt x="9" y="25"/>
                  <a:pt x="9" y="25"/>
                </a:cubicBezTo>
                <a:cubicBezTo>
                  <a:pt x="9" y="25"/>
                  <a:pt x="9" y="25"/>
                  <a:pt x="9" y="25"/>
                </a:cubicBezTo>
                <a:cubicBezTo>
                  <a:pt x="34" y="1"/>
                  <a:pt x="34" y="1"/>
                  <a:pt x="34" y="1"/>
                </a:cubicBezTo>
                <a:cubicBezTo>
                  <a:pt x="35" y="0"/>
                  <a:pt x="37" y="0"/>
                  <a:pt x="38" y="1"/>
                </a:cubicBezTo>
                <a:cubicBezTo>
                  <a:pt x="50" y="13"/>
                  <a:pt x="50" y="13"/>
                  <a:pt x="50" y="13"/>
                </a:cubicBezTo>
                <a:cubicBezTo>
                  <a:pt x="51" y="14"/>
                  <a:pt x="51" y="16"/>
                  <a:pt x="50" y="17"/>
                </a:cubicBezTo>
                <a:cubicBezTo>
                  <a:pt x="50" y="17"/>
                  <a:pt x="50" y="17"/>
                  <a:pt x="50" y="17"/>
                </a:cubicBezTo>
                <a:cubicBezTo>
                  <a:pt x="26" y="42"/>
                  <a:pt x="26" y="42"/>
                  <a:pt x="26" y="42"/>
                </a:cubicBezTo>
                <a:cubicBezTo>
                  <a:pt x="26" y="42"/>
                  <a:pt x="26" y="42"/>
                  <a:pt x="26" y="42"/>
                </a:cubicBezTo>
                <a:cubicBezTo>
                  <a:pt x="24" y="44"/>
                  <a:pt x="23" y="46"/>
                  <a:pt x="23" y="48"/>
                </a:cubicBezTo>
                <a:cubicBezTo>
                  <a:pt x="23" y="51"/>
                  <a:pt x="24" y="53"/>
                  <a:pt x="26" y="55"/>
                </a:cubicBezTo>
                <a:cubicBezTo>
                  <a:pt x="28" y="57"/>
                  <a:pt x="30" y="58"/>
                  <a:pt x="33" y="58"/>
                </a:cubicBezTo>
                <a:cubicBezTo>
                  <a:pt x="35" y="58"/>
                  <a:pt x="38" y="57"/>
                  <a:pt x="39" y="55"/>
                </a:cubicBezTo>
                <a:cubicBezTo>
                  <a:pt x="64" y="31"/>
                  <a:pt x="64" y="31"/>
                  <a:pt x="64" y="31"/>
                </a:cubicBezTo>
                <a:cubicBezTo>
                  <a:pt x="65" y="30"/>
                  <a:pt x="67" y="30"/>
                  <a:pt x="68" y="31"/>
                </a:cubicBezTo>
                <a:cubicBezTo>
                  <a:pt x="68" y="31"/>
                  <a:pt x="68" y="31"/>
                  <a:pt x="68" y="31"/>
                </a:cubicBezTo>
                <a:cubicBezTo>
                  <a:pt x="80" y="43"/>
                  <a:pt x="80" y="43"/>
                  <a:pt x="80" y="43"/>
                </a:cubicBezTo>
                <a:cubicBezTo>
                  <a:pt x="81" y="44"/>
                  <a:pt x="81" y="46"/>
                  <a:pt x="80" y="48"/>
                </a:cubicBezTo>
                <a:cubicBezTo>
                  <a:pt x="80" y="48"/>
                  <a:pt x="80" y="48"/>
                  <a:pt x="80" y="48"/>
                </a:cubicBezTo>
                <a:cubicBezTo>
                  <a:pt x="56" y="72"/>
                  <a:pt x="56" y="72"/>
                  <a:pt x="56" y="72"/>
                </a:cubicBezTo>
                <a:cubicBezTo>
                  <a:pt x="49" y="78"/>
                  <a:pt x="41" y="81"/>
                  <a:pt x="33" y="81"/>
                </a:cubicBezTo>
                <a:cubicBezTo>
                  <a:pt x="24" y="81"/>
                  <a:pt x="16" y="78"/>
                  <a:pt x="9" y="72"/>
                </a:cubicBezTo>
                <a:close/>
                <a:moveTo>
                  <a:pt x="32" y="26"/>
                </a:moveTo>
                <a:cubicBezTo>
                  <a:pt x="32" y="26"/>
                  <a:pt x="32" y="26"/>
                  <a:pt x="32" y="26"/>
                </a:cubicBezTo>
                <a:cubicBezTo>
                  <a:pt x="25" y="19"/>
                  <a:pt x="25" y="19"/>
                  <a:pt x="25" y="19"/>
                </a:cubicBezTo>
                <a:cubicBezTo>
                  <a:pt x="14" y="30"/>
                  <a:pt x="14" y="30"/>
                  <a:pt x="14" y="30"/>
                </a:cubicBezTo>
                <a:cubicBezTo>
                  <a:pt x="14" y="30"/>
                  <a:pt x="14" y="30"/>
                  <a:pt x="14" y="30"/>
                </a:cubicBezTo>
                <a:cubicBezTo>
                  <a:pt x="9" y="35"/>
                  <a:pt x="6" y="42"/>
                  <a:pt x="6" y="48"/>
                </a:cubicBezTo>
                <a:cubicBezTo>
                  <a:pt x="6" y="55"/>
                  <a:pt x="9" y="62"/>
                  <a:pt x="14" y="67"/>
                </a:cubicBezTo>
                <a:cubicBezTo>
                  <a:pt x="19" y="72"/>
                  <a:pt x="26" y="75"/>
                  <a:pt x="33" y="75"/>
                </a:cubicBezTo>
                <a:cubicBezTo>
                  <a:pt x="39" y="75"/>
                  <a:pt x="46" y="72"/>
                  <a:pt x="51" y="67"/>
                </a:cubicBezTo>
                <a:cubicBezTo>
                  <a:pt x="62" y="56"/>
                  <a:pt x="62" y="56"/>
                  <a:pt x="62" y="56"/>
                </a:cubicBezTo>
                <a:cubicBezTo>
                  <a:pt x="55" y="49"/>
                  <a:pt x="55" y="49"/>
                  <a:pt x="55" y="49"/>
                </a:cubicBezTo>
                <a:cubicBezTo>
                  <a:pt x="44" y="60"/>
                  <a:pt x="44" y="60"/>
                  <a:pt x="44" y="60"/>
                </a:cubicBezTo>
                <a:cubicBezTo>
                  <a:pt x="41" y="63"/>
                  <a:pt x="37" y="64"/>
                  <a:pt x="33" y="64"/>
                </a:cubicBezTo>
                <a:cubicBezTo>
                  <a:pt x="29" y="64"/>
                  <a:pt x="24" y="63"/>
                  <a:pt x="21" y="60"/>
                </a:cubicBezTo>
                <a:cubicBezTo>
                  <a:pt x="18" y="57"/>
                  <a:pt x="17" y="52"/>
                  <a:pt x="17" y="48"/>
                </a:cubicBezTo>
                <a:cubicBezTo>
                  <a:pt x="17" y="44"/>
                  <a:pt x="18" y="40"/>
                  <a:pt x="21" y="37"/>
                </a:cubicBezTo>
                <a:cubicBezTo>
                  <a:pt x="21" y="37"/>
                  <a:pt x="21" y="37"/>
                  <a:pt x="21" y="37"/>
                </a:cubicBezTo>
                <a:cubicBezTo>
                  <a:pt x="32" y="26"/>
                  <a:pt x="32" y="26"/>
                  <a:pt x="32" y="26"/>
                </a:cubicBezTo>
                <a:close/>
                <a:moveTo>
                  <a:pt x="27" y="16"/>
                </a:moveTo>
                <a:cubicBezTo>
                  <a:pt x="27" y="16"/>
                  <a:pt x="27" y="16"/>
                  <a:pt x="27" y="16"/>
                </a:cubicBezTo>
                <a:cubicBezTo>
                  <a:pt x="35" y="23"/>
                  <a:pt x="35" y="23"/>
                  <a:pt x="35" y="23"/>
                </a:cubicBezTo>
                <a:cubicBezTo>
                  <a:pt x="43" y="15"/>
                  <a:pt x="43" y="15"/>
                  <a:pt x="43" y="15"/>
                </a:cubicBezTo>
                <a:cubicBezTo>
                  <a:pt x="36" y="8"/>
                  <a:pt x="36" y="8"/>
                  <a:pt x="36" y="8"/>
                </a:cubicBezTo>
                <a:cubicBezTo>
                  <a:pt x="27" y="16"/>
                  <a:pt x="27" y="16"/>
                  <a:pt x="27" y="16"/>
                </a:cubicBezTo>
                <a:close/>
                <a:moveTo>
                  <a:pt x="65" y="54"/>
                </a:moveTo>
                <a:cubicBezTo>
                  <a:pt x="65" y="54"/>
                  <a:pt x="65" y="54"/>
                  <a:pt x="65" y="54"/>
                </a:cubicBezTo>
                <a:cubicBezTo>
                  <a:pt x="73" y="45"/>
                  <a:pt x="73" y="45"/>
                  <a:pt x="73" y="45"/>
                </a:cubicBezTo>
                <a:cubicBezTo>
                  <a:pt x="66" y="38"/>
                  <a:pt x="66" y="38"/>
                  <a:pt x="66" y="38"/>
                </a:cubicBezTo>
                <a:cubicBezTo>
                  <a:pt x="58" y="46"/>
                  <a:pt x="58" y="46"/>
                  <a:pt x="58" y="46"/>
                </a:cubicBezTo>
                <a:cubicBezTo>
                  <a:pt x="65" y="54"/>
                  <a:pt x="65" y="54"/>
                  <a:pt x="65" y="5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799" name="Freeform 31"/>
          <p:cNvSpPr>
            <a:spLocks noEditPoints="1"/>
          </p:cNvSpPr>
          <p:nvPr/>
        </p:nvSpPr>
        <p:spPr bwMode="auto">
          <a:xfrm>
            <a:off x="3946525" y="3519488"/>
            <a:ext cx="325438" cy="327025"/>
          </a:xfrm>
          <a:custGeom>
            <a:gdLst>
              <a:gd fmla="*/ 21 w 87" name="T0"/>
              <a:gd fmla="*/ 19 h 87" name="T1"/>
              <a:gd fmla="*/ 27 w 87" name="T2"/>
              <a:gd fmla="*/ 11 h 87" name="T3"/>
              <a:gd fmla="*/ 8 w 87" name="T4"/>
              <a:gd fmla="*/ 24 h 87" name="T5"/>
              <a:gd fmla="*/ 39 w 87" name="T6"/>
              <a:gd fmla="*/ 24 h 87" name="T7"/>
              <a:gd fmla="*/ 34 w 87" name="T8"/>
              <a:gd fmla="*/ 24 h 87" name="T9"/>
              <a:gd fmla="*/ 31 w 87" name="T10"/>
              <a:gd fmla="*/ 21 h 87" name="T11"/>
              <a:gd fmla="*/ 29 w 87" name="T12"/>
              <a:gd fmla="*/ 14 h 87" name="T13"/>
              <a:gd fmla="*/ 68 w 87" name="T14"/>
              <a:gd fmla="*/ 44 h 87" name="T15"/>
              <a:gd fmla="*/ 86 w 87" name="T16"/>
              <a:gd fmla="*/ 62 h 87" name="T17"/>
              <a:gd fmla="*/ 66 w 87" name="T18"/>
              <a:gd fmla="*/ 86 h 87" name="T19"/>
              <a:gd fmla="*/ 62 w 87" name="T20"/>
              <a:gd fmla="*/ 86 h 87" name="T21"/>
              <a:gd fmla="*/ 27 w 87" name="T22"/>
              <a:gd fmla="*/ 86 h 87" name="T23"/>
              <a:gd fmla="*/ 4 w 87" name="T24"/>
              <a:gd fmla="*/ 87 h 87" name="T25"/>
              <a:gd fmla="*/ 1 w 87" name="T26"/>
              <a:gd fmla="*/ 63 h 87" name="T27"/>
              <a:gd fmla="*/ 19 w 87" name="T28"/>
              <a:gd fmla="*/ 43 h 87" name="T29"/>
              <a:gd fmla="*/ 2 w 87" name="T30"/>
              <a:gd fmla="*/ 21 h 87" name="T31"/>
              <a:gd fmla="*/ 26 w 87" name="T32"/>
              <a:gd fmla="*/ 2 h 87" name="T33"/>
              <a:gd fmla="*/ 59 w 87" name="T34"/>
              <a:gd fmla="*/ 3 h 87" name="T35"/>
              <a:gd fmla="*/ 86 w 87" name="T36"/>
              <a:gd fmla="*/ 18 h 87" name="T37"/>
              <a:gd fmla="*/ 68 w 87" name="T38"/>
              <a:gd fmla="*/ 44 h 87" name="T39"/>
              <a:gd fmla="*/ 48 w 87" name="T40"/>
              <a:gd fmla="*/ 64 h 87" name="T41"/>
              <a:gd fmla="*/ 79 w 87" name="T42"/>
              <a:gd fmla="*/ 64 h 87" name="T43"/>
              <a:gd fmla="*/ 71 w 87" name="T44"/>
              <a:gd fmla="*/ 67 h 87" name="T45"/>
              <a:gd fmla="*/ 68 w 87" name="T46"/>
              <a:gd fmla="*/ 64 h 87" name="T47"/>
              <a:gd fmla="*/ 69 w 87" name="T48"/>
              <a:gd fmla="*/ 54 h 87" name="T49"/>
              <a:gd fmla="*/ 64 w 87" name="T50"/>
              <a:gd fmla="*/ 57 h 87" name="T51"/>
              <a:gd fmla="*/ 67 w 87" name="T52"/>
              <a:gd fmla="*/ 51 h 87" name="T53"/>
              <a:gd fmla="*/ 48 w 87" name="T54"/>
              <a:gd fmla="*/ 64 h 87" name="T55"/>
              <a:gd fmla="*/ 18 w 87" name="T56"/>
              <a:gd fmla="*/ 75 h 87" name="T57"/>
              <a:gd fmla="*/ 60 w 87" name="T58"/>
              <a:gd fmla="*/ 21 h 87" name="T59"/>
              <a:gd fmla="*/ 18 w 87" name="T60"/>
              <a:gd fmla="*/ 75 h 87" name="T61"/>
              <a:gd fmla="*/ 70 w 87" name="T62"/>
              <a:gd fmla="*/ 26 h 87" name="T63"/>
              <a:gd fmla="*/ 71 w 87" name="T64"/>
              <a:gd fmla="*/ 26 h 87" name="T65"/>
              <a:gd fmla="*/ 71 w 87" name="T66"/>
              <a:gd fmla="*/ 26 h 87" name="T67"/>
              <a:gd fmla="*/ 80 w 87" name="T68"/>
              <a:gd fmla="*/ 24 h 87" name="T69"/>
              <a:gd fmla="*/ 67 w 87" name="T70"/>
              <a:gd fmla="*/ 8 h 87" name="T71"/>
              <a:gd fmla="*/ 58 w 87" name="T72"/>
              <a:gd fmla="*/ 13 h 87" name="T73"/>
              <a:gd fmla="*/ 62 w 87" name="T74"/>
              <a:gd fmla="*/ 17 h 87" name="T75"/>
              <a:gd fmla="*/ 62 w 87" name="T76"/>
              <a:gd fmla="*/ 17 h 87" name="T77"/>
              <a:gd fmla="*/ 62 w 87" name="T78"/>
              <a:gd fmla="*/ 17 h 87" name="T79"/>
              <a:gd fmla="*/ 70 w 87" name="T80"/>
              <a:gd fmla="*/ 26 h 87" name="T81"/>
              <a:gd fmla="*/ 70 w 87" name="T82"/>
              <a:gd fmla="*/ 26 h 87" name="T83"/>
              <a:gd fmla="*/ 69 w 87" name="T84"/>
              <a:gd fmla="*/ 30 h 87" name="T85"/>
              <a:gd fmla="*/ 23 w 87" name="T86"/>
              <a:gd fmla="*/ 80 h 87" name="T87"/>
              <a:gd fmla="*/ 69 w 87" name="T88"/>
              <a:gd fmla="*/ 30 h 87" name="T89"/>
              <a:gd fmla="*/ 10 w 87" name="T90"/>
              <a:gd fmla="*/ 66 h 87" name="T91"/>
              <a:gd fmla="*/ 55 w 87" name="T92"/>
              <a:gd fmla="*/ 16 h 87" name="T93"/>
              <a:gd fmla="*/ 10 w 87" name="T94"/>
              <a:gd fmla="*/ 66 h 87" name="T95"/>
              <a:gd fmla="*/ 7 w 87" name="T96"/>
              <a:gd fmla="*/ 69 h 87" name="T97"/>
              <a:gd fmla="*/ 19 w 87" name="T98"/>
              <a:gd fmla="*/ 80 h 8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7" w="87">
                <a:moveTo>
                  <a:pt x="24" y="19"/>
                </a:moveTo>
                <a:cubicBezTo>
                  <a:pt x="23" y="20"/>
                  <a:pt x="22" y="20"/>
                  <a:pt x="21" y="19"/>
                </a:cubicBezTo>
                <a:cubicBezTo>
                  <a:pt x="20" y="19"/>
                  <a:pt x="20" y="17"/>
                  <a:pt x="21" y="17"/>
                </a:cubicBezTo>
                <a:cubicBezTo>
                  <a:pt x="27" y="11"/>
                  <a:pt x="27" y="11"/>
                  <a:pt x="27" y="11"/>
                </a:cubicBezTo>
                <a:cubicBezTo>
                  <a:pt x="24" y="8"/>
                  <a:pt x="24" y="8"/>
                  <a:pt x="24" y="8"/>
                </a:cubicBezTo>
                <a:cubicBezTo>
                  <a:pt x="8" y="24"/>
                  <a:pt x="8" y="24"/>
                  <a:pt x="8" y="24"/>
                </a:cubicBezTo>
                <a:cubicBezTo>
                  <a:pt x="24" y="39"/>
                  <a:pt x="24" y="39"/>
                  <a:pt x="24" y="39"/>
                </a:cubicBezTo>
                <a:cubicBezTo>
                  <a:pt x="39" y="24"/>
                  <a:pt x="39" y="24"/>
                  <a:pt x="39" y="24"/>
                </a:cubicBezTo>
                <a:cubicBezTo>
                  <a:pt x="36" y="21"/>
                  <a:pt x="36" y="21"/>
                  <a:pt x="36" y="21"/>
                </a:cubicBezTo>
                <a:cubicBezTo>
                  <a:pt x="34" y="24"/>
                  <a:pt x="34" y="24"/>
                  <a:pt x="34" y="24"/>
                </a:cubicBezTo>
                <a:cubicBezTo>
                  <a:pt x="33" y="24"/>
                  <a:pt x="32" y="24"/>
                  <a:pt x="31" y="24"/>
                </a:cubicBezTo>
                <a:cubicBezTo>
                  <a:pt x="30" y="23"/>
                  <a:pt x="30" y="22"/>
                  <a:pt x="31" y="21"/>
                </a:cubicBezTo>
                <a:cubicBezTo>
                  <a:pt x="34" y="18"/>
                  <a:pt x="34" y="18"/>
                  <a:pt x="34" y="18"/>
                </a:cubicBezTo>
                <a:cubicBezTo>
                  <a:pt x="29" y="14"/>
                  <a:pt x="29" y="14"/>
                  <a:pt x="29" y="14"/>
                </a:cubicBezTo>
                <a:cubicBezTo>
                  <a:pt x="24" y="19"/>
                  <a:pt x="24" y="19"/>
                  <a:pt x="24" y="19"/>
                </a:cubicBezTo>
                <a:close/>
                <a:moveTo>
                  <a:pt x="68" y="44"/>
                </a:moveTo>
                <a:cubicBezTo>
                  <a:pt x="68" y="44"/>
                  <a:pt x="68" y="44"/>
                  <a:pt x="68" y="44"/>
                </a:cubicBezTo>
                <a:cubicBezTo>
                  <a:pt x="86" y="62"/>
                  <a:pt x="86" y="62"/>
                  <a:pt x="86" y="62"/>
                </a:cubicBezTo>
                <a:cubicBezTo>
                  <a:pt x="87" y="63"/>
                  <a:pt x="87" y="65"/>
                  <a:pt x="86" y="66"/>
                </a:cubicBezTo>
                <a:cubicBezTo>
                  <a:pt x="66" y="86"/>
                  <a:pt x="66" y="86"/>
                  <a:pt x="66" y="86"/>
                </a:cubicBezTo>
                <a:cubicBezTo>
                  <a:pt x="65" y="87"/>
                  <a:pt x="63" y="87"/>
                  <a:pt x="62" y="86"/>
                </a:cubicBezTo>
                <a:cubicBezTo>
                  <a:pt x="62" y="86"/>
                  <a:pt x="62" y="86"/>
                  <a:pt x="62" y="86"/>
                </a:cubicBezTo>
                <a:cubicBezTo>
                  <a:pt x="44" y="68"/>
                  <a:pt x="44" y="68"/>
                  <a:pt x="44" y="68"/>
                </a:cubicBezTo>
                <a:cubicBezTo>
                  <a:pt x="27" y="86"/>
                  <a:pt x="27" y="86"/>
                  <a:pt x="27" y="86"/>
                </a:cubicBezTo>
                <a:cubicBezTo>
                  <a:pt x="26" y="86"/>
                  <a:pt x="25" y="87"/>
                  <a:pt x="24" y="87"/>
                </a:cubicBezTo>
                <a:cubicBezTo>
                  <a:pt x="4" y="87"/>
                  <a:pt x="4" y="87"/>
                  <a:pt x="4" y="87"/>
                </a:cubicBezTo>
                <a:cubicBezTo>
                  <a:pt x="2" y="87"/>
                  <a:pt x="1" y="85"/>
                  <a:pt x="1" y="83"/>
                </a:cubicBezTo>
                <a:cubicBezTo>
                  <a:pt x="1" y="77"/>
                  <a:pt x="1" y="70"/>
                  <a:pt x="1" y="63"/>
                </a:cubicBezTo>
                <a:cubicBezTo>
                  <a:pt x="1" y="62"/>
                  <a:pt x="1" y="61"/>
                  <a:pt x="2" y="61"/>
                </a:cubicBezTo>
                <a:cubicBezTo>
                  <a:pt x="19" y="43"/>
                  <a:pt x="19" y="43"/>
                  <a:pt x="19" y="43"/>
                </a:cubicBezTo>
                <a:cubicBezTo>
                  <a:pt x="2" y="26"/>
                  <a:pt x="2" y="26"/>
                  <a:pt x="2" y="26"/>
                </a:cubicBezTo>
                <a:cubicBezTo>
                  <a:pt x="0" y="25"/>
                  <a:pt x="0" y="23"/>
                  <a:pt x="2" y="21"/>
                </a:cubicBezTo>
                <a:cubicBezTo>
                  <a:pt x="21" y="2"/>
                  <a:pt x="21" y="2"/>
                  <a:pt x="21" y="2"/>
                </a:cubicBezTo>
                <a:cubicBezTo>
                  <a:pt x="23" y="0"/>
                  <a:pt x="25" y="0"/>
                  <a:pt x="26" y="2"/>
                </a:cubicBezTo>
                <a:cubicBezTo>
                  <a:pt x="43" y="19"/>
                  <a:pt x="43" y="19"/>
                  <a:pt x="43" y="19"/>
                </a:cubicBezTo>
                <a:cubicBezTo>
                  <a:pt x="59" y="3"/>
                  <a:pt x="59" y="3"/>
                  <a:pt x="59" y="3"/>
                </a:cubicBezTo>
                <a:cubicBezTo>
                  <a:pt x="63" y="0"/>
                  <a:pt x="68" y="0"/>
                  <a:pt x="72" y="3"/>
                </a:cubicBezTo>
                <a:cubicBezTo>
                  <a:pt x="76" y="7"/>
                  <a:pt x="84" y="14"/>
                  <a:pt x="86" y="18"/>
                </a:cubicBezTo>
                <a:cubicBezTo>
                  <a:pt x="87" y="22"/>
                  <a:pt x="87" y="25"/>
                  <a:pt x="84" y="28"/>
                </a:cubicBezTo>
                <a:cubicBezTo>
                  <a:pt x="68" y="44"/>
                  <a:pt x="68" y="44"/>
                  <a:pt x="68" y="44"/>
                </a:cubicBezTo>
                <a:close/>
                <a:moveTo>
                  <a:pt x="48" y="64"/>
                </a:moveTo>
                <a:cubicBezTo>
                  <a:pt x="48" y="64"/>
                  <a:pt x="48" y="64"/>
                  <a:pt x="48" y="64"/>
                </a:cubicBezTo>
                <a:cubicBezTo>
                  <a:pt x="64" y="79"/>
                  <a:pt x="64" y="79"/>
                  <a:pt x="64" y="79"/>
                </a:cubicBezTo>
                <a:cubicBezTo>
                  <a:pt x="79" y="64"/>
                  <a:pt x="79" y="64"/>
                  <a:pt x="79" y="64"/>
                </a:cubicBezTo>
                <a:cubicBezTo>
                  <a:pt x="76" y="61"/>
                  <a:pt x="76" y="61"/>
                  <a:pt x="76" y="61"/>
                </a:cubicBezTo>
                <a:cubicBezTo>
                  <a:pt x="71" y="67"/>
                  <a:pt x="71" y="67"/>
                  <a:pt x="71" y="67"/>
                </a:cubicBezTo>
                <a:cubicBezTo>
                  <a:pt x="70" y="67"/>
                  <a:pt x="69" y="67"/>
                  <a:pt x="68" y="67"/>
                </a:cubicBezTo>
                <a:cubicBezTo>
                  <a:pt x="68" y="66"/>
                  <a:pt x="68" y="65"/>
                  <a:pt x="68" y="64"/>
                </a:cubicBezTo>
                <a:cubicBezTo>
                  <a:pt x="74" y="58"/>
                  <a:pt x="74" y="58"/>
                  <a:pt x="74" y="58"/>
                </a:cubicBezTo>
                <a:cubicBezTo>
                  <a:pt x="69" y="54"/>
                  <a:pt x="69" y="54"/>
                  <a:pt x="69" y="54"/>
                </a:cubicBezTo>
                <a:cubicBezTo>
                  <a:pt x="67" y="57"/>
                  <a:pt x="67" y="57"/>
                  <a:pt x="67" y="57"/>
                </a:cubicBezTo>
                <a:cubicBezTo>
                  <a:pt x="66" y="57"/>
                  <a:pt x="65" y="57"/>
                  <a:pt x="64" y="57"/>
                </a:cubicBezTo>
                <a:cubicBezTo>
                  <a:pt x="63" y="56"/>
                  <a:pt x="63" y="55"/>
                  <a:pt x="64" y="54"/>
                </a:cubicBezTo>
                <a:cubicBezTo>
                  <a:pt x="67" y="51"/>
                  <a:pt x="67" y="51"/>
                  <a:pt x="67" y="51"/>
                </a:cubicBezTo>
                <a:cubicBezTo>
                  <a:pt x="64" y="48"/>
                  <a:pt x="64" y="48"/>
                  <a:pt x="64" y="48"/>
                </a:cubicBezTo>
                <a:cubicBezTo>
                  <a:pt x="48" y="64"/>
                  <a:pt x="48" y="64"/>
                  <a:pt x="48" y="64"/>
                </a:cubicBezTo>
                <a:close/>
                <a:moveTo>
                  <a:pt x="18" y="75"/>
                </a:moveTo>
                <a:cubicBezTo>
                  <a:pt x="18" y="75"/>
                  <a:pt x="18" y="75"/>
                  <a:pt x="18" y="75"/>
                </a:cubicBezTo>
                <a:cubicBezTo>
                  <a:pt x="34" y="59"/>
                  <a:pt x="50" y="43"/>
                  <a:pt x="67" y="27"/>
                </a:cubicBezTo>
                <a:cubicBezTo>
                  <a:pt x="64" y="25"/>
                  <a:pt x="62" y="23"/>
                  <a:pt x="60" y="21"/>
                </a:cubicBezTo>
                <a:cubicBezTo>
                  <a:pt x="12" y="69"/>
                  <a:pt x="12" y="69"/>
                  <a:pt x="12" y="69"/>
                </a:cubicBezTo>
                <a:cubicBezTo>
                  <a:pt x="18" y="75"/>
                  <a:pt x="18" y="75"/>
                  <a:pt x="18" y="75"/>
                </a:cubicBezTo>
                <a:close/>
                <a:moveTo>
                  <a:pt x="70" y="26"/>
                </a:moveTo>
                <a:cubicBezTo>
                  <a:pt x="70" y="26"/>
                  <a:pt x="70" y="26"/>
                  <a:pt x="70" y="26"/>
                </a:cubicBezTo>
                <a:cubicBezTo>
                  <a:pt x="70" y="26"/>
                  <a:pt x="70" y="26"/>
                  <a:pt x="70" y="26"/>
                </a:cubicBezTo>
                <a:cubicBezTo>
                  <a:pt x="71" y="26"/>
                  <a:pt x="71" y="26"/>
                  <a:pt x="71" y="26"/>
                </a:cubicBezTo>
                <a:cubicBezTo>
                  <a:pt x="71" y="26"/>
                  <a:pt x="71" y="26"/>
                  <a:pt x="71" y="26"/>
                </a:cubicBezTo>
                <a:cubicBezTo>
                  <a:pt x="71" y="26"/>
                  <a:pt x="71" y="26"/>
                  <a:pt x="71" y="26"/>
                </a:cubicBezTo>
                <a:cubicBezTo>
                  <a:pt x="74" y="29"/>
                  <a:pt x="74" y="29"/>
                  <a:pt x="74" y="29"/>
                </a:cubicBezTo>
                <a:cubicBezTo>
                  <a:pt x="80" y="24"/>
                  <a:pt x="80" y="24"/>
                  <a:pt x="80" y="24"/>
                </a:cubicBezTo>
                <a:cubicBezTo>
                  <a:pt x="81" y="23"/>
                  <a:pt x="81" y="21"/>
                  <a:pt x="80" y="20"/>
                </a:cubicBezTo>
                <a:cubicBezTo>
                  <a:pt x="76" y="16"/>
                  <a:pt x="72" y="12"/>
                  <a:pt x="67" y="8"/>
                </a:cubicBezTo>
                <a:cubicBezTo>
                  <a:pt x="66" y="7"/>
                  <a:pt x="65" y="7"/>
                  <a:pt x="64" y="8"/>
                </a:cubicBezTo>
                <a:cubicBezTo>
                  <a:pt x="58" y="13"/>
                  <a:pt x="58" y="13"/>
                  <a:pt x="58" y="13"/>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70" y="26"/>
                  <a:pt x="70" y="26"/>
                  <a:pt x="70" y="26"/>
                </a:cubicBezTo>
                <a:cubicBezTo>
                  <a:pt x="70" y="26"/>
                  <a:pt x="70" y="26"/>
                  <a:pt x="70" y="26"/>
                </a:cubicBezTo>
                <a:cubicBezTo>
                  <a:pt x="70" y="26"/>
                  <a:pt x="70" y="26"/>
                  <a:pt x="70" y="26"/>
                </a:cubicBezTo>
                <a:close/>
                <a:moveTo>
                  <a:pt x="69" y="30"/>
                </a:moveTo>
                <a:cubicBezTo>
                  <a:pt x="69" y="30"/>
                  <a:pt x="69" y="30"/>
                  <a:pt x="69" y="30"/>
                </a:cubicBezTo>
                <a:cubicBezTo>
                  <a:pt x="53" y="46"/>
                  <a:pt x="37" y="62"/>
                  <a:pt x="21" y="78"/>
                </a:cubicBezTo>
                <a:cubicBezTo>
                  <a:pt x="23" y="80"/>
                  <a:pt x="23" y="80"/>
                  <a:pt x="23" y="80"/>
                </a:cubicBezTo>
                <a:cubicBezTo>
                  <a:pt x="71" y="32"/>
                  <a:pt x="71" y="32"/>
                  <a:pt x="71" y="32"/>
                </a:cubicBezTo>
                <a:cubicBezTo>
                  <a:pt x="69" y="30"/>
                  <a:pt x="69" y="30"/>
                  <a:pt x="69" y="30"/>
                </a:cubicBezTo>
                <a:close/>
                <a:moveTo>
                  <a:pt x="10" y="66"/>
                </a:moveTo>
                <a:cubicBezTo>
                  <a:pt x="10" y="66"/>
                  <a:pt x="10" y="66"/>
                  <a:pt x="10" y="66"/>
                </a:cubicBezTo>
                <a:cubicBezTo>
                  <a:pt x="58" y="18"/>
                  <a:pt x="58" y="18"/>
                  <a:pt x="58" y="18"/>
                </a:cubicBezTo>
                <a:cubicBezTo>
                  <a:pt x="55" y="16"/>
                  <a:pt x="55" y="16"/>
                  <a:pt x="55" y="16"/>
                </a:cubicBezTo>
                <a:cubicBezTo>
                  <a:pt x="7" y="64"/>
                  <a:pt x="7" y="64"/>
                  <a:pt x="7" y="64"/>
                </a:cubicBezTo>
                <a:cubicBezTo>
                  <a:pt x="10" y="66"/>
                  <a:pt x="10" y="66"/>
                  <a:pt x="10" y="66"/>
                </a:cubicBezTo>
                <a:close/>
                <a:moveTo>
                  <a:pt x="7" y="69"/>
                </a:moveTo>
                <a:cubicBezTo>
                  <a:pt x="7" y="69"/>
                  <a:pt x="7" y="69"/>
                  <a:pt x="7" y="69"/>
                </a:cubicBezTo>
                <a:cubicBezTo>
                  <a:pt x="7" y="73"/>
                  <a:pt x="7" y="77"/>
                  <a:pt x="7" y="80"/>
                </a:cubicBezTo>
                <a:cubicBezTo>
                  <a:pt x="19" y="80"/>
                  <a:pt x="19" y="80"/>
                  <a:pt x="19" y="80"/>
                </a:cubicBezTo>
                <a:cubicBezTo>
                  <a:pt x="7" y="69"/>
                  <a:pt x="7" y="69"/>
                  <a:pt x="7" y="6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800" name="Freeform 32"/>
          <p:cNvSpPr>
            <a:spLocks noEditPoints="1"/>
          </p:cNvSpPr>
          <p:nvPr/>
        </p:nvSpPr>
        <p:spPr bwMode="auto">
          <a:xfrm>
            <a:off x="4905375" y="1900238"/>
            <a:ext cx="307975" cy="236537"/>
          </a:xfrm>
          <a:custGeom>
            <a:gdLst>
              <a:gd fmla="*/ 1 w 82" name="T0"/>
              <a:gd fmla="*/ 21 h 63" name="T1"/>
              <a:gd fmla="*/ 13 w 82" name="T2"/>
              <a:gd fmla="*/ 1 h 63" name="T3"/>
              <a:gd fmla="*/ 16 w 82" name="T4"/>
              <a:gd fmla="*/ 0 h 63" name="T5"/>
              <a:gd fmla="*/ 67 w 82" name="T6"/>
              <a:gd fmla="*/ 0 h 63" name="T7"/>
              <a:gd fmla="*/ 70 w 82" name="T8"/>
              <a:gd fmla="*/ 1 h 63" name="T9"/>
              <a:gd fmla="*/ 81 w 82" name="T10"/>
              <a:gd fmla="*/ 21 h 63" name="T11"/>
              <a:gd fmla="*/ 81 w 82" name="T12"/>
              <a:gd fmla="*/ 25 h 63" name="T13"/>
              <a:gd fmla="*/ 81 w 82" name="T14"/>
              <a:gd fmla="*/ 25 h 63" name="T15"/>
              <a:gd fmla="*/ 44 w 82" name="T16"/>
              <a:gd fmla="*/ 62 h 63" name="T17"/>
              <a:gd fmla="*/ 39 w 82" name="T18"/>
              <a:gd fmla="*/ 62 h 63" name="T19"/>
              <a:gd fmla="*/ 39 w 82" name="T20"/>
              <a:gd fmla="*/ 62 h 63" name="T21"/>
              <a:gd fmla="*/ 2 w 82" name="T22"/>
              <a:gd fmla="*/ 25 h 63" name="T23"/>
              <a:gd fmla="*/ 1 w 82" name="T24"/>
              <a:gd fmla="*/ 21 h 63" name="T25"/>
              <a:gd fmla="*/ 9 w 82" name="T26"/>
              <a:gd fmla="*/ 21 h 63" name="T27"/>
              <a:gd fmla="*/ 9 w 82" name="T28"/>
              <a:gd fmla="*/ 21 h 63" name="T29"/>
              <a:gd fmla="*/ 24 w 82" name="T30"/>
              <a:gd fmla="*/ 21 h 63" name="T31"/>
              <a:gd fmla="*/ 16 w 82" name="T32"/>
              <a:gd fmla="*/ 8 h 63" name="T33"/>
              <a:gd fmla="*/ 9 w 82" name="T34"/>
              <a:gd fmla="*/ 21 h 63" name="T35"/>
              <a:gd fmla="*/ 66 w 82" name="T36"/>
              <a:gd fmla="*/ 8 h 63" name="T37"/>
              <a:gd fmla="*/ 66 w 82" name="T38"/>
              <a:gd fmla="*/ 8 h 63" name="T39"/>
              <a:gd fmla="*/ 58 w 82" name="T40"/>
              <a:gd fmla="*/ 21 h 63" name="T41"/>
              <a:gd fmla="*/ 74 w 82" name="T42"/>
              <a:gd fmla="*/ 21 h 63" name="T43"/>
              <a:gd fmla="*/ 66 w 82" name="T44"/>
              <a:gd fmla="*/ 8 h 63" name="T45"/>
              <a:gd fmla="*/ 73 w 82" name="T46"/>
              <a:gd fmla="*/ 24 h 63" name="T47"/>
              <a:gd fmla="*/ 73 w 82" name="T48"/>
              <a:gd fmla="*/ 24 h 63" name="T49"/>
              <a:gd fmla="*/ 56 w 82" name="T50"/>
              <a:gd fmla="*/ 24 h 63" name="T51"/>
              <a:gd fmla="*/ 47 w 82" name="T52"/>
              <a:gd fmla="*/ 50 h 63" name="T53"/>
              <a:gd fmla="*/ 73 w 82" name="T54"/>
              <a:gd fmla="*/ 24 h 63" name="T55"/>
              <a:gd fmla="*/ 36 w 82" name="T56"/>
              <a:gd fmla="*/ 50 h 63" name="T57"/>
              <a:gd fmla="*/ 36 w 82" name="T58"/>
              <a:gd fmla="*/ 50 h 63" name="T59"/>
              <a:gd fmla="*/ 26 w 82" name="T60"/>
              <a:gd fmla="*/ 24 h 63" name="T61"/>
              <a:gd fmla="*/ 10 w 82" name="T62"/>
              <a:gd fmla="*/ 24 h 63" name="T63"/>
              <a:gd fmla="*/ 36 w 82" name="T64"/>
              <a:gd fmla="*/ 50 h 63" name="T65"/>
              <a:gd fmla="*/ 63 w 82" name="T66"/>
              <a:gd fmla="*/ 6 h 63" name="T67"/>
              <a:gd fmla="*/ 63 w 82" name="T68"/>
              <a:gd fmla="*/ 6 h 63" name="T69"/>
              <a:gd fmla="*/ 46 w 82" name="T70"/>
              <a:gd fmla="*/ 6 h 63" name="T71"/>
              <a:gd fmla="*/ 55 w 82" name="T72"/>
              <a:gd fmla="*/ 19 h 63" name="T73"/>
              <a:gd fmla="*/ 63 w 82" name="T74"/>
              <a:gd fmla="*/ 6 h 63" name="T75"/>
              <a:gd fmla="*/ 37 w 82" name="T76"/>
              <a:gd fmla="*/ 6 h 63" name="T77"/>
              <a:gd fmla="*/ 37 w 82" name="T78"/>
              <a:gd fmla="*/ 6 h 63" name="T79"/>
              <a:gd fmla="*/ 20 w 82" name="T80"/>
              <a:gd fmla="*/ 6 h 63" name="T81"/>
              <a:gd fmla="*/ 28 w 82" name="T82"/>
              <a:gd fmla="*/ 19 h 63" name="T83"/>
              <a:gd fmla="*/ 37 w 82" name="T84"/>
              <a:gd fmla="*/ 6 h 63" name="T85"/>
              <a:gd fmla="*/ 31 w 82" name="T86"/>
              <a:gd fmla="*/ 21 h 63" name="T87"/>
              <a:gd fmla="*/ 31 w 82" name="T88"/>
              <a:gd fmla="*/ 21 h 63" name="T89"/>
              <a:gd fmla="*/ 52 w 82" name="T90"/>
              <a:gd fmla="*/ 21 h 63" name="T91"/>
              <a:gd fmla="*/ 41 w 82" name="T92"/>
              <a:gd fmla="*/ 6 h 63" name="T93"/>
              <a:gd fmla="*/ 31 w 82" name="T94"/>
              <a:gd fmla="*/ 21 h 63" name="T95"/>
              <a:gd fmla="*/ 52 w 82" name="T96"/>
              <a:gd fmla="*/ 24 h 63" name="T97"/>
              <a:gd fmla="*/ 52 w 82" name="T98"/>
              <a:gd fmla="*/ 24 h 63" name="T99"/>
              <a:gd fmla="*/ 30 w 82" name="T100"/>
              <a:gd fmla="*/ 24 h 63" name="T101"/>
              <a:gd fmla="*/ 41 w 82" name="T102"/>
              <a:gd fmla="*/ 55 h 63" name="T103"/>
              <a:gd fmla="*/ 52 w 82" name="T104"/>
              <a:gd fmla="*/ 24 h 6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2" w="82">
                <a:moveTo>
                  <a:pt x="1" y="21"/>
                </a:moveTo>
                <a:cubicBezTo>
                  <a:pt x="13" y="1"/>
                  <a:pt x="13" y="1"/>
                  <a:pt x="13" y="1"/>
                </a:cubicBezTo>
                <a:cubicBezTo>
                  <a:pt x="14" y="0"/>
                  <a:pt x="15" y="0"/>
                  <a:pt x="16" y="0"/>
                </a:cubicBezTo>
                <a:cubicBezTo>
                  <a:pt x="67" y="0"/>
                  <a:pt x="67" y="0"/>
                  <a:pt x="67" y="0"/>
                </a:cubicBezTo>
                <a:cubicBezTo>
                  <a:pt x="68" y="0"/>
                  <a:pt x="69" y="0"/>
                  <a:pt x="70" y="1"/>
                </a:cubicBezTo>
                <a:cubicBezTo>
                  <a:pt x="81" y="21"/>
                  <a:pt x="81" y="21"/>
                  <a:pt x="81" y="21"/>
                </a:cubicBezTo>
                <a:cubicBezTo>
                  <a:pt x="82" y="22"/>
                  <a:pt x="82" y="24"/>
                  <a:pt x="81" y="25"/>
                </a:cubicBezTo>
                <a:cubicBezTo>
                  <a:pt x="81" y="25"/>
                  <a:pt x="81" y="25"/>
                  <a:pt x="81" y="25"/>
                </a:cubicBezTo>
                <a:cubicBezTo>
                  <a:pt x="44" y="62"/>
                  <a:pt x="44" y="62"/>
                  <a:pt x="44" y="62"/>
                </a:cubicBezTo>
                <a:cubicBezTo>
                  <a:pt x="42" y="63"/>
                  <a:pt x="40" y="63"/>
                  <a:pt x="39" y="62"/>
                </a:cubicBezTo>
                <a:cubicBezTo>
                  <a:pt x="39" y="62"/>
                  <a:pt x="39" y="62"/>
                  <a:pt x="39" y="62"/>
                </a:cubicBezTo>
                <a:cubicBezTo>
                  <a:pt x="2" y="25"/>
                  <a:pt x="2" y="25"/>
                  <a:pt x="2" y="25"/>
                </a:cubicBezTo>
                <a:cubicBezTo>
                  <a:pt x="1" y="24"/>
                  <a:pt x="0" y="22"/>
                  <a:pt x="1" y="21"/>
                </a:cubicBezTo>
                <a:close/>
                <a:moveTo>
                  <a:pt x="9" y="21"/>
                </a:moveTo>
                <a:cubicBezTo>
                  <a:pt x="9" y="21"/>
                  <a:pt x="9" y="21"/>
                  <a:pt x="9" y="21"/>
                </a:cubicBezTo>
                <a:cubicBezTo>
                  <a:pt x="24" y="21"/>
                  <a:pt x="24" y="21"/>
                  <a:pt x="24" y="21"/>
                </a:cubicBezTo>
                <a:cubicBezTo>
                  <a:pt x="16" y="8"/>
                  <a:pt x="16" y="8"/>
                  <a:pt x="16" y="8"/>
                </a:cubicBezTo>
                <a:cubicBezTo>
                  <a:pt x="9" y="21"/>
                  <a:pt x="9" y="21"/>
                  <a:pt x="9" y="21"/>
                </a:cubicBezTo>
                <a:close/>
                <a:moveTo>
                  <a:pt x="66" y="8"/>
                </a:moveTo>
                <a:cubicBezTo>
                  <a:pt x="66" y="8"/>
                  <a:pt x="66" y="8"/>
                  <a:pt x="66" y="8"/>
                </a:cubicBezTo>
                <a:cubicBezTo>
                  <a:pt x="58" y="21"/>
                  <a:pt x="58" y="21"/>
                  <a:pt x="58" y="21"/>
                </a:cubicBezTo>
                <a:cubicBezTo>
                  <a:pt x="74" y="21"/>
                  <a:pt x="74" y="21"/>
                  <a:pt x="74" y="21"/>
                </a:cubicBezTo>
                <a:cubicBezTo>
                  <a:pt x="66" y="8"/>
                  <a:pt x="66" y="8"/>
                  <a:pt x="66" y="8"/>
                </a:cubicBezTo>
                <a:close/>
                <a:moveTo>
                  <a:pt x="73" y="24"/>
                </a:moveTo>
                <a:cubicBezTo>
                  <a:pt x="73" y="24"/>
                  <a:pt x="73" y="24"/>
                  <a:pt x="73" y="24"/>
                </a:cubicBezTo>
                <a:cubicBezTo>
                  <a:pt x="56" y="24"/>
                  <a:pt x="56" y="24"/>
                  <a:pt x="56" y="24"/>
                </a:cubicBezTo>
                <a:cubicBezTo>
                  <a:pt x="47" y="50"/>
                  <a:pt x="47" y="50"/>
                  <a:pt x="47" y="50"/>
                </a:cubicBezTo>
                <a:cubicBezTo>
                  <a:pt x="73" y="24"/>
                  <a:pt x="73" y="24"/>
                  <a:pt x="73" y="24"/>
                </a:cubicBezTo>
                <a:close/>
                <a:moveTo>
                  <a:pt x="36" y="50"/>
                </a:moveTo>
                <a:cubicBezTo>
                  <a:pt x="36" y="50"/>
                  <a:pt x="36" y="50"/>
                  <a:pt x="36" y="50"/>
                </a:cubicBezTo>
                <a:cubicBezTo>
                  <a:pt x="26" y="24"/>
                  <a:pt x="26" y="24"/>
                  <a:pt x="26" y="24"/>
                </a:cubicBezTo>
                <a:cubicBezTo>
                  <a:pt x="10" y="24"/>
                  <a:pt x="10" y="24"/>
                  <a:pt x="10" y="24"/>
                </a:cubicBezTo>
                <a:cubicBezTo>
                  <a:pt x="36" y="50"/>
                  <a:pt x="36" y="50"/>
                  <a:pt x="36" y="50"/>
                </a:cubicBezTo>
                <a:close/>
                <a:moveTo>
                  <a:pt x="63" y="6"/>
                </a:moveTo>
                <a:cubicBezTo>
                  <a:pt x="63" y="6"/>
                  <a:pt x="63" y="6"/>
                  <a:pt x="63" y="6"/>
                </a:cubicBezTo>
                <a:cubicBezTo>
                  <a:pt x="46" y="6"/>
                  <a:pt x="46" y="6"/>
                  <a:pt x="46" y="6"/>
                </a:cubicBezTo>
                <a:cubicBezTo>
                  <a:pt x="55" y="19"/>
                  <a:pt x="55" y="19"/>
                  <a:pt x="55" y="19"/>
                </a:cubicBezTo>
                <a:cubicBezTo>
                  <a:pt x="63" y="6"/>
                  <a:pt x="63" y="6"/>
                  <a:pt x="63" y="6"/>
                </a:cubicBezTo>
                <a:close/>
                <a:moveTo>
                  <a:pt x="37" y="6"/>
                </a:moveTo>
                <a:cubicBezTo>
                  <a:pt x="37" y="6"/>
                  <a:pt x="37" y="6"/>
                  <a:pt x="37" y="6"/>
                </a:cubicBezTo>
                <a:cubicBezTo>
                  <a:pt x="20" y="6"/>
                  <a:pt x="20" y="6"/>
                  <a:pt x="20" y="6"/>
                </a:cubicBezTo>
                <a:cubicBezTo>
                  <a:pt x="28" y="19"/>
                  <a:pt x="28" y="19"/>
                  <a:pt x="28" y="19"/>
                </a:cubicBezTo>
                <a:cubicBezTo>
                  <a:pt x="37" y="6"/>
                  <a:pt x="37" y="6"/>
                  <a:pt x="37" y="6"/>
                </a:cubicBezTo>
                <a:close/>
                <a:moveTo>
                  <a:pt x="31" y="21"/>
                </a:moveTo>
                <a:cubicBezTo>
                  <a:pt x="31" y="21"/>
                  <a:pt x="31" y="21"/>
                  <a:pt x="31" y="21"/>
                </a:cubicBezTo>
                <a:cubicBezTo>
                  <a:pt x="52" y="21"/>
                  <a:pt x="52" y="21"/>
                  <a:pt x="52" y="21"/>
                </a:cubicBezTo>
                <a:cubicBezTo>
                  <a:pt x="41" y="6"/>
                  <a:pt x="41" y="6"/>
                  <a:pt x="41" y="6"/>
                </a:cubicBezTo>
                <a:cubicBezTo>
                  <a:pt x="31" y="21"/>
                  <a:pt x="31" y="21"/>
                  <a:pt x="31" y="21"/>
                </a:cubicBezTo>
                <a:close/>
                <a:moveTo>
                  <a:pt x="52" y="24"/>
                </a:moveTo>
                <a:cubicBezTo>
                  <a:pt x="52" y="24"/>
                  <a:pt x="52" y="24"/>
                  <a:pt x="52" y="24"/>
                </a:cubicBezTo>
                <a:cubicBezTo>
                  <a:pt x="30" y="24"/>
                  <a:pt x="30" y="24"/>
                  <a:pt x="30" y="24"/>
                </a:cubicBezTo>
                <a:cubicBezTo>
                  <a:pt x="41" y="55"/>
                  <a:pt x="41" y="55"/>
                  <a:pt x="41" y="55"/>
                </a:cubicBezTo>
                <a:cubicBezTo>
                  <a:pt x="52" y="24"/>
                  <a:pt x="52" y="24"/>
                  <a:pt x="52" y="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2801" name="Rectangle 33"/>
          <p:cNvSpPr>
            <a:spLocks noChangeArrowheads="1"/>
          </p:cNvSpPr>
          <p:nvPr/>
        </p:nvSpPr>
        <p:spPr bwMode="auto">
          <a:xfrm>
            <a:off x="4218623" y="2544763"/>
            <a:ext cx="705168"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rgbClr val="EA5514"/>
                </a:solidFill>
              </a:rPr>
              <a:t>CIRCULAR</a:t>
            </a:r>
          </a:p>
        </p:txBody>
      </p:sp>
      <p:sp>
        <p:nvSpPr>
          <p:cNvPr id="32802" name="Rectangle 34"/>
          <p:cNvSpPr>
            <a:spLocks noChangeArrowheads="1"/>
          </p:cNvSpPr>
          <p:nvPr/>
        </p:nvSpPr>
        <p:spPr bwMode="auto">
          <a:xfrm>
            <a:off x="4067175" y="2760663"/>
            <a:ext cx="1008063"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fontAlgn="auto">
              <a:spcBef>
                <a:spcPct val="0"/>
              </a:spcBef>
              <a:spcAft>
                <a:spcPct val="0"/>
              </a:spcAft>
              <a:defRPr/>
            </a:pPr>
            <a:r>
              <a:rPr altLang="zh-CN" kumimoji="0" lang="en-US" sz="800">
                <a:solidFill>
                  <a:schemeClr val="tx1">
                    <a:lumMod val="50000"/>
                    <a:lumOff val="50000"/>
                  </a:schemeClr>
                </a:solidFill>
                <a:latin typeface="+mn-lt"/>
                <a:ea typeface="+mn-ea"/>
              </a:rPr>
              <a:t>We have many PowerPoint templates.</a:t>
            </a:r>
          </a:p>
        </p:txBody>
      </p:sp>
      <p:sp>
        <p:nvSpPr>
          <p:cNvPr id="32803" name="Rectangle 35"/>
          <p:cNvSpPr>
            <a:spLocks noChangeArrowheads="1"/>
          </p:cNvSpPr>
          <p:nvPr/>
        </p:nvSpPr>
        <p:spPr bwMode="auto">
          <a:xfrm>
            <a:off x="1116013" y="3840163"/>
            <a:ext cx="2376487"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en-US" b="1" kumimoji="0" lang="zh-CN" sz="800">
                <a:solidFill>
                  <a:srgbClr val="98D2E3"/>
                </a:solidFill>
              </a:rPr>
              <a:t>BUSINESS SECTION 03</a:t>
            </a:r>
          </a:p>
          <a:p>
            <a:pPr algn="r"/>
            <a:r>
              <a:rPr altLang="en-US" b="1" kumimoji="0" lang="zh-CN" sz="800">
                <a:solidFill>
                  <a:srgbClr val="98D2E3"/>
                </a:solidFill>
              </a:rPr>
              <a:t>We have many PowerPoint templates that has been specifically designed to help anyone that is stepping into the world of PowerPoint for the very first time. </a:t>
            </a:r>
          </a:p>
        </p:txBody>
      </p:sp>
      <p:sp>
        <p:nvSpPr>
          <p:cNvPr id="32804" name="Rectangle 36"/>
          <p:cNvSpPr>
            <a:spLocks noChangeArrowheads="1"/>
          </p:cNvSpPr>
          <p:nvPr/>
        </p:nvSpPr>
        <p:spPr bwMode="auto">
          <a:xfrm>
            <a:off x="684213" y="2471738"/>
            <a:ext cx="2376487"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en-US" b="1" kumimoji="0" lang="zh-CN" sz="800">
                <a:solidFill>
                  <a:srgbClr val="FBE22D"/>
                </a:solidFill>
              </a:rPr>
              <a:t>BUSINESS SECTION 02</a:t>
            </a:r>
          </a:p>
          <a:p>
            <a:pPr algn="r"/>
            <a:r>
              <a:rPr altLang="en-US" b="1" kumimoji="0" lang="zh-CN" sz="800">
                <a:solidFill>
                  <a:srgbClr val="FBE22D"/>
                </a:solidFill>
              </a:rPr>
              <a:t>We have many PowerPoint templates that has been specifically designed to help anyone that is stepping into the world of PowerPoint for the very first time. </a:t>
            </a:r>
          </a:p>
        </p:txBody>
      </p:sp>
      <p:sp>
        <p:nvSpPr>
          <p:cNvPr id="32805" name="Rectangle 37"/>
          <p:cNvSpPr>
            <a:spLocks noChangeArrowheads="1"/>
          </p:cNvSpPr>
          <p:nvPr/>
        </p:nvSpPr>
        <p:spPr bwMode="auto">
          <a:xfrm>
            <a:off x="1187450" y="1146175"/>
            <a:ext cx="237648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en-US" b="1" kumimoji="0" lang="zh-CN" sz="800">
                <a:solidFill>
                  <a:srgbClr val="EA5514"/>
                </a:solidFill>
              </a:rPr>
              <a:t>BUSINESS SECTION 01</a:t>
            </a:r>
          </a:p>
          <a:p>
            <a:pPr algn="r"/>
            <a:r>
              <a:rPr altLang="en-US" b="1" kumimoji="0" lang="zh-CN" sz="800">
                <a:solidFill>
                  <a:srgbClr val="EA5514"/>
                </a:solidFill>
              </a:rPr>
              <a:t>We have many PowerPoint templates that has been specifically designed to help anyone that is stepping into the world of PowerPoint for the very first time. </a:t>
            </a:r>
          </a:p>
        </p:txBody>
      </p:sp>
      <p:sp>
        <p:nvSpPr>
          <p:cNvPr id="32806" name="Rectangle 38"/>
          <p:cNvSpPr>
            <a:spLocks noChangeArrowheads="1"/>
          </p:cNvSpPr>
          <p:nvPr/>
        </p:nvSpPr>
        <p:spPr bwMode="auto">
          <a:xfrm>
            <a:off x="5568950" y="1146175"/>
            <a:ext cx="2376488" cy="438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2400">
                <a:solidFill>
                  <a:srgbClr val="A9D25A"/>
                </a:solidFill>
              </a:rPr>
              <a:t>04 BUSINESS SECTION</a:t>
            </a:r>
          </a:p>
          <a:p>
            <a:r>
              <a:rPr altLang="en-US" b="1" kumimoji="0" lang="zh-CN" sz="2400">
                <a:solidFill>
                  <a:srgbClr val="A9D25A"/>
                </a:solidFill>
              </a:rPr>
              <a:t>We have many PowerPoint templates that has been specifically designed to help anyone that is stepping into the world of PowerPoint for the very first time. </a:t>
            </a:r>
          </a:p>
        </p:txBody>
      </p:sp>
      <p:sp>
        <p:nvSpPr>
          <p:cNvPr id="32807" name="Rectangle 39"/>
          <p:cNvSpPr>
            <a:spLocks noChangeArrowheads="1"/>
          </p:cNvSpPr>
          <p:nvPr/>
        </p:nvSpPr>
        <p:spPr bwMode="auto">
          <a:xfrm>
            <a:off x="6094413" y="2471738"/>
            <a:ext cx="2376487" cy="438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2400">
                <a:solidFill>
                  <a:srgbClr val="7BBFAA"/>
                </a:solidFill>
              </a:rPr>
              <a:t>05 BUSINESS SECTION</a:t>
            </a:r>
          </a:p>
          <a:p>
            <a:r>
              <a:rPr altLang="en-US" b="1" kumimoji="0" lang="zh-CN" sz="2400">
                <a:solidFill>
                  <a:srgbClr val="7BBFAA"/>
                </a:solidFill>
              </a:rPr>
              <a:t>We have many PowerPoint templates that has been specifically designed to help anyone that is stepping into the world of PowerPoint for the very first time. </a:t>
            </a:r>
          </a:p>
        </p:txBody>
      </p:sp>
      <p:sp>
        <p:nvSpPr>
          <p:cNvPr id="32808" name="Rectangle 40"/>
          <p:cNvSpPr>
            <a:spLocks noChangeArrowheads="1"/>
          </p:cNvSpPr>
          <p:nvPr/>
        </p:nvSpPr>
        <p:spPr bwMode="auto">
          <a:xfrm>
            <a:off x="5618163" y="3840163"/>
            <a:ext cx="2376487" cy="438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2400">
                <a:solidFill>
                  <a:srgbClr val="EB4544"/>
                </a:solidFill>
              </a:rPr>
              <a:t>06 BUSINESS SECTION</a:t>
            </a:r>
          </a:p>
          <a:p>
            <a:r>
              <a:rPr altLang="en-US" b="1" kumimoji="0" lang="zh-CN" sz="2400">
                <a:solidFill>
                  <a:srgbClr val="EB4544"/>
                </a:solidFill>
              </a:rPr>
              <a:t>We have many PowerPoint templates that has been specifically designed to help anyone that is stepping into the world of PowerPoint for the very first time. </a:t>
            </a:r>
          </a:p>
        </p:txBody>
      </p:sp>
      <p:sp>
        <p:nvSpPr>
          <p:cNvPr id="41"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2"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3"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4"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5"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03</a:t>
            </a:r>
          </a:p>
        </p:txBody>
      </p:sp>
      <p:sp>
        <p:nvSpPr>
          <p:cNvPr id="46"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300" fill="hold" id="7"/>
                                        <p:tgtEl>
                                          <p:spTgt spid="44"/>
                                        </p:tgtEl>
                                        <p:attrNameLst>
                                          <p:attrName>ppt_w</p:attrName>
                                        </p:attrNameLst>
                                      </p:cBhvr>
                                      <p:tavLst>
                                        <p:tav tm="0">
                                          <p:val>
                                            <p:fltVal val="0"/>
                                          </p:val>
                                        </p:tav>
                                        <p:tav tm="100000">
                                          <p:val>
                                            <p:strVal val="#ppt_w"/>
                                          </p:val>
                                        </p:tav>
                                      </p:tavLst>
                                    </p:anim>
                                    <p:anim calcmode="lin" valueType="num">
                                      <p:cBhvr>
                                        <p:cTn dur="300" fill="hold" id="8"/>
                                        <p:tgtEl>
                                          <p:spTgt spid="44"/>
                                        </p:tgtEl>
                                        <p:attrNameLst>
                                          <p:attrName>ppt_h</p:attrName>
                                        </p:attrNameLst>
                                      </p:cBhvr>
                                      <p:tavLst>
                                        <p:tav tm="0">
                                          <p:val>
                                            <p:fltVal val="0"/>
                                          </p:val>
                                        </p:tav>
                                        <p:tav tm="100000">
                                          <p:val>
                                            <p:strVal val="#ppt_h"/>
                                          </p:val>
                                        </p:tav>
                                      </p:tavLst>
                                    </p:anim>
                                    <p:animEffect filter="fade" transition="in">
                                      <p:cBhvr>
                                        <p:cTn dur="300" id="9"/>
                                        <p:tgtEl>
                                          <p:spTgt spid="44"/>
                                        </p:tgtEl>
                                      </p:cBhvr>
                                    </p:animEffect>
                                  </p:childTnLst>
                                </p:cTn>
                              </p:par>
                              <p:par>
                                <p:cTn autoRev="1" fill="hold" grpId="1" id="10" nodeType="withEffect" presetClass="emph" presetID="6" presetSubtype="0">
                                  <p:stCondLst>
                                    <p:cond delay="300"/>
                                  </p:stCondLst>
                                  <p:childTnLst>
                                    <p:animScale>
                                      <p:cBhvr>
                                        <p:cTn dur="150" fill="hold" id="11"/>
                                        <p:tgtEl>
                                          <p:spTgt spid="44"/>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43"/>
                                        </p:tgtEl>
                                        <p:attrNameLst>
                                          <p:attrName>style.visibility</p:attrName>
                                        </p:attrNameLst>
                                      </p:cBhvr>
                                      <p:to>
                                        <p:strVal val="visible"/>
                                      </p:to>
                                    </p:set>
                                    <p:anim calcmode="lin" valueType="num">
                                      <p:cBhvr>
                                        <p:cTn dur="300" fill="hold" id="14"/>
                                        <p:tgtEl>
                                          <p:spTgt spid="43"/>
                                        </p:tgtEl>
                                        <p:attrNameLst>
                                          <p:attrName>ppt_w</p:attrName>
                                        </p:attrNameLst>
                                      </p:cBhvr>
                                      <p:tavLst>
                                        <p:tav tm="0">
                                          <p:val>
                                            <p:fltVal val="0"/>
                                          </p:val>
                                        </p:tav>
                                        <p:tav tm="100000">
                                          <p:val>
                                            <p:strVal val="#ppt_w"/>
                                          </p:val>
                                        </p:tav>
                                      </p:tavLst>
                                    </p:anim>
                                    <p:anim calcmode="lin" valueType="num">
                                      <p:cBhvr>
                                        <p:cTn dur="300" fill="hold" id="15"/>
                                        <p:tgtEl>
                                          <p:spTgt spid="43"/>
                                        </p:tgtEl>
                                        <p:attrNameLst>
                                          <p:attrName>ppt_h</p:attrName>
                                        </p:attrNameLst>
                                      </p:cBhvr>
                                      <p:tavLst>
                                        <p:tav tm="0">
                                          <p:val>
                                            <p:fltVal val="0"/>
                                          </p:val>
                                        </p:tav>
                                        <p:tav tm="100000">
                                          <p:val>
                                            <p:strVal val="#ppt_h"/>
                                          </p:val>
                                        </p:tav>
                                      </p:tavLst>
                                    </p:anim>
                                    <p:animEffect filter="fade" transition="in">
                                      <p:cBhvr>
                                        <p:cTn dur="300" id="16"/>
                                        <p:tgtEl>
                                          <p:spTgt spid="43"/>
                                        </p:tgtEl>
                                      </p:cBhvr>
                                    </p:animEffect>
                                  </p:childTnLst>
                                </p:cTn>
                              </p:par>
                              <p:par>
                                <p:cTn autoRev="1" fill="hold" grpId="1" id="17" nodeType="withEffect" presetClass="emph" presetID="6" presetSubtype="0">
                                  <p:stCondLst>
                                    <p:cond delay="600"/>
                                  </p:stCondLst>
                                  <p:childTnLst>
                                    <p:animScale>
                                      <p:cBhvr>
                                        <p:cTn dur="150" fill="hold" id="18"/>
                                        <p:tgtEl>
                                          <p:spTgt spid="43"/>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42"/>
                                        </p:tgtEl>
                                        <p:attrNameLst>
                                          <p:attrName>style.visibility</p:attrName>
                                        </p:attrNameLst>
                                      </p:cBhvr>
                                      <p:to>
                                        <p:strVal val="visible"/>
                                      </p:to>
                                    </p:set>
                                    <p:anim calcmode="lin" valueType="num">
                                      <p:cBhvr>
                                        <p:cTn dur="300" fill="hold" id="21"/>
                                        <p:tgtEl>
                                          <p:spTgt spid="42"/>
                                        </p:tgtEl>
                                        <p:attrNameLst>
                                          <p:attrName>ppt_w</p:attrName>
                                        </p:attrNameLst>
                                      </p:cBhvr>
                                      <p:tavLst>
                                        <p:tav tm="0">
                                          <p:val>
                                            <p:fltVal val="0"/>
                                          </p:val>
                                        </p:tav>
                                        <p:tav tm="100000">
                                          <p:val>
                                            <p:strVal val="#ppt_w"/>
                                          </p:val>
                                        </p:tav>
                                      </p:tavLst>
                                    </p:anim>
                                    <p:anim calcmode="lin" valueType="num">
                                      <p:cBhvr>
                                        <p:cTn dur="300" fill="hold" id="22"/>
                                        <p:tgtEl>
                                          <p:spTgt spid="42"/>
                                        </p:tgtEl>
                                        <p:attrNameLst>
                                          <p:attrName>ppt_h</p:attrName>
                                        </p:attrNameLst>
                                      </p:cBhvr>
                                      <p:tavLst>
                                        <p:tav tm="0">
                                          <p:val>
                                            <p:fltVal val="0"/>
                                          </p:val>
                                        </p:tav>
                                        <p:tav tm="100000">
                                          <p:val>
                                            <p:strVal val="#ppt_h"/>
                                          </p:val>
                                        </p:tav>
                                      </p:tavLst>
                                    </p:anim>
                                    <p:animEffect filter="fade" transition="in">
                                      <p:cBhvr>
                                        <p:cTn dur="300" id="23"/>
                                        <p:tgtEl>
                                          <p:spTgt spid="42"/>
                                        </p:tgtEl>
                                      </p:cBhvr>
                                    </p:animEffect>
                                  </p:childTnLst>
                                </p:cTn>
                              </p:par>
                              <p:par>
                                <p:cTn autoRev="1" fill="hold" grpId="1" id="24" nodeType="withEffect" presetClass="emph" presetID="6" presetSubtype="0">
                                  <p:stCondLst>
                                    <p:cond delay="900"/>
                                  </p:stCondLst>
                                  <p:childTnLst>
                                    <p:animScale>
                                      <p:cBhvr>
                                        <p:cTn dur="150" fill="hold" id="25"/>
                                        <p:tgtEl>
                                          <p:spTgt spid="42"/>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41"/>
                                        </p:tgtEl>
                                        <p:attrNameLst>
                                          <p:attrName>style.visibility</p:attrName>
                                        </p:attrNameLst>
                                      </p:cBhvr>
                                      <p:to>
                                        <p:strVal val="visible"/>
                                      </p:to>
                                    </p:set>
                                    <p:anim calcmode="lin" valueType="num">
                                      <p:cBhvr>
                                        <p:cTn dur="300" fill="hold" id="28"/>
                                        <p:tgtEl>
                                          <p:spTgt spid="41"/>
                                        </p:tgtEl>
                                        <p:attrNameLst>
                                          <p:attrName>ppt_w</p:attrName>
                                        </p:attrNameLst>
                                      </p:cBhvr>
                                      <p:tavLst>
                                        <p:tav tm="0">
                                          <p:val>
                                            <p:fltVal val="0"/>
                                          </p:val>
                                        </p:tav>
                                        <p:tav tm="100000">
                                          <p:val>
                                            <p:strVal val="#ppt_w"/>
                                          </p:val>
                                        </p:tav>
                                      </p:tavLst>
                                    </p:anim>
                                    <p:anim calcmode="lin" valueType="num">
                                      <p:cBhvr>
                                        <p:cTn dur="300" fill="hold" id="29"/>
                                        <p:tgtEl>
                                          <p:spTgt spid="41"/>
                                        </p:tgtEl>
                                        <p:attrNameLst>
                                          <p:attrName>ppt_h</p:attrName>
                                        </p:attrNameLst>
                                      </p:cBhvr>
                                      <p:tavLst>
                                        <p:tav tm="0">
                                          <p:val>
                                            <p:fltVal val="0"/>
                                          </p:val>
                                        </p:tav>
                                        <p:tav tm="100000">
                                          <p:val>
                                            <p:strVal val="#ppt_h"/>
                                          </p:val>
                                        </p:tav>
                                      </p:tavLst>
                                    </p:anim>
                                    <p:animEffect filter="fade" transition="in">
                                      <p:cBhvr>
                                        <p:cTn dur="300" id="30"/>
                                        <p:tgtEl>
                                          <p:spTgt spid="41"/>
                                        </p:tgtEl>
                                      </p:cBhvr>
                                    </p:animEffect>
                                  </p:childTnLst>
                                </p:cTn>
                              </p:par>
                              <p:par>
                                <p:cTn autoRev="1" fill="hold" grpId="1" id="31" nodeType="withEffect" presetClass="emph" presetID="6" presetSubtype="0">
                                  <p:stCondLst>
                                    <p:cond delay="1200"/>
                                  </p:stCondLst>
                                  <p:childTnLst>
                                    <p:animScale>
                                      <p:cBhvr>
                                        <p:cTn dur="150" fill="hold" id="32"/>
                                        <p:tgtEl>
                                          <p:spTgt spid="41"/>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45"/>
                                        </p:tgtEl>
                                        <p:attrNameLst>
                                          <p:attrName>style.visibility</p:attrName>
                                        </p:attrNameLst>
                                      </p:cBhvr>
                                      <p:to>
                                        <p:strVal val="visible"/>
                                      </p:to>
                                    </p:set>
                                    <p:anim calcmode="lin" valueType="num">
                                      <p:cBhvr>
                                        <p:cTn dur="300" fill="hold" id="35"/>
                                        <p:tgtEl>
                                          <p:spTgt spid="45"/>
                                        </p:tgtEl>
                                        <p:attrNameLst>
                                          <p:attrName>ppt_w</p:attrName>
                                        </p:attrNameLst>
                                      </p:cBhvr>
                                      <p:tavLst>
                                        <p:tav tm="0">
                                          <p:val>
                                            <p:fltVal val="0"/>
                                          </p:val>
                                        </p:tav>
                                        <p:tav tm="100000">
                                          <p:val>
                                            <p:strVal val="#ppt_w"/>
                                          </p:val>
                                        </p:tav>
                                      </p:tavLst>
                                    </p:anim>
                                    <p:anim calcmode="lin" valueType="num">
                                      <p:cBhvr>
                                        <p:cTn dur="300" fill="hold" id="36"/>
                                        <p:tgtEl>
                                          <p:spTgt spid="45"/>
                                        </p:tgtEl>
                                        <p:attrNameLst>
                                          <p:attrName>ppt_h</p:attrName>
                                        </p:attrNameLst>
                                      </p:cBhvr>
                                      <p:tavLst>
                                        <p:tav tm="0">
                                          <p:val>
                                            <p:fltVal val="0"/>
                                          </p:val>
                                        </p:tav>
                                        <p:tav tm="100000">
                                          <p:val>
                                            <p:strVal val="#ppt_h"/>
                                          </p:val>
                                        </p:tav>
                                      </p:tavLst>
                                    </p:anim>
                                    <p:animEffect filter="fade" transition="in">
                                      <p:cBhvr>
                                        <p:cTn dur="300" id="37"/>
                                        <p:tgtEl>
                                          <p:spTgt spid="45"/>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46"/>
                                        </p:tgtEl>
                                        <p:attrNameLst>
                                          <p:attrName>style.visibility</p:attrName>
                                        </p:attrNameLst>
                                      </p:cBhvr>
                                      <p:to>
                                        <p:strVal val="visible"/>
                                      </p:to>
                                    </p:set>
                                    <p:animEffect filter="wipe(left)" transition="in">
                                      <p:cBhvr>
                                        <p:cTn dur="500" id="40"/>
                                        <p:tgtEl>
                                          <p:spTgt spid="46"/>
                                        </p:tgtEl>
                                      </p:cBhvr>
                                    </p:animEffect>
                                  </p:childTnLst>
                                </p:cTn>
                              </p:par>
                              <p:par>
                                <p:cTn autoRev="1" fill="hold" grpId="1" id="41" nodeType="withEffect" presetClass="emph" presetID="6" presetSubtype="0">
                                  <p:stCondLst>
                                    <p:cond delay="800"/>
                                  </p:stCondLst>
                                  <p:childTnLst>
                                    <p:animScale>
                                      <p:cBhvr>
                                        <p:cTn dur="150" fill="hold" id="42"/>
                                        <p:tgtEl>
                                          <p:spTgt spid="45"/>
                                        </p:tgtEl>
                                      </p:cBhvr>
                                      <p:by x="110000" y="110000"/>
                                    </p:animScale>
                                  </p:childTnLst>
                                </p:cTn>
                              </p:par>
                              <p:par>
                                <p:cTn fill="hold" grpId="0" id="43" nodeType="withEffect" presetClass="entr" presetID="2" presetSubtype="4">
                                  <p:stCondLst>
                                    <p:cond delay="800"/>
                                  </p:stCondLst>
                                  <p:childTnLst>
                                    <p:set>
                                      <p:cBhvr>
                                        <p:cTn dur="1" fill="hold" id="44">
                                          <p:stCondLst>
                                            <p:cond delay="0"/>
                                          </p:stCondLst>
                                        </p:cTn>
                                        <p:tgtEl>
                                          <p:spTgt spid="32801"/>
                                        </p:tgtEl>
                                        <p:attrNameLst>
                                          <p:attrName>style.visibility</p:attrName>
                                        </p:attrNameLst>
                                      </p:cBhvr>
                                      <p:to>
                                        <p:strVal val="visible"/>
                                      </p:to>
                                    </p:set>
                                    <p:anim calcmode="lin" valueType="num">
                                      <p:cBhvr additive="base">
                                        <p:cTn dur="500" fill="hold" id="45"/>
                                        <p:tgtEl>
                                          <p:spTgt spid="32801"/>
                                        </p:tgtEl>
                                        <p:attrNameLst>
                                          <p:attrName>ppt_x</p:attrName>
                                        </p:attrNameLst>
                                      </p:cBhvr>
                                      <p:tavLst>
                                        <p:tav tm="0">
                                          <p:val>
                                            <p:strVal val="#ppt_x"/>
                                          </p:val>
                                        </p:tav>
                                        <p:tav tm="100000">
                                          <p:val>
                                            <p:strVal val="#ppt_x"/>
                                          </p:val>
                                        </p:tav>
                                      </p:tavLst>
                                    </p:anim>
                                    <p:anim calcmode="lin" valueType="num">
                                      <p:cBhvr additive="base">
                                        <p:cTn dur="500" fill="hold" id="46"/>
                                        <p:tgtEl>
                                          <p:spTgt spid="32801"/>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900"/>
                                  </p:stCondLst>
                                  <p:childTnLst>
                                    <p:set>
                                      <p:cBhvr>
                                        <p:cTn dur="1" fill="hold" id="48">
                                          <p:stCondLst>
                                            <p:cond delay="0"/>
                                          </p:stCondLst>
                                        </p:cTn>
                                        <p:tgtEl>
                                          <p:spTgt spid="32802"/>
                                        </p:tgtEl>
                                        <p:attrNameLst>
                                          <p:attrName>style.visibility</p:attrName>
                                        </p:attrNameLst>
                                      </p:cBhvr>
                                      <p:to>
                                        <p:strVal val="visible"/>
                                      </p:to>
                                    </p:set>
                                    <p:anim calcmode="lin" valueType="num">
                                      <p:cBhvr additive="base">
                                        <p:cTn dur="500" fill="hold" id="49"/>
                                        <p:tgtEl>
                                          <p:spTgt spid="32802"/>
                                        </p:tgtEl>
                                        <p:attrNameLst>
                                          <p:attrName>ppt_x</p:attrName>
                                        </p:attrNameLst>
                                      </p:cBhvr>
                                      <p:tavLst>
                                        <p:tav tm="0">
                                          <p:val>
                                            <p:strVal val="#ppt_x"/>
                                          </p:val>
                                        </p:tav>
                                        <p:tav tm="100000">
                                          <p:val>
                                            <p:strVal val="#ppt_x"/>
                                          </p:val>
                                        </p:tav>
                                      </p:tavLst>
                                    </p:anim>
                                    <p:anim calcmode="lin" valueType="num">
                                      <p:cBhvr additive="base">
                                        <p:cTn dur="500" fill="hold" id="50"/>
                                        <p:tgtEl>
                                          <p:spTgt spid="32802"/>
                                        </p:tgtEl>
                                        <p:attrNameLst>
                                          <p:attrName>ppt_y</p:attrName>
                                        </p:attrNameLst>
                                      </p:cBhvr>
                                      <p:tavLst>
                                        <p:tav tm="0">
                                          <p:val>
                                            <p:strVal val="1+#ppt_h/2"/>
                                          </p:val>
                                        </p:tav>
                                        <p:tav tm="100000">
                                          <p:val>
                                            <p:strVal val="#ppt_y"/>
                                          </p:val>
                                        </p:tav>
                                      </p:tavLst>
                                    </p:anim>
                                  </p:childTnLst>
                                </p:cTn>
                              </p:par>
                              <p:par>
                                <p:cTn fill="hold" id="51" nodeType="withEffect" presetClass="entr" presetID="2" presetSubtype="3">
                                  <p:stCondLst>
                                    <p:cond delay="900"/>
                                  </p:stCondLst>
                                  <p:childTnLst>
                                    <p:set>
                                      <p:cBhvr>
                                        <p:cTn dur="1" fill="hold" id="52">
                                          <p:stCondLst>
                                            <p:cond delay="0"/>
                                          </p:stCondLst>
                                        </p:cTn>
                                        <p:tgtEl>
                                          <p:spTgt spid="32794"/>
                                        </p:tgtEl>
                                        <p:attrNameLst>
                                          <p:attrName>style.visibility</p:attrName>
                                        </p:attrNameLst>
                                      </p:cBhvr>
                                      <p:to>
                                        <p:strVal val="visible"/>
                                      </p:to>
                                    </p:set>
                                    <p:anim calcmode="lin" valueType="num">
                                      <p:cBhvr additive="base">
                                        <p:cTn dur="500" fill="hold" id="53"/>
                                        <p:tgtEl>
                                          <p:spTgt spid="32794"/>
                                        </p:tgtEl>
                                        <p:attrNameLst>
                                          <p:attrName>ppt_x</p:attrName>
                                        </p:attrNameLst>
                                      </p:cBhvr>
                                      <p:tavLst>
                                        <p:tav tm="0">
                                          <p:val>
                                            <p:strVal val="1+#ppt_w/2"/>
                                          </p:val>
                                        </p:tav>
                                        <p:tav tm="100000">
                                          <p:val>
                                            <p:strVal val="#ppt_x"/>
                                          </p:val>
                                        </p:tav>
                                      </p:tavLst>
                                    </p:anim>
                                    <p:anim calcmode="lin" valueType="num">
                                      <p:cBhvr additive="base">
                                        <p:cTn dur="500" fill="hold" id="54"/>
                                        <p:tgtEl>
                                          <p:spTgt spid="32794"/>
                                        </p:tgtEl>
                                        <p:attrNameLst>
                                          <p:attrName>ppt_y</p:attrName>
                                        </p:attrNameLst>
                                      </p:cBhvr>
                                      <p:tavLst>
                                        <p:tav tm="0">
                                          <p:val>
                                            <p:strVal val="0-#ppt_h/2"/>
                                          </p:val>
                                        </p:tav>
                                        <p:tav tm="100000">
                                          <p:val>
                                            <p:strVal val="#ppt_y"/>
                                          </p:val>
                                        </p:tav>
                                      </p:tavLst>
                                    </p:anim>
                                  </p:childTnLst>
                                </p:cTn>
                              </p:par>
                              <p:par>
                                <p:cTn fill="hold" id="55" nodeType="withEffect" presetClass="entr" presetID="53" presetSubtype="0">
                                  <p:stCondLst>
                                    <p:cond delay="1100"/>
                                  </p:stCondLst>
                                  <p:childTnLst>
                                    <p:set>
                                      <p:cBhvr>
                                        <p:cTn dur="1" fill="hold" id="56">
                                          <p:stCondLst>
                                            <p:cond delay="0"/>
                                          </p:stCondLst>
                                        </p:cTn>
                                        <p:tgtEl>
                                          <p:spTgt spid="32800"/>
                                        </p:tgtEl>
                                        <p:attrNameLst>
                                          <p:attrName>style.visibility</p:attrName>
                                        </p:attrNameLst>
                                      </p:cBhvr>
                                      <p:to>
                                        <p:strVal val="visible"/>
                                      </p:to>
                                    </p:set>
                                    <p:anim calcmode="lin" valueType="num">
                                      <p:cBhvr>
                                        <p:cTn dur="300" fill="hold" id="57"/>
                                        <p:tgtEl>
                                          <p:spTgt spid="32800"/>
                                        </p:tgtEl>
                                        <p:attrNameLst>
                                          <p:attrName>ppt_w</p:attrName>
                                        </p:attrNameLst>
                                      </p:cBhvr>
                                      <p:tavLst>
                                        <p:tav tm="0">
                                          <p:val>
                                            <p:fltVal val="0"/>
                                          </p:val>
                                        </p:tav>
                                        <p:tav tm="100000">
                                          <p:val>
                                            <p:strVal val="#ppt_w"/>
                                          </p:val>
                                        </p:tav>
                                      </p:tavLst>
                                    </p:anim>
                                    <p:anim calcmode="lin" valueType="num">
                                      <p:cBhvr>
                                        <p:cTn dur="300" fill="hold" id="58"/>
                                        <p:tgtEl>
                                          <p:spTgt spid="32800"/>
                                        </p:tgtEl>
                                        <p:attrNameLst>
                                          <p:attrName>ppt_h</p:attrName>
                                        </p:attrNameLst>
                                      </p:cBhvr>
                                      <p:tavLst>
                                        <p:tav tm="0">
                                          <p:val>
                                            <p:fltVal val="0"/>
                                          </p:val>
                                        </p:tav>
                                        <p:tav tm="100000">
                                          <p:val>
                                            <p:strVal val="#ppt_h"/>
                                          </p:val>
                                        </p:tav>
                                      </p:tavLst>
                                    </p:anim>
                                    <p:animEffect filter="fade" transition="in">
                                      <p:cBhvr>
                                        <p:cTn dur="300" id="59"/>
                                        <p:tgtEl>
                                          <p:spTgt spid="32800"/>
                                        </p:tgtEl>
                                      </p:cBhvr>
                                    </p:animEffect>
                                  </p:childTnLst>
                                </p:cTn>
                              </p:par>
                              <p:par>
                                <p:cTn autoRev="1" fill="hold" id="60" nodeType="withEffect" presetClass="emph" presetID="6" presetSubtype="0">
                                  <p:stCondLst>
                                    <p:cond delay="1400"/>
                                  </p:stCondLst>
                                  <p:childTnLst>
                                    <p:animScale>
                                      <p:cBhvr>
                                        <p:cTn dur="150" fill="hold" id="61"/>
                                        <p:tgtEl>
                                          <p:spTgt spid="32800"/>
                                        </p:tgtEl>
                                      </p:cBhvr>
                                      <p:by x="110000" y="110000"/>
                                    </p:animScale>
                                  </p:childTnLst>
                                </p:cTn>
                              </p:par>
                              <p:par>
                                <p:cTn fill="hold" grpId="0" id="62" nodeType="withEffect" presetClass="entr" presetID="2" presetSubtype="2">
                                  <p:stCondLst>
                                    <p:cond delay="1400"/>
                                  </p:stCondLst>
                                  <p:childTnLst>
                                    <p:set>
                                      <p:cBhvr>
                                        <p:cTn dur="1" fill="hold" id="63">
                                          <p:stCondLst>
                                            <p:cond delay="0"/>
                                          </p:stCondLst>
                                        </p:cTn>
                                        <p:tgtEl>
                                          <p:spTgt spid="32806"/>
                                        </p:tgtEl>
                                        <p:attrNameLst>
                                          <p:attrName>style.visibility</p:attrName>
                                        </p:attrNameLst>
                                      </p:cBhvr>
                                      <p:to>
                                        <p:strVal val="visible"/>
                                      </p:to>
                                    </p:set>
                                    <p:anim calcmode="lin" valueType="num">
                                      <p:cBhvr additive="base">
                                        <p:cTn dur="500" fill="hold" id="64"/>
                                        <p:tgtEl>
                                          <p:spTgt spid="32806"/>
                                        </p:tgtEl>
                                        <p:attrNameLst>
                                          <p:attrName>ppt_x</p:attrName>
                                        </p:attrNameLst>
                                      </p:cBhvr>
                                      <p:tavLst>
                                        <p:tav tm="0">
                                          <p:val>
                                            <p:strVal val="1+#ppt_w/2"/>
                                          </p:val>
                                        </p:tav>
                                        <p:tav tm="100000">
                                          <p:val>
                                            <p:strVal val="#ppt_x"/>
                                          </p:val>
                                        </p:tav>
                                      </p:tavLst>
                                    </p:anim>
                                    <p:anim calcmode="lin" valueType="num">
                                      <p:cBhvr additive="base">
                                        <p:cTn dur="500" fill="hold" id="65"/>
                                        <p:tgtEl>
                                          <p:spTgt spid="32806"/>
                                        </p:tgtEl>
                                        <p:attrNameLst>
                                          <p:attrName>ppt_y</p:attrName>
                                        </p:attrNameLst>
                                      </p:cBhvr>
                                      <p:tavLst>
                                        <p:tav tm="0">
                                          <p:val>
                                            <p:strVal val="#ppt_y"/>
                                          </p:val>
                                        </p:tav>
                                        <p:tav tm="100000">
                                          <p:val>
                                            <p:strVal val="#ppt_y"/>
                                          </p:val>
                                        </p:tav>
                                      </p:tavLst>
                                    </p:anim>
                                  </p:childTnLst>
                                </p:cTn>
                              </p:par>
                              <p:par>
                                <p:cTn fill="hold" id="66" nodeType="withEffect" presetClass="entr" presetID="2" presetSubtype="8">
                                  <p:stCondLst>
                                    <p:cond delay="1000"/>
                                  </p:stCondLst>
                                  <p:childTnLst>
                                    <p:set>
                                      <p:cBhvr>
                                        <p:cTn dur="1" fill="hold" id="67">
                                          <p:stCondLst>
                                            <p:cond delay="0"/>
                                          </p:stCondLst>
                                        </p:cTn>
                                        <p:tgtEl>
                                          <p:spTgt spid="32790"/>
                                        </p:tgtEl>
                                        <p:attrNameLst>
                                          <p:attrName>style.visibility</p:attrName>
                                        </p:attrNameLst>
                                      </p:cBhvr>
                                      <p:to>
                                        <p:strVal val="visible"/>
                                      </p:to>
                                    </p:set>
                                    <p:anim calcmode="lin" valueType="num">
                                      <p:cBhvr additive="base">
                                        <p:cTn dur="500" fill="hold" id="68"/>
                                        <p:tgtEl>
                                          <p:spTgt spid="32790"/>
                                        </p:tgtEl>
                                        <p:attrNameLst>
                                          <p:attrName>ppt_x</p:attrName>
                                        </p:attrNameLst>
                                      </p:cBhvr>
                                      <p:tavLst>
                                        <p:tav tm="0">
                                          <p:val>
                                            <p:strVal val="0-#ppt_w/2"/>
                                          </p:val>
                                        </p:tav>
                                        <p:tav tm="100000">
                                          <p:val>
                                            <p:strVal val="#ppt_x"/>
                                          </p:val>
                                        </p:tav>
                                      </p:tavLst>
                                    </p:anim>
                                    <p:anim calcmode="lin" valueType="num">
                                      <p:cBhvr additive="base">
                                        <p:cTn dur="500" fill="hold" id="69"/>
                                        <p:tgtEl>
                                          <p:spTgt spid="32790"/>
                                        </p:tgtEl>
                                        <p:attrNameLst>
                                          <p:attrName>ppt_y</p:attrName>
                                        </p:attrNameLst>
                                      </p:cBhvr>
                                      <p:tavLst>
                                        <p:tav tm="0">
                                          <p:val>
                                            <p:strVal val="#ppt_y"/>
                                          </p:val>
                                        </p:tav>
                                        <p:tav tm="100000">
                                          <p:val>
                                            <p:strVal val="#ppt_y"/>
                                          </p:val>
                                        </p:tav>
                                      </p:tavLst>
                                    </p:anim>
                                  </p:childTnLst>
                                </p:cTn>
                              </p:par>
                              <p:par>
                                <p:cTn fill="hold" id="70" nodeType="withEffect" presetClass="entr" presetID="53" presetSubtype="0">
                                  <p:stCondLst>
                                    <p:cond delay="1200"/>
                                  </p:stCondLst>
                                  <p:childTnLst>
                                    <p:set>
                                      <p:cBhvr>
                                        <p:cTn dur="1" fill="hold" id="71">
                                          <p:stCondLst>
                                            <p:cond delay="0"/>
                                          </p:stCondLst>
                                        </p:cTn>
                                        <p:tgtEl>
                                          <p:spTgt spid="32795"/>
                                        </p:tgtEl>
                                        <p:attrNameLst>
                                          <p:attrName>style.visibility</p:attrName>
                                        </p:attrNameLst>
                                      </p:cBhvr>
                                      <p:to>
                                        <p:strVal val="visible"/>
                                      </p:to>
                                    </p:set>
                                    <p:anim calcmode="lin" valueType="num">
                                      <p:cBhvr>
                                        <p:cTn dur="300" fill="hold" id="72"/>
                                        <p:tgtEl>
                                          <p:spTgt spid="32795"/>
                                        </p:tgtEl>
                                        <p:attrNameLst>
                                          <p:attrName>ppt_w</p:attrName>
                                        </p:attrNameLst>
                                      </p:cBhvr>
                                      <p:tavLst>
                                        <p:tav tm="0">
                                          <p:val>
                                            <p:fltVal val="0"/>
                                          </p:val>
                                        </p:tav>
                                        <p:tav tm="100000">
                                          <p:val>
                                            <p:strVal val="#ppt_w"/>
                                          </p:val>
                                        </p:tav>
                                      </p:tavLst>
                                    </p:anim>
                                    <p:anim calcmode="lin" valueType="num">
                                      <p:cBhvr>
                                        <p:cTn dur="300" fill="hold" id="73"/>
                                        <p:tgtEl>
                                          <p:spTgt spid="32795"/>
                                        </p:tgtEl>
                                        <p:attrNameLst>
                                          <p:attrName>ppt_h</p:attrName>
                                        </p:attrNameLst>
                                      </p:cBhvr>
                                      <p:tavLst>
                                        <p:tav tm="0">
                                          <p:val>
                                            <p:fltVal val="0"/>
                                          </p:val>
                                        </p:tav>
                                        <p:tav tm="100000">
                                          <p:val>
                                            <p:strVal val="#ppt_h"/>
                                          </p:val>
                                        </p:tav>
                                      </p:tavLst>
                                    </p:anim>
                                    <p:animEffect filter="fade" transition="in">
                                      <p:cBhvr>
                                        <p:cTn dur="300" id="74"/>
                                        <p:tgtEl>
                                          <p:spTgt spid="32795"/>
                                        </p:tgtEl>
                                      </p:cBhvr>
                                    </p:animEffect>
                                  </p:childTnLst>
                                </p:cTn>
                              </p:par>
                              <p:par>
                                <p:cTn autoRev="1" fill="hold" id="75" nodeType="withEffect" presetClass="emph" presetID="6" presetSubtype="0">
                                  <p:stCondLst>
                                    <p:cond delay="1500"/>
                                  </p:stCondLst>
                                  <p:childTnLst>
                                    <p:animScale>
                                      <p:cBhvr>
                                        <p:cTn dur="150" fill="hold" id="76"/>
                                        <p:tgtEl>
                                          <p:spTgt spid="32795"/>
                                        </p:tgtEl>
                                      </p:cBhvr>
                                      <p:by x="110000" y="110000"/>
                                    </p:animScale>
                                  </p:childTnLst>
                                </p:cTn>
                              </p:par>
                              <p:par>
                                <p:cTn fill="hold" grpId="0" id="77" nodeType="withEffect" presetClass="entr" presetID="2" presetSubtype="8">
                                  <p:stCondLst>
                                    <p:cond delay="1500"/>
                                  </p:stCondLst>
                                  <p:childTnLst>
                                    <p:set>
                                      <p:cBhvr>
                                        <p:cTn dur="1" fill="hold" id="78">
                                          <p:stCondLst>
                                            <p:cond delay="0"/>
                                          </p:stCondLst>
                                        </p:cTn>
                                        <p:tgtEl>
                                          <p:spTgt spid="32804"/>
                                        </p:tgtEl>
                                        <p:attrNameLst>
                                          <p:attrName>style.visibility</p:attrName>
                                        </p:attrNameLst>
                                      </p:cBhvr>
                                      <p:to>
                                        <p:strVal val="visible"/>
                                      </p:to>
                                    </p:set>
                                    <p:anim calcmode="lin" valueType="num">
                                      <p:cBhvr additive="base">
                                        <p:cTn dur="500" fill="hold" id="79"/>
                                        <p:tgtEl>
                                          <p:spTgt spid="32804"/>
                                        </p:tgtEl>
                                        <p:attrNameLst>
                                          <p:attrName>ppt_x</p:attrName>
                                        </p:attrNameLst>
                                      </p:cBhvr>
                                      <p:tavLst>
                                        <p:tav tm="0">
                                          <p:val>
                                            <p:strVal val="0-#ppt_w/2"/>
                                          </p:val>
                                        </p:tav>
                                        <p:tav tm="100000">
                                          <p:val>
                                            <p:strVal val="#ppt_x"/>
                                          </p:val>
                                        </p:tav>
                                      </p:tavLst>
                                    </p:anim>
                                    <p:anim calcmode="lin" valueType="num">
                                      <p:cBhvr additive="base">
                                        <p:cTn dur="500" fill="hold" id="80"/>
                                        <p:tgtEl>
                                          <p:spTgt spid="32804"/>
                                        </p:tgtEl>
                                        <p:attrNameLst>
                                          <p:attrName>ppt_y</p:attrName>
                                        </p:attrNameLst>
                                      </p:cBhvr>
                                      <p:tavLst>
                                        <p:tav tm="0">
                                          <p:val>
                                            <p:strVal val="#ppt_y"/>
                                          </p:val>
                                        </p:tav>
                                        <p:tav tm="100000">
                                          <p:val>
                                            <p:strVal val="#ppt_y"/>
                                          </p:val>
                                        </p:tav>
                                      </p:tavLst>
                                    </p:anim>
                                  </p:childTnLst>
                                </p:cTn>
                              </p:par>
                              <p:par>
                                <p:cTn fill="hold" id="81" nodeType="withEffect" presetClass="entr" presetID="2" presetSubtype="6">
                                  <p:stCondLst>
                                    <p:cond delay="1100"/>
                                  </p:stCondLst>
                                  <p:childTnLst>
                                    <p:set>
                                      <p:cBhvr>
                                        <p:cTn dur="1" fill="hold" id="82">
                                          <p:stCondLst>
                                            <p:cond delay="0"/>
                                          </p:stCondLst>
                                        </p:cTn>
                                        <p:tgtEl>
                                          <p:spTgt spid="32791"/>
                                        </p:tgtEl>
                                        <p:attrNameLst>
                                          <p:attrName>style.visibility</p:attrName>
                                        </p:attrNameLst>
                                      </p:cBhvr>
                                      <p:to>
                                        <p:strVal val="visible"/>
                                      </p:to>
                                    </p:set>
                                    <p:anim calcmode="lin" valueType="num">
                                      <p:cBhvr additive="base">
                                        <p:cTn dur="500" fill="hold" id="83"/>
                                        <p:tgtEl>
                                          <p:spTgt spid="32791"/>
                                        </p:tgtEl>
                                        <p:attrNameLst>
                                          <p:attrName>ppt_x</p:attrName>
                                        </p:attrNameLst>
                                      </p:cBhvr>
                                      <p:tavLst>
                                        <p:tav tm="0">
                                          <p:val>
                                            <p:strVal val="1+#ppt_w/2"/>
                                          </p:val>
                                        </p:tav>
                                        <p:tav tm="100000">
                                          <p:val>
                                            <p:strVal val="#ppt_x"/>
                                          </p:val>
                                        </p:tav>
                                      </p:tavLst>
                                    </p:anim>
                                    <p:anim calcmode="lin" valueType="num">
                                      <p:cBhvr additive="base">
                                        <p:cTn dur="500" fill="hold" id="84"/>
                                        <p:tgtEl>
                                          <p:spTgt spid="32791"/>
                                        </p:tgtEl>
                                        <p:attrNameLst>
                                          <p:attrName>ppt_y</p:attrName>
                                        </p:attrNameLst>
                                      </p:cBhvr>
                                      <p:tavLst>
                                        <p:tav tm="0">
                                          <p:val>
                                            <p:strVal val="1+#ppt_h/2"/>
                                          </p:val>
                                        </p:tav>
                                        <p:tav tm="100000">
                                          <p:val>
                                            <p:strVal val="#ppt_y"/>
                                          </p:val>
                                        </p:tav>
                                      </p:tavLst>
                                    </p:anim>
                                  </p:childTnLst>
                                </p:cTn>
                              </p:par>
                              <p:par>
                                <p:cTn fill="hold" id="85" nodeType="withEffect" presetClass="entr" presetID="53" presetSubtype="0">
                                  <p:stCondLst>
                                    <p:cond delay="1300"/>
                                  </p:stCondLst>
                                  <p:childTnLst>
                                    <p:set>
                                      <p:cBhvr>
                                        <p:cTn dur="1" fill="hold" id="86">
                                          <p:stCondLst>
                                            <p:cond delay="0"/>
                                          </p:stCondLst>
                                        </p:cTn>
                                        <p:tgtEl>
                                          <p:spTgt spid="32798"/>
                                        </p:tgtEl>
                                        <p:attrNameLst>
                                          <p:attrName>style.visibility</p:attrName>
                                        </p:attrNameLst>
                                      </p:cBhvr>
                                      <p:to>
                                        <p:strVal val="visible"/>
                                      </p:to>
                                    </p:set>
                                    <p:anim calcmode="lin" valueType="num">
                                      <p:cBhvr>
                                        <p:cTn dur="300" fill="hold" id="87"/>
                                        <p:tgtEl>
                                          <p:spTgt spid="32798"/>
                                        </p:tgtEl>
                                        <p:attrNameLst>
                                          <p:attrName>ppt_w</p:attrName>
                                        </p:attrNameLst>
                                      </p:cBhvr>
                                      <p:tavLst>
                                        <p:tav tm="0">
                                          <p:val>
                                            <p:fltVal val="0"/>
                                          </p:val>
                                        </p:tav>
                                        <p:tav tm="100000">
                                          <p:val>
                                            <p:strVal val="#ppt_w"/>
                                          </p:val>
                                        </p:tav>
                                      </p:tavLst>
                                    </p:anim>
                                    <p:anim calcmode="lin" valueType="num">
                                      <p:cBhvr>
                                        <p:cTn dur="300" fill="hold" id="88"/>
                                        <p:tgtEl>
                                          <p:spTgt spid="32798"/>
                                        </p:tgtEl>
                                        <p:attrNameLst>
                                          <p:attrName>ppt_h</p:attrName>
                                        </p:attrNameLst>
                                      </p:cBhvr>
                                      <p:tavLst>
                                        <p:tav tm="0">
                                          <p:val>
                                            <p:fltVal val="0"/>
                                          </p:val>
                                        </p:tav>
                                        <p:tav tm="100000">
                                          <p:val>
                                            <p:strVal val="#ppt_h"/>
                                          </p:val>
                                        </p:tav>
                                      </p:tavLst>
                                    </p:anim>
                                    <p:animEffect filter="fade" transition="in">
                                      <p:cBhvr>
                                        <p:cTn dur="300" id="89"/>
                                        <p:tgtEl>
                                          <p:spTgt spid="32798"/>
                                        </p:tgtEl>
                                      </p:cBhvr>
                                    </p:animEffect>
                                  </p:childTnLst>
                                </p:cTn>
                              </p:par>
                              <p:par>
                                <p:cTn autoRev="1" fill="hold" id="90" nodeType="withEffect" presetClass="emph" presetID="6" presetSubtype="0">
                                  <p:stCondLst>
                                    <p:cond delay="1600"/>
                                  </p:stCondLst>
                                  <p:childTnLst>
                                    <p:animScale>
                                      <p:cBhvr>
                                        <p:cTn dur="150" fill="hold" id="91"/>
                                        <p:tgtEl>
                                          <p:spTgt spid="32798"/>
                                        </p:tgtEl>
                                      </p:cBhvr>
                                      <p:by x="110000" y="110000"/>
                                    </p:animScale>
                                  </p:childTnLst>
                                </p:cTn>
                              </p:par>
                              <p:par>
                                <p:cTn fill="hold" grpId="0" id="92" nodeType="withEffect" presetClass="entr" presetID="2" presetSubtype="2">
                                  <p:stCondLst>
                                    <p:cond delay="1600"/>
                                  </p:stCondLst>
                                  <p:childTnLst>
                                    <p:set>
                                      <p:cBhvr>
                                        <p:cTn dur="1" fill="hold" id="93">
                                          <p:stCondLst>
                                            <p:cond delay="0"/>
                                          </p:stCondLst>
                                        </p:cTn>
                                        <p:tgtEl>
                                          <p:spTgt spid="32808"/>
                                        </p:tgtEl>
                                        <p:attrNameLst>
                                          <p:attrName>style.visibility</p:attrName>
                                        </p:attrNameLst>
                                      </p:cBhvr>
                                      <p:to>
                                        <p:strVal val="visible"/>
                                      </p:to>
                                    </p:set>
                                    <p:anim calcmode="lin" valueType="num">
                                      <p:cBhvr additive="base">
                                        <p:cTn dur="500" fill="hold" id="94"/>
                                        <p:tgtEl>
                                          <p:spTgt spid="32808"/>
                                        </p:tgtEl>
                                        <p:attrNameLst>
                                          <p:attrName>ppt_x</p:attrName>
                                        </p:attrNameLst>
                                      </p:cBhvr>
                                      <p:tavLst>
                                        <p:tav tm="0">
                                          <p:val>
                                            <p:strVal val="1+#ppt_w/2"/>
                                          </p:val>
                                        </p:tav>
                                        <p:tav tm="100000">
                                          <p:val>
                                            <p:strVal val="#ppt_x"/>
                                          </p:val>
                                        </p:tav>
                                      </p:tavLst>
                                    </p:anim>
                                    <p:anim calcmode="lin" valueType="num">
                                      <p:cBhvr additive="base">
                                        <p:cTn dur="500" fill="hold" id="95"/>
                                        <p:tgtEl>
                                          <p:spTgt spid="32808"/>
                                        </p:tgtEl>
                                        <p:attrNameLst>
                                          <p:attrName>ppt_y</p:attrName>
                                        </p:attrNameLst>
                                      </p:cBhvr>
                                      <p:tavLst>
                                        <p:tav tm="0">
                                          <p:val>
                                            <p:strVal val="#ppt_y"/>
                                          </p:val>
                                        </p:tav>
                                        <p:tav tm="100000">
                                          <p:val>
                                            <p:strVal val="#ppt_y"/>
                                          </p:val>
                                        </p:tav>
                                      </p:tavLst>
                                    </p:anim>
                                  </p:childTnLst>
                                </p:cTn>
                              </p:par>
                              <p:par>
                                <p:cTn fill="hold" id="96" nodeType="withEffect" presetClass="entr" presetID="2" presetSubtype="9">
                                  <p:stCondLst>
                                    <p:cond delay="1200"/>
                                  </p:stCondLst>
                                  <p:childTnLst>
                                    <p:set>
                                      <p:cBhvr>
                                        <p:cTn dur="1" fill="hold" id="97">
                                          <p:stCondLst>
                                            <p:cond delay="0"/>
                                          </p:stCondLst>
                                        </p:cTn>
                                        <p:tgtEl>
                                          <p:spTgt spid="32792"/>
                                        </p:tgtEl>
                                        <p:attrNameLst>
                                          <p:attrName>style.visibility</p:attrName>
                                        </p:attrNameLst>
                                      </p:cBhvr>
                                      <p:to>
                                        <p:strVal val="visible"/>
                                      </p:to>
                                    </p:set>
                                    <p:anim calcmode="lin" valueType="num">
                                      <p:cBhvr additive="base">
                                        <p:cTn dur="500" fill="hold" id="98"/>
                                        <p:tgtEl>
                                          <p:spTgt spid="32792"/>
                                        </p:tgtEl>
                                        <p:attrNameLst>
                                          <p:attrName>ppt_x</p:attrName>
                                        </p:attrNameLst>
                                      </p:cBhvr>
                                      <p:tavLst>
                                        <p:tav tm="0">
                                          <p:val>
                                            <p:strVal val="0-#ppt_w/2"/>
                                          </p:val>
                                        </p:tav>
                                        <p:tav tm="100000">
                                          <p:val>
                                            <p:strVal val="#ppt_x"/>
                                          </p:val>
                                        </p:tav>
                                      </p:tavLst>
                                    </p:anim>
                                    <p:anim calcmode="lin" valueType="num">
                                      <p:cBhvr additive="base">
                                        <p:cTn dur="500" fill="hold" id="99"/>
                                        <p:tgtEl>
                                          <p:spTgt spid="32792"/>
                                        </p:tgtEl>
                                        <p:attrNameLst>
                                          <p:attrName>ppt_y</p:attrName>
                                        </p:attrNameLst>
                                      </p:cBhvr>
                                      <p:tavLst>
                                        <p:tav tm="0">
                                          <p:val>
                                            <p:strVal val="0-#ppt_h/2"/>
                                          </p:val>
                                        </p:tav>
                                        <p:tav tm="100000">
                                          <p:val>
                                            <p:strVal val="#ppt_y"/>
                                          </p:val>
                                        </p:tav>
                                      </p:tavLst>
                                    </p:anim>
                                  </p:childTnLst>
                                </p:cTn>
                              </p:par>
                              <p:par>
                                <p:cTn fill="hold" id="100" nodeType="withEffect" presetClass="entr" presetID="53" presetSubtype="0">
                                  <p:stCondLst>
                                    <p:cond delay="1400"/>
                                  </p:stCondLst>
                                  <p:childTnLst>
                                    <p:set>
                                      <p:cBhvr>
                                        <p:cTn dur="1" fill="hold" id="101">
                                          <p:stCondLst>
                                            <p:cond delay="0"/>
                                          </p:stCondLst>
                                        </p:cTn>
                                        <p:tgtEl>
                                          <p:spTgt spid="32797"/>
                                        </p:tgtEl>
                                        <p:attrNameLst>
                                          <p:attrName>style.visibility</p:attrName>
                                        </p:attrNameLst>
                                      </p:cBhvr>
                                      <p:to>
                                        <p:strVal val="visible"/>
                                      </p:to>
                                    </p:set>
                                    <p:anim calcmode="lin" valueType="num">
                                      <p:cBhvr>
                                        <p:cTn dur="300" fill="hold" id="102"/>
                                        <p:tgtEl>
                                          <p:spTgt spid="32797"/>
                                        </p:tgtEl>
                                        <p:attrNameLst>
                                          <p:attrName>ppt_w</p:attrName>
                                        </p:attrNameLst>
                                      </p:cBhvr>
                                      <p:tavLst>
                                        <p:tav tm="0">
                                          <p:val>
                                            <p:fltVal val="0"/>
                                          </p:val>
                                        </p:tav>
                                        <p:tav tm="100000">
                                          <p:val>
                                            <p:strVal val="#ppt_w"/>
                                          </p:val>
                                        </p:tav>
                                      </p:tavLst>
                                    </p:anim>
                                    <p:anim calcmode="lin" valueType="num">
                                      <p:cBhvr>
                                        <p:cTn dur="300" fill="hold" id="103"/>
                                        <p:tgtEl>
                                          <p:spTgt spid="32797"/>
                                        </p:tgtEl>
                                        <p:attrNameLst>
                                          <p:attrName>ppt_h</p:attrName>
                                        </p:attrNameLst>
                                      </p:cBhvr>
                                      <p:tavLst>
                                        <p:tav tm="0">
                                          <p:val>
                                            <p:fltVal val="0"/>
                                          </p:val>
                                        </p:tav>
                                        <p:tav tm="100000">
                                          <p:val>
                                            <p:strVal val="#ppt_h"/>
                                          </p:val>
                                        </p:tav>
                                      </p:tavLst>
                                    </p:anim>
                                    <p:animEffect filter="fade" transition="in">
                                      <p:cBhvr>
                                        <p:cTn dur="300" id="104"/>
                                        <p:tgtEl>
                                          <p:spTgt spid="32797"/>
                                        </p:tgtEl>
                                      </p:cBhvr>
                                    </p:animEffect>
                                  </p:childTnLst>
                                </p:cTn>
                              </p:par>
                              <p:par>
                                <p:cTn autoRev="1" fill="hold" id="105" nodeType="withEffect" presetClass="emph" presetID="6" presetSubtype="0">
                                  <p:stCondLst>
                                    <p:cond delay="1700"/>
                                  </p:stCondLst>
                                  <p:childTnLst>
                                    <p:animScale>
                                      <p:cBhvr>
                                        <p:cTn dur="150" fill="hold" id="106"/>
                                        <p:tgtEl>
                                          <p:spTgt spid="32797"/>
                                        </p:tgtEl>
                                      </p:cBhvr>
                                      <p:by x="110000" y="110000"/>
                                    </p:animScale>
                                  </p:childTnLst>
                                </p:cTn>
                              </p:par>
                              <p:par>
                                <p:cTn fill="hold" grpId="0" id="107" nodeType="withEffect" presetClass="entr" presetID="2" presetSubtype="8">
                                  <p:stCondLst>
                                    <p:cond delay="1700"/>
                                  </p:stCondLst>
                                  <p:childTnLst>
                                    <p:set>
                                      <p:cBhvr>
                                        <p:cTn dur="1" fill="hold" id="108">
                                          <p:stCondLst>
                                            <p:cond delay="0"/>
                                          </p:stCondLst>
                                        </p:cTn>
                                        <p:tgtEl>
                                          <p:spTgt spid="32805"/>
                                        </p:tgtEl>
                                        <p:attrNameLst>
                                          <p:attrName>style.visibility</p:attrName>
                                        </p:attrNameLst>
                                      </p:cBhvr>
                                      <p:to>
                                        <p:strVal val="visible"/>
                                      </p:to>
                                    </p:set>
                                    <p:anim calcmode="lin" valueType="num">
                                      <p:cBhvr additive="base">
                                        <p:cTn dur="500" fill="hold" id="109"/>
                                        <p:tgtEl>
                                          <p:spTgt spid="32805"/>
                                        </p:tgtEl>
                                        <p:attrNameLst>
                                          <p:attrName>ppt_x</p:attrName>
                                        </p:attrNameLst>
                                      </p:cBhvr>
                                      <p:tavLst>
                                        <p:tav tm="0">
                                          <p:val>
                                            <p:strVal val="0-#ppt_w/2"/>
                                          </p:val>
                                        </p:tav>
                                        <p:tav tm="100000">
                                          <p:val>
                                            <p:strVal val="#ppt_x"/>
                                          </p:val>
                                        </p:tav>
                                      </p:tavLst>
                                    </p:anim>
                                    <p:anim calcmode="lin" valueType="num">
                                      <p:cBhvr additive="base">
                                        <p:cTn dur="500" fill="hold" id="110"/>
                                        <p:tgtEl>
                                          <p:spTgt spid="32805"/>
                                        </p:tgtEl>
                                        <p:attrNameLst>
                                          <p:attrName>ppt_y</p:attrName>
                                        </p:attrNameLst>
                                      </p:cBhvr>
                                      <p:tavLst>
                                        <p:tav tm="0">
                                          <p:val>
                                            <p:strVal val="#ppt_y"/>
                                          </p:val>
                                        </p:tav>
                                        <p:tav tm="100000">
                                          <p:val>
                                            <p:strVal val="#ppt_y"/>
                                          </p:val>
                                        </p:tav>
                                      </p:tavLst>
                                    </p:anim>
                                  </p:childTnLst>
                                </p:cTn>
                              </p:par>
                              <p:par>
                                <p:cTn fill="hold" id="111" nodeType="withEffect" presetClass="entr" presetID="2" presetSubtype="12">
                                  <p:stCondLst>
                                    <p:cond delay="900"/>
                                  </p:stCondLst>
                                  <p:childTnLst>
                                    <p:set>
                                      <p:cBhvr>
                                        <p:cTn dur="1" fill="hold" id="112">
                                          <p:stCondLst>
                                            <p:cond delay="0"/>
                                          </p:stCondLst>
                                        </p:cTn>
                                        <p:tgtEl>
                                          <p:spTgt spid="32789"/>
                                        </p:tgtEl>
                                        <p:attrNameLst>
                                          <p:attrName>style.visibility</p:attrName>
                                        </p:attrNameLst>
                                      </p:cBhvr>
                                      <p:to>
                                        <p:strVal val="visible"/>
                                      </p:to>
                                    </p:set>
                                    <p:anim calcmode="lin" valueType="num">
                                      <p:cBhvr additive="base">
                                        <p:cTn dur="500" fill="hold" id="113"/>
                                        <p:tgtEl>
                                          <p:spTgt spid="32789"/>
                                        </p:tgtEl>
                                        <p:attrNameLst>
                                          <p:attrName>ppt_x</p:attrName>
                                        </p:attrNameLst>
                                      </p:cBhvr>
                                      <p:tavLst>
                                        <p:tav tm="0">
                                          <p:val>
                                            <p:strVal val="0-#ppt_w/2"/>
                                          </p:val>
                                        </p:tav>
                                        <p:tav tm="100000">
                                          <p:val>
                                            <p:strVal val="#ppt_x"/>
                                          </p:val>
                                        </p:tav>
                                      </p:tavLst>
                                    </p:anim>
                                    <p:anim calcmode="lin" valueType="num">
                                      <p:cBhvr additive="base">
                                        <p:cTn dur="500" fill="hold" id="114"/>
                                        <p:tgtEl>
                                          <p:spTgt spid="32789"/>
                                        </p:tgtEl>
                                        <p:attrNameLst>
                                          <p:attrName>ppt_y</p:attrName>
                                        </p:attrNameLst>
                                      </p:cBhvr>
                                      <p:tavLst>
                                        <p:tav tm="0">
                                          <p:val>
                                            <p:strVal val="1+#ppt_h/2"/>
                                          </p:val>
                                        </p:tav>
                                        <p:tav tm="100000">
                                          <p:val>
                                            <p:strVal val="#ppt_y"/>
                                          </p:val>
                                        </p:tav>
                                      </p:tavLst>
                                    </p:anim>
                                  </p:childTnLst>
                                </p:cTn>
                              </p:par>
                              <p:par>
                                <p:cTn fill="hold" id="115" nodeType="withEffect" presetClass="entr" presetID="53" presetSubtype="0">
                                  <p:stCondLst>
                                    <p:cond delay="1100"/>
                                  </p:stCondLst>
                                  <p:childTnLst>
                                    <p:set>
                                      <p:cBhvr>
                                        <p:cTn dur="1" fill="hold" id="116">
                                          <p:stCondLst>
                                            <p:cond delay="0"/>
                                          </p:stCondLst>
                                        </p:cTn>
                                        <p:tgtEl>
                                          <p:spTgt spid="32799"/>
                                        </p:tgtEl>
                                        <p:attrNameLst>
                                          <p:attrName>style.visibility</p:attrName>
                                        </p:attrNameLst>
                                      </p:cBhvr>
                                      <p:to>
                                        <p:strVal val="visible"/>
                                      </p:to>
                                    </p:set>
                                    <p:anim calcmode="lin" valueType="num">
                                      <p:cBhvr>
                                        <p:cTn dur="300" fill="hold" id="117"/>
                                        <p:tgtEl>
                                          <p:spTgt spid="32799"/>
                                        </p:tgtEl>
                                        <p:attrNameLst>
                                          <p:attrName>ppt_w</p:attrName>
                                        </p:attrNameLst>
                                      </p:cBhvr>
                                      <p:tavLst>
                                        <p:tav tm="0">
                                          <p:val>
                                            <p:fltVal val="0"/>
                                          </p:val>
                                        </p:tav>
                                        <p:tav tm="100000">
                                          <p:val>
                                            <p:strVal val="#ppt_w"/>
                                          </p:val>
                                        </p:tav>
                                      </p:tavLst>
                                    </p:anim>
                                    <p:anim calcmode="lin" valueType="num">
                                      <p:cBhvr>
                                        <p:cTn dur="300" fill="hold" id="118"/>
                                        <p:tgtEl>
                                          <p:spTgt spid="32799"/>
                                        </p:tgtEl>
                                        <p:attrNameLst>
                                          <p:attrName>ppt_h</p:attrName>
                                        </p:attrNameLst>
                                      </p:cBhvr>
                                      <p:tavLst>
                                        <p:tav tm="0">
                                          <p:val>
                                            <p:fltVal val="0"/>
                                          </p:val>
                                        </p:tav>
                                        <p:tav tm="100000">
                                          <p:val>
                                            <p:strVal val="#ppt_h"/>
                                          </p:val>
                                        </p:tav>
                                      </p:tavLst>
                                    </p:anim>
                                    <p:animEffect filter="fade" transition="in">
                                      <p:cBhvr>
                                        <p:cTn dur="300" id="119"/>
                                        <p:tgtEl>
                                          <p:spTgt spid="32799"/>
                                        </p:tgtEl>
                                      </p:cBhvr>
                                    </p:animEffect>
                                  </p:childTnLst>
                                </p:cTn>
                              </p:par>
                              <p:par>
                                <p:cTn autoRev="1" fill="hold" id="120" nodeType="withEffect" presetClass="emph" presetID="6" presetSubtype="0">
                                  <p:stCondLst>
                                    <p:cond delay="1400"/>
                                  </p:stCondLst>
                                  <p:childTnLst>
                                    <p:animScale>
                                      <p:cBhvr>
                                        <p:cTn dur="150" fill="hold" id="121"/>
                                        <p:tgtEl>
                                          <p:spTgt spid="32799"/>
                                        </p:tgtEl>
                                      </p:cBhvr>
                                      <p:by x="110000" y="110000"/>
                                    </p:animScale>
                                  </p:childTnLst>
                                </p:cTn>
                              </p:par>
                              <p:par>
                                <p:cTn fill="hold" grpId="0" id="122" nodeType="withEffect" presetClass="entr" presetID="2" presetSubtype="8">
                                  <p:stCondLst>
                                    <p:cond delay="1400"/>
                                  </p:stCondLst>
                                  <p:childTnLst>
                                    <p:set>
                                      <p:cBhvr>
                                        <p:cTn dur="1" fill="hold" id="123">
                                          <p:stCondLst>
                                            <p:cond delay="0"/>
                                          </p:stCondLst>
                                        </p:cTn>
                                        <p:tgtEl>
                                          <p:spTgt spid="32803"/>
                                        </p:tgtEl>
                                        <p:attrNameLst>
                                          <p:attrName>style.visibility</p:attrName>
                                        </p:attrNameLst>
                                      </p:cBhvr>
                                      <p:to>
                                        <p:strVal val="visible"/>
                                      </p:to>
                                    </p:set>
                                    <p:anim calcmode="lin" valueType="num">
                                      <p:cBhvr additive="base">
                                        <p:cTn dur="500" fill="hold" id="124"/>
                                        <p:tgtEl>
                                          <p:spTgt spid="32803"/>
                                        </p:tgtEl>
                                        <p:attrNameLst>
                                          <p:attrName>ppt_x</p:attrName>
                                        </p:attrNameLst>
                                      </p:cBhvr>
                                      <p:tavLst>
                                        <p:tav tm="0">
                                          <p:val>
                                            <p:strVal val="0-#ppt_w/2"/>
                                          </p:val>
                                        </p:tav>
                                        <p:tav tm="100000">
                                          <p:val>
                                            <p:strVal val="#ppt_x"/>
                                          </p:val>
                                        </p:tav>
                                      </p:tavLst>
                                    </p:anim>
                                    <p:anim calcmode="lin" valueType="num">
                                      <p:cBhvr additive="base">
                                        <p:cTn dur="500" fill="hold" id="125"/>
                                        <p:tgtEl>
                                          <p:spTgt spid="32803"/>
                                        </p:tgtEl>
                                        <p:attrNameLst>
                                          <p:attrName>ppt_y</p:attrName>
                                        </p:attrNameLst>
                                      </p:cBhvr>
                                      <p:tavLst>
                                        <p:tav tm="0">
                                          <p:val>
                                            <p:strVal val="#ppt_y"/>
                                          </p:val>
                                        </p:tav>
                                        <p:tav tm="100000">
                                          <p:val>
                                            <p:strVal val="#ppt_y"/>
                                          </p:val>
                                        </p:tav>
                                      </p:tavLst>
                                    </p:anim>
                                  </p:childTnLst>
                                </p:cTn>
                              </p:par>
                              <p:par>
                                <p:cTn fill="hold" id="126" nodeType="withEffect" presetClass="entr" presetID="2" presetSubtype="2">
                                  <p:stCondLst>
                                    <p:cond delay="1200"/>
                                  </p:stCondLst>
                                  <p:childTnLst>
                                    <p:set>
                                      <p:cBhvr>
                                        <p:cTn dur="1" fill="hold" id="127">
                                          <p:stCondLst>
                                            <p:cond delay="0"/>
                                          </p:stCondLst>
                                        </p:cTn>
                                        <p:tgtEl>
                                          <p:spTgt spid="32793"/>
                                        </p:tgtEl>
                                        <p:attrNameLst>
                                          <p:attrName>style.visibility</p:attrName>
                                        </p:attrNameLst>
                                      </p:cBhvr>
                                      <p:to>
                                        <p:strVal val="visible"/>
                                      </p:to>
                                    </p:set>
                                    <p:anim calcmode="lin" valueType="num">
                                      <p:cBhvr additive="base">
                                        <p:cTn dur="500" fill="hold" id="128"/>
                                        <p:tgtEl>
                                          <p:spTgt spid="32793"/>
                                        </p:tgtEl>
                                        <p:attrNameLst>
                                          <p:attrName>ppt_x</p:attrName>
                                        </p:attrNameLst>
                                      </p:cBhvr>
                                      <p:tavLst>
                                        <p:tav tm="0">
                                          <p:val>
                                            <p:strVal val="1+#ppt_w/2"/>
                                          </p:val>
                                        </p:tav>
                                        <p:tav tm="100000">
                                          <p:val>
                                            <p:strVal val="#ppt_x"/>
                                          </p:val>
                                        </p:tav>
                                      </p:tavLst>
                                    </p:anim>
                                    <p:anim calcmode="lin" valueType="num">
                                      <p:cBhvr additive="base">
                                        <p:cTn dur="500" fill="hold" id="129"/>
                                        <p:tgtEl>
                                          <p:spTgt spid="32793"/>
                                        </p:tgtEl>
                                        <p:attrNameLst>
                                          <p:attrName>ppt_y</p:attrName>
                                        </p:attrNameLst>
                                      </p:cBhvr>
                                      <p:tavLst>
                                        <p:tav tm="0">
                                          <p:val>
                                            <p:strVal val="#ppt_y"/>
                                          </p:val>
                                        </p:tav>
                                        <p:tav tm="100000">
                                          <p:val>
                                            <p:strVal val="#ppt_y"/>
                                          </p:val>
                                        </p:tav>
                                      </p:tavLst>
                                    </p:anim>
                                  </p:childTnLst>
                                </p:cTn>
                              </p:par>
                              <p:par>
                                <p:cTn fill="hold" id="130" nodeType="withEffect" presetClass="entr" presetID="53" presetSubtype="0">
                                  <p:stCondLst>
                                    <p:cond delay="1400"/>
                                  </p:stCondLst>
                                  <p:childTnLst>
                                    <p:set>
                                      <p:cBhvr>
                                        <p:cTn dur="1" fill="hold" id="131">
                                          <p:stCondLst>
                                            <p:cond delay="0"/>
                                          </p:stCondLst>
                                        </p:cTn>
                                        <p:tgtEl>
                                          <p:spTgt spid="32796"/>
                                        </p:tgtEl>
                                        <p:attrNameLst>
                                          <p:attrName>style.visibility</p:attrName>
                                        </p:attrNameLst>
                                      </p:cBhvr>
                                      <p:to>
                                        <p:strVal val="visible"/>
                                      </p:to>
                                    </p:set>
                                    <p:anim calcmode="lin" valueType="num">
                                      <p:cBhvr>
                                        <p:cTn dur="300" fill="hold" id="132"/>
                                        <p:tgtEl>
                                          <p:spTgt spid="32796"/>
                                        </p:tgtEl>
                                        <p:attrNameLst>
                                          <p:attrName>ppt_w</p:attrName>
                                        </p:attrNameLst>
                                      </p:cBhvr>
                                      <p:tavLst>
                                        <p:tav tm="0">
                                          <p:val>
                                            <p:fltVal val="0"/>
                                          </p:val>
                                        </p:tav>
                                        <p:tav tm="100000">
                                          <p:val>
                                            <p:strVal val="#ppt_w"/>
                                          </p:val>
                                        </p:tav>
                                      </p:tavLst>
                                    </p:anim>
                                    <p:anim calcmode="lin" valueType="num">
                                      <p:cBhvr>
                                        <p:cTn dur="300" fill="hold" id="133"/>
                                        <p:tgtEl>
                                          <p:spTgt spid="32796"/>
                                        </p:tgtEl>
                                        <p:attrNameLst>
                                          <p:attrName>ppt_h</p:attrName>
                                        </p:attrNameLst>
                                      </p:cBhvr>
                                      <p:tavLst>
                                        <p:tav tm="0">
                                          <p:val>
                                            <p:fltVal val="0"/>
                                          </p:val>
                                        </p:tav>
                                        <p:tav tm="100000">
                                          <p:val>
                                            <p:strVal val="#ppt_h"/>
                                          </p:val>
                                        </p:tav>
                                      </p:tavLst>
                                    </p:anim>
                                    <p:animEffect filter="fade" transition="in">
                                      <p:cBhvr>
                                        <p:cTn dur="300" id="134"/>
                                        <p:tgtEl>
                                          <p:spTgt spid="32796"/>
                                        </p:tgtEl>
                                      </p:cBhvr>
                                    </p:animEffect>
                                  </p:childTnLst>
                                </p:cTn>
                              </p:par>
                              <p:par>
                                <p:cTn autoRev="1" fill="hold" id="135" nodeType="withEffect" presetClass="emph" presetID="6" presetSubtype="0">
                                  <p:stCondLst>
                                    <p:cond delay="1700"/>
                                  </p:stCondLst>
                                  <p:childTnLst>
                                    <p:animScale>
                                      <p:cBhvr>
                                        <p:cTn dur="150" fill="hold" id="136"/>
                                        <p:tgtEl>
                                          <p:spTgt spid="32796"/>
                                        </p:tgtEl>
                                      </p:cBhvr>
                                      <p:by x="110000" y="110000"/>
                                    </p:animScale>
                                  </p:childTnLst>
                                </p:cTn>
                              </p:par>
                              <p:par>
                                <p:cTn fill="hold" grpId="0" id="137" nodeType="withEffect" presetClass="entr" presetID="2" presetSubtype="2">
                                  <p:stCondLst>
                                    <p:cond delay="1700"/>
                                  </p:stCondLst>
                                  <p:childTnLst>
                                    <p:set>
                                      <p:cBhvr>
                                        <p:cTn dur="1" fill="hold" id="138">
                                          <p:stCondLst>
                                            <p:cond delay="0"/>
                                          </p:stCondLst>
                                        </p:cTn>
                                        <p:tgtEl>
                                          <p:spTgt spid="32807"/>
                                        </p:tgtEl>
                                        <p:attrNameLst>
                                          <p:attrName>style.visibility</p:attrName>
                                        </p:attrNameLst>
                                      </p:cBhvr>
                                      <p:to>
                                        <p:strVal val="visible"/>
                                      </p:to>
                                    </p:set>
                                    <p:anim calcmode="lin" valueType="num">
                                      <p:cBhvr additive="base">
                                        <p:cTn dur="500" fill="hold" id="139"/>
                                        <p:tgtEl>
                                          <p:spTgt spid="32807"/>
                                        </p:tgtEl>
                                        <p:attrNameLst>
                                          <p:attrName>ppt_x</p:attrName>
                                        </p:attrNameLst>
                                      </p:cBhvr>
                                      <p:tavLst>
                                        <p:tav tm="0">
                                          <p:val>
                                            <p:strVal val="1+#ppt_w/2"/>
                                          </p:val>
                                        </p:tav>
                                        <p:tav tm="100000">
                                          <p:val>
                                            <p:strVal val="#ppt_x"/>
                                          </p:val>
                                        </p:tav>
                                      </p:tavLst>
                                    </p:anim>
                                    <p:anim calcmode="lin" valueType="num">
                                      <p:cBhvr additive="base">
                                        <p:cTn dur="500" fill="hold" id="140"/>
                                        <p:tgtEl>
                                          <p:spTgt spid="3280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801"/>
      <p:bldP grpId="0" spid="32802"/>
      <p:bldP grpId="0" spid="32803"/>
      <p:bldP grpId="0" spid="32804"/>
      <p:bldP grpId="0" spid="32805"/>
      <p:bldP grpId="0" spid="32806"/>
      <p:bldP grpId="0" spid="32807"/>
      <p:bldP grpId="0" spid="32808"/>
      <p:bldP grpId="0" spid="41"/>
      <p:bldP grpId="1" spid="41"/>
      <p:bldP grpId="0" spid="42"/>
      <p:bldP grpId="1" spid="42"/>
      <p:bldP grpId="0" spid="43"/>
      <p:bldP grpId="1" spid="43"/>
      <p:bldP grpId="0" spid="44"/>
      <p:bldP grpId="1" spid="44"/>
      <p:bldP grpId="0" spid="45"/>
      <p:bldP grpId="1" spid="45"/>
      <p:bldP grpId="0" spid="4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7"/>
          <p:cNvSpPr>
            <a:spLocks noChangeArrowheads="1"/>
          </p:cNvSpPr>
          <p:nvPr/>
        </p:nvSpPr>
        <p:spPr bwMode="auto">
          <a:xfrm>
            <a:off x="-876300" y="-809625"/>
            <a:ext cx="1892300" cy="1895475"/>
          </a:xfrm>
          <a:prstGeom prst="ellipse">
            <a:avLst/>
          </a:prstGeom>
          <a:solidFill>
            <a:srgbClr val="BAE36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 name="Oval 8"/>
          <p:cNvSpPr>
            <a:spLocks noChangeArrowheads="1"/>
          </p:cNvSpPr>
          <p:nvPr/>
        </p:nvSpPr>
        <p:spPr bwMode="auto">
          <a:xfrm>
            <a:off x="800100" y="46038"/>
            <a:ext cx="184150" cy="184150"/>
          </a:xfrm>
          <a:prstGeom prst="ellipse">
            <a:avLst/>
          </a:prstGeom>
          <a:solidFill>
            <a:srgbClr val="6EAB1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7" name="Oval 10"/>
          <p:cNvSpPr>
            <a:spLocks noChangeArrowheads="1"/>
          </p:cNvSpPr>
          <p:nvPr/>
        </p:nvSpPr>
        <p:spPr bwMode="auto">
          <a:xfrm>
            <a:off x="34925" y="714375"/>
            <a:ext cx="781050" cy="781050"/>
          </a:xfrm>
          <a:prstGeom prst="ellipse">
            <a:avLst/>
          </a:prstGeom>
          <a:solidFill>
            <a:srgbClr val="ED9B38">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8" name="Oval 11"/>
          <p:cNvSpPr>
            <a:spLocks noChangeArrowheads="1"/>
          </p:cNvSpPr>
          <p:nvPr/>
        </p:nvSpPr>
        <p:spPr bwMode="auto">
          <a:xfrm>
            <a:off x="1038225" y="157163"/>
            <a:ext cx="381000" cy="377825"/>
          </a:xfrm>
          <a:prstGeom prst="ellipse">
            <a:avLst/>
          </a:prstGeom>
          <a:solidFill>
            <a:srgbClr val="F5EA91"/>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9" name="Oval 12"/>
          <p:cNvSpPr>
            <a:spLocks noChangeArrowheads="1"/>
          </p:cNvSpPr>
          <p:nvPr/>
        </p:nvSpPr>
        <p:spPr bwMode="auto">
          <a:xfrm>
            <a:off x="1555750" y="-987425"/>
            <a:ext cx="2003425" cy="2006600"/>
          </a:xfrm>
          <a:prstGeom prst="ellipse">
            <a:avLst/>
          </a:prstGeom>
          <a:solidFill>
            <a:srgbClr val="F4D50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 name="Oval 13"/>
          <p:cNvSpPr>
            <a:spLocks noChangeArrowheads="1"/>
          </p:cNvSpPr>
          <p:nvPr/>
        </p:nvSpPr>
        <p:spPr bwMode="auto">
          <a:xfrm>
            <a:off x="758825" y="641350"/>
            <a:ext cx="1790700" cy="1795463"/>
          </a:xfrm>
          <a:prstGeom prst="ellipse">
            <a:avLst/>
          </a:prstGeom>
          <a:solidFill>
            <a:srgbClr val="D8AEAF">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1" name="Oval 14"/>
          <p:cNvSpPr>
            <a:spLocks noChangeArrowheads="1"/>
          </p:cNvSpPr>
          <p:nvPr/>
        </p:nvSpPr>
        <p:spPr bwMode="auto">
          <a:xfrm>
            <a:off x="2219325" y="1798638"/>
            <a:ext cx="714375" cy="714375"/>
          </a:xfrm>
          <a:prstGeom prst="ellipse">
            <a:avLst/>
          </a:prstGeom>
          <a:solidFill>
            <a:srgbClr val="99CED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2" name="Oval 15"/>
          <p:cNvSpPr>
            <a:spLocks noChangeArrowheads="1"/>
          </p:cNvSpPr>
          <p:nvPr/>
        </p:nvSpPr>
        <p:spPr bwMode="auto">
          <a:xfrm>
            <a:off x="2609850" y="1076325"/>
            <a:ext cx="365125" cy="365125"/>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3" name="Oval 16"/>
          <p:cNvSpPr>
            <a:spLocks noChangeArrowheads="1"/>
          </p:cNvSpPr>
          <p:nvPr/>
        </p:nvSpPr>
        <p:spPr bwMode="auto">
          <a:xfrm>
            <a:off x="1422400" y="2389188"/>
            <a:ext cx="635000" cy="636587"/>
          </a:xfrm>
          <a:prstGeom prst="ellipse">
            <a:avLst/>
          </a:prstGeom>
          <a:solidFill>
            <a:srgbClr val="E78A47">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 name="Oval 17"/>
          <p:cNvSpPr>
            <a:spLocks noChangeArrowheads="1"/>
          </p:cNvSpPr>
          <p:nvPr/>
        </p:nvSpPr>
        <p:spPr bwMode="auto">
          <a:xfrm>
            <a:off x="644525" y="2813050"/>
            <a:ext cx="1016000" cy="1017588"/>
          </a:xfrm>
          <a:prstGeom prst="ellipse">
            <a:avLst/>
          </a:prstGeom>
          <a:solidFill>
            <a:srgbClr val="A5CB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5" name="Oval 18"/>
          <p:cNvSpPr>
            <a:spLocks noChangeArrowheads="1"/>
          </p:cNvSpPr>
          <p:nvPr/>
        </p:nvSpPr>
        <p:spPr bwMode="auto">
          <a:xfrm>
            <a:off x="1930400" y="2405063"/>
            <a:ext cx="215900" cy="215900"/>
          </a:xfrm>
          <a:prstGeom prst="ellipse">
            <a:avLst/>
          </a:prstGeom>
          <a:solidFill>
            <a:srgbClr val="BDED6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6" name="Oval 19"/>
          <p:cNvSpPr>
            <a:spLocks noChangeArrowheads="1"/>
          </p:cNvSpPr>
          <p:nvPr/>
        </p:nvSpPr>
        <p:spPr bwMode="auto">
          <a:xfrm>
            <a:off x="1174750" y="2239963"/>
            <a:ext cx="215900" cy="215900"/>
          </a:xfrm>
          <a:prstGeom prst="ellipse">
            <a:avLst/>
          </a:prstGeom>
          <a:solidFill>
            <a:srgbClr val="BCED61">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7" name="Oval 20"/>
          <p:cNvSpPr>
            <a:spLocks noChangeArrowheads="1"/>
          </p:cNvSpPr>
          <p:nvPr/>
        </p:nvSpPr>
        <p:spPr bwMode="auto">
          <a:xfrm>
            <a:off x="892175" y="2411413"/>
            <a:ext cx="377825" cy="379412"/>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8" name="Oval 21"/>
          <p:cNvSpPr>
            <a:spLocks noChangeArrowheads="1"/>
          </p:cNvSpPr>
          <p:nvPr/>
        </p:nvSpPr>
        <p:spPr bwMode="auto">
          <a:xfrm>
            <a:off x="88900" y="1843088"/>
            <a:ext cx="1009650" cy="1011237"/>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9" name="Oval 22"/>
          <p:cNvSpPr>
            <a:spLocks noChangeArrowheads="1"/>
          </p:cNvSpPr>
          <p:nvPr/>
        </p:nvSpPr>
        <p:spPr bwMode="auto">
          <a:xfrm>
            <a:off x="-381000" y="1562100"/>
            <a:ext cx="555625" cy="557213"/>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2" name="Oval 25"/>
          <p:cNvSpPr>
            <a:spLocks noChangeArrowheads="1"/>
          </p:cNvSpPr>
          <p:nvPr/>
        </p:nvSpPr>
        <p:spPr bwMode="auto">
          <a:xfrm>
            <a:off x="304800" y="3565525"/>
            <a:ext cx="146050" cy="147638"/>
          </a:xfrm>
          <a:prstGeom prst="ellipse">
            <a:avLst/>
          </a:prstGeom>
          <a:solidFill>
            <a:srgbClr val="BCED6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 name="Oval 26"/>
          <p:cNvSpPr>
            <a:spLocks noChangeArrowheads="1"/>
          </p:cNvSpPr>
          <p:nvPr/>
        </p:nvSpPr>
        <p:spPr bwMode="auto">
          <a:xfrm>
            <a:off x="298450" y="3986213"/>
            <a:ext cx="146050" cy="149225"/>
          </a:xfrm>
          <a:prstGeom prst="ellipse">
            <a:avLst/>
          </a:prstGeom>
          <a:solidFill>
            <a:srgbClr val="B03896">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4" name="Oval 27"/>
          <p:cNvSpPr>
            <a:spLocks noChangeArrowheads="1"/>
          </p:cNvSpPr>
          <p:nvPr/>
        </p:nvSpPr>
        <p:spPr bwMode="auto">
          <a:xfrm>
            <a:off x="273050" y="4262438"/>
            <a:ext cx="241300" cy="241300"/>
          </a:xfrm>
          <a:prstGeom prst="ellipse">
            <a:avLst/>
          </a:prstGeom>
          <a:solidFill>
            <a:srgbClr val="F0CA6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 name="Oval 28"/>
          <p:cNvSpPr>
            <a:spLocks noChangeArrowheads="1"/>
          </p:cNvSpPr>
          <p:nvPr/>
        </p:nvSpPr>
        <p:spPr bwMode="auto">
          <a:xfrm>
            <a:off x="44450" y="4672013"/>
            <a:ext cx="104775" cy="106362"/>
          </a:xfrm>
          <a:prstGeom prst="ellipse">
            <a:avLst/>
          </a:prstGeom>
          <a:solidFill>
            <a:srgbClr val="F0CA6C"/>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 name="Oval 29"/>
          <p:cNvSpPr>
            <a:spLocks noChangeArrowheads="1"/>
          </p:cNvSpPr>
          <p:nvPr/>
        </p:nvSpPr>
        <p:spPr bwMode="auto">
          <a:xfrm>
            <a:off x="-92075" y="5008563"/>
            <a:ext cx="231775" cy="231775"/>
          </a:xfrm>
          <a:prstGeom prst="ellipse">
            <a:avLst/>
          </a:prstGeom>
          <a:solidFill>
            <a:srgbClr val="7BBFA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7" name="Oval 30"/>
          <p:cNvSpPr>
            <a:spLocks noChangeArrowheads="1"/>
          </p:cNvSpPr>
          <p:nvPr/>
        </p:nvSpPr>
        <p:spPr bwMode="auto">
          <a:xfrm>
            <a:off x="238125" y="4672013"/>
            <a:ext cx="263525" cy="261937"/>
          </a:xfrm>
          <a:prstGeom prst="ellipse">
            <a:avLst/>
          </a:prstGeom>
          <a:solidFill>
            <a:srgbClr val="EB454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8" name="Oval 31"/>
          <p:cNvSpPr>
            <a:spLocks noChangeArrowheads="1"/>
          </p:cNvSpPr>
          <p:nvPr/>
        </p:nvSpPr>
        <p:spPr bwMode="auto">
          <a:xfrm>
            <a:off x="165100" y="4860925"/>
            <a:ext cx="149225" cy="149225"/>
          </a:xfrm>
          <a:prstGeom prst="ellipse">
            <a:avLst/>
          </a:prstGeom>
          <a:solidFill>
            <a:srgbClr val="8DC65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9" name="Oval 32"/>
          <p:cNvSpPr>
            <a:spLocks noChangeArrowheads="1"/>
          </p:cNvSpPr>
          <p:nvPr/>
        </p:nvSpPr>
        <p:spPr bwMode="auto">
          <a:xfrm>
            <a:off x="60325" y="4338638"/>
            <a:ext cx="333375" cy="333375"/>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0" name="Oval 33"/>
          <p:cNvSpPr>
            <a:spLocks noChangeArrowheads="1"/>
          </p:cNvSpPr>
          <p:nvPr/>
        </p:nvSpPr>
        <p:spPr bwMode="auto">
          <a:xfrm>
            <a:off x="130175" y="1655763"/>
            <a:ext cx="463550" cy="463550"/>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1" name="Oval 34"/>
          <p:cNvSpPr>
            <a:spLocks noChangeArrowheads="1"/>
          </p:cNvSpPr>
          <p:nvPr/>
        </p:nvSpPr>
        <p:spPr bwMode="auto">
          <a:xfrm>
            <a:off x="406400" y="3546475"/>
            <a:ext cx="622300" cy="623888"/>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2" name="Oval 35"/>
          <p:cNvSpPr>
            <a:spLocks noChangeArrowheads="1"/>
          </p:cNvSpPr>
          <p:nvPr/>
        </p:nvSpPr>
        <p:spPr bwMode="auto">
          <a:xfrm>
            <a:off x="-79375" y="3413125"/>
            <a:ext cx="422275" cy="420688"/>
          </a:xfrm>
          <a:prstGeom prst="ellipse">
            <a:avLst/>
          </a:prstGeom>
          <a:solidFill>
            <a:srgbClr val="E2790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3" name="Oval 36"/>
          <p:cNvSpPr>
            <a:spLocks noChangeArrowheads="1"/>
          </p:cNvSpPr>
          <p:nvPr/>
        </p:nvSpPr>
        <p:spPr bwMode="auto">
          <a:xfrm>
            <a:off x="-346075" y="3732213"/>
            <a:ext cx="574675" cy="57150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4" name="Oval 37"/>
          <p:cNvSpPr>
            <a:spLocks noChangeArrowheads="1"/>
          </p:cNvSpPr>
          <p:nvPr/>
        </p:nvSpPr>
        <p:spPr bwMode="auto">
          <a:xfrm>
            <a:off x="-762000" y="2363788"/>
            <a:ext cx="1066800" cy="1068387"/>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5" name="Rectangle 39"/>
          <p:cNvSpPr>
            <a:spLocks noChangeArrowheads="1"/>
          </p:cNvSpPr>
          <p:nvPr/>
        </p:nvSpPr>
        <p:spPr bwMode="auto">
          <a:xfrm>
            <a:off x="971550" y="1104900"/>
            <a:ext cx="1377950"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3600">
                <a:solidFill>
                  <a:srgbClr val="FFFFFF"/>
                </a:solidFill>
                <a:latin charset="-122" panose="020b0503020204020204" pitchFamily="34" typeface="微软雅黑"/>
                <a:ea charset="-122" panose="020b0503020204020204" pitchFamily="34" typeface="微软雅黑"/>
              </a:rPr>
              <a:t>目录</a:t>
            </a:r>
          </a:p>
          <a:p>
            <a:pPr algn="ctr"/>
            <a:r>
              <a:rPr altLang="en-US" b="1" kumimoji="0" lang="zh-CN" sz="3600">
                <a:solidFill>
                  <a:srgbClr val="FFFFFF"/>
                </a:solidFill>
                <a:latin charset="-122" panose="020b0503020204020204" pitchFamily="34" typeface="微软雅黑"/>
                <a:ea charset="-122" panose="020b0503020204020204" pitchFamily="34" typeface="微软雅黑"/>
              </a:rPr>
              <a:t>contents</a:t>
            </a:r>
          </a:p>
        </p:txBody>
      </p:sp>
      <p:sp>
        <p:nvSpPr>
          <p:cNvPr id="36" name="Oval 14"/>
          <p:cNvSpPr>
            <a:spLocks noChangeArrowheads="1"/>
          </p:cNvSpPr>
          <p:nvPr/>
        </p:nvSpPr>
        <p:spPr bwMode="auto">
          <a:xfrm>
            <a:off x="4456113" y="1306513"/>
            <a:ext cx="520700" cy="520700"/>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 name="Rectangle 39"/>
          <p:cNvSpPr>
            <a:spLocks noChangeArrowheads="1"/>
          </p:cNvSpPr>
          <p:nvPr/>
        </p:nvSpPr>
        <p:spPr bwMode="auto">
          <a:xfrm>
            <a:off x="4456113" y="1392238"/>
            <a:ext cx="5207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2400">
                <a:solidFill>
                  <a:srgbClr val="FCFBF7"/>
                </a:solidFill>
                <a:latin charset="0" panose="020b0806030902050204" pitchFamily="34" typeface="Impact"/>
              </a:rPr>
              <a:t>01</a:t>
            </a:r>
          </a:p>
        </p:txBody>
      </p:sp>
      <p:sp>
        <p:nvSpPr>
          <p:cNvPr id="41" name="Rectangle 39"/>
          <p:cNvSpPr>
            <a:spLocks noChangeArrowheads="1"/>
          </p:cNvSpPr>
          <p:nvPr/>
        </p:nvSpPr>
        <p:spPr bwMode="auto">
          <a:xfrm>
            <a:off x="5219700" y="1366838"/>
            <a:ext cx="19446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pPr>
            <a:r>
              <a:rPr altLang="en-US" kumimoji="0" lang="zh-CN" sz="1200">
                <a:solidFill>
                  <a:srgbClr val="EA5514"/>
                </a:solidFill>
                <a:latin charset="0" panose="020b0806030902050204" pitchFamily="34" typeface="Impact"/>
              </a:rPr>
              <a:t>HEAD INFO HERE</a:t>
            </a:r>
          </a:p>
          <a:p>
            <a:pPr>
              <a:buFont charset="0" panose="020b0604020202020204" pitchFamily="34" typeface="Arial"/>
              <a:buNone/>
            </a:pPr>
            <a:r>
              <a:rPr altLang="en-US" kumimoji="0" lang="zh-CN" sz="1200">
                <a:solidFill>
                  <a:srgbClr val="EA5514"/>
                </a:solidFill>
                <a:latin charset="0" panose="020b0806030902050204" pitchFamily="34" typeface="Impact"/>
              </a:rPr>
              <a:t>We have many PowerPoint templates that has been specifically designed.</a:t>
            </a:r>
          </a:p>
        </p:txBody>
      </p:sp>
      <p:sp>
        <p:nvSpPr>
          <p:cNvPr id="42" name="Oval 14"/>
          <p:cNvSpPr>
            <a:spLocks noChangeArrowheads="1"/>
          </p:cNvSpPr>
          <p:nvPr/>
        </p:nvSpPr>
        <p:spPr bwMode="auto">
          <a:xfrm>
            <a:off x="4456113" y="2157413"/>
            <a:ext cx="520700" cy="520700"/>
          </a:xfrm>
          <a:prstGeom prst="ellipse">
            <a:avLst/>
          </a:prstGeom>
          <a:noFill/>
          <a:ln w="9525">
            <a:solidFill>
              <a:srgbClr val="EA5514"/>
            </a:solidFill>
            <a:round/>
          </a:ln>
          <a:extLst>
            <a:ext uri="{909E8E84-426E-40DD-AFC4-6F175D3DCCD1}">
              <a14:hiddenFill>
                <a:solidFill>
                  <a:srgbClr val="FFFFFF"/>
                </a:solidFill>
              </a14:hiddenFill>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3" name="Rectangle 39"/>
          <p:cNvSpPr>
            <a:spLocks noChangeArrowheads="1"/>
          </p:cNvSpPr>
          <p:nvPr/>
        </p:nvSpPr>
        <p:spPr bwMode="auto">
          <a:xfrm>
            <a:off x="4456113" y="2243138"/>
            <a:ext cx="5207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2400">
                <a:solidFill>
                  <a:srgbClr val="EA5514"/>
                </a:solidFill>
                <a:latin charset="0" panose="020b0806030902050204" pitchFamily="34" typeface="Impact"/>
              </a:rPr>
              <a:t>02</a:t>
            </a:r>
          </a:p>
        </p:txBody>
      </p:sp>
      <p:sp>
        <p:nvSpPr>
          <p:cNvPr id="44" name="Rectangle 39"/>
          <p:cNvSpPr>
            <a:spLocks noChangeArrowheads="1"/>
          </p:cNvSpPr>
          <p:nvPr/>
        </p:nvSpPr>
        <p:spPr bwMode="auto">
          <a:xfrm>
            <a:off x="5219700" y="2217738"/>
            <a:ext cx="19446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pPr>
            <a:r>
              <a:rPr altLang="en-US" kumimoji="0" lang="zh-CN" sz="1200">
                <a:solidFill>
                  <a:srgbClr val="EA5514"/>
                </a:solidFill>
                <a:latin charset="0" panose="020b0806030902050204" pitchFamily="34" typeface="Impact"/>
              </a:rPr>
              <a:t>HEAD INFO HERE</a:t>
            </a:r>
          </a:p>
          <a:p>
            <a:pPr>
              <a:buFont charset="0" panose="020b0604020202020204" pitchFamily="34" typeface="Arial"/>
              <a:buNone/>
            </a:pPr>
            <a:r>
              <a:rPr altLang="en-US" kumimoji="0" lang="zh-CN" sz="1200">
                <a:solidFill>
                  <a:srgbClr val="EA5514"/>
                </a:solidFill>
                <a:latin charset="0" panose="020b0806030902050204" pitchFamily="34" typeface="Impact"/>
              </a:rPr>
              <a:t>We have many PowerPoint templates that has been specifically designed.</a:t>
            </a:r>
          </a:p>
        </p:txBody>
      </p:sp>
      <p:sp>
        <p:nvSpPr>
          <p:cNvPr id="45" name="Oval 14"/>
          <p:cNvSpPr>
            <a:spLocks noChangeArrowheads="1"/>
          </p:cNvSpPr>
          <p:nvPr/>
        </p:nvSpPr>
        <p:spPr bwMode="auto">
          <a:xfrm>
            <a:off x="4456113" y="2992438"/>
            <a:ext cx="520700" cy="520700"/>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6" name="Rectangle 39"/>
          <p:cNvSpPr>
            <a:spLocks noChangeArrowheads="1"/>
          </p:cNvSpPr>
          <p:nvPr/>
        </p:nvSpPr>
        <p:spPr bwMode="auto">
          <a:xfrm>
            <a:off x="4456113" y="3078164"/>
            <a:ext cx="5207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2400">
                <a:solidFill>
                  <a:srgbClr val="FCFBF7"/>
                </a:solidFill>
                <a:latin charset="0" panose="020b0806030902050204" pitchFamily="34" typeface="Impact"/>
              </a:rPr>
              <a:t>03</a:t>
            </a:r>
          </a:p>
        </p:txBody>
      </p:sp>
      <p:sp>
        <p:nvSpPr>
          <p:cNvPr id="47" name="Rectangle 39"/>
          <p:cNvSpPr>
            <a:spLocks noChangeArrowheads="1"/>
          </p:cNvSpPr>
          <p:nvPr/>
        </p:nvSpPr>
        <p:spPr bwMode="auto">
          <a:xfrm>
            <a:off x="5219700" y="3052763"/>
            <a:ext cx="19446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pPr>
            <a:r>
              <a:rPr altLang="en-US" kumimoji="0" lang="zh-CN" sz="1200">
                <a:solidFill>
                  <a:srgbClr val="EA5514"/>
                </a:solidFill>
                <a:latin charset="0" panose="020b0806030902050204" pitchFamily="34" typeface="Impact"/>
              </a:rPr>
              <a:t>HEAD INFO HERE</a:t>
            </a:r>
          </a:p>
          <a:p>
            <a:pPr>
              <a:buFont charset="0" panose="020b0604020202020204" pitchFamily="34" typeface="Arial"/>
              <a:buNone/>
            </a:pPr>
            <a:r>
              <a:rPr altLang="en-US" kumimoji="0" lang="zh-CN" sz="1200">
                <a:solidFill>
                  <a:srgbClr val="EA5514"/>
                </a:solidFill>
                <a:latin charset="0" panose="020b0806030902050204" pitchFamily="34" typeface="Impact"/>
              </a:rPr>
              <a:t>We have many PowerPoint templates that has been specifically designed.</a:t>
            </a:r>
          </a:p>
        </p:txBody>
      </p:sp>
      <p:sp>
        <p:nvSpPr>
          <p:cNvPr id="48" name="Oval 14"/>
          <p:cNvSpPr>
            <a:spLocks noChangeArrowheads="1"/>
          </p:cNvSpPr>
          <p:nvPr/>
        </p:nvSpPr>
        <p:spPr bwMode="auto">
          <a:xfrm>
            <a:off x="4456113" y="3824288"/>
            <a:ext cx="520700" cy="520700"/>
          </a:xfrm>
          <a:prstGeom prst="ellipse">
            <a:avLst/>
          </a:prstGeom>
          <a:noFill/>
          <a:ln w="9525">
            <a:solidFill>
              <a:srgbClr val="EA5514"/>
            </a:solidFill>
            <a:round/>
          </a:ln>
          <a:extLst>
            <a:ext uri="{909E8E84-426E-40DD-AFC4-6F175D3DCCD1}">
              <a14:hiddenFill>
                <a:solidFill>
                  <a:srgbClr val="FFFFFF"/>
                </a:solidFill>
              </a14:hiddenFill>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9" name="Rectangle 39"/>
          <p:cNvSpPr>
            <a:spLocks noChangeArrowheads="1"/>
          </p:cNvSpPr>
          <p:nvPr/>
        </p:nvSpPr>
        <p:spPr bwMode="auto">
          <a:xfrm>
            <a:off x="4456113" y="3910013"/>
            <a:ext cx="5207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2400">
                <a:solidFill>
                  <a:srgbClr val="EA5514"/>
                </a:solidFill>
                <a:latin charset="0" panose="020b0806030902050204" pitchFamily="34" typeface="Impact"/>
              </a:rPr>
              <a:t>04</a:t>
            </a:r>
          </a:p>
        </p:txBody>
      </p:sp>
      <p:sp>
        <p:nvSpPr>
          <p:cNvPr id="50" name="Rectangle 39"/>
          <p:cNvSpPr>
            <a:spLocks noChangeArrowheads="1"/>
          </p:cNvSpPr>
          <p:nvPr/>
        </p:nvSpPr>
        <p:spPr bwMode="auto">
          <a:xfrm>
            <a:off x="5219700" y="3884613"/>
            <a:ext cx="19446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pPr>
            <a:r>
              <a:rPr altLang="en-US" kumimoji="0" lang="zh-CN" sz="1200">
                <a:solidFill>
                  <a:srgbClr val="EA5514"/>
                </a:solidFill>
                <a:latin charset="0" panose="020b0806030902050204" pitchFamily="34" typeface="Impact"/>
              </a:rPr>
              <a:t>HEAD INFO HERE</a:t>
            </a:r>
          </a:p>
          <a:p>
            <a:pPr>
              <a:buFont charset="0" panose="020b0604020202020204" pitchFamily="34" typeface="Arial"/>
              <a:buNone/>
            </a:pPr>
            <a:r>
              <a:rPr altLang="en-US" kumimoji="0" lang="zh-CN" sz="1200">
                <a:solidFill>
                  <a:srgbClr val="EA5514"/>
                </a:solidFill>
                <a:latin charset="0" panose="020b0806030902050204" pitchFamily="34" typeface="Impact"/>
              </a:rPr>
              <a:t>We have many PowerPoint templates that has been specifically designed.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p:cTn dur="300" fill="hold" id="7"/>
                                        <p:tgtEl>
                                          <p:spTgt spid="4"/>
                                        </p:tgtEl>
                                        <p:attrNameLst>
                                          <p:attrName>ppt_w</p:attrName>
                                        </p:attrNameLst>
                                      </p:cBhvr>
                                      <p:tavLst>
                                        <p:tav tm="0">
                                          <p:val>
                                            <p:fltVal val="0"/>
                                          </p:val>
                                        </p:tav>
                                        <p:tav tm="100000">
                                          <p:val>
                                            <p:strVal val="#ppt_w"/>
                                          </p:val>
                                        </p:tav>
                                      </p:tavLst>
                                    </p:anim>
                                    <p:anim calcmode="lin" valueType="num">
                                      <p:cBhvr>
                                        <p:cTn dur="300" fill="hold" id="8"/>
                                        <p:tgtEl>
                                          <p:spTgt spid="4"/>
                                        </p:tgtEl>
                                        <p:attrNameLst>
                                          <p:attrName>ppt_h</p:attrName>
                                        </p:attrNameLst>
                                      </p:cBhvr>
                                      <p:tavLst>
                                        <p:tav tm="0">
                                          <p:val>
                                            <p:fltVal val="0"/>
                                          </p:val>
                                        </p:tav>
                                        <p:tav tm="100000">
                                          <p:val>
                                            <p:strVal val="#ppt_h"/>
                                          </p:val>
                                        </p:tav>
                                      </p:tavLst>
                                    </p:anim>
                                    <p:animEffect filter="fade" transition="in">
                                      <p:cBhvr>
                                        <p:cTn dur="300" id="9"/>
                                        <p:tgtEl>
                                          <p:spTgt spid="4"/>
                                        </p:tgtEl>
                                      </p:cBhvr>
                                    </p:animEffect>
                                  </p:childTnLst>
                                </p:cTn>
                              </p:par>
                              <p:par>
                                <p:cTn autoRev="1" fill="hold" grpId="1" id="10" nodeType="withEffect" presetClass="emph" presetID="6" presetSubtype="0">
                                  <p:stCondLst>
                                    <p:cond delay="500"/>
                                  </p:stCondLst>
                                  <p:childTnLst>
                                    <p:animScale>
                                      <p:cBhvr>
                                        <p:cTn dur="150" fill="hold" id="11"/>
                                        <p:tgtEl>
                                          <p:spTgt spid="4"/>
                                        </p:tgtEl>
                                      </p:cBhvr>
                                      <p:by x="110000" y="110000"/>
                                    </p:animScale>
                                  </p:childTnLst>
                                </p:cTn>
                              </p:par>
                              <p:par>
                                <p:cTn fill="hold" grpId="0" id="12" nodeType="with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300" fill="hold" id="14"/>
                                        <p:tgtEl>
                                          <p:spTgt spid="5"/>
                                        </p:tgtEl>
                                        <p:attrNameLst>
                                          <p:attrName>ppt_w</p:attrName>
                                        </p:attrNameLst>
                                      </p:cBhvr>
                                      <p:tavLst>
                                        <p:tav tm="0">
                                          <p:val>
                                            <p:fltVal val="0"/>
                                          </p:val>
                                        </p:tav>
                                        <p:tav tm="100000">
                                          <p:val>
                                            <p:strVal val="#ppt_w"/>
                                          </p:val>
                                        </p:tav>
                                      </p:tavLst>
                                    </p:anim>
                                    <p:anim calcmode="lin" valueType="num">
                                      <p:cBhvr>
                                        <p:cTn dur="300" fill="hold" id="15"/>
                                        <p:tgtEl>
                                          <p:spTgt spid="5"/>
                                        </p:tgtEl>
                                        <p:attrNameLst>
                                          <p:attrName>ppt_h</p:attrName>
                                        </p:attrNameLst>
                                      </p:cBhvr>
                                      <p:tavLst>
                                        <p:tav tm="0">
                                          <p:val>
                                            <p:fltVal val="0"/>
                                          </p:val>
                                        </p:tav>
                                        <p:tav tm="100000">
                                          <p:val>
                                            <p:strVal val="#ppt_h"/>
                                          </p:val>
                                        </p:tav>
                                      </p:tavLst>
                                    </p:anim>
                                    <p:animEffect filter="fade" transition="in">
                                      <p:cBhvr>
                                        <p:cTn dur="300" id="16"/>
                                        <p:tgtEl>
                                          <p:spTgt spid="5"/>
                                        </p:tgtEl>
                                      </p:cBhvr>
                                    </p:animEffect>
                                  </p:childTnLst>
                                </p:cTn>
                              </p:par>
                              <p:par>
                                <p:cTn autoRev="1" fill="hold" grpId="1" id="17" nodeType="withEffect" presetClass="emph" presetID="6" presetSubtype="0">
                                  <p:stCondLst>
                                    <p:cond delay="300"/>
                                  </p:stCondLst>
                                  <p:childTnLst>
                                    <p:animScale>
                                      <p:cBhvr>
                                        <p:cTn dur="150" fill="hold" id="18"/>
                                        <p:tgtEl>
                                          <p:spTgt spid="5"/>
                                        </p:tgtEl>
                                      </p:cBhvr>
                                      <p:by x="110000" y="110000"/>
                                    </p:animScale>
                                  </p:childTnLst>
                                </p:cTn>
                              </p:par>
                              <p:par>
                                <p:cTn fill="hold" grpId="0" id="19" nodeType="with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300" fill="hold" id="21"/>
                                        <p:tgtEl>
                                          <p:spTgt spid="8"/>
                                        </p:tgtEl>
                                        <p:attrNameLst>
                                          <p:attrName>ppt_w</p:attrName>
                                        </p:attrNameLst>
                                      </p:cBhvr>
                                      <p:tavLst>
                                        <p:tav tm="0">
                                          <p:val>
                                            <p:fltVal val="0"/>
                                          </p:val>
                                        </p:tav>
                                        <p:tav tm="100000">
                                          <p:val>
                                            <p:strVal val="#ppt_w"/>
                                          </p:val>
                                        </p:tav>
                                      </p:tavLst>
                                    </p:anim>
                                    <p:anim calcmode="lin" valueType="num">
                                      <p:cBhvr>
                                        <p:cTn dur="300" fill="hold" id="22"/>
                                        <p:tgtEl>
                                          <p:spTgt spid="8"/>
                                        </p:tgtEl>
                                        <p:attrNameLst>
                                          <p:attrName>ppt_h</p:attrName>
                                        </p:attrNameLst>
                                      </p:cBhvr>
                                      <p:tavLst>
                                        <p:tav tm="0">
                                          <p:val>
                                            <p:fltVal val="0"/>
                                          </p:val>
                                        </p:tav>
                                        <p:tav tm="100000">
                                          <p:val>
                                            <p:strVal val="#ppt_h"/>
                                          </p:val>
                                        </p:tav>
                                      </p:tavLst>
                                    </p:anim>
                                    <p:animEffect filter="fade" transition="in">
                                      <p:cBhvr>
                                        <p:cTn dur="300" id="23"/>
                                        <p:tgtEl>
                                          <p:spTgt spid="8"/>
                                        </p:tgtEl>
                                      </p:cBhvr>
                                    </p:animEffect>
                                  </p:childTnLst>
                                </p:cTn>
                              </p:par>
                              <p:par>
                                <p:cTn autoRev="1" fill="hold" grpId="1" id="24" nodeType="withEffect" presetClass="emph" presetID="6" presetSubtype="0">
                                  <p:stCondLst>
                                    <p:cond delay="300"/>
                                  </p:stCondLst>
                                  <p:childTnLst>
                                    <p:animScale>
                                      <p:cBhvr>
                                        <p:cTn dur="150" fill="hold" id="25"/>
                                        <p:tgtEl>
                                          <p:spTgt spid="8"/>
                                        </p:tgtEl>
                                      </p:cBhvr>
                                      <p:by x="110000" y="110000"/>
                                    </p:animScale>
                                  </p:childTnLst>
                                </p:cTn>
                              </p:par>
                              <p:par>
                                <p:cTn fill="hold" grpId="0" id="26" nodeType="withEffect" presetClass="entr" presetID="53" presetSubtype="0">
                                  <p:stCondLst>
                                    <p:cond delay="500"/>
                                  </p:stCondLst>
                                  <p:childTnLst>
                                    <p:set>
                                      <p:cBhvr>
                                        <p:cTn dur="1" fill="hold" id="27">
                                          <p:stCondLst>
                                            <p:cond delay="0"/>
                                          </p:stCondLst>
                                        </p:cTn>
                                        <p:tgtEl>
                                          <p:spTgt spid="9"/>
                                        </p:tgtEl>
                                        <p:attrNameLst>
                                          <p:attrName>style.visibility</p:attrName>
                                        </p:attrNameLst>
                                      </p:cBhvr>
                                      <p:to>
                                        <p:strVal val="visible"/>
                                      </p:to>
                                    </p:set>
                                    <p:anim calcmode="lin" valueType="num">
                                      <p:cBhvr>
                                        <p:cTn dur="300" fill="hold" id="28"/>
                                        <p:tgtEl>
                                          <p:spTgt spid="9"/>
                                        </p:tgtEl>
                                        <p:attrNameLst>
                                          <p:attrName>ppt_w</p:attrName>
                                        </p:attrNameLst>
                                      </p:cBhvr>
                                      <p:tavLst>
                                        <p:tav tm="0">
                                          <p:val>
                                            <p:fltVal val="0"/>
                                          </p:val>
                                        </p:tav>
                                        <p:tav tm="100000">
                                          <p:val>
                                            <p:strVal val="#ppt_w"/>
                                          </p:val>
                                        </p:tav>
                                      </p:tavLst>
                                    </p:anim>
                                    <p:anim calcmode="lin" valueType="num">
                                      <p:cBhvr>
                                        <p:cTn dur="300" fill="hold" id="29"/>
                                        <p:tgtEl>
                                          <p:spTgt spid="9"/>
                                        </p:tgtEl>
                                        <p:attrNameLst>
                                          <p:attrName>ppt_h</p:attrName>
                                        </p:attrNameLst>
                                      </p:cBhvr>
                                      <p:tavLst>
                                        <p:tav tm="0">
                                          <p:val>
                                            <p:fltVal val="0"/>
                                          </p:val>
                                        </p:tav>
                                        <p:tav tm="100000">
                                          <p:val>
                                            <p:strVal val="#ppt_h"/>
                                          </p:val>
                                        </p:tav>
                                      </p:tavLst>
                                    </p:anim>
                                    <p:animEffect filter="fade" transition="in">
                                      <p:cBhvr>
                                        <p:cTn dur="300" id="30"/>
                                        <p:tgtEl>
                                          <p:spTgt spid="9"/>
                                        </p:tgtEl>
                                      </p:cBhvr>
                                    </p:animEffect>
                                  </p:childTnLst>
                                </p:cTn>
                              </p:par>
                              <p:par>
                                <p:cTn autoRev="1" fill="hold" grpId="1" id="31" nodeType="withEffect" presetClass="emph" presetID="6" presetSubtype="0">
                                  <p:stCondLst>
                                    <p:cond delay="800"/>
                                  </p:stCondLst>
                                  <p:childTnLst>
                                    <p:animScale>
                                      <p:cBhvr>
                                        <p:cTn dur="150" fill="hold" id="32"/>
                                        <p:tgtEl>
                                          <p:spTgt spid="9"/>
                                        </p:tgtEl>
                                      </p:cBhvr>
                                      <p:by x="110000" y="110000"/>
                                    </p:animScale>
                                  </p:childTnLst>
                                </p:cTn>
                              </p:par>
                              <p:par>
                                <p:cTn fill="hold" grpId="0" id="33" nodeType="withEffect" presetClass="entr" presetID="53" presetSubtype="0">
                                  <p:stCondLst>
                                    <p:cond delay="300"/>
                                  </p:stCondLst>
                                  <p:childTnLst>
                                    <p:set>
                                      <p:cBhvr>
                                        <p:cTn dur="1" fill="hold" id="34">
                                          <p:stCondLst>
                                            <p:cond delay="0"/>
                                          </p:stCondLst>
                                        </p:cTn>
                                        <p:tgtEl>
                                          <p:spTgt spid="10"/>
                                        </p:tgtEl>
                                        <p:attrNameLst>
                                          <p:attrName>style.visibility</p:attrName>
                                        </p:attrNameLst>
                                      </p:cBhvr>
                                      <p:to>
                                        <p:strVal val="visible"/>
                                      </p:to>
                                    </p:set>
                                    <p:anim calcmode="lin" valueType="num">
                                      <p:cBhvr>
                                        <p:cTn dur="300" fill="hold" id="35"/>
                                        <p:tgtEl>
                                          <p:spTgt spid="10"/>
                                        </p:tgtEl>
                                        <p:attrNameLst>
                                          <p:attrName>ppt_w</p:attrName>
                                        </p:attrNameLst>
                                      </p:cBhvr>
                                      <p:tavLst>
                                        <p:tav tm="0">
                                          <p:val>
                                            <p:fltVal val="0"/>
                                          </p:val>
                                        </p:tav>
                                        <p:tav tm="100000">
                                          <p:val>
                                            <p:strVal val="#ppt_w"/>
                                          </p:val>
                                        </p:tav>
                                      </p:tavLst>
                                    </p:anim>
                                    <p:anim calcmode="lin" valueType="num">
                                      <p:cBhvr>
                                        <p:cTn dur="300" fill="hold" id="36"/>
                                        <p:tgtEl>
                                          <p:spTgt spid="10"/>
                                        </p:tgtEl>
                                        <p:attrNameLst>
                                          <p:attrName>ppt_h</p:attrName>
                                        </p:attrNameLst>
                                      </p:cBhvr>
                                      <p:tavLst>
                                        <p:tav tm="0">
                                          <p:val>
                                            <p:fltVal val="0"/>
                                          </p:val>
                                        </p:tav>
                                        <p:tav tm="100000">
                                          <p:val>
                                            <p:strVal val="#ppt_h"/>
                                          </p:val>
                                        </p:tav>
                                      </p:tavLst>
                                    </p:anim>
                                    <p:animEffect filter="fade" transition="in">
                                      <p:cBhvr>
                                        <p:cTn dur="300" id="37"/>
                                        <p:tgtEl>
                                          <p:spTgt spid="10"/>
                                        </p:tgtEl>
                                      </p:cBhvr>
                                    </p:animEffect>
                                  </p:childTnLst>
                                </p:cTn>
                              </p:par>
                              <p:par>
                                <p:cTn autoRev="1" fill="hold" grpId="1" id="38" nodeType="withEffect" presetClass="emph" presetID="6" presetSubtype="0">
                                  <p:stCondLst>
                                    <p:cond delay="600"/>
                                  </p:stCondLst>
                                  <p:childTnLst>
                                    <p:animScale>
                                      <p:cBhvr>
                                        <p:cTn dur="150" fill="hold" id="39"/>
                                        <p:tgtEl>
                                          <p:spTgt spid="10"/>
                                        </p:tgtEl>
                                      </p:cBhvr>
                                      <p:by x="110000" y="110000"/>
                                    </p:animScale>
                                  </p:childTnLst>
                                </p:cTn>
                              </p:par>
                              <p:par>
                                <p:cTn fill="hold" grpId="0" id="40" nodeType="withEffect" presetClass="entr" presetID="53" presetSubtype="0">
                                  <p:stCondLst>
                                    <p:cond delay="200"/>
                                  </p:stCondLst>
                                  <p:childTnLst>
                                    <p:set>
                                      <p:cBhvr>
                                        <p:cTn dur="1" fill="hold" id="41">
                                          <p:stCondLst>
                                            <p:cond delay="0"/>
                                          </p:stCondLst>
                                        </p:cTn>
                                        <p:tgtEl>
                                          <p:spTgt spid="7"/>
                                        </p:tgtEl>
                                        <p:attrNameLst>
                                          <p:attrName>style.visibility</p:attrName>
                                        </p:attrNameLst>
                                      </p:cBhvr>
                                      <p:to>
                                        <p:strVal val="visible"/>
                                      </p:to>
                                    </p:set>
                                    <p:anim calcmode="lin" valueType="num">
                                      <p:cBhvr>
                                        <p:cTn dur="300" fill="hold" id="42"/>
                                        <p:tgtEl>
                                          <p:spTgt spid="7"/>
                                        </p:tgtEl>
                                        <p:attrNameLst>
                                          <p:attrName>ppt_w</p:attrName>
                                        </p:attrNameLst>
                                      </p:cBhvr>
                                      <p:tavLst>
                                        <p:tav tm="0">
                                          <p:val>
                                            <p:fltVal val="0"/>
                                          </p:val>
                                        </p:tav>
                                        <p:tav tm="100000">
                                          <p:val>
                                            <p:strVal val="#ppt_w"/>
                                          </p:val>
                                        </p:tav>
                                      </p:tavLst>
                                    </p:anim>
                                    <p:anim calcmode="lin" valueType="num">
                                      <p:cBhvr>
                                        <p:cTn dur="300" fill="hold" id="43"/>
                                        <p:tgtEl>
                                          <p:spTgt spid="7"/>
                                        </p:tgtEl>
                                        <p:attrNameLst>
                                          <p:attrName>ppt_h</p:attrName>
                                        </p:attrNameLst>
                                      </p:cBhvr>
                                      <p:tavLst>
                                        <p:tav tm="0">
                                          <p:val>
                                            <p:fltVal val="0"/>
                                          </p:val>
                                        </p:tav>
                                        <p:tav tm="100000">
                                          <p:val>
                                            <p:strVal val="#ppt_h"/>
                                          </p:val>
                                        </p:tav>
                                      </p:tavLst>
                                    </p:anim>
                                    <p:animEffect filter="fade" transition="in">
                                      <p:cBhvr>
                                        <p:cTn dur="300" id="44"/>
                                        <p:tgtEl>
                                          <p:spTgt spid="7"/>
                                        </p:tgtEl>
                                      </p:cBhvr>
                                    </p:animEffect>
                                  </p:childTnLst>
                                </p:cTn>
                              </p:par>
                              <p:par>
                                <p:cTn autoRev="1" fill="hold" grpId="1" id="45" nodeType="withEffect" presetClass="emph" presetID="6" presetSubtype="0">
                                  <p:stCondLst>
                                    <p:cond delay="500"/>
                                  </p:stCondLst>
                                  <p:childTnLst>
                                    <p:animScale>
                                      <p:cBhvr>
                                        <p:cTn dur="150" fill="hold" id="46"/>
                                        <p:tgtEl>
                                          <p:spTgt spid="7"/>
                                        </p:tgtEl>
                                      </p:cBhvr>
                                      <p:by x="110000" y="110000"/>
                                    </p:animScale>
                                  </p:childTnLst>
                                </p:cTn>
                              </p:par>
                              <p:par>
                                <p:cTn fill="hold" grpId="0" id="47" nodeType="withEffect" presetClass="entr" presetID="53" presetSubtype="0">
                                  <p:stCondLst>
                                    <p:cond delay="200"/>
                                  </p:stCondLst>
                                  <p:childTnLst>
                                    <p:set>
                                      <p:cBhvr>
                                        <p:cTn dur="1" fill="hold" id="48">
                                          <p:stCondLst>
                                            <p:cond delay="0"/>
                                          </p:stCondLst>
                                        </p:cTn>
                                        <p:tgtEl>
                                          <p:spTgt spid="19"/>
                                        </p:tgtEl>
                                        <p:attrNameLst>
                                          <p:attrName>style.visibility</p:attrName>
                                        </p:attrNameLst>
                                      </p:cBhvr>
                                      <p:to>
                                        <p:strVal val="visible"/>
                                      </p:to>
                                    </p:set>
                                    <p:anim calcmode="lin" valueType="num">
                                      <p:cBhvr>
                                        <p:cTn dur="300" fill="hold" id="49"/>
                                        <p:tgtEl>
                                          <p:spTgt spid="19"/>
                                        </p:tgtEl>
                                        <p:attrNameLst>
                                          <p:attrName>ppt_w</p:attrName>
                                        </p:attrNameLst>
                                      </p:cBhvr>
                                      <p:tavLst>
                                        <p:tav tm="0">
                                          <p:val>
                                            <p:fltVal val="0"/>
                                          </p:val>
                                        </p:tav>
                                        <p:tav tm="100000">
                                          <p:val>
                                            <p:strVal val="#ppt_w"/>
                                          </p:val>
                                        </p:tav>
                                      </p:tavLst>
                                    </p:anim>
                                    <p:anim calcmode="lin" valueType="num">
                                      <p:cBhvr>
                                        <p:cTn dur="300" fill="hold" id="50"/>
                                        <p:tgtEl>
                                          <p:spTgt spid="19"/>
                                        </p:tgtEl>
                                        <p:attrNameLst>
                                          <p:attrName>ppt_h</p:attrName>
                                        </p:attrNameLst>
                                      </p:cBhvr>
                                      <p:tavLst>
                                        <p:tav tm="0">
                                          <p:val>
                                            <p:fltVal val="0"/>
                                          </p:val>
                                        </p:tav>
                                        <p:tav tm="100000">
                                          <p:val>
                                            <p:strVal val="#ppt_h"/>
                                          </p:val>
                                        </p:tav>
                                      </p:tavLst>
                                    </p:anim>
                                    <p:animEffect filter="fade" transition="in">
                                      <p:cBhvr>
                                        <p:cTn dur="300" id="51"/>
                                        <p:tgtEl>
                                          <p:spTgt spid="19"/>
                                        </p:tgtEl>
                                      </p:cBhvr>
                                    </p:animEffect>
                                  </p:childTnLst>
                                </p:cTn>
                              </p:par>
                              <p:par>
                                <p:cTn autoRev="1" fill="hold" grpId="1" id="52" nodeType="withEffect" presetClass="emph" presetID="6" presetSubtype="0">
                                  <p:stCondLst>
                                    <p:cond delay="500"/>
                                  </p:stCondLst>
                                  <p:childTnLst>
                                    <p:animScale>
                                      <p:cBhvr>
                                        <p:cTn dur="150" fill="hold" id="53"/>
                                        <p:tgtEl>
                                          <p:spTgt spid="19"/>
                                        </p:tgtEl>
                                      </p:cBhvr>
                                      <p:by x="110000" y="110000"/>
                                    </p:animScale>
                                  </p:childTnLst>
                                </p:cTn>
                              </p:par>
                              <p:par>
                                <p:cTn fill="hold" grpId="0" id="54" nodeType="withEffect" presetClass="entr" presetID="53" presetSubtype="0">
                                  <p:stCondLst>
                                    <p:cond delay="400"/>
                                  </p:stCondLst>
                                  <p:childTnLst>
                                    <p:set>
                                      <p:cBhvr>
                                        <p:cTn dur="1" fill="hold" id="55">
                                          <p:stCondLst>
                                            <p:cond delay="0"/>
                                          </p:stCondLst>
                                        </p:cTn>
                                        <p:tgtEl>
                                          <p:spTgt spid="30"/>
                                        </p:tgtEl>
                                        <p:attrNameLst>
                                          <p:attrName>style.visibility</p:attrName>
                                        </p:attrNameLst>
                                      </p:cBhvr>
                                      <p:to>
                                        <p:strVal val="visible"/>
                                      </p:to>
                                    </p:set>
                                    <p:anim calcmode="lin" valueType="num">
                                      <p:cBhvr>
                                        <p:cTn dur="300" fill="hold" id="56"/>
                                        <p:tgtEl>
                                          <p:spTgt spid="30"/>
                                        </p:tgtEl>
                                        <p:attrNameLst>
                                          <p:attrName>ppt_w</p:attrName>
                                        </p:attrNameLst>
                                      </p:cBhvr>
                                      <p:tavLst>
                                        <p:tav tm="0">
                                          <p:val>
                                            <p:fltVal val="0"/>
                                          </p:val>
                                        </p:tav>
                                        <p:tav tm="100000">
                                          <p:val>
                                            <p:strVal val="#ppt_w"/>
                                          </p:val>
                                        </p:tav>
                                      </p:tavLst>
                                    </p:anim>
                                    <p:anim calcmode="lin" valueType="num">
                                      <p:cBhvr>
                                        <p:cTn dur="300" fill="hold" id="57"/>
                                        <p:tgtEl>
                                          <p:spTgt spid="30"/>
                                        </p:tgtEl>
                                        <p:attrNameLst>
                                          <p:attrName>ppt_h</p:attrName>
                                        </p:attrNameLst>
                                      </p:cBhvr>
                                      <p:tavLst>
                                        <p:tav tm="0">
                                          <p:val>
                                            <p:fltVal val="0"/>
                                          </p:val>
                                        </p:tav>
                                        <p:tav tm="100000">
                                          <p:val>
                                            <p:strVal val="#ppt_h"/>
                                          </p:val>
                                        </p:tav>
                                      </p:tavLst>
                                    </p:anim>
                                    <p:animEffect filter="fade" transition="in">
                                      <p:cBhvr>
                                        <p:cTn dur="300" id="58"/>
                                        <p:tgtEl>
                                          <p:spTgt spid="30"/>
                                        </p:tgtEl>
                                      </p:cBhvr>
                                    </p:animEffect>
                                  </p:childTnLst>
                                </p:cTn>
                              </p:par>
                              <p:par>
                                <p:cTn autoRev="1" fill="hold" grpId="1" id="59" nodeType="withEffect" presetClass="emph" presetID="6" presetSubtype="0">
                                  <p:stCondLst>
                                    <p:cond delay="700"/>
                                  </p:stCondLst>
                                  <p:childTnLst>
                                    <p:animScale>
                                      <p:cBhvr>
                                        <p:cTn dur="150" fill="hold" id="60"/>
                                        <p:tgtEl>
                                          <p:spTgt spid="30"/>
                                        </p:tgtEl>
                                      </p:cBhvr>
                                      <p:by x="110000" y="110000"/>
                                    </p:animScale>
                                  </p:childTnLst>
                                </p:cTn>
                              </p:par>
                              <p:par>
                                <p:cTn fill="hold" grpId="0" id="61" nodeType="withEffect" presetClass="entr" presetID="53" presetSubtype="0">
                                  <p:stCondLst>
                                    <p:cond delay="0"/>
                                  </p:stCondLst>
                                  <p:childTnLst>
                                    <p:set>
                                      <p:cBhvr>
                                        <p:cTn dur="1" fill="hold" id="62">
                                          <p:stCondLst>
                                            <p:cond delay="0"/>
                                          </p:stCondLst>
                                        </p:cTn>
                                        <p:tgtEl>
                                          <p:spTgt spid="12"/>
                                        </p:tgtEl>
                                        <p:attrNameLst>
                                          <p:attrName>style.visibility</p:attrName>
                                        </p:attrNameLst>
                                      </p:cBhvr>
                                      <p:to>
                                        <p:strVal val="visible"/>
                                      </p:to>
                                    </p:set>
                                    <p:anim calcmode="lin" valueType="num">
                                      <p:cBhvr>
                                        <p:cTn dur="300" fill="hold" id="63"/>
                                        <p:tgtEl>
                                          <p:spTgt spid="12"/>
                                        </p:tgtEl>
                                        <p:attrNameLst>
                                          <p:attrName>ppt_w</p:attrName>
                                        </p:attrNameLst>
                                      </p:cBhvr>
                                      <p:tavLst>
                                        <p:tav tm="0">
                                          <p:val>
                                            <p:fltVal val="0"/>
                                          </p:val>
                                        </p:tav>
                                        <p:tav tm="100000">
                                          <p:val>
                                            <p:strVal val="#ppt_w"/>
                                          </p:val>
                                        </p:tav>
                                      </p:tavLst>
                                    </p:anim>
                                    <p:anim calcmode="lin" valueType="num">
                                      <p:cBhvr>
                                        <p:cTn dur="300" fill="hold" id="64"/>
                                        <p:tgtEl>
                                          <p:spTgt spid="12"/>
                                        </p:tgtEl>
                                        <p:attrNameLst>
                                          <p:attrName>ppt_h</p:attrName>
                                        </p:attrNameLst>
                                      </p:cBhvr>
                                      <p:tavLst>
                                        <p:tav tm="0">
                                          <p:val>
                                            <p:fltVal val="0"/>
                                          </p:val>
                                        </p:tav>
                                        <p:tav tm="100000">
                                          <p:val>
                                            <p:strVal val="#ppt_h"/>
                                          </p:val>
                                        </p:tav>
                                      </p:tavLst>
                                    </p:anim>
                                    <p:animEffect filter="fade" transition="in">
                                      <p:cBhvr>
                                        <p:cTn dur="300" id="65"/>
                                        <p:tgtEl>
                                          <p:spTgt spid="12"/>
                                        </p:tgtEl>
                                      </p:cBhvr>
                                    </p:animEffect>
                                  </p:childTnLst>
                                </p:cTn>
                              </p:par>
                              <p:par>
                                <p:cTn autoRev="1" fill="hold" grpId="1" id="66" nodeType="withEffect" presetClass="emph" presetID="6" presetSubtype="0">
                                  <p:stCondLst>
                                    <p:cond delay="300"/>
                                  </p:stCondLst>
                                  <p:childTnLst>
                                    <p:animScale>
                                      <p:cBhvr>
                                        <p:cTn dur="150" fill="hold" id="67"/>
                                        <p:tgtEl>
                                          <p:spTgt spid="12"/>
                                        </p:tgtEl>
                                      </p:cBhvr>
                                      <p:by x="110000" y="110000"/>
                                    </p:animScale>
                                  </p:childTnLst>
                                </p:cTn>
                              </p:par>
                              <p:par>
                                <p:cTn fill="hold" grpId="0" id="68" nodeType="withEffect" presetClass="entr" presetID="53" presetSubtype="0">
                                  <p:stCondLst>
                                    <p:cond delay="0"/>
                                  </p:stCondLst>
                                  <p:childTnLst>
                                    <p:set>
                                      <p:cBhvr>
                                        <p:cTn dur="1" fill="hold" id="69">
                                          <p:stCondLst>
                                            <p:cond delay="0"/>
                                          </p:stCondLst>
                                        </p:cTn>
                                        <p:tgtEl>
                                          <p:spTgt spid="11"/>
                                        </p:tgtEl>
                                        <p:attrNameLst>
                                          <p:attrName>style.visibility</p:attrName>
                                        </p:attrNameLst>
                                      </p:cBhvr>
                                      <p:to>
                                        <p:strVal val="visible"/>
                                      </p:to>
                                    </p:set>
                                    <p:anim calcmode="lin" valueType="num">
                                      <p:cBhvr>
                                        <p:cTn dur="300" fill="hold" id="70"/>
                                        <p:tgtEl>
                                          <p:spTgt spid="11"/>
                                        </p:tgtEl>
                                        <p:attrNameLst>
                                          <p:attrName>ppt_w</p:attrName>
                                        </p:attrNameLst>
                                      </p:cBhvr>
                                      <p:tavLst>
                                        <p:tav tm="0">
                                          <p:val>
                                            <p:fltVal val="0"/>
                                          </p:val>
                                        </p:tav>
                                        <p:tav tm="100000">
                                          <p:val>
                                            <p:strVal val="#ppt_w"/>
                                          </p:val>
                                        </p:tav>
                                      </p:tavLst>
                                    </p:anim>
                                    <p:anim calcmode="lin" valueType="num">
                                      <p:cBhvr>
                                        <p:cTn dur="300" fill="hold" id="71"/>
                                        <p:tgtEl>
                                          <p:spTgt spid="11"/>
                                        </p:tgtEl>
                                        <p:attrNameLst>
                                          <p:attrName>ppt_h</p:attrName>
                                        </p:attrNameLst>
                                      </p:cBhvr>
                                      <p:tavLst>
                                        <p:tav tm="0">
                                          <p:val>
                                            <p:fltVal val="0"/>
                                          </p:val>
                                        </p:tav>
                                        <p:tav tm="100000">
                                          <p:val>
                                            <p:strVal val="#ppt_h"/>
                                          </p:val>
                                        </p:tav>
                                      </p:tavLst>
                                    </p:anim>
                                    <p:animEffect filter="fade" transition="in">
                                      <p:cBhvr>
                                        <p:cTn dur="300" id="72"/>
                                        <p:tgtEl>
                                          <p:spTgt spid="11"/>
                                        </p:tgtEl>
                                      </p:cBhvr>
                                    </p:animEffect>
                                  </p:childTnLst>
                                </p:cTn>
                              </p:par>
                              <p:par>
                                <p:cTn autoRev="1" fill="hold" grpId="1" id="73" nodeType="withEffect" presetClass="emph" presetID="6" presetSubtype="0">
                                  <p:stCondLst>
                                    <p:cond delay="300"/>
                                  </p:stCondLst>
                                  <p:childTnLst>
                                    <p:animScale>
                                      <p:cBhvr>
                                        <p:cTn dur="150" fill="hold" id="74"/>
                                        <p:tgtEl>
                                          <p:spTgt spid="11"/>
                                        </p:tgtEl>
                                      </p:cBhvr>
                                      <p:by x="110000" y="110000"/>
                                    </p:animScale>
                                  </p:childTnLst>
                                </p:cTn>
                              </p:par>
                              <p:par>
                                <p:cTn fill="hold" grpId="0" id="75" nodeType="withEffect" presetClass="entr" presetID="53" presetSubtype="0">
                                  <p:stCondLst>
                                    <p:cond delay="0"/>
                                  </p:stCondLst>
                                  <p:childTnLst>
                                    <p:set>
                                      <p:cBhvr>
                                        <p:cTn dur="1" fill="hold" id="76">
                                          <p:stCondLst>
                                            <p:cond delay="0"/>
                                          </p:stCondLst>
                                        </p:cTn>
                                        <p:tgtEl>
                                          <p:spTgt spid="16"/>
                                        </p:tgtEl>
                                        <p:attrNameLst>
                                          <p:attrName>style.visibility</p:attrName>
                                        </p:attrNameLst>
                                      </p:cBhvr>
                                      <p:to>
                                        <p:strVal val="visible"/>
                                      </p:to>
                                    </p:set>
                                    <p:anim calcmode="lin" valueType="num">
                                      <p:cBhvr>
                                        <p:cTn dur="300" fill="hold" id="77"/>
                                        <p:tgtEl>
                                          <p:spTgt spid="16"/>
                                        </p:tgtEl>
                                        <p:attrNameLst>
                                          <p:attrName>ppt_w</p:attrName>
                                        </p:attrNameLst>
                                      </p:cBhvr>
                                      <p:tavLst>
                                        <p:tav tm="0">
                                          <p:val>
                                            <p:fltVal val="0"/>
                                          </p:val>
                                        </p:tav>
                                        <p:tav tm="100000">
                                          <p:val>
                                            <p:strVal val="#ppt_w"/>
                                          </p:val>
                                        </p:tav>
                                      </p:tavLst>
                                    </p:anim>
                                    <p:anim calcmode="lin" valueType="num">
                                      <p:cBhvr>
                                        <p:cTn dur="300" fill="hold" id="78"/>
                                        <p:tgtEl>
                                          <p:spTgt spid="16"/>
                                        </p:tgtEl>
                                        <p:attrNameLst>
                                          <p:attrName>ppt_h</p:attrName>
                                        </p:attrNameLst>
                                      </p:cBhvr>
                                      <p:tavLst>
                                        <p:tav tm="0">
                                          <p:val>
                                            <p:fltVal val="0"/>
                                          </p:val>
                                        </p:tav>
                                        <p:tav tm="100000">
                                          <p:val>
                                            <p:strVal val="#ppt_h"/>
                                          </p:val>
                                        </p:tav>
                                      </p:tavLst>
                                    </p:anim>
                                    <p:animEffect filter="fade" transition="in">
                                      <p:cBhvr>
                                        <p:cTn dur="300" id="79"/>
                                        <p:tgtEl>
                                          <p:spTgt spid="16"/>
                                        </p:tgtEl>
                                      </p:cBhvr>
                                    </p:animEffect>
                                  </p:childTnLst>
                                </p:cTn>
                              </p:par>
                              <p:par>
                                <p:cTn autoRev="1" fill="hold" grpId="1" id="80" nodeType="withEffect" presetClass="emph" presetID="6" presetSubtype="0">
                                  <p:stCondLst>
                                    <p:cond delay="300"/>
                                  </p:stCondLst>
                                  <p:childTnLst>
                                    <p:animScale>
                                      <p:cBhvr>
                                        <p:cTn dur="150" fill="hold" id="81"/>
                                        <p:tgtEl>
                                          <p:spTgt spid="16"/>
                                        </p:tgtEl>
                                      </p:cBhvr>
                                      <p:by x="110000" y="110000"/>
                                    </p:animScale>
                                  </p:childTnLst>
                                </p:cTn>
                              </p:par>
                              <p:par>
                                <p:cTn fill="hold" grpId="0" id="82" nodeType="withEffect" presetClass="entr" presetID="53" presetSubtype="0">
                                  <p:stCondLst>
                                    <p:cond delay="0"/>
                                  </p:stCondLst>
                                  <p:childTnLst>
                                    <p:set>
                                      <p:cBhvr>
                                        <p:cTn dur="1" fill="hold" id="83">
                                          <p:stCondLst>
                                            <p:cond delay="0"/>
                                          </p:stCondLst>
                                        </p:cTn>
                                        <p:tgtEl>
                                          <p:spTgt spid="17"/>
                                        </p:tgtEl>
                                        <p:attrNameLst>
                                          <p:attrName>style.visibility</p:attrName>
                                        </p:attrNameLst>
                                      </p:cBhvr>
                                      <p:to>
                                        <p:strVal val="visible"/>
                                      </p:to>
                                    </p:set>
                                    <p:anim calcmode="lin" valueType="num">
                                      <p:cBhvr>
                                        <p:cTn dur="300" fill="hold" id="84"/>
                                        <p:tgtEl>
                                          <p:spTgt spid="17"/>
                                        </p:tgtEl>
                                        <p:attrNameLst>
                                          <p:attrName>ppt_w</p:attrName>
                                        </p:attrNameLst>
                                      </p:cBhvr>
                                      <p:tavLst>
                                        <p:tav tm="0">
                                          <p:val>
                                            <p:fltVal val="0"/>
                                          </p:val>
                                        </p:tav>
                                        <p:tav tm="100000">
                                          <p:val>
                                            <p:strVal val="#ppt_w"/>
                                          </p:val>
                                        </p:tav>
                                      </p:tavLst>
                                    </p:anim>
                                    <p:anim calcmode="lin" valueType="num">
                                      <p:cBhvr>
                                        <p:cTn dur="300" fill="hold" id="85"/>
                                        <p:tgtEl>
                                          <p:spTgt spid="17"/>
                                        </p:tgtEl>
                                        <p:attrNameLst>
                                          <p:attrName>ppt_h</p:attrName>
                                        </p:attrNameLst>
                                      </p:cBhvr>
                                      <p:tavLst>
                                        <p:tav tm="0">
                                          <p:val>
                                            <p:fltVal val="0"/>
                                          </p:val>
                                        </p:tav>
                                        <p:tav tm="100000">
                                          <p:val>
                                            <p:strVal val="#ppt_h"/>
                                          </p:val>
                                        </p:tav>
                                      </p:tavLst>
                                    </p:anim>
                                    <p:animEffect filter="fade" transition="in">
                                      <p:cBhvr>
                                        <p:cTn dur="300" id="86"/>
                                        <p:tgtEl>
                                          <p:spTgt spid="17"/>
                                        </p:tgtEl>
                                      </p:cBhvr>
                                    </p:animEffect>
                                  </p:childTnLst>
                                </p:cTn>
                              </p:par>
                              <p:par>
                                <p:cTn autoRev="1" fill="hold" grpId="1" id="87" nodeType="withEffect" presetClass="emph" presetID="6" presetSubtype="0">
                                  <p:stCondLst>
                                    <p:cond delay="300"/>
                                  </p:stCondLst>
                                  <p:childTnLst>
                                    <p:animScale>
                                      <p:cBhvr>
                                        <p:cTn dur="150" fill="hold" id="88"/>
                                        <p:tgtEl>
                                          <p:spTgt spid="17"/>
                                        </p:tgtEl>
                                      </p:cBhvr>
                                      <p:by x="110000" y="110000"/>
                                    </p:animScale>
                                  </p:childTnLst>
                                </p:cTn>
                              </p:par>
                              <p:par>
                                <p:cTn fill="hold" grpId="0" id="89" nodeType="withEffect" presetClass="entr" presetID="53" presetSubtype="0">
                                  <p:stCondLst>
                                    <p:cond delay="0"/>
                                  </p:stCondLst>
                                  <p:childTnLst>
                                    <p:set>
                                      <p:cBhvr>
                                        <p:cTn dur="1" fill="hold" id="90">
                                          <p:stCondLst>
                                            <p:cond delay="0"/>
                                          </p:stCondLst>
                                        </p:cTn>
                                        <p:tgtEl>
                                          <p:spTgt spid="15"/>
                                        </p:tgtEl>
                                        <p:attrNameLst>
                                          <p:attrName>style.visibility</p:attrName>
                                        </p:attrNameLst>
                                      </p:cBhvr>
                                      <p:to>
                                        <p:strVal val="visible"/>
                                      </p:to>
                                    </p:set>
                                    <p:anim calcmode="lin" valueType="num">
                                      <p:cBhvr>
                                        <p:cTn dur="300" fill="hold" id="91"/>
                                        <p:tgtEl>
                                          <p:spTgt spid="15"/>
                                        </p:tgtEl>
                                        <p:attrNameLst>
                                          <p:attrName>ppt_w</p:attrName>
                                        </p:attrNameLst>
                                      </p:cBhvr>
                                      <p:tavLst>
                                        <p:tav tm="0">
                                          <p:val>
                                            <p:fltVal val="0"/>
                                          </p:val>
                                        </p:tav>
                                        <p:tav tm="100000">
                                          <p:val>
                                            <p:strVal val="#ppt_w"/>
                                          </p:val>
                                        </p:tav>
                                      </p:tavLst>
                                    </p:anim>
                                    <p:anim calcmode="lin" valueType="num">
                                      <p:cBhvr>
                                        <p:cTn dur="300" fill="hold" id="92"/>
                                        <p:tgtEl>
                                          <p:spTgt spid="15"/>
                                        </p:tgtEl>
                                        <p:attrNameLst>
                                          <p:attrName>ppt_h</p:attrName>
                                        </p:attrNameLst>
                                      </p:cBhvr>
                                      <p:tavLst>
                                        <p:tav tm="0">
                                          <p:val>
                                            <p:fltVal val="0"/>
                                          </p:val>
                                        </p:tav>
                                        <p:tav tm="100000">
                                          <p:val>
                                            <p:strVal val="#ppt_h"/>
                                          </p:val>
                                        </p:tav>
                                      </p:tavLst>
                                    </p:anim>
                                    <p:animEffect filter="fade" transition="in">
                                      <p:cBhvr>
                                        <p:cTn dur="300" id="93"/>
                                        <p:tgtEl>
                                          <p:spTgt spid="15"/>
                                        </p:tgtEl>
                                      </p:cBhvr>
                                    </p:animEffect>
                                  </p:childTnLst>
                                </p:cTn>
                              </p:par>
                              <p:par>
                                <p:cTn autoRev="1" fill="hold" grpId="1" id="94" nodeType="withEffect" presetClass="emph" presetID="6" presetSubtype="0">
                                  <p:stCondLst>
                                    <p:cond delay="300"/>
                                  </p:stCondLst>
                                  <p:childTnLst>
                                    <p:animScale>
                                      <p:cBhvr>
                                        <p:cTn dur="150" fill="hold" id="95"/>
                                        <p:tgtEl>
                                          <p:spTgt spid="15"/>
                                        </p:tgtEl>
                                      </p:cBhvr>
                                      <p:by x="110000" y="110000"/>
                                    </p:animScale>
                                  </p:childTnLst>
                                </p:cTn>
                              </p:par>
                              <p:par>
                                <p:cTn fill="hold" grpId="0" id="96" nodeType="withEffect" presetClass="entr" presetID="53" presetSubtype="0">
                                  <p:stCondLst>
                                    <p:cond delay="100"/>
                                  </p:stCondLst>
                                  <p:childTnLst>
                                    <p:set>
                                      <p:cBhvr>
                                        <p:cTn dur="1" fill="hold" id="97">
                                          <p:stCondLst>
                                            <p:cond delay="0"/>
                                          </p:stCondLst>
                                        </p:cTn>
                                        <p:tgtEl>
                                          <p:spTgt spid="13"/>
                                        </p:tgtEl>
                                        <p:attrNameLst>
                                          <p:attrName>style.visibility</p:attrName>
                                        </p:attrNameLst>
                                      </p:cBhvr>
                                      <p:to>
                                        <p:strVal val="visible"/>
                                      </p:to>
                                    </p:set>
                                    <p:anim calcmode="lin" valueType="num">
                                      <p:cBhvr>
                                        <p:cTn dur="300" fill="hold" id="98"/>
                                        <p:tgtEl>
                                          <p:spTgt spid="13"/>
                                        </p:tgtEl>
                                        <p:attrNameLst>
                                          <p:attrName>ppt_w</p:attrName>
                                        </p:attrNameLst>
                                      </p:cBhvr>
                                      <p:tavLst>
                                        <p:tav tm="0">
                                          <p:val>
                                            <p:fltVal val="0"/>
                                          </p:val>
                                        </p:tav>
                                        <p:tav tm="100000">
                                          <p:val>
                                            <p:strVal val="#ppt_w"/>
                                          </p:val>
                                        </p:tav>
                                      </p:tavLst>
                                    </p:anim>
                                    <p:anim calcmode="lin" valueType="num">
                                      <p:cBhvr>
                                        <p:cTn dur="300" fill="hold" id="99"/>
                                        <p:tgtEl>
                                          <p:spTgt spid="13"/>
                                        </p:tgtEl>
                                        <p:attrNameLst>
                                          <p:attrName>ppt_h</p:attrName>
                                        </p:attrNameLst>
                                      </p:cBhvr>
                                      <p:tavLst>
                                        <p:tav tm="0">
                                          <p:val>
                                            <p:fltVal val="0"/>
                                          </p:val>
                                        </p:tav>
                                        <p:tav tm="100000">
                                          <p:val>
                                            <p:strVal val="#ppt_h"/>
                                          </p:val>
                                        </p:tav>
                                      </p:tavLst>
                                    </p:anim>
                                    <p:animEffect filter="fade" transition="in">
                                      <p:cBhvr>
                                        <p:cTn dur="300" id="100"/>
                                        <p:tgtEl>
                                          <p:spTgt spid="13"/>
                                        </p:tgtEl>
                                      </p:cBhvr>
                                    </p:animEffect>
                                  </p:childTnLst>
                                </p:cTn>
                              </p:par>
                              <p:par>
                                <p:cTn autoRev="1" fill="hold" grpId="1" id="101" nodeType="withEffect" presetClass="emph" presetID="6" presetSubtype="0">
                                  <p:stCondLst>
                                    <p:cond delay="400"/>
                                  </p:stCondLst>
                                  <p:childTnLst>
                                    <p:animScale>
                                      <p:cBhvr>
                                        <p:cTn dur="150" fill="hold" id="102"/>
                                        <p:tgtEl>
                                          <p:spTgt spid="13"/>
                                        </p:tgtEl>
                                      </p:cBhvr>
                                      <p:by x="110000" y="110000"/>
                                    </p:animScale>
                                  </p:childTnLst>
                                </p:cTn>
                              </p:par>
                              <p:par>
                                <p:cTn fill="hold" grpId="0" id="103" nodeType="withEffect" presetClass="entr" presetID="53" presetSubtype="0">
                                  <p:stCondLst>
                                    <p:cond delay="200"/>
                                  </p:stCondLst>
                                  <p:childTnLst>
                                    <p:set>
                                      <p:cBhvr>
                                        <p:cTn dur="1" fill="hold" id="104">
                                          <p:stCondLst>
                                            <p:cond delay="0"/>
                                          </p:stCondLst>
                                        </p:cTn>
                                        <p:tgtEl>
                                          <p:spTgt spid="18"/>
                                        </p:tgtEl>
                                        <p:attrNameLst>
                                          <p:attrName>style.visibility</p:attrName>
                                        </p:attrNameLst>
                                      </p:cBhvr>
                                      <p:to>
                                        <p:strVal val="visible"/>
                                      </p:to>
                                    </p:set>
                                    <p:anim calcmode="lin" valueType="num">
                                      <p:cBhvr>
                                        <p:cTn dur="300" fill="hold" id="105"/>
                                        <p:tgtEl>
                                          <p:spTgt spid="18"/>
                                        </p:tgtEl>
                                        <p:attrNameLst>
                                          <p:attrName>ppt_w</p:attrName>
                                        </p:attrNameLst>
                                      </p:cBhvr>
                                      <p:tavLst>
                                        <p:tav tm="0">
                                          <p:val>
                                            <p:fltVal val="0"/>
                                          </p:val>
                                        </p:tav>
                                        <p:tav tm="100000">
                                          <p:val>
                                            <p:strVal val="#ppt_w"/>
                                          </p:val>
                                        </p:tav>
                                      </p:tavLst>
                                    </p:anim>
                                    <p:anim calcmode="lin" valueType="num">
                                      <p:cBhvr>
                                        <p:cTn dur="300" fill="hold" id="106"/>
                                        <p:tgtEl>
                                          <p:spTgt spid="18"/>
                                        </p:tgtEl>
                                        <p:attrNameLst>
                                          <p:attrName>ppt_h</p:attrName>
                                        </p:attrNameLst>
                                      </p:cBhvr>
                                      <p:tavLst>
                                        <p:tav tm="0">
                                          <p:val>
                                            <p:fltVal val="0"/>
                                          </p:val>
                                        </p:tav>
                                        <p:tav tm="100000">
                                          <p:val>
                                            <p:strVal val="#ppt_h"/>
                                          </p:val>
                                        </p:tav>
                                      </p:tavLst>
                                    </p:anim>
                                    <p:animEffect filter="fade" transition="in">
                                      <p:cBhvr>
                                        <p:cTn dur="300" id="107"/>
                                        <p:tgtEl>
                                          <p:spTgt spid="18"/>
                                        </p:tgtEl>
                                      </p:cBhvr>
                                    </p:animEffect>
                                  </p:childTnLst>
                                </p:cTn>
                              </p:par>
                              <p:par>
                                <p:cTn autoRev="1" fill="hold" grpId="1" id="108" nodeType="withEffect" presetClass="emph" presetID="6" presetSubtype="0">
                                  <p:stCondLst>
                                    <p:cond delay="500"/>
                                  </p:stCondLst>
                                  <p:childTnLst>
                                    <p:animScale>
                                      <p:cBhvr>
                                        <p:cTn dur="150" fill="hold" id="109"/>
                                        <p:tgtEl>
                                          <p:spTgt spid="18"/>
                                        </p:tgtEl>
                                      </p:cBhvr>
                                      <p:by x="110000" y="110000"/>
                                    </p:animScale>
                                  </p:childTnLst>
                                </p:cTn>
                              </p:par>
                              <p:par>
                                <p:cTn fill="hold" grpId="0" id="110" nodeType="withEffect" presetClass="entr" presetID="53" presetSubtype="0">
                                  <p:stCondLst>
                                    <p:cond delay="200"/>
                                  </p:stCondLst>
                                  <p:childTnLst>
                                    <p:set>
                                      <p:cBhvr>
                                        <p:cTn dur="1" fill="hold" id="111">
                                          <p:stCondLst>
                                            <p:cond delay="0"/>
                                          </p:stCondLst>
                                        </p:cTn>
                                        <p:tgtEl>
                                          <p:spTgt spid="34"/>
                                        </p:tgtEl>
                                        <p:attrNameLst>
                                          <p:attrName>style.visibility</p:attrName>
                                        </p:attrNameLst>
                                      </p:cBhvr>
                                      <p:to>
                                        <p:strVal val="visible"/>
                                      </p:to>
                                    </p:set>
                                    <p:anim calcmode="lin" valueType="num">
                                      <p:cBhvr>
                                        <p:cTn dur="300" fill="hold" id="112"/>
                                        <p:tgtEl>
                                          <p:spTgt spid="34"/>
                                        </p:tgtEl>
                                        <p:attrNameLst>
                                          <p:attrName>ppt_w</p:attrName>
                                        </p:attrNameLst>
                                      </p:cBhvr>
                                      <p:tavLst>
                                        <p:tav tm="0">
                                          <p:val>
                                            <p:fltVal val="0"/>
                                          </p:val>
                                        </p:tav>
                                        <p:tav tm="100000">
                                          <p:val>
                                            <p:strVal val="#ppt_w"/>
                                          </p:val>
                                        </p:tav>
                                      </p:tavLst>
                                    </p:anim>
                                    <p:anim calcmode="lin" valueType="num">
                                      <p:cBhvr>
                                        <p:cTn dur="300" fill="hold" id="113"/>
                                        <p:tgtEl>
                                          <p:spTgt spid="34"/>
                                        </p:tgtEl>
                                        <p:attrNameLst>
                                          <p:attrName>ppt_h</p:attrName>
                                        </p:attrNameLst>
                                      </p:cBhvr>
                                      <p:tavLst>
                                        <p:tav tm="0">
                                          <p:val>
                                            <p:fltVal val="0"/>
                                          </p:val>
                                        </p:tav>
                                        <p:tav tm="100000">
                                          <p:val>
                                            <p:strVal val="#ppt_h"/>
                                          </p:val>
                                        </p:tav>
                                      </p:tavLst>
                                    </p:anim>
                                    <p:animEffect filter="fade" transition="in">
                                      <p:cBhvr>
                                        <p:cTn dur="300" id="114"/>
                                        <p:tgtEl>
                                          <p:spTgt spid="34"/>
                                        </p:tgtEl>
                                      </p:cBhvr>
                                    </p:animEffect>
                                  </p:childTnLst>
                                </p:cTn>
                              </p:par>
                              <p:par>
                                <p:cTn autoRev="1" fill="hold" grpId="1" id="115" nodeType="withEffect" presetClass="emph" presetID="6" presetSubtype="0">
                                  <p:stCondLst>
                                    <p:cond delay="500"/>
                                  </p:stCondLst>
                                  <p:childTnLst>
                                    <p:animScale>
                                      <p:cBhvr>
                                        <p:cTn dur="150" fill="hold" id="116"/>
                                        <p:tgtEl>
                                          <p:spTgt spid="34"/>
                                        </p:tgtEl>
                                      </p:cBhvr>
                                      <p:by x="110000" y="110000"/>
                                    </p:animScale>
                                  </p:childTnLst>
                                </p:cTn>
                              </p:par>
                              <p:par>
                                <p:cTn fill="hold" grpId="0" id="117" nodeType="withEffect" presetClass="entr" presetID="53" presetSubtype="0">
                                  <p:stCondLst>
                                    <p:cond delay="0"/>
                                  </p:stCondLst>
                                  <p:childTnLst>
                                    <p:set>
                                      <p:cBhvr>
                                        <p:cTn dur="1" fill="hold" id="118">
                                          <p:stCondLst>
                                            <p:cond delay="0"/>
                                          </p:stCondLst>
                                        </p:cTn>
                                        <p:tgtEl>
                                          <p:spTgt spid="14"/>
                                        </p:tgtEl>
                                        <p:attrNameLst>
                                          <p:attrName>style.visibility</p:attrName>
                                        </p:attrNameLst>
                                      </p:cBhvr>
                                      <p:to>
                                        <p:strVal val="visible"/>
                                      </p:to>
                                    </p:set>
                                    <p:anim calcmode="lin" valueType="num">
                                      <p:cBhvr>
                                        <p:cTn dur="300" fill="hold" id="119"/>
                                        <p:tgtEl>
                                          <p:spTgt spid="14"/>
                                        </p:tgtEl>
                                        <p:attrNameLst>
                                          <p:attrName>ppt_w</p:attrName>
                                        </p:attrNameLst>
                                      </p:cBhvr>
                                      <p:tavLst>
                                        <p:tav tm="0">
                                          <p:val>
                                            <p:fltVal val="0"/>
                                          </p:val>
                                        </p:tav>
                                        <p:tav tm="100000">
                                          <p:val>
                                            <p:strVal val="#ppt_w"/>
                                          </p:val>
                                        </p:tav>
                                      </p:tavLst>
                                    </p:anim>
                                    <p:anim calcmode="lin" valueType="num">
                                      <p:cBhvr>
                                        <p:cTn dur="300" fill="hold" id="120"/>
                                        <p:tgtEl>
                                          <p:spTgt spid="14"/>
                                        </p:tgtEl>
                                        <p:attrNameLst>
                                          <p:attrName>ppt_h</p:attrName>
                                        </p:attrNameLst>
                                      </p:cBhvr>
                                      <p:tavLst>
                                        <p:tav tm="0">
                                          <p:val>
                                            <p:fltVal val="0"/>
                                          </p:val>
                                        </p:tav>
                                        <p:tav tm="100000">
                                          <p:val>
                                            <p:strVal val="#ppt_h"/>
                                          </p:val>
                                        </p:tav>
                                      </p:tavLst>
                                    </p:anim>
                                    <p:animEffect filter="fade" transition="in">
                                      <p:cBhvr>
                                        <p:cTn dur="300" id="121"/>
                                        <p:tgtEl>
                                          <p:spTgt spid="14"/>
                                        </p:tgtEl>
                                      </p:cBhvr>
                                    </p:animEffect>
                                  </p:childTnLst>
                                </p:cTn>
                              </p:par>
                              <p:par>
                                <p:cTn autoRev="1" fill="hold" grpId="1" id="122" nodeType="withEffect" presetClass="emph" presetID="6" presetSubtype="0">
                                  <p:stCondLst>
                                    <p:cond delay="300"/>
                                  </p:stCondLst>
                                  <p:childTnLst>
                                    <p:animScale>
                                      <p:cBhvr>
                                        <p:cTn dur="150" fill="hold" id="123"/>
                                        <p:tgtEl>
                                          <p:spTgt spid="14"/>
                                        </p:tgtEl>
                                      </p:cBhvr>
                                      <p:by x="110000" y="110000"/>
                                    </p:animScale>
                                  </p:childTnLst>
                                </p:cTn>
                              </p:par>
                              <p:par>
                                <p:cTn fill="hold" grpId="0" id="124" nodeType="withEffect" presetClass="entr" presetID="53" presetSubtype="0">
                                  <p:stCondLst>
                                    <p:cond delay="400"/>
                                  </p:stCondLst>
                                  <p:childTnLst>
                                    <p:set>
                                      <p:cBhvr>
                                        <p:cTn dur="1" fill="hold" id="125">
                                          <p:stCondLst>
                                            <p:cond delay="0"/>
                                          </p:stCondLst>
                                        </p:cTn>
                                        <p:tgtEl>
                                          <p:spTgt spid="31"/>
                                        </p:tgtEl>
                                        <p:attrNameLst>
                                          <p:attrName>style.visibility</p:attrName>
                                        </p:attrNameLst>
                                      </p:cBhvr>
                                      <p:to>
                                        <p:strVal val="visible"/>
                                      </p:to>
                                    </p:set>
                                    <p:anim calcmode="lin" valueType="num">
                                      <p:cBhvr>
                                        <p:cTn dur="300" fill="hold" id="126"/>
                                        <p:tgtEl>
                                          <p:spTgt spid="31"/>
                                        </p:tgtEl>
                                        <p:attrNameLst>
                                          <p:attrName>ppt_w</p:attrName>
                                        </p:attrNameLst>
                                      </p:cBhvr>
                                      <p:tavLst>
                                        <p:tav tm="0">
                                          <p:val>
                                            <p:fltVal val="0"/>
                                          </p:val>
                                        </p:tav>
                                        <p:tav tm="100000">
                                          <p:val>
                                            <p:strVal val="#ppt_w"/>
                                          </p:val>
                                        </p:tav>
                                      </p:tavLst>
                                    </p:anim>
                                    <p:anim calcmode="lin" valueType="num">
                                      <p:cBhvr>
                                        <p:cTn dur="300" fill="hold" id="127"/>
                                        <p:tgtEl>
                                          <p:spTgt spid="31"/>
                                        </p:tgtEl>
                                        <p:attrNameLst>
                                          <p:attrName>ppt_h</p:attrName>
                                        </p:attrNameLst>
                                      </p:cBhvr>
                                      <p:tavLst>
                                        <p:tav tm="0">
                                          <p:val>
                                            <p:fltVal val="0"/>
                                          </p:val>
                                        </p:tav>
                                        <p:tav tm="100000">
                                          <p:val>
                                            <p:strVal val="#ppt_h"/>
                                          </p:val>
                                        </p:tav>
                                      </p:tavLst>
                                    </p:anim>
                                    <p:animEffect filter="fade" transition="in">
                                      <p:cBhvr>
                                        <p:cTn dur="300" id="128"/>
                                        <p:tgtEl>
                                          <p:spTgt spid="31"/>
                                        </p:tgtEl>
                                      </p:cBhvr>
                                    </p:animEffect>
                                  </p:childTnLst>
                                </p:cTn>
                              </p:par>
                              <p:par>
                                <p:cTn autoRev="1" fill="hold" grpId="1" id="129" nodeType="withEffect" presetClass="emph" presetID="6" presetSubtype="0">
                                  <p:stCondLst>
                                    <p:cond delay="700"/>
                                  </p:stCondLst>
                                  <p:childTnLst>
                                    <p:animScale>
                                      <p:cBhvr>
                                        <p:cTn dur="150" fill="hold" id="130"/>
                                        <p:tgtEl>
                                          <p:spTgt spid="31"/>
                                        </p:tgtEl>
                                      </p:cBhvr>
                                      <p:by x="110000" y="110000"/>
                                    </p:animScale>
                                  </p:childTnLst>
                                </p:cTn>
                              </p:par>
                              <p:par>
                                <p:cTn fill="hold" grpId="0" id="131" nodeType="withEffect" presetClass="entr" presetID="53" presetSubtype="0">
                                  <p:stCondLst>
                                    <p:cond delay="100"/>
                                  </p:stCondLst>
                                  <p:childTnLst>
                                    <p:set>
                                      <p:cBhvr>
                                        <p:cTn dur="1" fill="hold" id="132">
                                          <p:stCondLst>
                                            <p:cond delay="0"/>
                                          </p:stCondLst>
                                        </p:cTn>
                                        <p:tgtEl>
                                          <p:spTgt spid="32"/>
                                        </p:tgtEl>
                                        <p:attrNameLst>
                                          <p:attrName>style.visibility</p:attrName>
                                        </p:attrNameLst>
                                      </p:cBhvr>
                                      <p:to>
                                        <p:strVal val="visible"/>
                                      </p:to>
                                    </p:set>
                                    <p:anim calcmode="lin" valueType="num">
                                      <p:cBhvr>
                                        <p:cTn dur="300" fill="hold" id="133"/>
                                        <p:tgtEl>
                                          <p:spTgt spid="32"/>
                                        </p:tgtEl>
                                        <p:attrNameLst>
                                          <p:attrName>ppt_w</p:attrName>
                                        </p:attrNameLst>
                                      </p:cBhvr>
                                      <p:tavLst>
                                        <p:tav tm="0">
                                          <p:val>
                                            <p:fltVal val="0"/>
                                          </p:val>
                                        </p:tav>
                                        <p:tav tm="100000">
                                          <p:val>
                                            <p:strVal val="#ppt_w"/>
                                          </p:val>
                                        </p:tav>
                                      </p:tavLst>
                                    </p:anim>
                                    <p:anim calcmode="lin" valueType="num">
                                      <p:cBhvr>
                                        <p:cTn dur="300" fill="hold" id="134"/>
                                        <p:tgtEl>
                                          <p:spTgt spid="32"/>
                                        </p:tgtEl>
                                        <p:attrNameLst>
                                          <p:attrName>ppt_h</p:attrName>
                                        </p:attrNameLst>
                                      </p:cBhvr>
                                      <p:tavLst>
                                        <p:tav tm="0">
                                          <p:val>
                                            <p:fltVal val="0"/>
                                          </p:val>
                                        </p:tav>
                                        <p:tav tm="100000">
                                          <p:val>
                                            <p:strVal val="#ppt_h"/>
                                          </p:val>
                                        </p:tav>
                                      </p:tavLst>
                                    </p:anim>
                                    <p:animEffect filter="fade" transition="in">
                                      <p:cBhvr>
                                        <p:cTn dur="300" id="135"/>
                                        <p:tgtEl>
                                          <p:spTgt spid="32"/>
                                        </p:tgtEl>
                                      </p:cBhvr>
                                    </p:animEffect>
                                  </p:childTnLst>
                                </p:cTn>
                              </p:par>
                              <p:par>
                                <p:cTn autoRev="1" fill="hold" grpId="1" id="136" nodeType="withEffect" presetClass="emph" presetID="6" presetSubtype="0">
                                  <p:stCondLst>
                                    <p:cond delay="400"/>
                                  </p:stCondLst>
                                  <p:childTnLst>
                                    <p:animScale>
                                      <p:cBhvr>
                                        <p:cTn dur="150" fill="hold" id="137"/>
                                        <p:tgtEl>
                                          <p:spTgt spid="32"/>
                                        </p:tgtEl>
                                      </p:cBhvr>
                                      <p:by x="110000" y="110000"/>
                                    </p:animScale>
                                  </p:childTnLst>
                                </p:cTn>
                              </p:par>
                              <p:par>
                                <p:cTn fill="hold" grpId="0" id="138" nodeType="withEffect" presetClass="entr" presetID="53" presetSubtype="0">
                                  <p:stCondLst>
                                    <p:cond delay="300"/>
                                  </p:stCondLst>
                                  <p:childTnLst>
                                    <p:set>
                                      <p:cBhvr>
                                        <p:cTn dur="1" fill="hold" id="139">
                                          <p:stCondLst>
                                            <p:cond delay="0"/>
                                          </p:stCondLst>
                                        </p:cTn>
                                        <p:tgtEl>
                                          <p:spTgt spid="22"/>
                                        </p:tgtEl>
                                        <p:attrNameLst>
                                          <p:attrName>style.visibility</p:attrName>
                                        </p:attrNameLst>
                                      </p:cBhvr>
                                      <p:to>
                                        <p:strVal val="visible"/>
                                      </p:to>
                                    </p:set>
                                    <p:anim calcmode="lin" valueType="num">
                                      <p:cBhvr>
                                        <p:cTn dur="300" fill="hold" id="140"/>
                                        <p:tgtEl>
                                          <p:spTgt spid="22"/>
                                        </p:tgtEl>
                                        <p:attrNameLst>
                                          <p:attrName>ppt_w</p:attrName>
                                        </p:attrNameLst>
                                      </p:cBhvr>
                                      <p:tavLst>
                                        <p:tav tm="0">
                                          <p:val>
                                            <p:fltVal val="0"/>
                                          </p:val>
                                        </p:tav>
                                        <p:tav tm="100000">
                                          <p:val>
                                            <p:strVal val="#ppt_w"/>
                                          </p:val>
                                        </p:tav>
                                      </p:tavLst>
                                    </p:anim>
                                    <p:anim calcmode="lin" valueType="num">
                                      <p:cBhvr>
                                        <p:cTn dur="300" fill="hold" id="141"/>
                                        <p:tgtEl>
                                          <p:spTgt spid="22"/>
                                        </p:tgtEl>
                                        <p:attrNameLst>
                                          <p:attrName>ppt_h</p:attrName>
                                        </p:attrNameLst>
                                      </p:cBhvr>
                                      <p:tavLst>
                                        <p:tav tm="0">
                                          <p:val>
                                            <p:fltVal val="0"/>
                                          </p:val>
                                        </p:tav>
                                        <p:tav tm="100000">
                                          <p:val>
                                            <p:strVal val="#ppt_h"/>
                                          </p:val>
                                        </p:tav>
                                      </p:tavLst>
                                    </p:anim>
                                    <p:animEffect filter="fade" transition="in">
                                      <p:cBhvr>
                                        <p:cTn dur="300" id="142"/>
                                        <p:tgtEl>
                                          <p:spTgt spid="22"/>
                                        </p:tgtEl>
                                      </p:cBhvr>
                                    </p:animEffect>
                                  </p:childTnLst>
                                </p:cTn>
                              </p:par>
                              <p:par>
                                <p:cTn autoRev="1" fill="hold" grpId="1" id="143" nodeType="withEffect" presetClass="emph" presetID="6" presetSubtype="0">
                                  <p:stCondLst>
                                    <p:cond delay="600"/>
                                  </p:stCondLst>
                                  <p:childTnLst>
                                    <p:animScale>
                                      <p:cBhvr>
                                        <p:cTn dur="150" fill="hold" id="144"/>
                                        <p:tgtEl>
                                          <p:spTgt spid="22"/>
                                        </p:tgtEl>
                                      </p:cBhvr>
                                      <p:by x="110000" y="110000"/>
                                    </p:animScale>
                                  </p:childTnLst>
                                </p:cTn>
                              </p:par>
                              <p:par>
                                <p:cTn fill="hold" grpId="0" id="145" nodeType="withEffect" presetClass="entr" presetID="53" presetSubtype="0">
                                  <p:stCondLst>
                                    <p:cond delay="0"/>
                                  </p:stCondLst>
                                  <p:childTnLst>
                                    <p:set>
                                      <p:cBhvr>
                                        <p:cTn dur="1" fill="hold" id="146">
                                          <p:stCondLst>
                                            <p:cond delay="0"/>
                                          </p:stCondLst>
                                        </p:cTn>
                                        <p:tgtEl>
                                          <p:spTgt spid="33"/>
                                        </p:tgtEl>
                                        <p:attrNameLst>
                                          <p:attrName>style.visibility</p:attrName>
                                        </p:attrNameLst>
                                      </p:cBhvr>
                                      <p:to>
                                        <p:strVal val="visible"/>
                                      </p:to>
                                    </p:set>
                                    <p:anim calcmode="lin" valueType="num">
                                      <p:cBhvr>
                                        <p:cTn dur="300" fill="hold" id="147"/>
                                        <p:tgtEl>
                                          <p:spTgt spid="33"/>
                                        </p:tgtEl>
                                        <p:attrNameLst>
                                          <p:attrName>ppt_w</p:attrName>
                                        </p:attrNameLst>
                                      </p:cBhvr>
                                      <p:tavLst>
                                        <p:tav tm="0">
                                          <p:val>
                                            <p:fltVal val="0"/>
                                          </p:val>
                                        </p:tav>
                                        <p:tav tm="100000">
                                          <p:val>
                                            <p:strVal val="#ppt_w"/>
                                          </p:val>
                                        </p:tav>
                                      </p:tavLst>
                                    </p:anim>
                                    <p:anim calcmode="lin" valueType="num">
                                      <p:cBhvr>
                                        <p:cTn dur="300" fill="hold" id="148"/>
                                        <p:tgtEl>
                                          <p:spTgt spid="33"/>
                                        </p:tgtEl>
                                        <p:attrNameLst>
                                          <p:attrName>ppt_h</p:attrName>
                                        </p:attrNameLst>
                                      </p:cBhvr>
                                      <p:tavLst>
                                        <p:tav tm="0">
                                          <p:val>
                                            <p:fltVal val="0"/>
                                          </p:val>
                                        </p:tav>
                                        <p:tav tm="100000">
                                          <p:val>
                                            <p:strVal val="#ppt_h"/>
                                          </p:val>
                                        </p:tav>
                                      </p:tavLst>
                                    </p:anim>
                                    <p:animEffect filter="fade" transition="in">
                                      <p:cBhvr>
                                        <p:cTn dur="300" id="149"/>
                                        <p:tgtEl>
                                          <p:spTgt spid="33"/>
                                        </p:tgtEl>
                                      </p:cBhvr>
                                    </p:animEffect>
                                  </p:childTnLst>
                                </p:cTn>
                              </p:par>
                              <p:par>
                                <p:cTn autoRev="1" fill="hold" grpId="1" id="150" nodeType="withEffect" presetClass="emph" presetID="6" presetSubtype="0">
                                  <p:stCondLst>
                                    <p:cond delay="300"/>
                                  </p:stCondLst>
                                  <p:childTnLst>
                                    <p:animScale>
                                      <p:cBhvr>
                                        <p:cTn dur="150" fill="hold" id="151"/>
                                        <p:tgtEl>
                                          <p:spTgt spid="33"/>
                                        </p:tgtEl>
                                      </p:cBhvr>
                                      <p:by x="110000" y="110000"/>
                                    </p:animScale>
                                  </p:childTnLst>
                                </p:cTn>
                              </p:par>
                              <p:par>
                                <p:cTn fill="hold" grpId="0" id="152" nodeType="withEffect" presetClass="entr" presetID="53" presetSubtype="0">
                                  <p:stCondLst>
                                    <p:cond delay="200"/>
                                  </p:stCondLst>
                                  <p:childTnLst>
                                    <p:set>
                                      <p:cBhvr>
                                        <p:cTn dur="1" fill="hold" id="153">
                                          <p:stCondLst>
                                            <p:cond delay="0"/>
                                          </p:stCondLst>
                                        </p:cTn>
                                        <p:tgtEl>
                                          <p:spTgt spid="23"/>
                                        </p:tgtEl>
                                        <p:attrNameLst>
                                          <p:attrName>style.visibility</p:attrName>
                                        </p:attrNameLst>
                                      </p:cBhvr>
                                      <p:to>
                                        <p:strVal val="visible"/>
                                      </p:to>
                                    </p:set>
                                    <p:anim calcmode="lin" valueType="num">
                                      <p:cBhvr>
                                        <p:cTn dur="300" fill="hold" id="154"/>
                                        <p:tgtEl>
                                          <p:spTgt spid="23"/>
                                        </p:tgtEl>
                                        <p:attrNameLst>
                                          <p:attrName>ppt_w</p:attrName>
                                        </p:attrNameLst>
                                      </p:cBhvr>
                                      <p:tavLst>
                                        <p:tav tm="0">
                                          <p:val>
                                            <p:fltVal val="0"/>
                                          </p:val>
                                        </p:tav>
                                        <p:tav tm="100000">
                                          <p:val>
                                            <p:strVal val="#ppt_w"/>
                                          </p:val>
                                        </p:tav>
                                      </p:tavLst>
                                    </p:anim>
                                    <p:anim calcmode="lin" valueType="num">
                                      <p:cBhvr>
                                        <p:cTn dur="300" fill="hold" id="155"/>
                                        <p:tgtEl>
                                          <p:spTgt spid="23"/>
                                        </p:tgtEl>
                                        <p:attrNameLst>
                                          <p:attrName>ppt_h</p:attrName>
                                        </p:attrNameLst>
                                      </p:cBhvr>
                                      <p:tavLst>
                                        <p:tav tm="0">
                                          <p:val>
                                            <p:fltVal val="0"/>
                                          </p:val>
                                        </p:tav>
                                        <p:tav tm="100000">
                                          <p:val>
                                            <p:strVal val="#ppt_h"/>
                                          </p:val>
                                        </p:tav>
                                      </p:tavLst>
                                    </p:anim>
                                    <p:animEffect filter="fade" transition="in">
                                      <p:cBhvr>
                                        <p:cTn dur="300" id="156"/>
                                        <p:tgtEl>
                                          <p:spTgt spid="23"/>
                                        </p:tgtEl>
                                      </p:cBhvr>
                                    </p:animEffect>
                                  </p:childTnLst>
                                </p:cTn>
                              </p:par>
                              <p:par>
                                <p:cTn autoRev="1" fill="hold" grpId="1" id="157" nodeType="withEffect" presetClass="emph" presetID="6" presetSubtype="0">
                                  <p:stCondLst>
                                    <p:cond delay="500"/>
                                  </p:stCondLst>
                                  <p:childTnLst>
                                    <p:animScale>
                                      <p:cBhvr>
                                        <p:cTn dur="150" fill="hold" id="158"/>
                                        <p:tgtEl>
                                          <p:spTgt spid="23"/>
                                        </p:tgtEl>
                                      </p:cBhvr>
                                      <p:by x="110000" y="110000"/>
                                    </p:animScale>
                                  </p:childTnLst>
                                </p:cTn>
                              </p:par>
                              <p:par>
                                <p:cTn fill="hold" grpId="0" id="159" nodeType="withEffect" presetClass="entr" presetID="53" presetSubtype="0">
                                  <p:stCondLst>
                                    <p:cond delay="600"/>
                                  </p:stCondLst>
                                  <p:childTnLst>
                                    <p:set>
                                      <p:cBhvr>
                                        <p:cTn dur="1" fill="hold" id="160">
                                          <p:stCondLst>
                                            <p:cond delay="0"/>
                                          </p:stCondLst>
                                        </p:cTn>
                                        <p:tgtEl>
                                          <p:spTgt spid="24"/>
                                        </p:tgtEl>
                                        <p:attrNameLst>
                                          <p:attrName>style.visibility</p:attrName>
                                        </p:attrNameLst>
                                      </p:cBhvr>
                                      <p:to>
                                        <p:strVal val="visible"/>
                                      </p:to>
                                    </p:set>
                                    <p:anim calcmode="lin" valueType="num">
                                      <p:cBhvr>
                                        <p:cTn dur="300" fill="hold" id="161"/>
                                        <p:tgtEl>
                                          <p:spTgt spid="24"/>
                                        </p:tgtEl>
                                        <p:attrNameLst>
                                          <p:attrName>ppt_w</p:attrName>
                                        </p:attrNameLst>
                                      </p:cBhvr>
                                      <p:tavLst>
                                        <p:tav tm="0">
                                          <p:val>
                                            <p:fltVal val="0"/>
                                          </p:val>
                                        </p:tav>
                                        <p:tav tm="100000">
                                          <p:val>
                                            <p:strVal val="#ppt_w"/>
                                          </p:val>
                                        </p:tav>
                                      </p:tavLst>
                                    </p:anim>
                                    <p:anim calcmode="lin" valueType="num">
                                      <p:cBhvr>
                                        <p:cTn dur="300" fill="hold" id="162"/>
                                        <p:tgtEl>
                                          <p:spTgt spid="24"/>
                                        </p:tgtEl>
                                        <p:attrNameLst>
                                          <p:attrName>ppt_h</p:attrName>
                                        </p:attrNameLst>
                                      </p:cBhvr>
                                      <p:tavLst>
                                        <p:tav tm="0">
                                          <p:val>
                                            <p:fltVal val="0"/>
                                          </p:val>
                                        </p:tav>
                                        <p:tav tm="100000">
                                          <p:val>
                                            <p:strVal val="#ppt_h"/>
                                          </p:val>
                                        </p:tav>
                                      </p:tavLst>
                                    </p:anim>
                                    <p:animEffect filter="fade" transition="in">
                                      <p:cBhvr>
                                        <p:cTn dur="300" id="163"/>
                                        <p:tgtEl>
                                          <p:spTgt spid="24"/>
                                        </p:tgtEl>
                                      </p:cBhvr>
                                    </p:animEffect>
                                  </p:childTnLst>
                                </p:cTn>
                              </p:par>
                              <p:par>
                                <p:cTn autoRev="1" fill="hold" grpId="1" id="164" nodeType="withEffect" presetClass="emph" presetID="6" presetSubtype="0">
                                  <p:stCondLst>
                                    <p:cond delay="900"/>
                                  </p:stCondLst>
                                  <p:childTnLst>
                                    <p:animScale>
                                      <p:cBhvr>
                                        <p:cTn dur="150" fill="hold" id="165"/>
                                        <p:tgtEl>
                                          <p:spTgt spid="24"/>
                                        </p:tgtEl>
                                      </p:cBhvr>
                                      <p:by x="110000" y="110000"/>
                                    </p:animScale>
                                  </p:childTnLst>
                                </p:cTn>
                              </p:par>
                              <p:par>
                                <p:cTn fill="hold" grpId="0" id="166" nodeType="withEffect" presetClass="entr" presetID="53" presetSubtype="0">
                                  <p:stCondLst>
                                    <p:cond delay="100"/>
                                  </p:stCondLst>
                                  <p:childTnLst>
                                    <p:set>
                                      <p:cBhvr>
                                        <p:cTn dur="1" fill="hold" id="167">
                                          <p:stCondLst>
                                            <p:cond delay="0"/>
                                          </p:stCondLst>
                                        </p:cTn>
                                        <p:tgtEl>
                                          <p:spTgt spid="29"/>
                                        </p:tgtEl>
                                        <p:attrNameLst>
                                          <p:attrName>style.visibility</p:attrName>
                                        </p:attrNameLst>
                                      </p:cBhvr>
                                      <p:to>
                                        <p:strVal val="visible"/>
                                      </p:to>
                                    </p:set>
                                    <p:anim calcmode="lin" valueType="num">
                                      <p:cBhvr>
                                        <p:cTn dur="300" fill="hold" id="168"/>
                                        <p:tgtEl>
                                          <p:spTgt spid="29"/>
                                        </p:tgtEl>
                                        <p:attrNameLst>
                                          <p:attrName>ppt_w</p:attrName>
                                        </p:attrNameLst>
                                      </p:cBhvr>
                                      <p:tavLst>
                                        <p:tav tm="0">
                                          <p:val>
                                            <p:fltVal val="0"/>
                                          </p:val>
                                        </p:tav>
                                        <p:tav tm="100000">
                                          <p:val>
                                            <p:strVal val="#ppt_w"/>
                                          </p:val>
                                        </p:tav>
                                      </p:tavLst>
                                    </p:anim>
                                    <p:anim calcmode="lin" valueType="num">
                                      <p:cBhvr>
                                        <p:cTn dur="300" fill="hold" id="169"/>
                                        <p:tgtEl>
                                          <p:spTgt spid="29"/>
                                        </p:tgtEl>
                                        <p:attrNameLst>
                                          <p:attrName>ppt_h</p:attrName>
                                        </p:attrNameLst>
                                      </p:cBhvr>
                                      <p:tavLst>
                                        <p:tav tm="0">
                                          <p:val>
                                            <p:fltVal val="0"/>
                                          </p:val>
                                        </p:tav>
                                        <p:tav tm="100000">
                                          <p:val>
                                            <p:strVal val="#ppt_h"/>
                                          </p:val>
                                        </p:tav>
                                      </p:tavLst>
                                    </p:anim>
                                    <p:animEffect filter="fade" transition="in">
                                      <p:cBhvr>
                                        <p:cTn dur="300" id="170"/>
                                        <p:tgtEl>
                                          <p:spTgt spid="29"/>
                                        </p:tgtEl>
                                      </p:cBhvr>
                                    </p:animEffect>
                                  </p:childTnLst>
                                </p:cTn>
                              </p:par>
                              <p:par>
                                <p:cTn autoRev="1" fill="hold" grpId="1" id="171" nodeType="withEffect" presetClass="emph" presetID="6" presetSubtype="0">
                                  <p:stCondLst>
                                    <p:cond delay="400"/>
                                  </p:stCondLst>
                                  <p:childTnLst>
                                    <p:animScale>
                                      <p:cBhvr>
                                        <p:cTn dur="150" fill="hold" id="172"/>
                                        <p:tgtEl>
                                          <p:spTgt spid="29"/>
                                        </p:tgtEl>
                                      </p:cBhvr>
                                      <p:by x="110000" y="110000"/>
                                    </p:animScale>
                                  </p:childTnLst>
                                </p:cTn>
                              </p:par>
                              <p:par>
                                <p:cTn fill="hold" grpId="0" id="173" nodeType="withEffect" presetClass="entr" presetID="53" presetSubtype="0">
                                  <p:stCondLst>
                                    <p:cond delay="0"/>
                                  </p:stCondLst>
                                  <p:childTnLst>
                                    <p:set>
                                      <p:cBhvr>
                                        <p:cTn dur="1" fill="hold" id="174">
                                          <p:stCondLst>
                                            <p:cond delay="0"/>
                                          </p:stCondLst>
                                        </p:cTn>
                                        <p:tgtEl>
                                          <p:spTgt spid="25"/>
                                        </p:tgtEl>
                                        <p:attrNameLst>
                                          <p:attrName>style.visibility</p:attrName>
                                        </p:attrNameLst>
                                      </p:cBhvr>
                                      <p:to>
                                        <p:strVal val="visible"/>
                                      </p:to>
                                    </p:set>
                                    <p:anim calcmode="lin" valueType="num">
                                      <p:cBhvr>
                                        <p:cTn dur="300" fill="hold" id="175"/>
                                        <p:tgtEl>
                                          <p:spTgt spid="25"/>
                                        </p:tgtEl>
                                        <p:attrNameLst>
                                          <p:attrName>ppt_w</p:attrName>
                                        </p:attrNameLst>
                                      </p:cBhvr>
                                      <p:tavLst>
                                        <p:tav tm="0">
                                          <p:val>
                                            <p:fltVal val="0"/>
                                          </p:val>
                                        </p:tav>
                                        <p:tav tm="100000">
                                          <p:val>
                                            <p:strVal val="#ppt_w"/>
                                          </p:val>
                                        </p:tav>
                                      </p:tavLst>
                                    </p:anim>
                                    <p:anim calcmode="lin" valueType="num">
                                      <p:cBhvr>
                                        <p:cTn dur="300" fill="hold" id="176"/>
                                        <p:tgtEl>
                                          <p:spTgt spid="25"/>
                                        </p:tgtEl>
                                        <p:attrNameLst>
                                          <p:attrName>ppt_h</p:attrName>
                                        </p:attrNameLst>
                                      </p:cBhvr>
                                      <p:tavLst>
                                        <p:tav tm="0">
                                          <p:val>
                                            <p:fltVal val="0"/>
                                          </p:val>
                                        </p:tav>
                                        <p:tav tm="100000">
                                          <p:val>
                                            <p:strVal val="#ppt_h"/>
                                          </p:val>
                                        </p:tav>
                                      </p:tavLst>
                                    </p:anim>
                                    <p:animEffect filter="fade" transition="in">
                                      <p:cBhvr>
                                        <p:cTn dur="300" id="177"/>
                                        <p:tgtEl>
                                          <p:spTgt spid="25"/>
                                        </p:tgtEl>
                                      </p:cBhvr>
                                    </p:animEffect>
                                  </p:childTnLst>
                                </p:cTn>
                              </p:par>
                              <p:par>
                                <p:cTn autoRev="1" fill="hold" grpId="1" id="178" nodeType="withEffect" presetClass="emph" presetID="6" presetSubtype="0">
                                  <p:stCondLst>
                                    <p:cond delay="300"/>
                                  </p:stCondLst>
                                  <p:childTnLst>
                                    <p:animScale>
                                      <p:cBhvr>
                                        <p:cTn dur="150" fill="hold" id="179"/>
                                        <p:tgtEl>
                                          <p:spTgt spid="25"/>
                                        </p:tgtEl>
                                      </p:cBhvr>
                                      <p:by x="110000" y="110000"/>
                                    </p:animScale>
                                  </p:childTnLst>
                                </p:cTn>
                              </p:par>
                              <p:par>
                                <p:cTn fill="hold" grpId="0" id="180" nodeType="withEffect" presetClass="entr" presetID="53" presetSubtype="0">
                                  <p:stCondLst>
                                    <p:cond delay="500"/>
                                  </p:stCondLst>
                                  <p:childTnLst>
                                    <p:set>
                                      <p:cBhvr>
                                        <p:cTn dur="1" fill="hold" id="181">
                                          <p:stCondLst>
                                            <p:cond delay="0"/>
                                          </p:stCondLst>
                                        </p:cTn>
                                        <p:tgtEl>
                                          <p:spTgt spid="27"/>
                                        </p:tgtEl>
                                        <p:attrNameLst>
                                          <p:attrName>style.visibility</p:attrName>
                                        </p:attrNameLst>
                                      </p:cBhvr>
                                      <p:to>
                                        <p:strVal val="visible"/>
                                      </p:to>
                                    </p:set>
                                    <p:anim calcmode="lin" valueType="num">
                                      <p:cBhvr>
                                        <p:cTn dur="300" fill="hold" id="182"/>
                                        <p:tgtEl>
                                          <p:spTgt spid="27"/>
                                        </p:tgtEl>
                                        <p:attrNameLst>
                                          <p:attrName>ppt_w</p:attrName>
                                        </p:attrNameLst>
                                      </p:cBhvr>
                                      <p:tavLst>
                                        <p:tav tm="0">
                                          <p:val>
                                            <p:fltVal val="0"/>
                                          </p:val>
                                        </p:tav>
                                        <p:tav tm="100000">
                                          <p:val>
                                            <p:strVal val="#ppt_w"/>
                                          </p:val>
                                        </p:tav>
                                      </p:tavLst>
                                    </p:anim>
                                    <p:anim calcmode="lin" valueType="num">
                                      <p:cBhvr>
                                        <p:cTn dur="300" fill="hold" id="183"/>
                                        <p:tgtEl>
                                          <p:spTgt spid="27"/>
                                        </p:tgtEl>
                                        <p:attrNameLst>
                                          <p:attrName>ppt_h</p:attrName>
                                        </p:attrNameLst>
                                      </p:cBhvr>
                                      <p:tavLst>
                                        <p:tav tm="0">
                                          <p:val>
                                            <p:fltVal val="0"/>
                                          </p:val>
                                        </p:tav>
                                        <p:tav tm="100000">
                                          <p:val>
                                            <p:strVal val="#ppt_h"/>
                                          </p:val>
                                        </p:tav>
                                      </p:tavLst>
                                    </p:anim>
                                    <p:animEffect filter="fade" transition="in">
                                      <p:cBhvr>
                                        <p:cTn dur="300" id="184"/>
                                        <p:tgtEl>
                                          <p:spTgt spid="27"/>
                                        </p:tgtEl>
                                      </p:cBhvr>
                                    </p:animEffect>
                                  </p:childTnLst>
                                </p:cTn>
                              </p:par>
                              <p:par>
                                <p:cTn autoRev="1" fill="hold" grpId="1" id="185" nodeType="withEffect" presetClass="emph" presetID="6" presetSubtype="0">
                                  <p:stCondLst>
                                    <p:cond delay="800"/>
                                  </p:stCondLst>
                                  <p:childTnLst>
                                    <p:animScale>
                                      <p:cBhvr>
                                        <p:cTn dur="150" fill="hold" id="186"/>
                                        <p:tgtEl>
                                          <p:spTgt spid="27"/>
                                        </p:tgtEl>
                                      </p:cBhvr>
                                      <p:by x="110000" y="110000"/>
                                    </p:animScale>
                                  </p:childTnLst>
                                </p:cTn>
                              </p:par>
                              <p:par>
                                <p:cTn fill="hold" grpId="0" id="187" nodeType="withEffect" presetClass="entr" presetID="53" presetSubtype="0">
                                  <p:stCondLst>
                                    <p:cond delay="300"/>
                                  </p:stCondLst>
                                  <p:childTnLst>
                                    <p:set>
                                      <p:cBhvr>
                                        <p:cTn dur="1" fill="hold" id="188">
                                          <p:stCondLst>
                                            <p:cond delay="0"/>
                                          </p:stCondLst>
                                        </p:cTn>
                                        <p:tgtEl>
                                          <p:spTgt spid="28"/>
                                        </p:tgtEl>
                                        <p:attrNameLst>
                                          <p:attrName>style.visibility</p:attrName>
                                        </p:attrNameLst>
                                      </p:cBhvr>
                                      <p:to>
                                        <p:strVal val="visible"/>
                                      </p:to>
                                    </p:set>
                                    <p:anim calcmode="lin" valueType="num">
                                      <p:cBhvr>
                                        <p:cTn dur="300" fill="hold" id="189"/>
                                        <p:tgtEl>
                                          <p:spTgt spid="28"/>
                                        </p:tgtEl>
                                        <p:attrNameLst>
                                          <p:attrName>ppt_w</p:attrName>
                                        </p:attrNameLst>
                                      </p:cBhvr>
                                      <p:tavLst>
                                        <p:tav tm="0">
                                          <p:val>
                                            <p:fltVal val="0"/>
                                          </p:val>
                                        </p:tav>
                                        <p:tav tm="100000">
                                          <p:val>
                                            <p:strVal val="#ppt_w"/>
                                          </p:val>
                                        </p:tav>
                                      </p:tavLst>
                                    </p:anim>
                                    <p:anim calcmode="lin" valueType="num">
                                      <p:cBhvr>
                                        <p:cTn dur="300" fill="hold" id="190"/>
                                        <p:tgtEl>
                                          <p:spTgt spid="28"/>
                                        </p:tgtEl>
                                        <p:attrNameLst>
                                          <p:attrName>ppt_h</p:attrName>
                                        </p:attrNameLst>
                                      </p:cBhvr>
                                      <p:tavLst>
                                        <p:tav tm="0">
                                          <p:val>
                                            <p:fltVal val="0"/>
                                          </p:val>
                                        </p:tav>
                                        <p:tav tm="100000">
                                          <p:val>
                                            <p:strVal val="#ppt_h"/>
                                          </p:val>
                                        </p:tav>
                                      </p:tavLst>
                                    </p:anim>
                                    <p:animEffect filter="fade" transition="in">
                                      <p:cBhvr>
                                        <p:cTn dur="300" id="191"/>
                                        <p:tgtEl>
                                          <p:spTgt spid="28"/>
                                        </p:tgtEl>
                                      </p:cBhvr>
                                    </p:animEffect>
                                  </p:childTnLst>
                                </p:cTn>
                              </p:par>
                              <p:par>
                                <p:cTn autoRev="1" fill="hold" grpId="1" id="192" nodeType="withEffect" presetClass="emph" presetID="6" presetSubtype="0">
                                  <p:stCondLst>
                                    <p:cond delay="600"/>
                                  </p:stCondLst>
                                  <p:childTnLst>
                                    <p:animScale>
                                      <p:cBhvr>
                                        <p:cTn dur="150" fill="hold" id="193"/>
                                        <p:tgtEl>
                                          <p:spTgt spid="28"/>
                                        </p:tgtEl>
                                      </p:cBhvr>
                                      <p:by x="110000" y="110000"/>
                                    </p:animScale>
                                  </p:childTnLst>
                                </p:cTn>
                              </p:par>
                              <p:par>
                                <p:cTn fill="hold" grpId="0" id="194" nodeType="withEffect" presetClass="entr" presetID="53" presetSubtype="0">
                                  <p:stCondLst>
                                    <p:cond delay="0"/>
                                  </p:stCondLst>
                                  <p:childTnLst>
                                    <p:set>
                                      <p:cBhvr>
                                        <p:cTn dur="1" fill="hold" id="195">
                                          <p:stCondLst>
                                            <p:cond delay="0"/>
                                          </p:stCondLst>
                                        </p:cTn>
                                        <p:tgtEl>
                                          <p:spTgt spid="26"/>
                                        </p:tgtEl>
                                        <p:attrNameLst>
                                          <p:attrName>style.visibility</p:attrName>
                                        </p:attrNameLst>
                                      </p:cBhvr>
                                      <p:to>
                                        <p:strVal val="visible"/>
                                      </p:to>
                                    </p:set>
                                    <p:anim calcmode="lin" valueType="num">
                                      <p:cBhvr>
                                        <p:cTn dur="300" fill="hold" id="196"/>
                                        <p:tgtEl>
                                          <p:spTgt spid="26"/>
                                        </p:tgtEl>
                                        <p:attrNameLst>
                                          <p:attrName>ppt_w</p:attrName>
                                        </p:attrNameLst>
                                      </p:cBhvr>
                                      <p:tavLst>
                                        <p:tav tm="0">
                                          <p:val>
                                            <p:fltVal val="0"/>
                                          </p:val>
                                        </p:tav>
                                        <p:tav tm="100000">
                                          <p:val>
                                            <p:strVal val="#ppt_w"/>
                                          </p:val>
                                        </p:tav>
                                      </p:tavLst>
                                    </p:anim>
                                    <p:anim calcmode="lin" valueType="num">
                                      <p:cBhvr>
                                        <p:cTn dur="300" fill="hold" id="197"/>
                                        <p:tgtEl>
                                          <p:spTgt spid="26"/>
                                        </p:tgtEl>
                                        <p:attrNameLst>
                                          <p:attrName>ppt_h</p:attrName>
                                        </p:attrNameLst>
                                      </p:cBhvr>
                                      <p:tavLst>
                                        <p:tav tm="0">
                                          <p:val>
                                            <p:fltVal val="0"/>
                                          </p:val>
                                        </p:tav>
                                        <p:tav tm="100000">
                                          <p:val>
                                            <p:strVal val="#ppt_h"/>
                                          </p:val>
                                        </p:tav>
                                      </p:tavLst>
                                    </p:anim>
                                    <p:animEffect filter="fade" transition="in">
                                      <p:cBhvr>
                                        <p:cTn dur="300" id="198"/>
                                        <p:tgtEl>
                                          <p:spTgt spid="26"/>
                                        </p:tgtEl>
                                      </p:cBhvr>
                                    </p:animEffect>
                                  </p:childTnLst>
                                </p:cTn>
                              </p:par>
                              <p:par>
                                <p:cTn autoRev="1" fill="hold" grpId="1" id="199" nodeType="withEffect" presetClass="emph" presetID="6" presetSubtype="0">
                                  <p:stCondLst>
                                    <p:cond delay="300"/>
                                  </p:stCondLst>
                                  <p:childTnLst>
                                    <p:animScale>
                                      <p:cBhvr>
                                        <p:cTn dur="150" fill="hold" id="200"/>
                                        <p:tgtEl>
                                          <p:spTgt spid="26"/>
                                        </p:tgtEl>
                                      </p:cBhvr>
                                      <p:by x="110000" y="110000"/>
                                    </p:animScale>
                                  </p:childTnLst>
                                </p:cTn>
                              </p:par>
                              <p:par>
                                <p:cTn fill="hold" grpId="0" id="201" nodeType="withEffect" presetClass="entr" presetID="53" presetSubtype="0">
                                  <p:stCondLst>
                                    <p:cond delay="600"/>
                                  </p:stCondLst>
                                  <p:childTnLst>
                                    <p:set>
                                      <p:cBhvr>
                                        <p:cTn dur="1" fill="hold" id="202">
                                          <p:stCondLst>
                                            <p:cond delay="0"/>
                                          </p:stCondLst>
                                        </p:cTn>
                                        <p:tgtEl>
                                          <p:spTgt spid="35"/>
                                        </p:tgtEl>
                                        <p:attrNameLst>
                                          <p:attrName>style.visibility</p:attrName>
                                        </p:attrNameLst>
                                      </p:cBhvr>
                                      <p:to>
                                        <p:strVal val="visible"/>
                                      </p:to>
                                    </p:set>
                                    <p:anim calcmode="lin" valueType="num">
                                      <p:cBhvr>
                                        <p:cTn dur="300" fill="hold" id="203"/>
                                        <p:tgtEl>
                                          <p:spTgt spid="35"/>
                                        </p:tgtEl>
                                        <p:attrNameLst>
                                          <p:attrName>ppt_w</p:attrName>
                                        </p:attrNameLst>
                                      </p:cBhvr>
                                      <p:tavLst>
                                        <p:tav tm="0">
                                          <p:val>
                                            <p:fltVal val="0"/>
                                          </p:val>
                                        </p:tav>
                                        <p:tav tm="100000">
                                          <p:val>
                                            <p:strVal val="#ppt_w"/>
                                          </p:val>
                                        </p:tav>
                                      </p:tavLst>
                                    </p:anim>
                                    <p:anim calcmode="lin" valueType="num">
                                      <p:cBhvr>
                                        <p:cTn dur="300" fill="hold" id="204"/>
                                        <p:tgtEl>
                                          <p:spTgt spid="35"/>
                                        </p:tgtEl>
                                        <p:attrNameLst>
                                          <p:attrName>ppt_h</p:attrName>
                                        </p:attrNameLst>
                                      </p:cBhvr>
                                      <p:tavLst>
                                        <p:tav tm="0">
                                          <p:val>
                                            <p:fltVal val="0"/>
                                          </p:val>
                                        </p:tav>
                                        <p:tav tm="100000">
                                          <p:val>
                                            <p:strVal val="#ppt_h"/>
                                          </p:val>
                                        </p:tav>
                                      </p:tavLst>
                                    </p:anim>
                                    <p:animEffect filter="fade" transition="in">
                                      <p:cBhvr>
                                        <p:cTn dur="300" id="205"/>
                                        <p:tgtEl>
                                          <p:spTgt spid="35"/>
                                        </p:tgtEl>
                                      </p:cBhvr>
                                    </p:animEffect>
                                  </p:childTnLst>
                                </p:cTn>
                              </p:par>
                              <p:par>
                                <p:cTn autoRev="1" fill="hold" grpId="1" id="206" nodeType="withEffect" presetClass="emph" presetID="6" presetSubtype="0">
                                  <p:stCondLst>
                                    <p:cond delay="900"/>
                                  </p:stCondLst>
                                  <p:childTnLst>
                                    <p:animScale>
                                      <p:cBhvr>
                                        <p:cTn dur="150" fill="hold" id="207"/>
                                        <p:tgtEl>
                                          <p:spTgt spid="35"/>
                                        </p:tgtEl>
                                      </p:cBhvr>
                                      <p:by x="110000" y="110000"/>
                                    </p:animScale>
                                  </p:childTnLst>
                                </p:cTn>
                              </p:par>
                              <p:par>
                                <p:cTn fill="hold" grpId="0" id="208" nodeType="withEffect" presetClass="entr" presetID="53" presetSubtype="0">
                                  <p:stCondLst>
                                    <p:cond delay="1200"/>
                                  </p:stCondLst>
                                  <p:childTnLst>
                                    <p:set>
                                      <p:cBhvr>
                                        <p:cTn dur="1" fill="hold" id="209">
                                          <p:stCondLst>
                                            <p:cond delay="0"/>
                                          </p:stCondLst>
                                        </p:cTn>
                                        <p:tgtEl>
                                          <p:spTgt spid="36"/>
                                        </p:tgtEl>
                                        <p:attrNameLst>
                                          <p:attrName>style.visibility</p:attrName>
                                        </p:attrNameLst>
                                      </p:cBhvr>
                                      <p:to>
                                        <p:strVal val="visible"/>
                                      </p:to>
                                    </p:set>
                                    <p:anim calcmode="lin" valueType="num">
                                      <p:cBhvr>
                                        <p:cTn dur="300" fill="hold" id="210"/>
                                        <p:tgtEl>
                                          <p:spTgt spid="36"/>
                                        </p:tgtEl>
                                        <p:attrNameLst>
                                          <p:attrName>ppt_w</p:attrName>
                                        </p:attrNameLst>
                                      </p:cBhvr>
                                      <p:tavLst>
                                        <p:tav tm="0">
                                          <p:val>
                                            <p:fltVal val="0"/>
                                          </p:val>
                                        </p:tav>
                                        <p:tav tm="100000">
                                          <p:val>
                                            <p:strVal val="#ppt_w"/>
                                          </p:val>
                                        </p:tav>
                                      </p:tavLst>
                                    </p:anim>
                                    <p:anim calcmode="lin" valueType="num">
                                      <p:cBhvr>
                                        <p:cTn dur="300" fill="hold" id="211"/>
                                        <p:tgtEl>
                                          <p:spTgt spid="36"/>
                                        </p:tgtEl>
                                        <p:attrNameLst>
                                          <p:attrName>ppt_h</p:attrName>
                                        </p:attrNameLst>
                                      </p:cBhvr>
                                      <p:tavLst>
                                        <p:tav tm="0">
                                          <p:val>
                                            <p:fltVal val="0"/>
                                          </p:val>
                                        </p:tav>
                                        <p:tav tm="100000">
                                          <p:val>
                                            <p:strVal val="#ppt_h"/>
                                          </p:val>
                                        </p:tav>
                                      </p:tavLst>
                                    </p:anim>
                                    <p:animEffect filter="fade" transition="in">
                                      <p:cBhvr>
                                        <p:cTn dur="300" id="212"/>
                                        <p:tgtEl>
                                          <p:spTgt spid="36"/>
                                        </p:tgtEl>
                                      </p:cBhvr>
                                    </p:animEffect>
                                  </p:childTnLst>
                                </p:cTn>
                              </p:par>
                              <p:par>
                                <p:cTn autoRev="1" fill="hold" grpId="1" id="213" nodeType="withEffect" presetClass="emph" presetID="6" presetSubtype="0">
                                  <p:stCondLst>
                                    <p:cond delay="1500"/>
                                  </p:stCondLst>
                                  <p:childTnLst>
                                    <p:animScale>
                                      <p:cBhvr>
                                        <p:cTn dur="150" fill="hold" id="214"/>
                                        <p:tgtEl>
                                          <p:spTgt spid="36"/>
                                        </p:tgtEl>
                                      </p:cBhvr>
                                      <p:by x="110000" y="110000"/>
                                    </p:animScale>
                                  </p:childTnLst>
                                </p:cTn>
                              </p:par>
                              <p:par>
                                <p:cTn fill="hold" grpId="0" id="215" nodeType="withEffect" presetClass="entr" presetID="53" presetSubtype="0">
                                  <p:stCondLst>
                                    <p:cond delay="1800"/>
                                  </p:stCondLst>
                                  <p:childTnLst>
                                    <p:set>
                                      <p:cBhvr>
                                        <p:cTn dur="1" fill="hold" id="216">
                                          <p:stCondLst>
                                            <p:cond delay="0"/>
                                          </p:stCondLst>
                                        </p:cTn>
                                        <p:tgtEl>
                                          <p:spTgt spid="40"/>
                                        </p:tgtEl>
                                        <p:attrNameLst>
                                          <p:attrName>style.visibility</p:attrName>
                                        </p:attrNameLst>
                                      </p:cBhvr>
                                      <p:to>
                                        <p:strVal val="visible"/>
                                      </p:to>
                                    </p:set>
                                    <p:anim calcmode="lin" valueType="num">
                                      <p:cBhvr>
                                        <p:cTn dur="300" fill="hold" id="217"/>
                                        <p:tgtEl>
                                          <p:spTgt spid="40"/>
                                        </p:tgtEl>
                                        <p:attrNameLst>
                                          <p:attrName>ppt_w</p:attrName>
                                        </p:attrNameLst>
                                      </p:cBhvr>
                                      <p:tavLst>
                                        <p:tav tm="0">
                                          <p:val>
                                            <p:fltVal val="0"/>
                                          </p:val>
                                        </p:tav>
                                        <p:tav tm="100000">
                                          <p:val>
                                            <p:strVal val="#ppt_w"/>
                                          </p:val>
                                        </p:tav>
                                      </p:tavLst>
                                    </p:anim>
                                    <p:anim calcmode="lin" valueType="num">
                                      <p:cBhvr>
                                        <p:cTn dur="300" fill="hold" id="218"/>
                                        <p:tgtEl>
                                          <p:spTgt spid="40"/>
                                        </p:tgtEl>
                                        <p:attrNameLst>
                                          <p:attrName>ppt_h</p:attrName>
                                        </p:attrNameLst>
                                      </p:cBhvr>
                                      <p:tavLst>
                                        <p:tav tm="0">
                                          <p:val>
                                            <p:fltVal val="0"/>
                                          </p:val>
                                        </p:tav>
                                        <p:tav tm="100000">
                                          <p:val>
                                            <p:strVal val="#ppt_h"/>
                                          </p:val>
                                        </p:tav>
                                      </p:tavLst>
                                    </p:anim>
                                    <p:animEffect filter="fade" transition="in">
                                      <p:cBhvr>
                                        <p:cTn dur="300" id="219"/>
                                        <p:tgtEl>
                                          <p:spTgt spid="40"/>
                                        </p:tgtEl>
                                      </p:cBhvr>
                                    </p:animEffect>
                                  </p:childTnLst>
                                </p:cTn>
                              </p:par>
                              <p:par>
                                <p:cTn autoRev="1" fill="hold" grpId="1" id="220" nodeType="withEffect" presetClass="emph" presetID="6" presetSubtype="0">
                                  <p:stCondLst>
                                    <p:cond delay="2100"/>
                                  </p:stCondLst>
                                  <p:childTnLst>
                                    <p:animScale>
                                      <p:cBhvr>
                                        <p:cTn dur="150" fill="hold" id="221"/>
                                        <p:tgtEl>
                                          <p:spTgt spid="40"/>
                                        </p:tgtEl>
                                      </p:cBhvr>
                                      <p:by x="110000" y="110000"/>
                                    </p:animScale>
                                  </p:childTnLst>
                                </p:cTn>
                              </p:par>
                              <p:par>
                                <p:cTn fill="hold" grpId="0" id="222" nodeType="withEffect" presetClass="entr" presetID="2" presetSubtype="2">
                                  <p:stCondLst>
                                    <p:cond delay="2100"/>
                                  </p:stCondLst>
                                  <p:childTnLst>
                                    <p:set>
                                      <p:cBhvr>
                                        <p:cTn dur="1" fill="hold" id="223">
                                          <p:stCondLst>
                                            <p:cond delay="0"/>
                                          </p:stCondLst>
                                        </p:cTn>
                                        <p:tgtEl>
                                          <p:spTgt spid="41"/>
                                        </p:tgtEl>
                                        <p:attrNameLst>
                                          <p:attrName>style.visibility</p:attrName>
                                        </p:attrNameLst>
                                      </p:cBhvr>
                                      <p:to>
                                        <p:strVal val="visible"/>
                                      </p:to>
                                    </p:set>
                                    <p:anim calcmode="lin" valueType="num">
                                      <p:cBhvr additive="base">
                                        <p:cTn dur="500" fill="hold" id="224"/>
                                        <p:tgtEl>
                                          <p:spTgt spid="41"/>
                                        </p:tgtEl>
                                        <p:attrNameLst>
                                          <p:attrName>ppt_x</p:attrName>
                                        </p:attrNameLst>
                                      </p:cBhvr>
                                      <p:tavLst>
                                        <p:tav tm="0">
                                          <p:val>
                                            <p:strVal val="1+#ppt_w/2"/>
                                          </p:val>
                                        </p:tav>
                                        <p:tav tm="100000">
                                          <p:val>
                                            <p:strVal val="#ppt_x"/>
                                          </p:val>
                                        </p:tav>
                                      </p:tavLst>
                                    </p:anim>
                                    <p:anim calcmode="lin" valueType="num">
                                      <p:cBhvr additive="base">
                                        <p:cTn dur="500" fill="hold" id="225"/>
                                        <p:tgtEl>
                                          <p:spTgt spid="41"/>
                                        </p:tgtEl>
                                        <p:attrNameLst>
                                          <p:attrName>ppt_y</p:attrName>
                                        </p:attrNameLst>
                                      </p:cBhvr>
                                      <p:tavLst>
                                        <p:tav tm="0">
                                          <p:val>
                                            <p:strVal val="#ppt_y"/>
                                          </p:val>
                                        </p:tav>
                                        <p:tav tm="100000">
                                          <p:val>
                                            <p:strVal val="#ppt_y"/>
                                          </p:val>
                                        </p:tav>
                                      </p:tavLst>
                                    </p:anim>
                                  </p:childTnLst>
                                </p:cTn>
                              </p:par>
                              <p:par>
                                <p:cTn fill="hold" grpId="0" id="226" nodeType="withEffect" presetClass="entr" presetID="53" presetSubtype="0">
                                  <p:stCondLst>
                                    <p:cond delay="2600"/>
                                  </p:stCondLst>
                                  <p:childTnLst>
                                    <p:set>
                                      <p:cBhvr>
                                        <p:cTn dur="1" fill="hold" id="227">
                                          <p:stCondLst>
                                            <p:cond delay="0"/>
                                          </p:stCondLst>
                                        </p:cTn>
                                        <p:tgtEl>
                                          <p:spTgt spid="42"/>
                                        </p:tgtEl>
                                        <p:attrNameLst>
                                          <p:attrName>style.visibility</p:attrName>
                                        </p:attrNameLst>
                                      </p:cBhvr>
                                      <p:to>
                                        <p:strVal val="visible"/>
                                      </p:to>
                                    </p:set>
                                    <p:anim calcmode="lin" valueType="num">
                                      <p:cBhvr>
                                        <p:cTn dur="300" fill="hold" id="228"/>
                                        <p:tgtEl>
                                          <p:spTgt spid="42"/>
                                        </p:tgtEl>
                                        <p:attrNameLst>
                                          <p:attrName>ppt_w</p:attrName>
                                        </p:attrNameLst>
                                      </p:cBhvr>
                                      <p:tavLst>
                                        <p:tav tm="0">
                                          <p:val>
                                            <p:fltVal val="0"/>
                                          </p:val>
                                        </p:tav>
                                        <p:tav tm="100000">
                                          <p:val>
                                            <p:strVal val="#ppt_w"/>
                                          </p:val>
                                        </p:tav>
                                      </p:tavLst>
                                    </p:anim>
                                    <p:anim calcmode="lin" valueType="num">
                                      <p:cBhvr>
                                        <p:cTn dur="300" fill="hold" id="229"/>
                                        <p:tgtEl>
                                          <p:spTgt spid="42"/>
                                        </p:tgtEl>
                                        <p:attrNameLst>
                                          <p:attrName>ppt_h</p:attrName>
                                        </p:attrNameLst>
                                      </p:cBhvr>
                                      <p:tavLst>
                                        <p:tav tm="0">
                                          <p:val>
                                            <p:fltVal val="0"/>
                                          </p:val>
                                        </p:tav>
                                        <p:tav tm="100000">
                                          <p:val>
                                            <p:strVal val="#ppt_h"/>
                                          </p:val>
                                        </p:tav>
                                      </p:tavLst>
                                    </p:anim>
                                    <p:animEffect filter="fade" transition="in">
                                      <p:cBhvr>
                                        <p:cTn dur="300" id="230"/>
                                        <p:tgtEl>
                                          <p:spTgt spid="42"/>
                                        </p:tgtEl>
                                      </p:cBhvr>
                                    </p:animEffect>
                                  </p:childTnLst>
                                </p:cTn>
                              </p:par>
                              <p:par>
                                <p:cTn autoRev="1" fill="hold" grpId="1" id="231" nodeType="withEffect" presetClass="emph" presetID="6" presetSubtype="0">
                                  <p:stCondLst>
                                    <p:cond delay="2900"/>
                                  </p:stCondLst>
                                  <p:childTnLst>
                                    <p:animScale>
                                      <p:cBhvr>
                                        <p:cTn dur="150" fill="hold" id="232"/>
                                        <p:tgtEl>
                                          <p:spTgt spid="42"/>
                                        </p:tgtEl>
                                      </p:cBhvr>
                                      <p:by x="110000" y="110000"/>
                                    </p:animScale>
                                  </p:childTnLst>
                                </p:cTn>
                              </p:par>
                              <p:par>
                                <p:cTn fill="hold" grpId="0" id="233" nodeType="withEffect" presetClass="entr" presetID="53" presetSubtype="0">
                                  <p:stCondLst>
                                    <p:cond delay="3200"/>
                                  </p:stCondLst>
                                  <p:childTnLst>
                                    <p:set>
                                      <p:cBhvr>
                                        <p:cTn dur="1" fill="hold" id="234">
                                          <p:stCondLst>
                                            <p:cond delay="0"/>
                                          </p:stCondLst>
                                        </p:cTn>
                                        <p:tgtEl>
                                          <p:spTgt spid="43"/>
                                        </p:tgtEl>
                                        <p:attrNameLst>
                                          <p:attrName>style.visibility</p:attrName>
                                        </p:attrNameLst>
                                      </p:cBhvr>
                                      <p:to>
                                        <p:strVal val="visible"/>
                                      </p:to>
                                    </p:set>
                                    <p:anim calcmode="lin" valueType="num">
                                      <p:cBhvr>
                                        <p:cTn dur="300" fill="hold" id="235"/>
                                        <p:tgtEl>
                                          <p:spTgt spid="43"/>
                                        </p:tgtEl>
                                        <p:attrNameLst>
                                          <p:attrName>ppt_w</p:attrName>
                                        </p:attrNameLst>
                                      </p:cBhvr>
                                      <p:tavLst>
                                        <p:tav tm="0">
                                          <p:val>
                                            <p:fltVal val="0"/>
                                          </p:val>
                                        </p:tav>
                                        <p:tav tm="100000">
                                          <p:val>
                                            <p:strVal val="#ppt_w"/>
                                          </p:val>
                                        </p:tav>
                                      </p:tavLst>
                                    </p:anim>
                                    <p:anim calcmode="lin" valueType="num">
                                      <p:cBhvr>
                                        <p:cTn dur="300" fill="hold" id="236"/>
                                        <p:tgtEl>
                                          <p:spTgt spid="43"/>
                                        </p:tgtEl>
                                        <p:attrNameLst>
                                          <p:attrName>ppt_h</p:attrName>
                                        </p:attrNameLst>
                                      </p:cBhvr>
                                      <p:tavLst>
                                        <p:tav tm="0">
                                          <p:val>
                                            <p:fltVal val="0"/>
                                          </p:val>
                                        </p:tav>
                                        <p:tav tm="100000">
                                          <p:val>
                                            <p:strVal val="#ppt_h"/>
                                          </p:val>
                                        </p:tav>
                                      </p:tavLst>
                                    </p:anim>
                                    <p:animEffect filter="fade" transition="in">
                                      <p:cBhvr>
                                        <p:cTn dur="300" id="237"/>
                                        <p:tgtEl>
                                          <p:spTgt spid="43"/>
                                        </p:tgtEl>
                                      </p:cBhvr>
                                    </p:animEffect>
                                  </p:childTnLst>
                                </p:cTn>
                              </p:par>
                              <p:par>
                                <p:cTn autoRev="1" fill="hold" grpId="1" id="238" nodeType="withEffect" presetClass="emph" presetID="6" presetSubtype="0">
                                  <p:stCondLst>
                                    <p:cond delay="3500"/>
                                  </p:stCondLst>
                                  <p:childTnLst>
                                    <p:animScale>
                                      <p:cBhvr>
                                        <p:cTn dur="150" fill="hold" id="239"/>
                                        <p:tgtEl>
                                          <p:spTgt spid="43"/>
                                        </p:tgtEl>
                                      </p:cBhvr>
                                      <p:by x="110000" y="110000"/>
                                    </p:animScale>
                                  </p:childTnLst>
                                </p:cTn>
                              </p:par>
                              <p:par>
                                <p:cTn fill="hold" grpId="0" id="240" nodeType="withEffect" presetClass="entr" presetID="2" presetSubtype="2">
                                  <p:stCondLst>
                                    <p:cond delay="3500"/>
                                  </p:stCondLst>
                                  <p:childTnLst>
                                    <p:set>
                                      <p:cBhvr>
                                        <p:cTn dur="1" fill="hold" id="241">
                                          <p:stCondLst>
                                            <p:cond delay="0"/>
                                          </p:stCondLst>
                                        </p:cTn>
                                        <p:tgtEl>
                                          <p:spTgt spid="44"/>
                                        </p:tgtEl>
                                        <p:attrNameLst>
                                          <p:attrName>style.visibility</p:attrName>
                                        </p:attrNameLst>
                                      </p:cBhvr>
                                      <p:to>
                                        <p:strVal val="visible"/>
                                      </p:to>
                                    </p:set>
                                    <p:anim calcmode="lin" valueType="num">
                                      <p:cBhvr additive="base">
                                        <p:cTn dur="500" fill="hold" id="242"/>
                                        <p:tgtEl>
                                          <p:spTgt spid="44"/>
                                        </p:tgtEl>
                                        <p:attrNameLst>
                                          <p:attrName>ppt_x</p:attrName>
                                        </p:attrNameLst>
                                      </p:cBhvr>
                                      <p:tavLst>
                                        <p:tav tm="0">
                                          <p:val>
                                            <p:strVal val="1+#ppt_w/2"/>
                                          </p:val>
                                        </p:tav>
                                        <p:tav tm="100000">
                                          <p:val>
                                            <p:strVal val="#ppt_x"/>
                                          </p:val>
                                        </p:tav>
                                      </p:tavLst>
                                    </p:anim>
                                    <p:anim calcmode="lin" valueType="num">
                                      <p:cBhvr additive="base">
                                        <p:cTn dur="500" fill="hold" id="243"/>
                                        <p:tgtEl>
                                          <p:spTgt spid="44"/>
                                        </p:tgtEl>
                                        <p:attrNameLst>
                                          <p:attrName>ppt_y</p:attrName>
                                        </p:attrNameLst>
                                      </p:cBhvr>
                                      <p:tavLst>
                                        <p:tav tm="0">
                                          <p:val>
                                            <p:strVal val="#ppt_y"/>
                                          </p:val>
                                        </p:tav>
                                        <p:tav tm="100000">
                                          <p:val>
                                            <p:strVal val="#ppt_y"/>
                                          </p:val>
                                        </p:tav>
                                      </p:tavLst>
                                    </p:anim>
                                  </p:childTnLst>
                                </p:cTn>
                              </p:par>
                              <p:par>
                                <p:cTn fill="hold" grpId="0" id="244" nodeType="withEffect" presetClass="entr" presetID="53" presetSubtype="0">
                                  <p:stCondLst>
                                    <p:cond delay="3900"/>
                                  </p:stCondLst>
                                  <p:childTnLst>
                                    <p:set>
                                      <p:cBhvr>
                                        <p:cTn dur="1" fill="hold" id="245">
                                          <p:stCondLst>
                                            <p:cond delay="0"/>
                                          </p:stCondLst>
                                        </p:cTn>
                                        <p:tgtEl>
                                          <p:spTgt spid="45"/>
                                        </p:tgtEl>
                                        <p:attrNameLst>
                                          <p:attrName>style.visibility</p:attrName>
                                        </p:attrNameLst>
                                      </p:cBhvr>
                                      <p:to>
                                        <p:strVal val="visible"/>
                                      </p:to>
                                    </p:set>
                                    <p:anim calcmode="lin" valueType="num">
                                      <p:cBhvr>
                                        <p:cTn dur="300" fill="hold" id="246"/>
                                        <p:tgtEl>
                                          <p:spTgt spid="45"/>
                                        </p:tgtEl>
                                        <p:attrNameLst>
                                          <p:attrName>ppt_w</p:attrName>
                                        </p:attrNameLst>
                                      </p:cBhvr>
                                      <p:tavLst>
                                        <p:tav tm="0">
                                          <p:val>
                                            <p:fltVal val="0"/>
                                          </p:val>
                                        </p:tav>
                                        <p:tav tm="100000">
                                          <p:val>
                                            <p:strVal val="#ppt_w"/>
                                          </p:val>
                                        </p:tav>
                                      </p:tavLst>
                                    </p:anim>
                                    <p:anim calcmode="lin" valueType="num">
                                      <p:cBhvr>
                                        <p:cTn dur="300" fill="hold" id="247"/>
                                        <p:tgtEl>
                                          <p:spTgt spid="45"/>
                                        </p:tgtEl>
                                        <p:attrNameLst>
                                          <p:attrName>ppt_h</p:attrName>
                                        </p:attrNameLst>
                                      </p:cBhvr>
                                      <p:tavLst>
                                        <p:tav tm="0">
                                          <p:val>
                                            <p:fltVal val="0"/>
                                          </p:val>
                                        </p:tav>
                                        <p:tav tm="100000">
                                          <p:val>
                                            <p:strVal val="#ppt_h"/>
                                          </p:val>
                                        </p:tav>
                                      </p:tavLst>
                                    </p:anim>
                                    <p:animEffect filter="fade" transition="in">
                                      <p:cBhvr>
                                        <p:cTn dur="300" id="248"/>
                                        <p:tgtEl>
                                          <p:spTgt spid="45"/>
                                        </p:tgtEl>
                                      </p:cBhvr>
                                    </p:animEffect>
                                  </p:childTnLst>
                                </p:cTn>
                              </p:par>
                              <p:par>
                                <p:cTn autoRev="1" fill="hold" grpId="1" id="249" nodeType="withEffect" presetClass="emph" presetID="6" presetSubtype="0">
                                  <p:stCondLst>
                                    <p:cond delay="4200"/>
                                  </p:stCondLst>
                                  <p:childTnLst>
                                    <p:animScale>
                                      <p:cBhvr>
                                        <p:cTn dur="150" fill="hold" id="250"/>
                                        <p:tgtEl>
                                          <p:spTgt spid="45"/>
                                        </p:tgtEl>
                                      </p:cBhvr>
                                      <p:by x="110000" y="110000"/>
                                    </p:animScale>
                                  </p:childTnLst>
                                </p:cTn>
                              </p:par>
                              <p:par>
                                <p:cTn fill="hold" grpId="0" id="251" nodeType="withEffect" presetClass="entr" presetID="53" presetSubtype="0">
                                  <p:stCondLst>
                                    <p:cond delay="4500"/>
                                  </p:stCondLst>
                                  <p:childTnLst>
                                    <p:set>
                                      <p:cBhvr>
                                        <p:cTn dur="1" fill="hold" id="252">
                                          <p:stCondLst>
                                            <p:cond delay="0"/>
                                          </p:stCondLst>
                                        </p:cTn>
                                        <p:tgtEl>
                                          <p:spTgt spid="46"/>
                                        </p:tgtEl>
                                        <p:attrNameLst>
                                          <p:attrName>style.visibility</p:attrName>
                                        </p:attrNameLst>
                                      </p:cBhvr>
                                      <p:to>
                                        <p:strVal val="visible"/>
                                      </p:to>
                                    </p:set>
                                    <p:anim calcmode="lin" valueType="num">
                                      <p:cBhvr>
                                        <p:cTn dur="300" fill="hold" id="253"/>
                                        <p:tgtEl>
                                          <p:spTgt spid="46"/>
                                        </p:tgtEl>
                                        <p:attrNameLst>
                                          <p:attrName>ppt_w</p:attrName>
                                        </p:attrNameLst>
                                      </p:cBhvr>
                                      <p:tavLst>
                                        <p:tav tm="0">
                                          <p:val>
                                            <p:fltVal val="0"/>
                                          </p:val>
                                        </p:tav>
                                        <p:tav tm="100000">
                                          <p:val>
                                            <p:strVal val="#ppt_w"/>
                                          </p:val>
                                        </p:tav>
                                      </p:tavLst>
                                    </p:anim>
                                    <p:anim calcmode="lin" valueType="num">
                                      <p:cBhvr>
                                        <p:cTn dur="300" fill="hold" id="254"/>
                                        <p:tgtEl>
                                          <p:spTgt spid="46"/>
                                        </p:tgtEl>
                                        <p:attrNameLst>
                                          <p:attrName>ppt_h</p:attrName>
                                        </p:attrNameLst>
                                      </p:cBhvr>
                                      <p:tavLst>
                                        <p:tav tm="0">
                                          <p:val>
                                            <p:fltVal val="0"/>
                                          </p:val>
                                        </p:tav>
                                        <p:tav tm="100000">
                                          <p:val>
                                            <p:strVal val="#ppt_h"/>
                                          </p:val>
                                        </p:tav>
                                      </p:tavLst>
                                    </p:anim>
                                    <p:animEffect filter="fade" transition="in">
                                      <p:cBhvr>
                                        <p:cTn dur="300" id="255"/>
                                        <p:tgtEl>
                                          <p:spTgt spid="46"/>
                                        </p:tgtEl>
                                      </p:cBhvr>
                                    </p:animEffect>
                                  </p:childTnLst>
                                </p:cTn>
                              </p:par>
                              <p:par>
                                <p:cTn autoRev="1" fill="hold" grpId="1" id="256" nodeType="withEffect" presetClass="emph" presetID="6" presetSubtype="0">
                                  <p:stCondLst>
                                    <p:cond delay="4800"/>
                                  </p:stCondLst>
                                  <p:childTnLst>
                                    <p:animScale>
                                      <p:cBhvr>
                                        <p:cTn dur="150" fill="hold" id="257"/>
                                        <p:tgtEl>
                                          <p:spTgt spid="46"/>
                                        </p:tgtEl>
                                      </p:cBhvr>
                                      <p:by x="110000" y="110000"/>
                                    </p:animScale>
                                  </p:childTnLst>
                                </p:cTn>
                              </p:par>
                              <p:par>
                                <p:cTn fill="hold" grpId="0" id="258" nodeType="withEffect" presetClass="entr" presetID="2" presetSubtype="2">
                                  <p:stCondLst>
                                    <p:cond delay="4800"/>
                                  </p:stCondLst>
                                  <p:childTnLst>
                                    <p:set>
                                      <p:cBhvr>
                                        <p:cTn dur="1" fill="hold" id="259">
                                          <p:stCondLst>
                                            <p:cond delay="0"/>
                                          </p:stCondLst>
                                        </p:cTn>
                                        <p:tgtEl>
                                          <p:spTgt spid="47"/>
                                        </p:tgtEl>
                                        <p:attrNameLst>
                                          <p:attrName>style.visibility</p:attrName>
                                        </p:attrNameLst>
                                      </p:cBhvr>
                                      <p:to>
                                        <p:strVal val="visible"/>
                                      </p:to>
                                    </p:set>
                                    <p:anim calcmode="lin" valueType="num">
                                      <p:cBhvr additive="base">
                                        <p:cTn dur="500" fill="hold" id="260"/>
                                        <p:tgtEl>
                                          <p:spTgt spid="47"/>
                                        </p:tgtEl>
                                        <p:attrNameLst>
                                          <p:attrName>ppt_x</p:attrName>
                                        </p:attrNameLst>
                                      </p:cBhvr>
                                      <p:tavLst>
                                        <p:tav tm="0">
                                          <p:val>
                                            <p:strVal val="1+#ppt_w/2"/>
                                          </p:val>
                                        </p:tav>
                                        <p:tav tm="100000">
                                          <p:val>
                                            <p:strVal val="#ppt_x"/>
                                          </p:val>
                                        </p:tav>
                                      </p:tavLst>
                                    </p:anim>
                                    <p:anim calcmode="lin" valueType="num">
                                      <p:cBhvr additive="base">
                                        <p:cTn dur="500" fill="hold" id="261"/>
                                        <p:tgtEl>
                                          <p:spTgt spid="47"/>
                                        </p:tgtEl>
                                        <p:attrNameLst>
                                          <p:attrName>ppt_y</p:attrName>
                                        </p:attrNameLst>
                                      </p:cBhvr>
                                      <p:tavLst>
                                        <p:tav tm="0">
                                          <p:val>
                                            <p:strVal val="#ppt_y"/>
                                          </p:val>
                                        </p:tav>
                                        <p:tav tm="100000">
                                          <p:val>
                                            <p:strVal val="#ppt_y"/>
                                          </p:val>
                                        </p:tav>
                                      </p:tavLst>
                                    </p:anim>
                                  </p:childTnLst>
                                </p:cTn>
                              </p:par>
                              <p:par>
                                <p:cTn fill="hold" grpId="0" id="262" nodeType="withEffect" presetClass="entr" presetID="53" presetSubtype="0">
                                  <p:stCondLst>
                                    <p:cond delay="5200"/>
                                  </p:stCondLst>
                                  <p:childTnLst>
                                    <p:set>
                                      <p:cBhvr>
                                        <p:cTn dur="1" fill="hold" id="263">
                                          <p:stCondLst>
                                            <p:cond delay="0"/>
                                          </p:stCondLst>
                                        </p:cTn>
                                        <p:tgtEl>
                                          <p:spTgt spid="48"/>
                                        </p:tgtEl>
                                        <p:attrNameLst>
                                          <p:attrName>style.visibility</p:attrName>
                                        </p:attrNameLst>
                                      </p:cBhvr>
                                      <p:to>
                                        <p:strVal val="visible"/>
                                      </p:to>
                                    </p:set>
                                    <p:anim calcmode="lin" valueType="num">
                                      <p:cBhvr>
                                        <p:cTn dur="300" fill="hold" id="264"/>
                                        <p:tgtEl>
                                          <p:spTgt spid="48"/>
                                        </p:tgtEl>
                                        <p:attrNameLst>
                                          <p:attrName>ppt_w</p:attrName>
                                        </p:attrNameLst>
                                      </p:cBhvr>
                                      <p:tavLst>
                                        <p:tav tm="0">
                                          <p:val>
                                            <p:fltVal val="0"/>
                                          </p:val>
                                        </p:tav>
                                        <p:tav tm="100000">
                                          <p:val>
                                            <p:strVal val="#ppt_w"/>
                                          </p:val>
                                        </p:tav>
                                      </p:tavLst>
                                    </p:anim>
                                    <p:anim calcmode="lin" valueType="num">
                                      <p:cBhvr>
                                        <p:cTn dur="300" fill="hold" id="265"/>
                                        <p:tgtEl>
                                          <p:spTgt spid="48"/>
                                        </p:tgtEl>
                                        <p:attrNameLst>
                                          <p:attrName>ppt_h</p:attrName>
                                        </p:attrNameLst>
                                      </p:cBhvr>
                                      <p:tavLst>
                                        <p:tav tm="0">
                                          <p:val>
                                            <p:fltVal val="0"/>
                                          </p:val>
                                        </p:tav>
                                        <p:tav tm="100000">
                                          <p:val>
                                            <p:strVal val="#ppt_h"/>
                                          </p:val>
                                        </p:tav>
                                      </p:tavLst>
                                    </p:anim>
                                    <p:animEffect filter="fade" transition="in">
                                      <p:cBhvr>
                                        <p:cTn dur="300" id="266"/>
                                        <p:tgtEl>
                                          <p:spTgt spid="48"/>
                                        </p:tgtEl>
                                      </p:cBhvr>
                                    </p:animEffect>
                                  </p:childTnLst>
                                </p:cTn>
                              </p:par>
                              <p:par>
                                <p:cTn autoRev="1" fill="hold" grpId="1" id="267" nodeType="withEffect" presetClass="emph" presetID="6" presetSubtype="0">
                                  <p:stCondLst>
                                    <p:cond delay="5500"/>
                                  </p:stCondLst>
                                  <p:childTnLst>
                                    <p:animScale>
                                      <p:cBhvr>
                                        <p:cTn dur="150" fill="hold" id="268"/>
                                        <p:tgtEl>
                                          <p:spTgt spid="48"/>
                                        </p:tgtEl>
                                      </p:cBhvr>
                                      <p:by x="110000" y="110000"/>
                                    </p:animScale>
                                  </p:childTnLst>
                                </p:cTn>
                              </p:par>
                              <p:par>
                                <p:cTn fill="hold" grpId="0" id="269" nodeType="withEffect" presetClass="entr" presetID="53" presetSubtype="0">
                                  <p:stCondLst>
                                    <p:cond delay="5800"/>
                                  </p:stCondLst>
                                  <p:childTnLst>
                                    <p:set>
                                      <p:cBhvr>
                                        <p:cTn dur="1" fill="hold" id="270">
                                          <p:stCondLst>
                                            <p:cond delay="0"/>
                                          </p:stCondLst>
                                        </p:cTn>
                                        <p:tgtEl>
                                          <p:spTgt spid="49"/>
                                        </p:tgtEl>
                                        <p:attrNameLst>
                                          <p:attrName>style.visibility</p:attrName>
                                        </p:attrNameLst>
                                      </p:cBhvr>
                                      <p:to>
                                        <p:strVal val="visible"/>
                                      </p:to>
                                    </p:set>
                                    <p:anim calcmode="lin" valueType="num">
                                      <p:cBhvr>
                                        <p:cTn dur="300" fill="hold" id="271"/>
                                        <p:tgtEl>
                                          <p:spTgt spid="49"/>
                                        </p:tgtEl>
                                        <p:attrNameLst>
                                          <p:attrName>ppt_w</p:attrName>
                                        </p:attrNameLst>
                                      </p:cBhvr>
                                      <p:tavLst>
                                        <p:tav tm="0">
                                          <p:val>
                                            <p:fltVal val="0"/>
                                          </p:val>
                                        </p:tav>
                                        <p:tav tm="100000">
                                          <p:val>
                                            <p:strVal val="#ppt_w"/>
                                          </p:val>
                                        </p:tav>
                                      </p:tavLst>
                                    </p:anim>
                                    <p:anim calcmode="lin" valueType="num">
                                      <p:cBhvr>
                                        <p:cTn dur="300" fill="hold" id="272"/>
                                        <p:tgtEl>
                                          <p:spTgt spid="49"/>
                                        </p:tgtEl>
                                        <p:attrNameLst>
                                          <p:attrName>ppt_h</p:attrName>
                                        </p:attrNameLst>
                                      </p:cBhvr>
                                      <p:tavLst>
                                        <p:tav tm="0">
                                          <p:val>
                                            <p:fltVal val="0"/>
                                          </p:val>
                                        </p:tav>
                                        <p:tav tm="100000">
                                          <p:val>
                                            <p:strVal val="#ppt_h"/>
                                          </p:val>
                                        </p:tav>
                                      </p:tavLst>
                                    </p:anim>
                                    <p:animEffect filter="fade" transition="in">
                                      <p:cBhvr>
                                        <p:cTn dur="300" id="273"/>
                                        <p:tgtEl>
                                          <p:spTgt spid="49"/>
                                        </p:tgtEl>
                                      </p:cBhvr>
                                    </p:animEffect>
                                  </p:childTnLst>
                                </p:cTn>
                              </p:par>
                              <p:par>
                                <p:cTn autoRev="1" fill="hold" grpId="1" id="274" nodeType="withEffect" presetClass="emph" presetID="6" presetSubtype="0">
                                  <p:stCondLst>
                                    <p:cond delay="6100"/>
                                  </p:stCondLst>
                                  <p:childTnLst>
                                    <p:animScale>
                                      <p:cBhvr>
                                        <p:cTn dur="150" fill="hold" id="275"/>
                                        <p:tgtEl>
                                          <p:spTgt spid="49"/>
                                        </p:tgtEl>
                                      </p:cBhvr>
                                      <p:by x="110000" y="110000"/>
                                    </p:animScale>
                                  </p:childTnLst>
                                </p:cTn>
                              </p:par>
                              <p:par>
                                <p:cTn fill="hold" grpId="0" id="276" nodeType="withEffect" presetClass="entr" presetID="2" presetSubtype="2">
                                  <p:stCondLst>
                                    <p:cond delay="6100"/>
                                  </p:stCondLst>
                                  <p:childTnLst>
                                    <p:set>
                                      <p:cBhvr>
                                        <p:cTn dur="1" fill="hold" id="277">
                                          <p:stCondLst>
                                            <p:cond delay="0"/>
                                          </p:stCondLst>
                                        </p:cTn>
                                        <p:tgtEl>
                                          <p:spTgt spid="50"/>
                                        </p:tgtEl>
                                        <p:attrNameLst>
                                          <p:attrName>style.visibility</p:attrName>
                                        </p:attrNameLst>
                                      </p:cBhvr>
                                      <p:to>
                                        <p:strVal val="visible"/>
                                      </p:to>
                                    </p:set>
                                    <p:anim calcmode="lin" valueType="num">
                                      <p:cBhvr additive="base">
                                        <p:cTn dur="500" fill="hold" id="278"/>
                                        <p:tgtEl>
                                          <p:spTgt spid="50"/>
                                        </p:tgtEl>
                                        <p:attrNameLst>
                                          <p:attrName>ppt_x</p:attrName>
                                        </p:attrNameLst>
                                      </p:cBhvr>
                                      <p:tavLst>
                                        <p:tav tm="0">
                                          <p:val>
                                            <p:strVal val="1+#ppt_w/2"/>
                                          </p:val>
                                        </p:tav>
                                        <p:tav tm="100000">
                                          <p:val>
                                            <p:strVal val="#ppt_x"/>
                                          </p:val>
                                        </p:tav>
                                      </p:tavLst>
                                    </p:anim>
                                    <p:anim calcmode="lin" valueType="num">
                                      <p:cBhvr additive="base">
                                        <p:cTn dur="500" fill="hold" id="279"/>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0" spid="7"/>
      <p:bldP grpId="1" spid="7"/>
      <p:bldP grpId="0" spid="8"/>
      <p:bldP grpId="1" spid="8"/>
      <p:bldP grpId="0" spid="9"/>
      <p:bldP grpId="1" spid="9"/>
      <p:bldP grpId="0" spid="10"/>
      <p:bldP grpId="1" spid="10"/>
      <p:bldP grpId="0" spid="11"/>
      <p:bldP grpId="1" spid="11"/>
      <p:bldP grpId="0" spid="12"/>
      <p:bldP grpId="1" spid="12"/>
      <p:bldP grpId="0" spid="13"/>
      <p:bldP grpId="1" spid="13"/>
      <p:bldP grpId="0" spid="14"/>
      <p:bldP grpId="1" spid="14"/>
      <p:bldP grpId="0" spid="15"/>
      <p:bldP grpId="1" spid="15"/>
      <p:bldP grpId="0" spid="16"/>
      <p:bldP grpId="1" spid="16"/>
      <p:bldP grpId="0" spid="17"/>
      <p:bldP grpId="1" spid="17"/>
      <p:bldP grpId="0" spid="18"/>
      <p:bldP grpId="1" spid="18"/>
      <p:bldP grpId="0" spid="19"/>
      <p:bldP grpId="1" spid="19"/>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P grpId="1" spid="36"/>
      <p:bldP grpId="0" spid="40"/>
      <p:bldP grpId="1" spid="40"/>
      <p:bldP grpId="0" spid="41"/>
      <p:bldP grpId="0" spid="42"/>
      <p:bldP grpId="1" spid="42"/>
      <p:bldP grpId="0" spid="43"/>
      <p:bldP grpId="1" spid="43"/>
      <p:bldP grpId="0" spid="44"/>
      <p:bldP grpId="0" spid="45"/>
      <p:bldP grpId="1" spid="45"/>
      <p:bldP grpId="0" spid="46"/>
      <p:bldP grpId="1" spid="46"/>
      <p:bldP grpId="0" spid="47"/>
      <p:bldP grpId="0" spid="48"/>
      <p:bldP grpId="1" spid="48"/>
      <p:bldP grpId="0" spid="49"/>
      <p:bldP grpId="1" spid="49"/>
      <p:bldP grpId="0" spid="5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813" name="Group 21"/>
          <p:cNvGrpSpPr/>
          <p:nvPr/>
        </p:nvGrpSpPr>
        <p:grpSpPr>
          <a:xfrm>
            <a:off x="954088" y="1419225"/>
            <a:ext cx="1435100" cy="1120775"/>
            <a:chExt cx="1058" cy="827"/>
          </a:xfrm>
        </p:grpSpPr>
        <p:sp>
          <p:nvSpPr>
            <p:cNvPr id="33814" name="Rectangle 22"/>
            <p:cNvSpPr>
              <a:spLocks noChangeArrowheads="1"/>
            </p:cNvSpPr>
            <p:nvPr/>
          </p:nvSpPr>
          <p:spPr bwMode="auto">
            <a:xfrm>
              <a:off x="0" y="0"/>
              <a:ext cx="1058" cy="799"/>
            </a:xfrm>
            <a:prstGeom prst="rect">
              <a:avLst/>
            </a:prstGeom>
            <a:blipFill dpi="0" rotWithShape="1">
              <a:blip r:embed="rId2"/>
              <a:stretch>
                <a:fillRect b="-32416"/>
              </a:stretch>
            </a:bli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94" name="Rectangle 23"/>
            <p:cNvSpPr>
              <a:spLocks noChangeArrowheads="1"/>
            </p:cNvSpPr>
            <p:nvPr/>
          </p:nvSpPr>
          <p:spPr bwMode="auto">
            <a:xfrm>
              <a:off x="0" y="799"/>
              <a:ext cx="1058" cy="28"/>
            </a:xfrm>
            <a:prstGeom prst="rect">
              <a:avLst/>
            </a:prstGeom>
            <a:solidFill>
              <a:srgbClr val="98D2E3"/>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grpSp>
      <p:sp>
        <p:nvSpPr>
          <p:cNvPr id="33816" name="Rectangle 24"/>
          <p:cNvSpPr>
            <a:spLocks noChangeArrowheads="1"/>
          </p:cNvSpPr>
          <p:nvPr/>
        </p:nvSpPr>
        <p:spPr bwMode="auto">
          <a:xfrm>
            <a:off x="952500" y="2974975"/>
            <a:ext cx="1438275" cy="244475"/>
          </a:xfrm>
          <a:prstGeom prst="rect">
            <a:avLst/>
          </a:prstGeom>
          <a:noFill/>
          <a:ln cmpd="sng" w="6350">
            <a:solidFill>
              <a:srgbClr val="98D2E3"/>
            </a:solidFill>
            <a:miter lim="800000"/>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grpSp>
        <p:nvGrpSpPr>
          <p:cNvPr id="33817" name="Group 25"/>
          <p:cNvGrpSpPr/>
          <p:nvPr/>
        </p:nvGrpSpPr>
        <p:grpSpPr>
          <a:xfrm>
            <a:off x="2887663" y="1419225"/>
            <a:ext cx="1435100" cy="1120775"/>
            <a:chExt cx="1058" cy="827"/>
          </a:xfrm>
        </p:grpSpPr>
        <p:sp>
          <p:nvSpPr>
            <p:cNvPr id="33818" name="Rectangle 26"/>
            <p:cNvSpPr>
              <a:spLocks noChangeArrowheads="1"/>
            </p:cNvSpPr>
            <p:nvPr/>
          </p:nvSpPr>
          <p:spPr bwMode="auto">
            <a:xfrm>
              <a:off x="0" y="0"/>
              <a:ext cx="1058" cy="799"/>
            </a:xfrm>
            <a:prstGeom prst="rect">
              <a:avLst/>
            </a:prstGeom>
            <a:blipFill dpi="0" rotWithShape="1">
              <a:blip r:embed="rId3"/>
              <a:stretch>
                <a:fillRect b="-32416"/>
              </a:stretch>
            </a:bli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90" name="Rectangle 27"/>
            <p:cNvSpPr>
              <a:spLocks noChangeArrowheads="1"/>
            </p:cNvSpPr>
            <p:nvPr/>
          </p:nvSpPr>
          <p:spPr bwMode="auto">
            <a:xfrm>
              <a:off x="0" y="799"/>
              <a:ext cx="1058" cy="28"/>
            </a:xfrm>
            <a:prstGeom prst="rect">
              <a:avLst/>
            </a:prstGeom>
            <a:solidFill>
              <a:srgbClr val="EA5514"/>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grpSp>
      <p:sp>
        <p:nvSpPr>
          <p:cNvPr id="33820" name="Rectangle 28"/>
          <p:cNvSpPr>
            <a:spLocks noChangeArrowheads="1"/>
          </p:cNvSpPr>
          <p:nvPr/>
        </p:nvSpPr>
        <p:spPr bwMode="auto">
          <a:xfrm>
            <a:off x="2886075" y="2974975"/>
            <a:ext cx="1438275" cy="244475"/>
          </a:xfrm>
          <a:prstGeom prst="rect">
            <a:avLst/>
          </a:prstGeom>
          <a:noFill/>
          <a:ln cmpd="sng" w="6350">
            <a:solidFill>
              <a:srgbClr val="ED7D31"/>
            </a:solidFill>
            <a:miter lim="800000"/>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grpSp>
        <p:nvGrpSpPr>
          <p:cNvPr id="33821" name="Group 29"/>
          <p:cNvGrpSpPr/>
          <p:nvPr/>
        </p:nvGrpSpPr>
        <p:grpSpPr>
          <a:xfrm>
            <a:off x="4821238" y="1419225"/>
            <a:ext cx="1435100" cy="1120775"/>
            <a:chExt cx="1058" cy="827"/>
          </a:xfrm>
        </p:grpSpPr>
        <p:sp>
          <p:nvSpPr>
            <p:cNvPr id="33822" name="Rectangle 30"/>
            <p:cNvSpPr>
              <a:spLocks noChangeArrowheads="1"/>
            </p:cNvSpPr>
            <p:nvPr/>
          </p:nvSpPr>
          <p:spPr bwMode="auto">
            <a:xfrm>
              <a:off x="0" y="0"/>
              <a:ext cx="1058" cy="799"/>
            </a:xfrm>
            <a:prstGeom prst="rect">
              <a:avLst/>
            </a:prstGeom>
            <a:blipFill dpi="0" rotWithShape="1">
              <a:blip r:embed="rId4"/>
              <a:stretch>
                <a:fillRect b="-32416"/>
              </a:stretch>
            </a:bli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86" name="Rectangle 31"/>
            <p:cNvSpPr>
              <a:spLocks noChangeArrowheads="1"/>
            </p:cNvSpPr>
            <p:nvPr/>
          </p:nvSpPr>
          <p:spPr bwMode="auto">
            <a:xfrm>
              <a:off x="0" y="799"/>
              <a:ext cx="1058" cy="28"/>
            </a:xfrm>
            <a:prstGeom prst="rect">
              <a:avLst/>
            </a:prstGeom>
            <a:solidFill>
              <a:srgbClr val="FBE22D"/>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grpSp>
      <p:sp>
        <p:nvSpPr>
          <p:cNvPr id="33824" name="Rectangle 32"/>
          <p:cNvSpPr>
            <a:spLocks noChangeArrowheads="1"/>
          </p:cNvSpPr>
          <p:nvPr/>
        </p:nvSpPr>
        <p:spPr bwMode="auto">
          <a:xfrm>
            <a:off x="4819650" y="2974975"/>
            <a:ext cx="1438275" cy="244475"/>
          </a:xfrm>
          <a:prstGeom prst="rect">
            <a:avLst/>
          </a:prstGeom>
          <a:noFill/>
          <a:ln cmpd="sng" w="6350">
            <a:solidFill>
              <a:srgbClr val="FBE22D"/>
            </a:solidFill>
            <a:miter lim="800000"/>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grpSp>
        <p:nvGrpSpPr>
          <p:cNvPr id="33825" name="Group 33"/>
          <p:cNvGrpSpPr/>
          <p:nvPr/>
        </p:nvGrpSpPr>
        <p:grpSpPr>
          <a:xfrm>
            <a:off x="6754813" y="1419225"/>
            <a:ext cx="1435100" cy="1120775"/>
            <a:chExt cx="1058" cy="827"/>
          </a:xfrm>
        </p:grpSpPr>
        <p:sp>
          <p:nvSpPr>
            <p:cNvPr id="33826" name="Rectangle 34"/>
            <p:cNvSpPr>
              <a:spLocks noChangeArrowheads="1"/>
            </p:cNvSpPr>
            <p:nvPr/>
          </p:nvSpPr>
          <p:spPr bwMode="auto">
            <a:xfrm>
              <a:off x="0" y="0"/>
              <a:ext cx="1058" cy="799"/>
            </a:xfrm>
            <a:prstGeom prst="rect">
              <a:avLst/>
            </a:prstGeom>
            <a:blipFill dpi="0" rotWithShape="1">
              <a:blip r:embed="rId5"/>
              <a:stretch>
                <a:fillRect b="-32416"/>
              </a:stretch>
            </a:bli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21582" name="Rectangle 35"/>
            <p:cNvSpPr>
              <a:spLocks noChangeArrowheads="1"/>
            </p:cNvSpPr>
            <p:nvPr/>
          </p:nvSpPr>
          <p:spPr bwMode="auto">
            <a:xfrm>
              <a:off x="0" y="799"/>
              <a:ext cx="1058" cy="28"/>
            </a:xfrm>
            <a:prstGeom prst="rect">
              <a:avLst/>
            </a:prstGeom>
            <a:solidFill>
              <a:srgbClr val="A9D25A"/>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grpSp>
      <p:sp>
        <p:nvSpPr>
          <p:cNvPr id="33828" name="Rectangle 36"/>
          <p:cNvSpPr>
            <a:spLocks noChangeArrowheads="1"/>
          </p:cNvSpPr>
          <p:nvPr/>
        </p:nvSpPr>
        <p:spPr bwMode="auto">
          <a:xfrm>
            <a:off x="6753225" y="2974975"/>
            <a:ext cx="1438275" cy="244475"/>
          </a:xfrm>
          <a:prstGeom prst="rect">
            <a:avLst/>
          </a:prstGeom>
          <a:noFill/>
          <a:ln cmpd="sng" w="6350">
            <a:solidFill>
              <a:srgbClr val="A9D25A"/>
            </a:solidFill>
            <a:miter lim="800000"/>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3829" name="Rectangle 37"/>
          <p:cNvSpPr>
            <a:spLocks noChangeArrowheads="1"/>
          </p:cNvSpPr>
          <p:nvPr/>
        </p:nvSpPr>
        <p:spPr bwMode="auto">
          <a:xfrm>
            <a:off x="1249450" y="2720975"/>
            <a:ext cx="85548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200">
                <a:solidFill>
                  <a:srgbClr val="7F7F7F"/>
                </a:solidFill>
                <a:ea charset="-122" panose="020b0503020204020204" pitchFamily="34" typeface="微软雅黑"/>
              </a:rPr>
              <a:t>Frank Furious</a:t>
            </a:r>
          </a:p>
        </p:txBody>
      </p:sp>
      <p:sp>
        <p:nvSpPr>
          <p:cNvPr id="33830" name="Rectangle 38"/>
          <p:cNvSpPr>
            <a:spLocks noChangeArrowheads="1"/>
          </p:cNvSpPr>
          <p:nvPr/>
        </p:nvSpPr>
        <p:spPr bwMode="auto">
          <a:xfrm>
            <a:off x="1435100" y="3033713"/>
            <a:ext cx="4857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rgbClr val="7F7F7F"/>
                </a:solidFill>
                <a:ea charset="-122" panose="020b0503020204020204" pitchFamily="34" typeface="微软雅黑"/>
              </a:rPr>
              <a:t>Art Director</a:t>
            </a:r>
          </a:p>
        </p:txBody>
      </p:sp>
      <p:sp>
        <p:nvSpPr>
          <p:cNvPr id="33831" name="Rectangle 39"/>
          <p:cNvSpPr>
            <a:spLocks noChangeArrowheads="1"/>
          </p:cNvSpPr>
          <p:nvPr/>
        </p:nvSpPr>
        <p:spPr bwMode="auto">
          <a:xfrm>
            <a:off x="3307048" y="2720975"/>
            <a:ext cx="61537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200">
                <a:solidFill>
                  <a:srgbClr val="7F7F7F"/>
                </a:solidFill>
                <a:ea charset="-122" panose="020b0503020204020204" pitchFamily="34" typeface="微软雅黑"/>
              </a:rPr>
              <a:t>Kara Kulis</a:t>
            </a:r>
          </a:p>
        </p:txBody>
      </p:sp>
      <p:sp>
        <p:nvSpPr>
          <p:cNvPr id="33832" name="Rectangle 40"/>
          <p:cNvSpPr>
            <a:spLocks noChangeArrowheads="1"/>
          </p:cNvSpPr>
          <p:nvPr/>
        </p:nvSpPr>
        <p:spPr bwMode="auto">
          <a:xfrm>
            <a:off x="3167062" y="3033713"/>
            <a:ext cx="8937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rgbClr val="7F7F7F"/>
                </a:solidFill>
                <a:latin charset="-122" panose="020b0503020204020204" pitchFamily="34" typeface="微软雅黑"/>
                <a:ea charset="-122" panose="020b0503020204020204" pitchFamily="34" typeface="微软雅黑"/>
              </a:rPr>
              <a:t>Marketing &amp; Sales</a:t>
            </a:r>
          </a:p>
        </p:txBody>
      </p:sp>
      <p:sp>
        <p:nvSpPr>
          <p:cNvPr id="33833" name="Rectangle 41"/>
          <p:cNvSpPr>
            <a:spLocks noChangeArrowheads="1"/>
          </p:cNvSpPr>
          <p:nvPr/>
        </p:nvSpPr>
        <p:spPr bwMode="auto">
          <a:xfrm>
            <a:off x="5113400" y="2720975"/>
            <a:ext cx="86347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200">
                <a:solidFill>
                  <a:srgbClr val="7F7F7F"/>
                </a:solidFill>
                <a:ea charset="-122" panose="020b0503020204020204" pitchFamily="34" typeface="微软雅黑"/>
              </a:rPr>
              <a:t>Andrea Arkov</a:t>
            </a:r>
          </a:p>
        </p:txBody>
      </p:sp>
      <p:sp>
        <p:nvSpPr>
          <p:cNvPr id="33834" name="Rectangle 42"/>
          <p:cNvSpPr>
            <a:spLocks noChangeArrowheads="1"/>
          </p:cNvSpPr>
          <p:nvPr/>
        </p:nvSpPr>
        <p:spPr bwMode="auto">
          <a:xfrm>
            <a:off x="5215731" y="3033713"/>
            <a:ext cx="65722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rgbClr val="7F7F7F"/>
                </a:solidFill>
                <a:ea charset="-122" panose="020b0503020204020204" pitchFamily="34" typeface="微软雅黑"/>
              </a:rPr>
              <a:t>Public Relations</a:t>
            </a:r>
          </a:p>
        </p:txBody>
      </p:sp>
      <p:sp>
        <p:nvSpPr>
          <p:cNvPr id="33835" name="Rectangle 43"/>
          <p:cNvSpPr>
            <a:spLocks noChangeArrowheads="1"/>
          </p:cNvSpPr>
          <p:nvPr/>
        </p:nvSpPr>
        <p:spPr bwMode="auto">
          <a:xfrm>
            <a:off x="6999424" y="2722563"/>
            <a:ext cx="96492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200">
                <a:solidFill>
                  <a:srgbClr val="7F7F7F"/>
                </a:solidFill>
                <a:ea charset="-122" panose="020b0503020204020204" pitchFamily="34" typeface="微软雅黑"/>
              </a:rPr>
              <a:t>Harold Houdini</a:t>
            </a:r>
          </a:p>
        </p:txBody>
      </p:sp>
      <p:sp>
        <p:nvSpPr>
          <p:cNvPr id="33836" name="Rectangle 44"/>
          <p:cNvSpPr>
            <a:spLocks noChangeArrowheads="1"/>
          </p:cNvSpPr>
          <p:nvPr/>
        </p:nvSpPr>
        <p:spPr bwMode="auto">
          <a:xfrm>
            <a:off x="7288212" y="3035300"/>
            <a:ext cx="3857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rgbClr val="7F7F7F"/>
                </a:solidFill>
                <a:ea charset="-122" panose="020b0503020204020204" pitchFamily="34" typeface="微软雅黑"/>
              </a:rPr>
              <a:t>Designer </a:t>
            </a:r>
          </a:p>
        </p:txBody>
      </p:sp>
      <p:sp>
        <p:nvSpPr>
          <p:cNvPr id="33837" name="Rectangle 45"/>
          <p:cNvSpPr>
            <a:spLocks noChangeArrowheads="1"/>
          </p:cNvSpPr>
          <p:nvPr/>
        </p:nvSpPr>
        <p:spPr bwMode="auto">
          <a:xfrm>
            <a:off x="1012825" y="3403600"/>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800">
                <a:solidFill>
                  <a:schemeClr val="tx1">
                    <a:lumMod val="50000"/>
                    <a:lumOff val="50000"/>
                  </a:schemeClr>
                </a:solidFill>
                <a:latin typeface="+mn-lt"/>
                <a:ea charset="-122" panose="020b0503020204020204" pitchFamily="34" typeface="微软雅黑"/>
              </a:rPr>
              <a:t>We have many PowerPoint templates that has been specifically designed to help anyone that is stepping into the world of PowerPoint for the very first time. </a:t>
            </a:r>
          </a:p>
        </p:txBody>
      </p:sp>
      <p:grpSp>
        <p:nvGrpSpPr>
          <p:cNvPr id="2" name="组合 1"/>
          <p:cNvGrpSpPr/>
          <p:nvPr/>
        </p:nvGrpSpPr>
        <p:grpSpPr>
          <a:xfrm>
            <a:off x="993775" y="4267200"/>
            <a:ext cx="195263" cy="196850"/>
            <a:chOff x="993775" y="4122738"/>
            <a:chExt cx="195263" cy="196850"/>
          </a:xfrm>
        </p:grpSpPr>
        <p:sp>
          <p:nvSpPr>
            <p:cNvPr id="21577" name="Oval 47"/>
            <p:cNvSpPr>
              <a:spLocks noChangeArrowheads="1"/>
            </p:cNvSpPr>
            <p:nvPr/>
          </p:nvSpPr>
          <p:spPr bwMode="auto">
            <a:xfrm>
              <a:off x="993775" y="4122738"/>
              <a:ext cx="195263" cy="196850"/>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78" name="Freeform 48"/>
            <p:cNvSpPr/>
            <p:nvPr/>
          </p:nvSpPr>
          <p:spPr bwMode="auto">
            <a:xfrm>
              <a:off x="1047750" y="4186238"/>
              <a:ext cx="87313" cy="68263"/>
            </a:xfrm>
            <a:custGeom>
              <a:gdLst>
                <a:gd fmla="*/ 87313 w 39" name="T0"/>
                <a:gd fmla="*/ 8808 h 31" name="T1"/>
                <a:gd fmla="*/ 76119 w 39" name="T2"/>
                <a:gd fmla="*/ 11010 h 31" name="T3"/>
                <a:gd fmla="*/ 85074 w 39" name="T4"/>
                <a:gd fmla="*/ 2202 h 31" name="T5"/>
                <a:gd fmla="*/ 73880 w 39" name="T6"/>
                <a:gd fmla="*/ 6606 h 31" name="T7"/>
                <a:gd fmla="*/ 60447 w 39" name="T8"/>
                <a:gd fmla="*/ 0 h 31" name="T9"/>
                <a:gd fmla="*/ 42537 w 39" name="T10"/>
                <a:gd fmla="*/ 17616 h 31" name="T11"/>
                <a:gd fmla="*/ 42537 w 39" name="T12"/>
                <a:gd fmla="*/ 22020 h 31" name="T13"/>
                <a:gd fmla="*/ 6716 w 39" name="T14"/>
                <a:gd fmla="*/ 4404 h 31" name="T15"/>
                <a:gd fmla="*/ 4478 w 39" name="T16"/>
                <a:gd fmla="*/ 11010 h 31" name="T17"/>
                <a:gd fmla="*/ 13433 w 39" name="T18"/>
                <a:gd fmla="*/ 26424 h 31" name="T19"/>
                <a:gd fmla="*/ 4478 w 39" name="T20"/>
                <a:gd fmla="*/ 24222 h 31" name="T21"/>
                <a:gd fmla="*/ 4478 w 39" name="T22"/>
                <a:gd fmla="*/ 24222 h 31" name="T23"/>
                <a:gd fmla="*/ 17910 w 39" name="T24"/>
                <a:gd fmla="*/ 41839 h 31" name="T25"/>
                <a:gd fmla="*/ 13433 w 39" name="T26"/>
                <a:gd fmla="*/ 41839 h 31" name="T27"/>
                <a:gd fmla="*/ 11194 w 39" name="T28"/>
                <a:gd fmla="*/ 41839 h 31" name="T29"/>
                <a:gd fmla="*/ 26866 w 39" name="T30"/>
                <a:gd fmla="*/ 52849 h 31" name="T31"/>
                <a:gd fmla="*/ 4478 w 39" name="T32"/>
                <a:gd fmla="*/ 61657 h 31" name="T33"/>
                <a:gd fmla="*/ 0 w 39" name="T34"/>
                <a:gd fmla="*/ 61657 h 31" name="T35"/>
                <a:gd fmla="*/ 29104 w 39" name="T36"/>
                <a:gd fmla="*/ 68263 h 31" name="T37"/>
                <a:gd fmla="*/ 78358 w 39" name="T38"/>
                <a:gd fmla="*/ 19818 h 31" name="T39"/>
                <a:gd fmla="*/ 78358 w 39" name="T40"/>
                <a:gd fmla="*/ 17616 h 31" name="T41"/>
                <a:gd fmla="*/ 87313 w 39" name="T42"/>
                <a:gd fmla="*/ 8808 h 3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 name="组合 2"/>
          <p:cNvGrpSpPr/>
          <p:nvPr/>
        </p:nvGrpSpPr>
        <p:grpSpPr>
          <a:xfrm>
            <a:off x="1363663" y="4267200"/>
            <a:ext cx="195262" cy="196850"/>
            <a:chOff x="1363663" y="4122738"/>
            <a:chExt cx="195262" cy="196850"/>
          </a:xfrm>
        </p:grpSpPr>
        <p:sp>
          <p:nvSpPr>
            <p:cNvPr id="21575" name="Oval 50"/>
            <p:cNvSpPr>
              <a:spLocks noChangeArrowheads="1"/>
            </p:cNvSpPr>
            <p:nvPr/>
          </p:nvSpPr>
          <p:spPr bwMode="auto">
            <a:xfrm>
              <a:off x="1363663" y="4122738"/>
              <a:ext cx="195262" cy="196850"/>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76" name="Freeform 51"/>
            <p:cNvSpPr/>
            <p:nvPr/>
          </p:nvSpPr>
          <p:spPr bwMode="auto">
            <a:xfrm>
              <a:off x="1439863" y="4176713"/>
              <a:ext cx="46037" cy="88900"/>
            </a:xfrm>
            <a:custGeom>
              <a:gdLst>
                <a:gd fmla="*/ 9207 w 20" name="T0"/>
                <a:gd fmla="*/ 50149 h 39" name="T1"/>
                <a:gd fmla="*/ 9207 w 20" name="T2"/>
                <a:gd fmla="*/ 88900 h 39" name="T3"/>
                <a:gd fmla="*/ 29924 w 20" name="T4"/>
                <a:gd fmla="*/ 88900 h 39" name="T5"/>
                <a:gd fmla="*/ 29924 w 20" name="T6"/>
                <a:gd fmla="*/ 50149 h 39" name="T7"/>
                <a:gd fmla="*/ 41433 w 20" name="T8"/>
                <a:gd fmla="*/ 50149 h 39" name="T9"/>
                <a:gd fmla="*/ 46037 w 20" name="T10"/>
                <a:gd fmla="*/ 34192 h 39" name="T11"/>
                <a:gd fmla="*/ 29924 w 20" name="T12"/>
                <a:gd fmla="*/ 34192 h 39" name="T13"/>
                <a:gd fmla="*/ 29924 w 20" name="T14"/>
                <a:gd fmla="*/ 20515 h 39" name="T15"/>
                <a:gd fmla="*/ 32226 w 20" name="T16"/>
                <a:gd fmla="*/ 18236 h 39" name="T17"/>
                <a:gd fmla="*/ 41433 w 20" name="T18"/>
                <a:gd fmla="*/ 18236 h 39" name="T19"/>
                <a:gd fmla="*/ 41433 w 20" name="T20"/>
                <a:gd fmla="*/ 0 h 39" name="T21"/>
                <a:gd fmla="*/ 25320 w 20" name="T22"/>
                <a:gd fmla="*/ 0 h 39" name="T23"/>
                <a:gd fmla="*/ 9207 w 20" name="T24"/>
                <a:gd fmla="*/ 15956 h 39" name="T25"/>
                <a:gd fmla="*/ 9207 w 20" name="T26"/>
                <a:gd fmla="*/ 31913 h 39" name="T27"/>
                <a:gd fmla="*/ 0 w 20" name="T28"/>
                <a:gd fmla="*/ 31913 h 39" name="T29"/>
                <a:gd fmla="*/ 0 w 20" name="T30"/>
                <a:gd fmla="*/ 50149 h 39" name="T31"/>
                <a:gd fmla="*/ 9207 w 20" name="T32"/>
                <a:gd fmla="*/ 50149 h 3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5" name="组合 4"/>
          <p:cNvGrpSpPr/>
          <p:nvPr/>
        </p:nvGrpSpPr>
        <p:grpSpPr>
          <a:xfrm>
            <a:off x="2192338" y="4267200"/>
            <a:ext cx="195262" cy="196850"/>
            <a:chOff x="2192338" y="4122738"/>
            <a:chExt cx="195262" cy="196850"/>
          </a:xfrm>
        </p:grpSpPr>
        <p:sp>
          <p:nvSpPr>
            <p:cNvPr id="21573" name="Oval 53"/>
            <p:cNvSpPr>
              <a:spLocks noChangeArrowheads="1"/>
            </p:cNvSpPr>
            <p:nvPr/>
          </p:nvSpPr>
          <p:spPr bwMode="auto">
            <a:xfrm>
              <a:off x="2192338" y="4122738"/>
              <a:ext cx="195262" cy="196850"/>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74" name="Freeform 54"/>
            <p:cNvSpPr>
              <a:spLocks noEditPoints="1"/>
            </p:cNvSpPr>
            <p:nvPr/>
          </p:nvSpPr>
          <p:spPr bwMode="auto">
            <a:xfrm>
              <a:off x="2246313" y="4176713"/>
              <a:ext cx="87312" cy="88900"/>
            </a:xfrm>
            <a:custGeom>
              <a:gdLst>
                <a:gd fmla="*/ 44775 w 39" name="T0"/>
                <a:gd fmla="*/ 88900 h 39" name="T1"/>
                <a:gd fmla="*/ 0 w 39" name="T2"/>
                <a:gd fmla="*/ 45590 h 39" name="T3"/>
                <a:gd fmla="*/ 44775 w 39" name="T4"/>
                <a:gd fmla="*/ 0 h 39" name="T5"/>
                <a:gd fmla="*/ 87312 w 39" name="T6"/>
                <a:gd fmla="*/ 45590 h 39" name="T7"/>
                <a:gd fmla="*/ 44775 w 39" name="T8"/>
                <a:gd fmla="*/ 88900 h 39" name="T9"/>
                <a:gd fmla="*/ 80596 w 39" name="T10"/>
                <a:gd fmla="*/ 50149 h 39" name="T11"/>
                <a:gd fmla="*/ 58208 w 39" name="T12"/>
                <a:gd fmla="*/ 50149 h 39" name="T13"/>
                <a:gd fmla="*/ 64924 w 39" name="T14"/>
                <a:gd fmla="*/ 75223 h 39" name="T15"/>
                <a:gd fmla="*/ 80596 w 39" name="T16"/>
                <a:gd fmla="*/ 50149 h 39" name="T17"/>
                <a:gd fmla="*/ 58208 w 39" name="T18"/>
                <a:gd fmla="*/ 79782 h 39" name="T19"/>
                <a:gd fmla="*/ 51492 w 39" name="T20"/>
                <a:gd fmla="*/ 50149 h 39" name="T21"/>
                <a:gd fmla="*/ 49253 w 39" name="T22"/>
                <a:gd fmla="*/ 50149 h 39" name="T23"/>
                <a:gd fmla="*/ 22388 w 39" name="T24"/>
                <a:gd fmla="*/ 75223 h 39" name="T25"/>
                <a:gd fmla="*/ 44775 w 39" name="T26"/>
                <a:gd fmla="*/ 82062 h 39" name="T27"/>
                <a:gd fmla="*/ 58208 w 39" name="T28"/>
                <a:gd fmla="*/ 79782 h 39" name="T29"/>
                <a:gd fmla="*/ 15671 w 39" name="T30"/>
                <a:gd fmla="*/ 70664 h 39" name="T31"/>
                <a:gd fmla="*/ 47014 w 39" name="T32"/>
                <a:gd fmla="*/ 45590 h 39" name="T33"/>
                <a:gd fmla="*/ 47014 w 39" name="T34"/>
                <a:gd fmla="*/ 45590 h 39" name="T35"/>
                <a:gd fmla="*/ 44775 w 39" name="T36"/>
                <a:gd fmla="*/ 38751 h 39" name="T37"/>
                <a:gd fmla="*/ 6716 w 39" name="T38"/>
                <a:gd fmla="*/ 43310 h 39" name="T39"/>
                <a:gd fmla="*/ 6716 w 39" name="T40"/>
                <a:gd fmla="*/ 45590 h 39" name="T41"/>
                <a:gd fmla="*/ 15671 w 39" name="T42"/>
                <a:gd fmla="*/ 70664 h 39" name="T43"/>
                <a:gd fmla="*/ 8955 w 39" name="T44"/>
                <a:gd fmla="*/ 36472 h 39" name="T45"/>
                <a:gd fmla="*/ 42537 w 39" name="T46"/>
                <a:gd fmla="*/ 31913 h 39" name="T47"/>
                <a:gd fmla="*/ 29104 w 39" name="T48"/>
                <a:gd fmla="*/ 11397 h 39" name="T49"/>
                <a:gd fmla="*/ 8955 w 39" name="T50"/>
                <a:gd fmla="*/ 36472 h 39" name="T51"/>
                <a:gd fmla="*/ 35820 w 39" name="T52"/>
                <a:gd fmla="*/ 9118 h 39" name="T53"/>
                <a:gd fmla="*/ 49253 w 39" name="T54"/>
                <a:gd fmla="*/ 29633 h 39" name="T55"/>
                <a:gd fmla="*/ 69402 w 39" name="T56"/>
                <a:gd fmla="*/ 15956 h 39" name="T57"/>
                <a:gd fmla="*/ 44775 w 39" name="T58"/>
                <a:gd fmla="*/ 6838 h 39" name="T59"/>
                <a:gd fmla="*/ 35820 w 39" name="T60"/>
                <a:gd fmla="*/ 9118 h 39" name="T61"/>
                <a:gd fmla="*/ 71641 w 39" name="T62"/>
                <a:gd fmla="*/ 20515 h 39" name="T63"/>
                <a:gd fmla="*/ 51492 w 39" name="T64"/>
                <a:gd fmla="*/ 36472 h 39" name="T65"/>
                <a:gd fmla="*/ 53730 w 39" name="T66"/>
                <a:gd fmla="*/ 41031 h 39" name="T67"/>
                <a:gd fmla="*/ 55969 w 39" name="T68"/>
                <a:gd fmla="*/ 43310 h 39" name="T69"/>
                <a:gd fmla="*/ 80596 w 39" name="T70"/>
                <a:gd fmla="*/ 45590 h 39" name="T71"/>
                <a:gd fmla="*/ 71641 w 39" name="T72"/>
                <a:gd fmla="*/ 20515 h 3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 name="组合 3"/>
          <p:cNvGrpSpPr/>
          <p:nvPr/>
        </p:nvGrpSpPr>
        <p:grpSpPr>
          <a:xfrm>
            <a:off x="1776413" y="4267200"/>
            <a:ext cx="196850" cy="196850"/>
            <a:chOff x="1776413" y="4122738"/>
            <a:chExt cx="196850" cy="196850"/>
          </a:xfrm>
        </p:grpSpPr>
        <p:sp>
          <p:nvSpPr>
            <p:cNvPr id="21571" name="Oval 56"/>
            <p:cNvSpPr>
              <a:spLocks noChangeArrowheads="1"/>
            </p:cNvSpPr>
            <p:nvPr/>
          </p:nvSpPr>
          <p:spPr bwMode="auto">
            <a:xfrm>
              <a:off x="1776413" y="4122738"/>
              <a:ext cx="196850" cy="196850"/>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72" name="Freeform 57"/>
            <p:cNvSpPr>
              <a:spLocks noEditPoints="1"/>
            </p:cNvSpPr>
            <p:nvPr/>
          </p:nvSpPr>
          <p:spPr bwMode="auto">
            <a:xfrm>
              <a:off x="1830388" y="4170363"/>
              <a:ext cx="88900" cy="84138"/>
            </a:xfrm>
            <a:custGeom>
              <a:gdLst>
                <a:gd fmla="*/ 20515 w 39" name="T0"/>
                <a:gd fmla="*/ 8857 h 38" name="T1"/>
                <a:gd fmla="*/ 11397 w 39" name="T2"/>
                <a:gd fmla="*/ 17713 h 38" name="T3"/>
                <a:gd fmla="*/ 0 w 39" name="T4"/>
                <a:gd fmla="*/ 8857 h 38" name="T5"/>
                <a:gd fmla="*/ 11397 w 39" name="T6"/>
                <a:gd fmla="*/ 0 h 38" name="T7"/>
                <a:gd fmla="*/ 20515 w 39" name="T8"/>
                <a:gd fmla="*/ 8857 h 38" name="T9"/>
                <a:gd fmla="*/ 2279 w 39" name="T10"/>
                <a:gd fmla="*/ 84138 h 38" name="T11"/>
                <a:gd fmla="*/ 2279 w 39" name="T12"/>
                <a:gd fmla="*/ 26570 h 38" name="T13"/>
                <a:gd fmla="*/ 20515 w 39" name="T14"/>
                <a:gd fmla="*/ 26570 h 38" name="T15"/>
                <a:gd fmla="*/ 20515 w 39" name="T16"/>
                <a:gd fmla="*/ 84138 h 38" name="T17"/>
                <a:gd fmla="*/ 2279 w 39" name="T18"/>
                <a:gd fmla="*/ 84138 h 38" name="T19"/>
                <a:gd fmla="*/ 31913 w 39" name="T20"/>
                <a:gd fmla="*/ 44283 h 38" name="T21"/>
                <a:gd fmla="*/ 31913 w 39" name="T22"/>
                <a:gd fmla="*/ 26570 h 38" name="T23"/>
                <a:gd fmla="*/ 47869 w 39" name="T24"/>
                <a:gd fmla="*/ 26570 h 38" name="T25"/>
                <a:gd fmla="*/ 47869 w 39" name="T26"/>
                <a:gd fmla="*/ 33212 h 38" name="T27"/>
                <a:gd fmla="*/ 47869 w 39" name="T28"/>
                <a:gd fmla="*/ 33212 h 38" name="T29"/>
                <a:gd fmla="*/ 66105 w 39" name="T30"/>
                <a:gd fmla="*/ 24356 h 38" name="T31"/>
                <a:gd fmla="*/ 88900 w 39" name="T32"/>
                <a:gd fmla="*/ 48711 h 38" name="T33"/>
                <a:gd fmla="*/ 88900 w 39" name="T34"/>
                <a:gd fmla="*/ 84138 h 38" name="T35"/>
                <a:gd fmla="*/ 70664 w 39" name="T36"/>
                <a:gd fmla="*/ 84138 h 38" name="T37"/>
                <a:gd fmla="*/ 70664 w 39" name="T38"/>
                <a:gd fmla="*/ 50926 h 38" name="T39"/>
                <a:gd fmla="*/ 59267 w 39" name="T40"/>
                <a:gd fmla="*/ 39855 h 38" name="T41"/>
                <a:gd fmla="*/ 50149 w 39" name="T42"/>
                <a:gd fmla="*/ 46497 h 38" name="T43"/>
                <a:gd fmla="*/ 50149 w 39" name="T44"/>
                <a:gd fmla="*/ 50926 h 38" name="T45"/>
                <a:gd fmla="*/ 50149 w 39" name="T46"/>
                <a:gd fmla="*/ 84138 h 38" name="T47"/>
                <a:gd fmla="*/ 31913 w 39" name="T48"/>
                <a:gd fmla="*/ 84138 h 38" name="T49"/>
                <a:gd fmla="*/ 31913 w 39" name="T50"/>
                <a:gd fmla="*/ 44283 h 3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3850" name="Rectangle 58"/>
          <p:cNvSpPr>
            <a:spLocks noChangeArrowheads="1"/>
          </p:cNvSpPr>
          <p:nvPr/>
        </p:nvSpPr>
        <p:spPr bwMode="auto">
          <a:xfrm>
            <a:off x="2943225" y="3403600"/>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800">
                <a:solidFill>
                  <a:schemeClr val="tx1">
                    <a:lumMod val="50000"/>
                    <a:lumOff val="50000"/>
                  </a:schemeClr>
                </a:solidFill>
                <a:latin typeface="+mn-lt"/>
                <a:ea charset="-122" panose="020b0503020204020204" pitchFamily="34" typeface="微软雅黑"/>
              </a:rPr>
              <a:t>We have many PowerPoint templates that has been specifically designed to help anyone that is stepping into the world of PowerPoint for the very first time. </a:t>
            </a:r>
          </a:p>
        </p:txBody>
      </p:sp>
      <p:grpSp>
        <p:nvGrpSpPr>
          <p:cNvPr id="6" name="组合 5"/>
          <p:cNvGrpSpPr/>
          <p:nvPr/>
        </p:nvGrpSpPr>
        <p:grpSpPr>
          <a:xfrm>
            <a:off x="2924175" y="4267200"/>
            <a:ext cx="195263" cy="196850"/>
            <a:chOff x="2924175" y="4122738"/>
            <a:chExt cx="195263" cy="196850"/>
          </a:xfrm>
        </p:grpSpPr>
        <p:sp>
          <p:nvSpPr>
            <p:cNvPr id="21569" name="Oval 60"/>
            <p:cNvSpPr>
              <a:spLocks noChangeArrowheads="1"/>
            </p:cNvSpPr>
            <p:nvPr/>
          </p:nvSpPr>
          <p:spPr bwMode="auto">
            <a:xfrm>
              <a:off x="2924175" y="4122738"/>
              <a:ext cx="195263" cy="196850"/>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70" name="Freeform 61"/>
            <p:cNvSpPr/>
            <p:nvPr/>
          </p:nvSpPr>
          <p:spPr bwMode="auto">
            <a:xfrm>
              <a:off x="2978150" y="4186238"/>
              <a:ext cx="87313" cy="68263"/>
            </a:xfrm>
            <a:custGeom>
              <a:gdLst>
                <a:gd fmla="*/ 87313 w 39" name="T0"/>
                <a:gd fmla="*/ 8808 h 31" name="T1"/>
                <a:gd fmla="*/ 76119 w 39" name="T2"/>
                <a:gd fmla="*/ 11010 h 31" name="T3"/>
                <a:gd fmla="*/ 85074 w 39" name="T4"/>
                <a:gd fmla="*/ 2202 h 31" name="T5"/>
                <a:gd fmla="*/ 73880 w 39" name="T6"/>
                <a:gd fmla="*/ 6606 h 31" name="T7"/>
                <a:gd fmla="*/ 60447 w 39" name="T8"/>
                <a:gd fmla="*/ 0 h 31" name="T9"/>
                <a:gd fmla="*/ 42537 w 39" name="T10"/>
                <a:gd fmla="*/ 17616 h 31" name="T11"/>
                <a:gd fmla="*/ 42537 w 39" name="T12"/>
                <a:gd fmla="*/ 22020 h 31" name="T13"/>
                <a:gd fmla="*/ 6716 w 39" name="T14"/>
                <a:gd fmla="*/ 4404 h 31" name="T15"/>
                <a:gd fmla="*/ 4478 w 39" name="T16"/>
                <a:gd fmla="*/ 11010 h 31" name="T17"/>
                <a:gd fmla="*/ 13433 w 39" name="T18"/>
                <a:gd fmla="*/ 26424 h 31" name="T19"/>
                <a:gd fmla="*/ 4478 w 39" name="T20"/>
                <a:gd fmla="*/ 24222 h 31" name="T21"/>
                <a:gd fmla="*/ 4478 w 39" name="T22"/>
                <a:gd fmla="*/ 24222 h 31" name="T23"/>
                <a:gd fmla="*/ 17910 w 39" name="T24"/>
                <a:gd fmla="*/ 41839 h 31" name="T25"/>
                <a:gd fmla="*/ 13433 w 39" name="T26"/>
                <a:gd fmla="*/ 41839 h 31" name="T27"/>
                <a:gd fmla="*/ 11194 w 39" name="T28"/>
                <a:gd fmla="*/ 41839 h 31" name="T29"/>
                <a:gd fmla="*/ 26866 w 39" name="T30"/>
                <a:gd fmla="*/ 52849 h 31" name="T31"/>
                <a:gd fmla="*/ 4478 w 39" name="T32"/>
                <a:gd fmla="*/ 61657 h 31" name="T33"/>
                <a:gd fmla="*/ 0 w 39" name="T34"/>
                <a:gd fmla="*/ 61657 h 31" name="T35"/>
                <a:gd fmla="*/ 29104 w 39" name="T36"/>
                <a:gd fmla="*/ 68263 h 31" name="T37"/>
                <a:gd fmla="*/ 78358 w 39" name="T38"/>
                <a:gd fmla="*/ 19818 h 31" name="T39"/>
                <a:gd fmla="*/ 78358 w 39" name="T40"/>
                <a:gd fmla="*/ 17616 h 31" name="T41"/>
                <a:gd fmla="*/ 87313 w 39" name="T42"/>
                <a:gd fmla="*/ 8808 h 3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7" name="组合 6"/>
          <p:cNvGrpSpPr/>
          <p:nvPr/>
        </p:nvGrpSpPr>
        <p:grpSpPr>
          <a:xfrm>
            <a:off x="3294063" y="4267200"/>
            <a:ext cx="195262" cy="196850"/>
            <a:chOff x="3294063" y="4122738"/>
            <a:chExt cx="195262" cy="196850"/>
          </a:xfrm>
        </p:grpSpPr>
        <p:sp>
          <p:nvSpPr>
            <p:cNvPr id="21567" name="Oval 63"/>
            <p:cNvSpPr>
              <a:spLocks noChangeArrowheads="1"/>
            </p:cNvSpPr>
            <p:nvPr/>
          </p:nvSpPr>
          <p:spPr bwMode="auto">
            <a:xfrm>
              <a:off x="3294063" y="4122738"/>
              <a:ext cx="195262" cy="196850"/>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68" name="Freeform 64"/>
            <p:cNvSpPr/>
            <p:nvPr/>
          </p:nvSpPr>
          <p:spPr bwMode="auto">
            <a:xfrm>
              <a:off x="3370263" y="4176713"/>
              <a:ext cx="46037" cy="88900"/>
            </a:xfrm>
            <a:custGeom>
              <a:gdLst>
                <a:gd fmla="*/ 9207 w 20" name="T0"/>
                <a:gd fmla="*/ 50149 h 39" name="T1"/>
                <a:gd fmla="*/ 9207 w 20" name="T2"/>
                <a:gd fmla="*/ 88900 h 39" name="T3"/>
                <a:gd fmla="*/ 29924 w 20" name="T4"/>
                <a:gd fmla="*/ 88900 h 39" name="T5"/>
                <a:gd fmla="*/ 29924 w 20" name="T6"/>
                <a:gd fmla="*/ 50149 h 39" name="T7"/>
                <a:gd fmla="*/ 41433 w 20" name="T8"/>
                <a:gd fmla="*/ 50149 h 39" name="T9"/>
                <a:gd fmla="*/ 46037 w 20" name="T10"/>
                <a:gd fmla="*/ 34192 h 39" name="T11"/>
                <a:gd fmla="*/ 29924 w 20" name="T12"/>
                <a:gd fmla="*/ 34192 h 39" name="T13"/>
                <a:gd fmla="*/ 29924 w 20" name="T14"/>
                <a:gd fmla="*/ 20515 h 39" name="T15"/>
                <a:gd fmla="*/ 32226 w 20" name="T16"/>
                <a:gd fmla="*/ 18236 h 39" name="T17"/>
                <a:gd fmla="*/ 41433 w 20" name="T18"/>
                <a:gd fmla="*/ 18236 h 39" name="T19"/>
                <a:gd fmla="*/ 41433 w 20" name="T20"/>
                <a:gd fmla="*/ 0 h 39" name="T21"/>
                <a:gd fmla="*/ 25320 w 20" name="T22"/>
                <a:gd fmla="*/ 0 h 39" name="T23"/>
                <a:gd fmla="*/ 9207 w 20" name="T24"/>
                <a:gd fmla="*/ 15956 h 39" name="T25"/>
                <a:gd fmla="*/ 9207 w 20" name="T26"/>
                <a:gd fmla="*/ 31913 h 39" name="T27"/>
                <a:gd fmla="*/ 0 w 20" name="T28"/>
                <a:gd fmla="*/ 31913 h 39" name="T29"/>
                <a:gd fmla="*/ 0 w 20" name="T30"/>
                <a:gd fmla="*/ 50149 h 39" name="T31"/>
                <a:gd fmla="*/ 9207 w 20" name="T32"/>
                <a:gd fmla="*/ 50149 h 3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9" name="组合 8"/>
          <p:cNvGrpSpPr/>
          <p:nvPr/>
        </p:nvGrpSpPr>
        <p:grpSpPr>
          <a:xfrm>
            <a:off x="4122738" y="4267200"/>
            <a:ext cx="195262" cy="196850"/>
            <a:chOff x="4122738" y="4122738"/>
            <a:chExt cx="195262" cy="196850"/>
          </a:xfrm>
        </p:grpSpPr>
        <p:sp>
          <p:nvSpPr>
            <p:cNvPr id="21565" name="Oval 66"/>
            <p:cNvSpPr>
              <a:spLocks noChangeArrowheads="1"/>
            </p:cNvSpPr>
            <p:nvPr/>
          </p:nvSpPr>
          <p:spPr bwMode="auto">
            <a:xfrm>
              <a:off x="4122738" y="4122738"/>
              <a:ext cx="195262" cy="196850"/>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66" name="Freeform 67"/>
            <p:cNvSpPr>
              <a:spLocks noEditPoints="1"/>
            </p:cNvSpPr>
            <p:nvPr/>
          </p:nvSpPr>
          <p:spPr bwMode="auto">
            <a:xfrm>
              <a:off x="4176713" y="4176713"/>
              <a:ext cx="87312" cy="88900"/>
            </a:xfrm>
            <a:custGeom>
              <a:gdLst>
                <a:gd fmla="*/ 44775 w 39" name="T0"/>
                <a:gd fmla="*/ 88900 h 39" name="T1"/>
                <a:gd fmla="*/ 0 w 39" name="T2"/>
                <a:gd fmla="*/ 45590 h 39" name="T3"/>
                <a:gd fmla="*/ 44775 w 39" name="T4"/>
                <a:gd fmla="*/ 0 h 39" name="T5"/>
                <a:gd fmla="*/ 87312 w 39" name="T6"/>
                <a:gd fmla="*/ 45590 h 39" name="T7"/>
                <a:gd fmla="*/ 44775 w 39" name="T8"/>
                <a:gd fmla="*/ 88900 h 39" name="T9"/>
                <a:gd fmla="*/ 80596 w 39" name="T10"/>
                <a:gd fmla="*/ 50149 h 39" name="T11"/>
                <a:gd fmla="*/ 58208 w 39" name="T12"/>
                <a:gd fmla="*/ 50149 h 39" name="T13"/>
                <a:gd fmla="*/ 64924 w 39" name="T14"/>
                <a:gd fmla="*/ 75223 h 39" name="T15"/>
                <a:gd fmla="*/ 80596 w 39" name="T16"/>
                <a:gd fmla="*/ 50149 h 39" name="T17"/>
                <a:gd fmla="*/ 58208 w 39" name="T18"/>
                <a:gd fmla="*/ 79782 h 39" name="T19"/>
                <a:gd fmla="*/ 51492 w 39" name="T20"/>
                <a:gd fmla="*/ 50149 h 39" name="T21"/>
                <a:gd fmla="*/ 49253 w 39" name="T22"/>
                <a:gd fmla="*/ 50149 h 39" name="T23"/>
                <a:gd fmla="*/ 22388 w 39" name="T24"/>
                <a:gd fmla="*/ 75223 h 39" name="T25"/>
                <a:gd fmla="*/ 44775 w 39" name="T26"/>
                <a:gd fmla="*/ 82062 h 39" name="T27"/>
                <a:gd fmla="*/ 58208 w 39" name="T28"/>
                <a:gd fmla="*/ 79782 h 39" name="T29"/>
                <a:gd fmla="*/ 15671 w 39" name="T30"/>
                <a:gd fmla="*/ 70664 h 39" name="T31"/>
                <a:gd fmla="*/ 47014 w 39" name="T32"/>
                <a:gd fmla="*/ 45590 h 39" name="T33"/>
                <a:gd fmla="*/ 47014 w 39" name="T34"/>
                <a:gd fmla="*/ 45590 h 39" name="T35"/>
                <a:gd fmla="*/ 44775 w 39" name="T36"/>
                <a:gd fmla="*/ 38751 h 39" name="T37"/>
                <a:gd fmla="*/ 6716 w 39" name="T38"/>
                <a:gd fmla="*/ 43310 h 39" name="T39"/>
                <a:gd fmla="*/ 6716 w 39" name="T40"/>
                <a:gd fmla="*/ 45590 h 39" name="T41"/>
                <a:gd fmla="*/ 15671 w 39" name="T42"/>
                <a:gd fmla="*/ 70664 h 39" name="T43"/>
                <a:gd fmla="*/ 8955 w 39" name="T44"/>
                <a:gd fmla="*/ 36472 h 39" name="T45"/>
                <a:gd fmla="*/ 42537 w 39" name="T46"/>
                <a:gd fmla="*/ 31913 h 39" name="T47"/>
                <a:gd fmla="*/ 29104 w 39" name="T48"/>
                <a:gd fmla="*/ 11397 h 39" name="T49"/>
                <a:gd fmla="*/ 8955 w 39" name="T50"/>
                <a:gd fmla="*/ 36472 h 39" name="T51"/>
                <a:gd fmla="*/ 35820 w 39" name="T52"/>
                <a:gd fmla="*/ 9118 h 39" name="T53"/>
                <a:gd fmla="*/ 49253 w 39" name="T54"/>
                <a:gd fmla="*/ 29633 h 39" name="T55"/>
                <a:gd fmla="*/ 69402 w 39" name="T56"/>
                <a:gd fmla="*/ 15956 h 39" name="T57"/>
                <a:gd fmla="*/ 44775 w 39" name="T58"/>
                <a:gd fmla="*/ 6838 h 39" name="T59"/>
                <a:gd fmla="*/ 35820 w 39" name="T60"/>
                <a:gd fmla="*/ 9118 h 39" name="T61"/>
                <a:gd fmla="*/ 71641 w 39" name="T62"/>
                <a:gd fmla="*/ 20515 h 39" name="T63"/>
                <a:gd fmla="*/ 51492 w 39" name="T64"/>
                <a:gd fmla="*/ 36472 h 39" name="T65"/>
                <a:gd fmla="*/ 53730 w 39" name="T66"/>
                <a:gd fmla="*/ 41031 h 39" name="T67"/>
                <a:gd fmla="*/ 55969 w 39" name="T68"/>
                <a:gd fmla="*/ 43310 h 39" name="T69"/>
                <a:gd fmla="*/ 80596 w 39" name="T70"/>
                <a:gd fmla="*/ 45590 h 39" name="T71"/>
                <a:gd fmla="*/ 71641 w 39" name="T72"/>
                <a:gd fmla="*/ 20515 h 3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8" name="组合 7"/>
          <p:cNvGrpSpPr/>
          <p:nvPr/>
        </p:nvGrpSpPr>
        <p:grpSpPr>
          <a:xfrm>
            <a:off x="3706813" y="4267200"/>
            <a:ext cx="196850" cy="196850"/>
            <a:chOff x="3706813" y="4122738"/>
            <a:chExt cx="196850" cy="196850"/>
          </a:xfrm>
        </p:grpSpPr>
        <p:sp>
          <p:nvSpPr>
            <p:cNvPr id="21563" name="Oval 69"/>
            <p:cNvSpPr>
              <a:spLocks noChangeArrowheads="1"/>
            </p:cNvSpPr>
            <p:nvPr/>
          </p:nvSpPr>
          <p:spPr bwMode="auto">
            <a:xfrm>
              <a:off x="3706813" y="4122738"/>
              <a:ext cx="196850" cy="196850"/>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64" name="Freeform 70"/>
            <p:cNvSpPr>
              <a:spLocks noEditPoints="1"/>
            </p:cNvSpPr>
            <p:nvPr/>
          </p:nvSpPr>
          <p:spPr bwMode="auto">
            <a:xfrm>
              <a:off x="3760788" y="4170363"/>
              <a:ext cx="88900" cy="84138"/>
            </a:xfrm>
            <a:custGeom>
              <a:gdLst>
                <a:gd fmla="*/ 20515 w 39" name="T0"/>
                <a:gd fmla="*/ 8857 h 38" name="T1"/>
                <a:gd fmla="*/ 11397 w 39" name="T2"/>
                <a:gd fmla="*/ 17713 h 38" name="T3"/>
                <a:gd fmla="*/ 0 w 39" name="T4"/>
                <a:gd fmla="*/ 8857 h 38" name="T5"/>
                <a:gd fmla="*/ 11397 w 39" name="T6"/>
                <a:gd fmla="*/ 0 h 38" name="T7"/>
                <a:gd fmla="*/ 20515 w 39" name="T8"/>
                <a:gd fmla="*/ 8857 h 38" name="T9"/>
                <a:gd fmla="*/ 2279 w 39" name="T10"/>
                <a:gd fmla="*/ 84138 h 38" name="T11"/>
                <a:gd fmla="*/ 2279 w 39" name="T12"/>
                <a:gd fmla="*/ 26570 h 38" name="T13"/>
                <a:gd fmla="*/ 20515 w 39" name="T14"/>
                <a:gd fmla="*/ 26570 h 38" name="T15"/>
                <a:gd fmla="*/ 20515 w 39" name="T16"/>
                <a:gd fmla="*/ 84138 h 38" name="T17"/>
                <a:gd fmla="*/ 2279 w 39" name="T18"/>
                <a:gd fmla="*/ 84138 h 38" name="T19"/>
                <a:gd fmla="*/ 31913 w 39" name="T20"/>
                <a:gd fmla="*/ 44283 h 38" name="T21"/>
                <a:gd fmla="*/ 31913 w 39" name="T22"/>
                <a:gd fmla="*/ 26570 h 38" name="T23"/>
                <a:gd fmla="*/ 47869 w 39" name="T24"/>
                <a:gd fmla="*/ 26570 h 38" name="T25"/>
                <a:gd fmla="*/ 47869 w 39" name="T26"/>
                <a:gd fmla="*/ 33212 h 38" name="T27"/>
                <a:gd fmla="*/ 47869 w 39" name="T28"/>
                <a:gd fmla="*/ 33212 h 38" name="T29"/>
                <a:gd fmla="*/ 66105 w 39" name="T30"/>
                <a:gd fmla="*/ 24356 h 38" name="T31"/>
                <a:gd fmla="*/ 88900 w 39" name="T32"/>
                <a:gd fmla="*/ 48711 h 38" name="T33"/>
                <a:gd fmla="*/ 88900 w 39" name="T34"/>
                <a:gd fmla="*/ 84138 h 38" name="T35"/>
                <a:gd fmla="*/ 70664 w 39" name="T36"/>
                <a:gd fmla="*/ 84138 h 38" name="T37"/>
                <a:gd fmla="*/ 70664 w 39" name="T38"/>
                <a:gd fmla="*/ 50926 h 38" name="T39"/>
                <a:gd fmla="*/ 59267 w 39" name="T40"/>
                <a:gd fmla="*/ 39855 h 38" name="T41"/>
                <a:gd fmla="*/ 50149 w 39" name="T42"/>
                <a:gd fmla="*/ 46497 h 38" name="T43"/>
                <a:gd fmla="*/ 50149 w 39" name="T44"/>
                <a:gd fmla="*/ 50926 h 38" name="T45"/>
                <a:gd fmla="*/ 50149 w 39" name="T46"/>
                <a:gd fmla="*/ 84138 h 38" name="T47"/>
                <a:gd fmla="*/ 31913 w 39" name="T48"/>
                <a:gd fmla="*/ 84138 h 38" name="T49"/>
                <a:gd fmla="*/ 31913 w 39" name="T50"/>
                <a:gd fmla="*/ 44283 h 3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3863" name="Rectangle 71"/>
          <p:cNvSpPr>
            <a:spLocks noChangeArrowheads="1"/>
          </p:cNvSpPr>
          <p:nvPr/>
        </p:nvSpPr>
        <p:spPr bwMode="auto">
          <a:xfrm>
            <a:off x="4873625" y="3403600"/>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800">
                <a:solidFill>
                  <a:schemeClr val="tx1">
                    <a:lumMod val="50000"/>
                    <a:lumOff val="50000"/>
                  </a:schemeClr>
                </a:solidFill>
                <a:latin typeface="+mn-lt"/>
                <a:ea charset="-122" panose="020b0503020204020204" pitchFamily="34" typeface="微软雅黑"/>
              </a:rPr>
              <a:t>We have many PowerPoint templates that has been specifically designed to help anyone that is stepping into the world of PowerPoint for the very first time. </a:t>
            </a:r>
          </a:p>
        </p:txBody>
      </p:sp>
      <p:grpSp>
        <p:nvGrpSpPr>
          <p:cNvPr id="10" name="组合 9"/>
          <p:cNvGrpSpPr/>
          <p:nvPr/>
        </p:nvGrpSpPr>
        <p:grpSpPr>
          <a:xfrm>
            <a:off x="4854575" y="4267200"/>
            <a:ext cx="195263" cy="196850"/>
            <a:chOff x="4854575" y="4266803"/>
            <a:chExt cx="195263" cy="196850"/>
          </a:xfrm>
        </p:grpSpPr>
        <p:sp>
          <p:nvSpPr>
            <p:cNvPr id="21561" name="Oval 73"/>
            <p:cNvSpPr>
              <a:spLocks noChangeArrowheads="1"/>
            </p:cNvSpPr>
            <p:nvPr/>
          </p:nvSpPr>
          <p:spPr bwMode="auto">
            <a:xfrm>
              <a:off x="4854575" y="4266803"/>
              <a:ext cx="195263" cy="196850"/>
            </a:xfrm>
            <a:prstGeom prst="ellipse">
              <a:avLst/>
            </a:prstGeom>
            <a:solidFill>
              <a:srgbClr val="FFC000"/>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62" name="Freeform 74"/>
            <p:cNvSpPr/>
            <p:nvPr/>
          </p:nvSpPr>
          <p:spPr bwMode="auto">
            <a:xfrm>
              <a:off x="4908550" y="4330303"/>
              <a:ext cx="87313" cy="68263"/>
            </a:xfrm>
            <a:custGeom>
              <a:gdLst>
                <a:gd fmla="*/ 87313 w 39" name="T0"/>
                <a:gd fmla="*/ 8808 h 31" name="T1"/>
                <a:gd fmla="*/ 76119 w 39" name="T2"/>
                <a:gd fmla="*/ 11010 h 31" name="T3"/>
                <a:gd fmla="*/ 85074 w 39" name="T4"/>
                <a:gd fmla="*/ 2202 h 31" name="T5"/>
                <a:gd fmla="*/ 73880 w 39" name="T6"/>
                <a:gd fmla="*/ 6606 h 31" name="T7"/>
                <a:gd fmla="*/ 60447 w 39" name="T8"/>
                <a:gd fmla="*/ 0 h 31" name="T9"/>
                <a:gd fmla="*/ 42537 w 39" name="T10"/>
                <a:gd fmla="*/ 17616 h 31" name="T11"/>
                <a:gd fmla="*/ 42537 w 39" name="T12"/>
                <a:gd fmla="*/ 22020 h 31" name="T13"/>
                <a:gd fmla="*/ 6716 w 39" name="T14"/>
                <a:gd fmla="*/ 4404 h 31" name="T15"/>
                <a:gd fmla="*/ 4478 w 39" name="T16"/>
                <a:gd fmla="*/ 11010 h 31" name="T17"/>
                <a:gd fmla="*/ 13433 w 39" name="T18"/>
                <a:gd fmla="*/ 26424 h 31" name="T19"/>
                <a:gd fmla="*/ 4478 w 39" name="T20"/>
                <a:gd fmla="*/ 24222 h 31" name="T21"/>
                <a:gd fmla="*/ 4478 w 39" name="T22"/>
                <a:gd fmla="*/ 24222 h 31" name="T23"/>
                <a:gd fmla="*/ 17910 w 39" name="T24"/>
                <a:gd fmla="*/ 41839 h 31" name="T25"/>
                <a:gd fmla="*/ 13433 w 39" name="T26"/>
                <a:gd fmla="*/ 41839 h 31" name="T27"/>
                <a:gd fmla="*/ 11194 w 39" name="T28"/>
                <a:gd fmla="*/ 41839 h 31" name="T29"/>
                <a:gd fmla="*/ 26866 w 39" name="T30"/>
                <a:gd fmla="*/ 52849 h 31" name="T31"/>
                <a:gd fmla="*/ 4478 w 39" name="T32"/>
                <a:gd fmla="*/ 61657 h 31" name="T33"/>
                <a:gd fmla="*/ 0 w 39" name="T34"/>
                <a:gd fmla="*/ 61657 h 31" name="T35"/>
                <a:gd fmla="*/ 29104 w 39" name="T36"/>
                <a:gd fmla="*/ 68263 h 31" name="T37"/>
                <a:gd fmla="*/ 78358 w 39" name="T38"/>
                <a:gd fmla="*/ 19818 h 31" name="T39"/>
                <a:gd fmla="*/ 78358 w 39" name="T40"/>
                <a:gd fmla="*/ 17616 h 31" name="T41"/>
                <a:gd fmla="*/ 87313 w 39" name="T42"/>
                <a:gd fmla="*/ 8808 h 3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 name="组合 10"/>
          <p:cNvGrpSpPr/>
          <p:nvPr/>
        </p:nvGrpSpPr>
        <p:grpSpPr>
          <a:xfrm>
            <a:off x="5224463" y="4267200"/>
            <a:ext cx="195262" cy="196850"/>
            <a:chOff x="5224463" y="4266803"/>
            <a:chExt cx="195262" cy="196850"/>
          </a:xfrm>
        </p:grpSpPr>
        <p:sp>
          <p:nvSpPr>
            <p:cNvPr id="21559" name="Oval 76"/>
            <p:cNvSpPr>
              <a:spLocks noChangeArrowheads="1"/>
            </p:cNvSpPr>
            <p:nvPr/>
          </p:nvSpPr>
          <p:spPr bwMode="auto">
            <a:xfrm>
              <a:off x="5224463" y="4266803"/>
              <a:ext cx="195262" cy="196850"/>
            </a:xfrm>
            <a:prstGeom prst="ellipse">
              <a:avLst/>
            </a:prstGeom>
            <a:solidFill>
              <a:srgbClr val="FFC000"/>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60" name="Freeform 77"/>
            <p:cNvSpPr/>
            <p:nvPr/>
          </p:nvSpPr>
          <p:spPr bwMode="auto">
            <a:xfrm>
              <a:off x="5300663" y="4320778"/>
              <a:ext cx="46037" cy="88900"/>
            </a:xfrm>
            <a:custGeom>
              <a:gdLst>
                <a:gd fmla="*/ 9207 w 20" name="T0"/>
                <a:gd fmla="*/ 50149 h 39" name="T1"/>
                <a:gd fmla="*/ 9207 w 20" name="T2"/>
                <a:gd fmla="*/ 88900 h 39" name="T3"/>
                <a:gd fmla="*/ 29924 w 20" name="T4"/>
                <a:gd fmla="*/ 88900 h 39" name="T5"/>
                <a:gd fmla="*/ 29924 w 20" name="T6"/>
                <a:gd fmla="*/ 50149 h 39" name="T7"/>
                <a:gd fmla="*/ 41433 w 20" name="T8"/>
                <a:gd fmla="*/ 50149 h 39" name="T9"/>
                <a:gd fmla="*/ 46037 w 20" name="T10"/>
                <a:gd fmla="*/ 34192 h 39" name="T11"/>
                <a:gd fmla="*/ 29924 w 20" name="T12"/>
                <a:gd fmla="*/ 34192 h 39" name="T13"/>
                <a:gd fmla="*/ 29924 w 20" name="T14"/>
                <a:gd fmla="*/ 20515 h 39" name="T15"/>
                <a:gd fmla="*/ 32226 w 20" name="T16"/>
                <a:gd fmla="*/ 18236 h 39" name="T17"/>
                <a:gd fmla="*/ 41433 w 20" name="T18"/>
                <a:gd fmla="*/ 18236 h 39" name="T19"/>
                <a:gd fmla="*/ 41433 w 20" name="T20"/>
                <a:gd fmla="*/ 0 h 39" name="T21"/>
                <a:gd fmla="*/ 25320 w 20" name="T22"/>
                <a:gd fmla="*/ 0 h 39" name="T23"/>
                <a:gd fmla="*/ 9207 w 20" name="T24"/>
                <a:gd fmla="*/ 15956 h 39" name="T25"/>
                <a:gd fmla="*/ 9207 w 20" name="T26"/>
                <a:gd fmla="*/ 31913 h 39" name="T27"/>
                <a:gd fmla="*/ 0 w 20" name="T28"/>
                <a:gd fmla="*/ 31913 h 39" name="T29"/>
                <a:gd fmla="*/ 0 w 20" name="T30"/>
                <a:gd fmla="*/ 50149 h 39" name="T31"/>
                <a:gd fmla="*/ 9207 w 20" name="T32"/>
                <a:gd fmla="*/ 50149 h 3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 name="组合 12"/>
          <p:cNvGrpSpPr/>
          <p:nvPr/>
        </p:nvGrpSpPr>
        <p:grpSpPr>
          <a:xfrm>
            <a:off x="6053138" y="4267200"/>
            <a:ext cx="195262" cy="196850"/>
            <a:chOff x="6053138" y="4266803"/>
            <a:chExt cx="195262" cy="196850"/>
          </a:xfrm>
        </p:grpSpPr>
        <p:sp>
          <p:nvSpPr>
            <p:cNvPr id="21557" name="Oval 79"/>
            <p:cNvSpPr>
              <a:spLocks noChangeArrowheads="1"/>
            </p:cNvSpPr>
            <p:nvPr/>
          </p:nvSpPr>
          <p:spPr bwMode="auto">
            <a:xfrm>
              <a:off x="6053138" y="4266803"/>
              <a:ext cx="195262" cy="196850"/>
            </a:xfrm>
            <a:prstGeom prst="ellipse">
              <a:avLst/>
            </a:prstGeom>
            <a:solidFill>
              <a:srgbClr val="FFC000"/>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58" name="Freeform 80"/>
            <p:cNvSpPr>
              <a:spLocks noEditPoints="1"/>
            </p:cNvSpPr>
            <p:nvPr/>
          </p:nvSpPr>
          <p:spPr bwMode="auto">
            <a:xfrm>
              <a:off x="6107113" y="4320778"/>
              <a:ext cx="87312" cy="88900"/>
            </a:xfrm>
            <a:custGeom>
              <a:gdLst>
                <a:gd fmla="*/ 44775 w 39" name="T0"/>
                <a:gd fmla="*/ 88900 h 39" name="T1"/>
                <a:gd fmla="*/ 0 w 39" name="T2"/>
                <a:gd fmla="*/ 45590 h 39" name="T3"/>
                <a:gd fmla="*/ 44775 w 39" name="T4"/>
                <a:gd fmla="*/ 0 h 39" name="T5"/>
                <a:gd fmla="*/ 87312 w 39" name="T6"/>
                <a:gd fmla="*/ 45590 h 39" name="T7"/>
                <a:gd fmla="*/ 44775 w 39" name="T8"/>
                <a:gd fmla="*/ 88900 h 39" name="T9"/>
                <a:gd fmla="*/ 80596 w 39" name="T10"/>
                <a:gd fmla="*/ 50149 h 39" name="T11"/>
                <a:gd fmla="*/ 58208 w 39" name="T12"/>
                <a:gd fmla="*/ 50149 h 39" name="T13"/>
                <a:gd fmla="*/ 64924 w 39" name="T14"/>
                <a:gd fmla="*/ 75223 h 39" name="T15"/>
                <a:gd fmla="*/ 80596 w 39" name="T16"/>
                <a:gd fmla="*/ 50149 h 39" name="T17"/>
                <a:gd fmla="*/ 58208 w 39" name="T18"/>
                <a:gd fmla="*/ 79782 h 39" name="T19"/>
                <a:gd fmla="*/ 51492 w 39" name="T20"/>
                <a:gd fmla="*/ 50149 h 39" name="T21"/>
                <a:gd fmla="*/ 49253 w 39" name="T22"/>
                <a:gd fmla="*/ 50149 h 39" name="T23"/>
                <a:gd fmla="*/ 22388 w 39" name="T24"/>
                <a:gd fmla="*/ 75223 h 39" name="T25"/>
                <a:gd fmla="*/ 44775 w 39" name="T26"/>
                <a:gd fmla="*/ 82062 h 39" name="T27"/>
                <a:gd fmla="*/ 58208 w 39" name="T28"/>
                <a:gd fmla="*/ 79782 h 39" name="T29"/>
                <a:gd fmla="*/ 15671 w 39" name="T30"/>
                <a:gd fmla="*/ 70664 h 39" name="T31"/>
                <a:gd fmla="*/ 47014 w 39" name="T32"/>
                <a:gd fmla="*/ 45590 h 39" name="T33"/>
                <a:gd fmla="*/ 47014 w 39" name="T34"/>
                <a:gd fmla="*/ 45590 h 39" name="T35"/>
                <a:gd fmla="*/ 44775 w 39" name="T36"/>
                <a:gd fmla="*/ 38751 h 39" name="T37"/>
                <a:gd fmla="*/ 6716 w 39" name="T38"/>
                <a:gd fmla="*/ 43310 h 39" name="T39"/>
                <a:gd fmla="*/ 6716 w 39" name="T40"/>
                <a:gd fmla="*/ 45590 h 39" name="T41"/>
                <a:gd fmla="*/ 15671 w 39" name="T42"/>
                <a:gd fmla="*/ 70664 h 39" name="T43"/>
                <a:gd fmla="*/ 8955 w 39" name="T44"/>
                <a:gd fmla="*/ 36472 h 39" name="T45"/>
                <a:gd fmla="*/ 42537 w 39" name="T46"/>
                <a:gd fmla="*/ 31913 h 39" name="T47"/>
                <a:gd fmla="*/ 29104 w 39" name="T48"/>
                <a:gd fmla="*/ 11397 h 39" name="T49"/>
                <a:gd fmla="*/ 8955 w 39" name="T50"/>
                <a:gd fmla="*/ 36472 h 39" name="T51"/>
                <a:gd fmla="*/ 35820 w 39" name="T52"/>
                <a:gd fmla="*/ 9118 h 39" name="T53"/>
                <a:gd fmla="*/ 49253 w 39" name="T54"/>
                <a:gd fmla="*/ 29633 h 39" name="T55"/>
                <a:gd fmla="*/ 69402 w 39" name="T56"/>
                <a:gd fmla="*/ 15956 h 39" name="T57"/>
                <a:gd fmla="*/ 44775 w 39" name="T58"/>
                <a:gd fmla="*/ 6838 h 39" name="T59"/>
                <a:gd fmla="*/ 35820 w 39" name="T60"/>
                <a:gd fmla="*/ 9118 h 39" name="T61"/>
                <a:gd fmla="*/ 71641 w 39" name="T62"/>
                <a:gd fmla="*/ 20515 h 39" name="T63"/>
                <a:gd fmla="*/ 51492 w 39" name="T64"/>
                <a:gd fmla="*/ 36472 h 39" name="T65"/>
                <a:gd fmla="*/ 53730 w 39" name="T66"/>
                <a:gd fmla="*/ 41031 h 39" name="T67"/>
                <a:gd fmla="*/ 55969 w 39" name="T68"/>
                <a:gd fmla="*/ 43310 h 39" name="T69"/>
                <a:gd fmla="*/ 80596 w 39" name="T70"/>
                <a:gd fmla="*/ 45590 h 39" name="T71"/>
                <a:gd fmla="*/ 71641 w 39" name="T72"/>
                <a:gd fmla="*/ 20515 h 3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 name="组合 11"/>
          <p:cNvGrpSpPr/>
          <p:nvPr/>
        </p:nvGrpSpPr>
        <p:grpSpPr>
          <a:xfrm>
            <a:off x="5637213" y="4267200"/>
            <a:ext cx="196850" cy="196850"/>
            <a:chOff x="5637213" y="4266803"/>
            <a:chExt cx="196850" cy="196850"/>
          </a:xfrm>
        </p:grpSpPr>
        <p:sp>
          <p:nvSpPr>
            <p:cNvPr id="21555" name="Oval 82"/>
            <p:cNvSpPr>
              <a:spLocks noChangeArrowheads="1"/>
            </p:cNvSpPr>
            <p:nvPr/>
          </p:nvSpPr>
          <p:spPr bwMode="auto">
            <a:xfrm>
              <a:off x="5637213" y="4266803"/>
              <a:ext cx="196850" cy="196850"/>
            </a:xfrm>
            <a:prstGeom prst="ellipse">
              <a:avLst/>
            </a:prstGeom>
            <a:solidFill>
              <a:srgbClr val="FFC000"/>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56" name="Freeform 83"/>
            <p:cNvSpPr>
              <a:spLocks noEditPoints="1"/>
            </p:cNvSpPr>
            <p:nvPr/>
          </p:nvSpPr>
          <p:spPr bwMode="auto">
            <a:xfrm>
              <a:off x="5691188" y="4314428"/>
              <a:ext cx="88900" cy="84138"/>
            </a:xfrm>
            <a:custGeom>
              <a:gdLst>
                <a:gd fmla="*/ 20515 w 39" name="T0"/>
                <a:gd fmla="*/ 8857 h 38" name="T1"/>
                <a:gd fmla="*/ 11397 w 39" name="T2"/>
                <a:gd fmla="*/ 17713 h 38" name="T3"/>
                <a:gd fmla="*/ 0 w 39" name="T4"/>
                <a:gd fmla="*/ 8857 h 38" name="T5"/>
                <a:gd fmla="*/ 11397 w 39" name="T6"/>
                <a:gd fmla="*/ 0 h 38" name="T7"/>
                <a:gd fmla="*/ 20515 w 39" name="T8"/>
                <a:gd fmla="*/ 8857 h 38" name="T9"/>
                <a:gd fmla="*/ 2279 w 39" name="T10"/>
                <a:gd fmla="*/ 84138 h 38" name="T11"/>
                <a:gd fmla="*/ 2279 w 39" name="T12"/>
                <a:gd fmla="*/ 26570 h 38" name="T13"/>
                <a:gd fmla="*/ 20515 w 39" name="T14"/>
                <a:gd fmla="*/ 26570 h 38" name="T15"/>
                <a:gd fmla="*/ 20515 w 39" name="T16"/>
                <a:gd fmla="*/ 84138 h 38" name="T17"/>
                <a:gd fmla="*/ 2279 w 39" name="T18"/>
                <a:gd fmla="*/ 84138 h 38" name="T19"/>
                <a:gd fmla="*/ 31913 w 39" name="T20"/>
                <a:gd fmla="*/ 44283 h 38" name="T21"/>
                <a:gd fmla="*/ 31913 w 39" name="T22"/>
                <a:gd fmla="*/ 26570 h 38" name="T23"/>
                <a:gd fmla="*/ 47869 w 39" name="T24"/>
                <a:gd fmla="*/ 26570 h 38" name="T25"/>
                <a:gd fmla="*/ 47869 w 39" name="T26"/>
                <a:gd fmla="*/ 33212 h 38" name="T27"/>
                <a:gd fmla="*/ 47869 w 39" name="T28"/>
                <a:gd fmla="*/ 33212 h 38" name="T29"/>
                <a:gd fmla="*/ 66105 w 39" name="T30"/>
                <a:gd fmla="*/ 24356 h 38" name="T31"/>
                <a:gd fmla="*/ 88900 w 39" name="T32"/>
                <a:gd fmla="*/ 48711 h 38" name="T33"/>
                <a:gd fmla="*/ 88900 w 39" name="T34"/>
                <a:gd fmla="*/ 84138 h 38" name="T35"/>
                <a:gd fmla="*/ 70664 w 39" name="T36"/>
                <a:gd fmla="*/ 84138 h 38" name="T37"/>
                <a:gd fmla="*/ 70664 w 39" name="T38"/>
                <a:gd fmla="*/ 50926 h 38" name="T39"/>
                <a:gd fmla="*/ 59267 w 39" name="T40"/>
                <a:gd fmla="*/ 39855 h 38" name="T41"/>
                <a:gd fmla="*/ 50149 w 39" name="T42"/>
                <a:gd fmla="*/ 46497 h 38" name="T43"/>
                <a:gd fmla="*/ 50149 w 39" name="T44"/>
                <a:gd fmla="*/ 50926 h 38" name="T45"/>
                <a:gd fmla="*/ 50149 w 39" name="T46"/>
                <a:gd fmla="*/ 84138 h 38" name="T47"/>
                <a:gd fmla="*/ 31913 w 39" name="T48"/>
                <a:gd fmla="*/ 84138 h 38" name="T49"/>
                <a:gd fmla="*/ 31913 w 39" name="T50"/>
                <a:gd fmla="*/ 44283 h 3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3876" name="Rectangle 84"/>
          <p:cNvSpPr>
            <a:spLocks noChangeArrowheads="1"/>
          </p:cNvSpPr>
          <p:nvPr/>
        </p:nvSpPr>
        <p:spPr bwMode="auto">
          <a:xfrm>
            <a:off x="6810375" y="3403600"/>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800">
                <a:solidFill>
                  <a:schemeClr val="tx1">
                    <a:lumMod val="50000"/>
                    <a:lumOff val="50000"/>
                  </a:schemeClr>
                </a:solidFill>
                <a:latin typeface="+mn-lt"/>
                <a:ea charset="-122" panose="020b0503020204020204" pitchFamily="34" typeface="微软雅黑"/>
              </a:rPr>
              <a:t>We have many PowerPoint templates that has been specifically designed to help anyone that is stepping into the world of PowerPoint for the very first time. </a:t>
            </a:r>
          </a:p>
        </p:txBody>
      </p:sp>
      <p:grpSp>
        <p:nvGrpSpPr>
          <p:cNvPr id="14" name="组合 13"/>
          <p:cNvGrpSpPr/>
          <p:nvPr/>
        </p:nvGrpSpPr>
        <p:grpSpPr>
          <a:xfrm>
            <a:off x="6791325" y="4267200"/>
            <a:ext cx="195263" cy="196850"/>
            <a:chOff x="6791325" y="4266803"/>
            <a:chExt cx="195263" cy="196850"/>
          </a:xfrm>
        </p:grpSpPr>
        <p:sp>
          <p:nvSpPr>
            <p:cNvPr id="21553" name="Oval 86"/>
            <p:cNvSpPr>
              <a:spLocks noChangeArrowheads="1"/>
            </p:cNvSpPr>
            <p:nvPr/>
          </p:nvSpPr>
          <p:spPr bwMode="auto">
            <a:xfrm>
              <a:off x="6791325" y="4266803"/>
              <a:ext cx="195263" cy="196850"/>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54" name="Freeform 87"/>
            <p:cNvSpPr/>
            <p:nvPr/>
          </p:nvSpPr>
          <p:spPr bwMode="auto">
            <a:xfrm>
              <a:off x="6845300" y="4330303"/>
              <a:ext cx="87313" cy="68263"/>
            </a:xfrm>
            <a:custGeom>
              <a:gdLst>
                <a:gd fmla="*/ 87313 w 39" name="T0"/>
                <a:gd fmla="*/ 8808 h 31" name="T1"/>
                <a:gd fmla="*/ 76119 w 39" name="T2"/>
                <a:gd fmla="*/ 11010 h 31" name="T3"/>
                <a:gd fmla="*/ 85074 w 39" name="T4"/>
                <a:gd fmla="*/ 2202 h 31" name="T5"/>
                <a:gd fmla="*/ 73880 w 39" name="T6"/>
                <a:gd fmla="*/ 6606 h 31" name="T7"/>
                <a:gd fmla="*/ 60447 w 39" name="T8"/>
                <a:gd fmla="*/ 0 h 31" name="T9"/>
                <a:gd fmla="*/ 42537 w 39" name="T10"/>
                <a:gd fmla="*/ 17616 h 31" name="T11"/>
                <a:gd fmla="*/ 42537 w 39" name="T12"/>
                <a:gd fmla="*/ 22020 h 31" name="T13"/>
                <a:gd fmla="*/ 6716 w 39" name="T14"/>
                <a:gd fmla="*/ 4404 h 31" name="T15"/>
                <a:gd fmla="*/ 4478 w 39" name="T16"/>
                <a:gd fmla="*/ 11010 h 31" name="T17"/>
                <a:gd fmla="*/ 13433 w 39" name="T18"/>
                <a:gd fmla="*/ 26424 h 31" name="T19"/>
                <a:gd fmla="*/ 4478 w 39" name="T20"/>
                <a:gd fmla="*/ 24222 h 31" name="T21"/>
                <a:gd fmla="*/ 4478 w 39" name="T22"/>
                <a:gd fmla="*/ 24222 h 31" name="T23"/>
                <a:gd fmla="*/ 17910 w 39" name="T24"/>
                <a:gd fmla="*/ 41839 h 31" name="T25"/>
                <a:gd fmla="*/ 13433 w 39" name="T26"/>
                <a:gd fmla="*/ 41839 h 31" name="T27"/>
                <a:gd fmla="*/ 11194 w 39" name="T28"/>
                <a:gd fmla="*/ 41839 h 31" name="T29"/>
                <a:gd fmla="*/ 26866 w 39" name="T30"/>
                <a:gd fmla="*/ 52849 h 31" name="T31"/>
                <a:gd fmla="*/ 4478 w 39" name="T32"/>
                <a:gd fmla="*/ 61657 h 31" name="T33"/>
                <a:gd fmla="*/ 0 w 39" name="T34"/>
                <a:gd fmla="*/ 61657 h 31" name="T35"/>
                <a:gd fmla="*/ 29104 w 39" name="T36"/>
                <a:gd fmla="*/ 68263 h 31" name="T37"/>
                <a:gd fmla="*/ 78358 w 39" name="T38"/>
                <a:gd fmla="*/ 19818 h 31" name="T39"/>
                <a:gd fmla="*/ 78358 w 39" name="T40"/>
                <a:gd fmla="*/ 17616 h 31" name="T41"/>
                <a:gd fmla="*/ 87313 w 39" name="T42"/>
                <a:gd fmla="*/ 8808 h 3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5" name="组合 14"/>
          <p:cNvGrpSpPr/>
          <p:nvPr/>
        </p:nvGrpSpPr>
        <p:grpSpPr>
          <a:xfrm>
            <a:off x="7161213" y="4267200"/>
            <a:ext cx="195262" cy="196850"/>
            <a:chOff x="7161213" y="4266803"/>
            <a:chExt cx="195262" cy="196850"/>
          </a:xfrm>
        </p:grpSpPr>
        <p:sp>
          <p:nvSpPr>
            <p:cNvPr id="21551" name="Oval 89"/>
            <p:cNvSpPr>
              <a:spLocks noChangeArrowheads="1"/>
            </p:cNvSpPr>
            <p:nvPr/>
          </p:nvSpPr>
          <p:spPr bwMode="auto">
            <a:xfrm>
              <a:off x="7161213" y="4266803"/>
              <a:ext cx="195262" cy="196850"/>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52" name="Freeform 90"/>
            <p:cNvSpPr/>
            <p:nvPr/>
          </p:nvSpPr>
          <p:spPr bwMode="auto">
            <a:xfrm>
              <a:off x="7237413" y="4320778"/>
              <a:ext cx="46037" cy="88900"/>
            </a:xfrm>
            <a:custGeom>
              <a:gdLst>
                <a:gd fmla="*/ 9207 w 20" name="T0"/>
                <a:gd fmla="*/ 50149 h 39" name="T1"/>
                <a:gd fmla="*/ 9207 w 20" name="T2"/>
                <a:gd fmla="*/ 88900 h 39" name="T3"/>
                <a:gd fmla="*/ 29924 w 20" name="T4"/>
                <a:gd fmla="*/ 88900 h 39" name="T5"/>
                <a:gd fmla="*/ 29924 w 20" name="T6"/>
                <a:gd fmla="*/ 50149 h 39" name="T7"/>
                <a:gd fmla="*/ 41433 w 20" name="T8"/>
                <a:gd fmla="*/ 50149 h 39" name="T9"/>
                <a:gd fmla="*/ 46037 w 20" name="T10"/>
                <a:gd fmla="*/ 34192 h 39" name="T11"/>
                <a:gd fmla="*/ 29924 w 20" name="T12"/>
                <a:gd fmla="*/ 34192 h 39" name="T13"/>
                <a:gd fmla="*/ 29924 w 20" name="T14"/>
                <a:gd fmla="*/ 20515 h 39" name="T15"/>
                <a:gd fmla="*/ 32226 w 20" name="T16"/>
                <a:gd fmla="*/ 18236 h 39" name="T17"/>
                <a:gd fmla="*/ 41433 w 20" name="T18"/>
                <a:gd fmla="*/ 18236 h 39" name="T19"/>
                <a:gd fmla="*/ 41433 w 20" name="T20"/>
                <a:gd fmla="*/ 0 h 39" name="T21"/>
                <a:gd fmla="*/ 25320 w 20" name="T22"/>
                <a:gd fmla="*/ 0 h 39" name="T23"/>
                <a:gd fmla="*/ 9207 w 20" name="T24"/>
                <a:gd fmla="*/ 15956 h 39" name="T25"/>
                <a:gd fmla="*/ 9207 w 20" name="T26"/>
                <a:gd fmla="*/ 31913 h 39" name="T27"/>
                <a:gd fmla="*/ 0 w 20" name="T28"/>
                <a:gd fmla="*/ 31913 h 39" name="T29"/>
                <a:gd fmla="*/ 0 w 20" name="T30"/>
                <a:gd fmla="*/ 50149 h 39" name="T31"/>
                <a:gd fmla="*/ 9207 w 20" name="T32"/>
                <a:gd fmla="*/ 50149 h 3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7" name="组合 16"/>
          <p:cNvGrpSpPr/>
          <p:nvPr/>
        </p:nvGrpSpPr>
        <p:grpSpPr>
          <a:xfrm>
            <a:off x="7989888" y="4267200"/>
            <a:ext cx="195262" cy="196850"/>
            <a:chOff x="7989888" y="4266803"/>
            <a:chExt cx="195262" cy="196850"/>
          </a:xfrm>
        </p:grpSpPr>
        <p:sp>
          <p:nvSpPr>
            <p:cNvPr id="21549" name="Oval 92"/>
            <p:cNvSpPr>
              <a:spLocks noChangeArrowheads="1"/>
            </p:cNvSpPr>
            <p:nvPr/>
          </p:nvSpPr>
          <p:spPr bwMode="auto">
            <a:xfrm>
              <a:off x="7989888" y="4266803"/>
              <a:ext cx="195262" cy="196850"/>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50" name="Freeform 93"/>
            <p:cNvSpPr>
              <a:spLocks noEditPoints="1"/>
            </p:cNvSpPr>
            <p:nvPr/>
          </p:nvSpPr>
          <p:spPr bwMode="auto">
            <a:xfrm>
              <a:off x="8043863" y="4320778"/>
              <a:ext cx="87312" cy="88900"/>
            </a:xfrm>
            <a:custGeom>
              <a:gdLst>
                <a:gd fmla="*/ 44775 w 39" name="T0"/>
                <a:gd fmla="*/ 88900 h 39" name="T1"/>
                <a:gd fmla="*/ 0 w 39" name="T2"/>
                <a:gd fmla="*/ 45590 h 39" name="T3"/>
                <a:gd fmla="*/ 44775 w 39" name="T4"/>
                <a:gd fmla="*/ 0 h 39" name="T5"/>
                <a:gd fmla="*/ 87312 w 39" name="T6"/>
                <a:gd fmla="*/ 45590 h 39" name="T7"/>
                <a:gd fmla="*/ 44775 w 39" name="T8"/>
                <a:gd fmla="*/ 88900 h 39" name="T9"/>
                <a:gd fmla="*/ 80596 w 39" name="T10"/>
                <a:gd fmla="*/ 50149 h 39" name="T11"/>
                <a:gd fmla="*/ 58208 w 39" name="T12"/>
                <a:gd fmla="*/ 50149 h 39" name="T13"/>
                <a:gd fmla="*/ 64924 w 39" name="T14"/>
                <a:gd fmla="*/ 75223 h 39" name="T15"/>
                <a:gd fmla="*/ 80596 w 39" name="T16"/>
                <a:gd fmla="*/ 50149 h 39" name="T17"/>
                <a:gd fmla="*/ 58208 w 39" name="T18"/>
                <a:gd fmla="*/ 79782 h 39" name="T19"/>
                <a:gd fmla="*/ 51492 w 39" name="T20"/>
                <a:gd fmla="*/ 50149 h 39" name="T21"/>
                <a:gd fmla="*/ 49253 w 39" name="T22"/>
                <a:gd fmla="*/ 50149 h 39" name="T23"/>
                <a:gd fmla="*/ 22388 w 39" name="T24"/>
                <a:gd fmla="*/ 75223 h 39" name="T25"/>
                <a:gd fmla="*/ 44775 w 39" name="T26"/>
                <a:gd fmla="*/ 82062 h 39" name="T27"/>
                <a:gd fmla="*/ 58208 w 39" name="T28"/>
                <a:gd fmla="*/ 79782 h 39" name="T29"/>
                <a:gd fmla="*/ 15671 w 39" name="T30"/>
                <a:gd fmla="*/ 70664 h 39" name="T31"/>
                <a:gd fmla="*/ 47014 w 39" name="T32"/>
                <a:gd fmla="*/ 45590 h 39" name="T33"/>
                <a:gd fmla="*/ 47014 w 39" name="T34"/>
                <a:gd fmla="*/ 45590 h 39" name="T35"/>
                <a:gd fmla="*/ 44775 w 39" name="T36"/>
                <a:gd fmla="*/ 38751 h 39" name="T37"/>
                <a:gd fmla="*/ 6716 w 39" name="T38"/>
                <a:gd fmla="*/ 43310 h 39" name="T39"/>
                <a:gd fmla="*/ 6716 w 39" name="T40"/>
                <a:gd fmla="*/ 45590 h 39" name="T41"/>
                <a:gd fmla="*/ 15671 w 39" name="T42"/>
                <a:gd fmla="*/ 70664 h 39" name="T43"/>
                <a:gd fmla="*/ 8955 w 39" name="T44"/>
                <a:gd fmla="*/ 36472 h 39" name="T45"/>
                <a:gd fmla="*/ 42537 w 39" name="T46"/>
                <a:gd fmla="*/ 31913 h 39" name="T47"/>
                <a:gd fmla="*/ 29104 w 39" name="T48"/>
                <a:gd fmla="*/ 11397 h 39" name="T49"/>
                <a:gd fmla="*/ 8955 w 39" name="T50"/>
                <a:gd fmla="*/ 36472 h 39" name="T51"/>
                <a:gd fmla="*/ 35820 w 39" name="T52"/>
                <a:gd fmla="*/ 9118 h 39" name="T53"/>
                <a:gd fmla="*/ 49253 w 39" name="T54"/>
                <a:gd fmla="*/ 29633 h 39" name="T55"/>
                <a:gd fmla="*/ 69402 w 39" name="T56"/>
                <a:gd fmla="*/ 15956 h 39" name="T57"/>
                <a:gd fmla="*/ 44775 w 39" name="T58"/>
                <a:gd fmla="*/ 6838 h 39" name="T59"/>
                <a:gd fmla="*/ 35820 w 39" name="T60"/>
                <a:gd fmla="*/ 9118 h 39" name="T61"/>
                <a:gd fmla="*/ 71641 w 39" name="T62"/>
                <a:gd fmla="*/ 20515 h 39" name="T63"/>
                <a:gd fmla="*/ 51492 w 39" name="T64"/>
                <a:gd fmla="*/ 36472 h 39" name="T65"/>
                <a:gd fmla="*/ 53730 w 39" name="T66"/>
                <a:gd fmla="*/ 41031 h 39" name="T67"/>
                <a:gd fmla="*/ 55969 w 39" name="T68"/>
                <a:gd fmla="*/ 43310 h 39" name="T69"/>
                <a:gd fmla="*/ 80596 w 39" name="T70"/>
                <a:gd fmla="*/ 45590 h 39" name="T71"/>
                <a:gd fmla="*/ 71641 w 39" name="T72"/>
                <a:gd fmla="*/ 20515 h 3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6" name="组合 15"/>
          <p:cNvGrpSpPr/>
          <p:nvPr/>
        </p:nvGrpSpPr>
        <p:grpSpPr>
          <a:xfrm>
            <a:off x="7573963" y="4267200"/>
            <a:ext cx="196850" cy="196850"/>
            <a:chOff x="7573963" y="4266803"/>
            <a:chExt cx="196850" cy="196850"/>
          </a:xfrm>
        </p:grpSpPr>
        <p:sp>
          <p:nvSpPr>
            <p:cNvPr id="21547" name="Oval 95"/>
            <p:cNvSpPr>
              <a:spLocks noChangeArrowheads="1"/>
            </p:cNvSpPr>
            <p:nvPr/>
          </p:nvSpPr>
          <p:spPr bwMode="auto">
            <a:xfrm>
              <a:off x="7573963" y="4266803"/>
              <a:ext cx="196850" cy="196850"/>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548" name="Freeform 96"/>
            <p:cNvSpPr>
              <a:spLocks noEditPoints="1"/>
            </p:cNvSpPr>
            <p:nvPr/>
          </p:nvSpPr>
          <p:spPr bwMode="auto">
            <a:xfrm>
              <a:off x="7627938" y="4314428"/>
              <a:ext cx="88900" cy="84138"/>
            </a:xfrm>
            <a:custGeom>
              <a:gdLst>
                <a:gd fmla="*/ 20515 w 39" name="T0"/>
                <a:gd fmla="*/ 8857 h 38" name="T1"/>
                <a:gd fmla="*/ 11397 w 39" name="T2"/>
                <a:gd fmla="*/ 17713 h 38" name="T3"/>
                <a:gd fmla="*/ 0 w 39" name="T4"/>
                <a:gd fmla="*/ 8857 h 38" name="T5"/>
                <a:gd fmla="*/ 11397 w 39" name="T6"/>
                <a:gd fmla="*/ 0 h 38" name="T7"/>
                <a:gd fmla="*/ 20515 w 39" name="T8"/>
                <a:gd fmla="*/ 8857 h 38" name="T9"/>
                <a:gd fmla="*/ 2279 w 39" name="T10"/>
                <a:gd fmla="*/ 84138 h 38" name="T11"/>
                <a:gd fmla="*/ 2279 w 39" name="T12"/>
                <a:gd fmla="*/ 26570 h 38" name="T13"/>
                <a:gd fmla="*/ 20515 w 39" name="T14"/>
                <a:gd fmla="*/ 26570 h 38" name="T15"/>
                <a:gd fmla="*/ 20515 w 39" name="T16"/>
                <a:gd fmla="*/ 84138 h 38" name="T17"/>
                <a:gd fmla="*/ 2279 w 39" name="T18"/>
                <a:gd fmla="*/ 84138 h 38" name="T19"/>
                <a:gd fmla="*/ 31913 w 39" name="T20"/>
                <a:gd fmla="*/ 44283 h 38" name="T21"/>
                <a:gd fmla="*/ 31913 w 39" name="T22"/>
                <a:gd fmla="*/ 26570 h 38" name="T23"/>
                <a:gd fmla="*/ 47869 w 39" name="T24"/>
                <a:gd fmla="*/ 26570 h 38" name="T25"/>
                <a:gd fmla="*/ 47869 w 39" name="T26"/>
                <a:gd fmla="*/ 33212 h 38" name="T27"/>
                <a:gd fmla="*/ 47869 w 39" name="T28"/>
                <a:gd fmla="*/ 33212 h 38" name="T29"/>
                <a:gd fmla="*/ 66105 w 39" name="T30"/>
                <a:gd fmla="*/ 24356 h 38" name="T31"/>
                <a:gd fmla="*/ 88900 w 39" name="T32"/>
                <a:gd fmla="*/ 48711 h 38" name="T33"/>
                <a:gd fmla="*/ 88900 w 39" name="T34"/>
                <a:gd fmla="*/ 84138 h 38" name="T35"/>
                <a:gd fmla="*/ 70664 w 39" name="T36"/>
                <a:gd fmla="*/ 84138 h 38" name="T37"/>
                <a:gd fmla="*/ 70664 w 39" name="T38"/>
                <a:gd fmla="*/ 50926 h 38" name="T39"/>
                <a:gd fmla="*/ 59267 w 39" name="T40"/>
                <a:gd fmla="*/ 39855 h 38" name="T41"/>
                <a:gd fmla="*/ 50149 w 39" name="T42"/>
                <a:gd fmla="*/ 46497 h 38" name="T43"/>
                <a:gd fmla="*/ 50149 w 39" name="T44"/>
                <a:gd fmla="*/ 50926 h 38" name="T45"/>
                <a:gd fmla="*/ 50149 w 39" name="T46"/>
                <a:gd fmla="*/ 84138 h 38" name="T47"/>
                <a:gd fmla="*/ 31913 w 39" name="T48"/>
                <a:gd fmla="*/ 84138 h 38" name="T49"/>
                <a:gd fmla="*/ 31913 w 39" name="T50"/>
                <a:gd fmla="*/ 44283 h 3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97"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98"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99"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0"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1"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03</a:t>
            </a:r>
          </a:p>
        </p:txBody>
      </p:sp>
      <p:sp>
        <p:nvSpPr>
          <p:cNvPr id="118"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00"/>
                                        </p:tgtEl>
                                        <p:attrNameLst>
                                          <p:attrName>style.visibility</p:attrName>
                                        </p:attrNameLst>
                                      </p:cBhvr>
                                      <p:to>
                                        <p:strVal val="visible"/>
                                      </p:to>
                                    </p:set>
                                    <p:anim calcmode="lin" valueType="num">
                                      <p:cBhvr>
                                        <p:cTn dur="300" fill="hold" id="7"/>
                                        <p:tgtEl>
                                          <p:spTgt spid="100"/>
                                        </p:tgtEl>
                                        <p:attrNameLst>
                                          <p:attrName>ppt_w</p:attrName>
                                        </p:attrNameLst>
                                      </p:cBhvr>
                                      <p:tavLst>
                                        <p:tav tm="0">
                                          <p:val>
                                            <p:fltVal val="0"/>
                                          </p:val>
                                        </p:tav>
                                        <p:tav tm="100000">
                                          <p:val>
                                            <p:strVal val="#ppt_w"/>
                                          </p:val>
                                        </p:tav>
                                      </p:tavLst>
                                    </p:anim>
                                    <p:anim calcmode="lin" valueType="num">
                                      <p:cBhvr>
                                        <p:cTn dur="300" fill="hold" id="8"/>
                                        <p:tgtEl>
                                          <p:spTgt spid="100"/>
                                        </p:tgtEl>
                                        <p:attrNameLst>
                                          <p:attrName>ppt_h</p:attrName>
                                        </p:attrNameLst>
                                      </p:cBhvr>
                                      <p:tavLst>
                                        <p:tav tm="0">
                                          <p:val>
                                            <p:fltVal val="0"/>
                                          </p:val>
                                        </p:tav>
                                        <p:tav tm="100000">
                                          <p:val>
                                            <p:strVal val="#ppt_h"/>
                                          </p:val>
                                        </p:tav>
                                      </p:tavLst>
                                    </p:anim>
                                    <p:animEffect filter="fade" transition="in">
                                      <p:cBhvr>
                                        <p:cTn dur="300" id="9"/>
                                        <p:tgtEl>
                                          <p:spTgt spid="100"/>
                                        </p:tgtEl>
                                      </p:cBhvr>
                                    </p:animEffect>
                                  </p:childTnLst>
                                </p:cTn>
                              </p:par>
                              <p:par>
                                <p:cTn autoRev="1" fill="hold" grpId="1" id="10" nodeType="withEffect" presetClass="emph" presetID="6" presetSubtype="0">
                                  <p:stCondLst>
                                    <p:cond delay="300"/>
                                  </p:stCondLst>
                                  <p:childTnLst>
                                    <p:animScale>
                                      <p:cBhvr>
                                        <p:cTn dur="150" fill="hold" id="11"/>
                                        <p:tgtEl>
                                          <p:spTgt spid="100"/>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99"/>
                                        </p:tgtEl>
                                        <p:attrNameLst>
                                          <p:attrName>style.visibility</p:attrName>
                                        </p:attrNameLst>
                                      </p:cBhvr>
                                      <p:to>
                                        <p:strVal val="visible"/>
                                      </p:to>
                                    </p:set>
                                    <p:anim calcmode="lin" valueType="num">
                                      <p:cBhvr>
                                        <p:cTn dur="300" fill="hold" id="14"/>
                                        <p:tgtEl>
                                          <p:spTgt spid="99"/>
                                        </p:tgtEl>
                                        <p:attrNameLst>
                                          <p:attrName>ppt_w</p:attrName>
                                        </p:attrNameLst>
                                      </p:cBhvr>
                                      <p:tavLst>
                                        <p:tav tm="0">
                                          <p:val>
                                            <p:fltVal val="0"/>
                                          </p:val>
                                        </p:tav>
                                        <p:tav tm="100000">
                                          <p:val>
                                            <p:strVal val="#ppt_w"/>
                                          </p:val>
                                        </p:tav>
                                      </p:tavLst>
                                    </p:anim>
                                    <p:anim calcmode="lin" valueType="num">
                                      <p:cBhvr>
                                        <p:cTn dur="300" fill="hold" id="15"/>
                                        <p:tgtEl>
                                          <p:spTgt spid="99"/>
                                        </p:tgtEl>
                                        <p:attrNameLst>
                                          <p:attrName>ppt_h</p:attrName>
                                        </p:attrNameLst>
                                      </p:cBhvr>
                                      <p:tavLst>
                                        <p:tav tm="0">
                                          <p:val>
                                            <p:fltVal val="0"/>
                                          </p:val>
                                        </p:tav>
                                        <p:tav tm="100000">
                                          <p:val>
                                            <p:strVal val="#ppt_h"/>
                                          </p:val>
                                        </p:tav>
                                      </p:tavLst>
                                    </p:anim>
                                    <p:animEffect filter="fade" transition="in">
                                      <p:cBhvr>
                                        <p:cTn dur="300" id="16"/>
                                        <p:tgtEl>
                                          <p:spTgt spid="99"/>
                                        </p:tgtEl>
                                      </p:cBhvr>
                                    </p:animEffect>
                                  </p:childTnLst>
                                </p:cTn>
                              </p:par>
                              <p:par>
                                <p:cTn autoRev="1" fill="hold" grpId="1" id="17" nodeType="withEffect" presetClass="emph" presetID="6" presetSubtype="0">
                                  <p:stCondLst>
                                    <p:cond delay="600"/>
                                  </p:stCondLst>
                                  <p:childTnLst>
                                    <p:animScale>
                                      <p:cBhvr>
                                        <p:cTn dur="150" fill="hold" id="18"/>
                                        <p:tgtEl>
                                          <p:spTgt spid="99"/>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98"/>
                                        </p:tgtEl>
                                        <p:attrNameLst>
                                          <p:attrName>style.visibility</p:attrName>
                                        </p:attrNameLst>
                                      </p:cBhvr>
                                      <p:to>
                                        <p:strVal val="visible"/>
                                      </p:to>
                                    </p:set>
                                    <p:anim calcmode="lin" valueType="num">
                                      <p:cBhvr>
                                        <p:cTn dur="300" fill="hold" id="21"/>
                                        <p:tgtEl>
                                          <p:spTgt spid="98"/>
                                        </p:tgtEl>
                                        <p:attrNameLst>
                                          <p:attrName>ppt_w</p:attrName>
                                        </p:attrNameLst>
                                      </p:cBhvr>
                                      <p:tavLst>
                                        <p:tav tm="0">
                                          <p:val>
                                            <p:fltVal val="0"/>
                                          </p:val>
                                        </p:tav>
                                        <p:tav tm="100000">
                                          <p:val>
                                            <p:strVal val="#ppt_w"/>
                                          </p:val>
                                        </p:tav>
                                      </p:tavLst>
                                    </p:anim>
                                    <p:anim calcmode="lin" valueType="num">
                                      <p:cBhvr>
                                        <p:cTn dur="300" fill="hold" id="22"/>
                                        <p:tgtEl>
                                          <p:spTgt spid="98"/>
                                        </p:tgtEl>
                                        <p:attrNameLst>
                                          <p:attrName>ppt_h</p:attrName>
                                        </p:attrNameLst>
                                      </p:cBhvr>
                                      <p:tavLst>
                                        <p:tav tm="0">
                                          <p:val>
                                            <p:fltVal val="0"/>
                                          </p:val>
                                        </p:tav>
                                        <p:tav tm="100000">
                                          <p:val>
                                            <p:strVal val="#ppt_h"/>
                                          </p:val>
                                        </p:tav>
                                      </p:tavLst>
                                    </p:anim>
                                    <p:animEffect filter="fade" transition="in">
                                      <p:cBhvr>
                                        <p:cTn dur="300" id="23"/>
                                        <p:tgtEl>
                                          <p:spTgt spid="98"/>
                                        </p:tgtEl>
                                      </p:cBhvr>
                                    </p:animEffect>
                                  </p:childTnLst>
                                </p:cTn>
                              </p:par>
                              <p:par>
                                <p:cTn autoRev="1" fill="hold" grpId="1" id="24" nodeType="withEffect" presetClass="emph" presetID="6" presetSubtype="0">
                                  <p:stCondLst>
                                    <p:cond delay="900"/>
                                  </p:stCondLst>
                                  <p:childTnLst>
                                    <p:animScale>
                                      <p:cBhvr>
                                        <p:cTn dur="150" fill="hold" id="25"/>
                                        <p:tgtEl>
                                          <p:spTgt spid="98"/>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97"/>
                                        </p:tgtEl>
                                        <p:attrNameLst>
                                          <p:attrName>style.visibility</p:attrName>
                                        </p:attrNameLst>
                                      </p:cBhvr>
                                      <p:to>
                                        <p:strVal val="visible"/>
                                      </p:to>
                                    </p:set>
                                    <p:anim calcmode="lin" valueType="num">
                                      <p:cBhvr>
                                        <p:cTn dur="300" fill="hold" id="28"/>
                                        <p:tgtEl>
                                          <p:spTgt spid="97"/>
                                        </p:tgtEl>
                                        <p:attrNameLst>
                                          <p:attrName>ppt_w</p:attrName>
                                        </p:attrNameLst>
                                      </p:cBhvr>
                                      <p:tavLst>
                                        <p:tav tm="0">
                                          <p:val>
                                            <p:fltVal val="0"/>
                                          </p:val>
                                        </p:tav>
                                        <p:tav tm="100000">
                                          <p:val>
                                            <p:strVal val="#ppt_w"/>
                                          </p:val>
                                        </p:tav>
                                      </p:tavLst>
                                    </p:anim>
                                    <p:anim calcmode="lin" valueType="num">
                                      <p:cBhvr>
                                        <p:cTn dur="300" fill="hold" id="29"/>
                                        <p:tgtEl>
                                          <p:spTgt spid="97"/>
                                        </p:tgtEl>
                                        <p:attrNameLst>
                                          <p:attrName>ppt_h</p:attrName>
                                        </p:attrNameLst>
                                      </p:cBhvr>
                                      <p:tavLst>
                                        <p:tav tm="0">
                                          <p:val>
                                            <p:fltVal val="0"/>
                                          </p:val>
                                        </p:tav>
                                        <p:tav tm="100000">
                                          <p:val>
                                            <p:strVal val="#ppt_h"/>
                                          </p:val>
                                        </p:tav>
                                      </p:tavLst>
                                    </p:anim>
                                    <p:animEffect filter="fade" transition="in">
                                      <p:cBhvr>
                                        <p:cTn dur="300" id="30"/>
                                        <p:tgtEl>
                                          <p:spTgt spid="97"/>
                                        </p:tgtEl>
                                      </p:cBhvr>
                                    </p:animEffect>
                                  </p:childTnLst>
                                </p:cTn>
                              </p:par>
                              <p:par>
                                <p:cTn autoRev="1" fill="hold" grpId="1" id="31" nodeType="withEffect" presetClass="emph" presetID="6" presetSubtype="0">
                                  <p:stCondLst>
                                    <p:cond delay="1200"/>
                                  </p:stCondLst>
                                  <p:childTnLst>
                                    <p:animScale>
                                      <p:cBhvr>
                                        <p:cTn dur="150" fill="hold" id="32"/>
                                        <p:tgtEl>
                                          <p:spTgt spid="97"/>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101"/>
                                        </p:tgtEl>
                                        <p:attrNameLst>
                                          <p:attrName>style.visibility</p:attrName>
                                        </p:attrNameLst>
                                      </p:cBhvr>
                                      <p:to>
                                        <p:strVal val="visible"/>
                                      </p:to>
                                    </p:set>
                                    <p:anim calcmode="lin" valueType="num">
                                      <p:cBhvr>
                                        <p:cTn dur="300" fill="hold" id="35"/>
                                        <p:tgtEl>
                                          <p:spTgt spid="101"/>
                                        </p:tgtEl>
                                        <p:attrNameLst>
                                          <p:attrName>ppt_w</p:attrName>
                                        </p:attrNameLst>
                                      </p:cBhvr>
                                      <p:tavLst>
                                        <p:tav tm="0">
                                          <p:val>
                                            <p:fltVal val="0"/>
                                          </p:val>
                                        </p:tav>
                                        <p:tav tm="100000">
                                          <p:val>
                                            <p:strVal val="#ppt_w"/>
                                          </p:val>
                                        </p:tav>
                                      </p:tavLst>
                                    </p:anim>
                                    <p:anim calcmode="lin" valueType="num">
                                      <p:cBhvr>
                                        <p:cTn dur="300" fill="hold" id="36"/>
                                        <p:tgtEl>
                                          <p:spTgt spid="101"/>
                                        </p:tgtEl>
                                        <p:attrNameLst>
                                          <p:attrName>ppt_h</p:attrName>
                                        </p:attrNameLst>
                                      </p:cBhvr>
                                      <p:tavLst>
                                        <p:tav tm="0">
                                          <p:val>
                                            <p:fltVal val="0"/>
                                          </p:val>
                                        </p:tav>
                                        <p:tav tm="100000">
                                          <p:val>
                                            <p:strVal val="#ppt_h"/>
                                          </p:val>
                                        </p:tav>
                                      </p:tavLst>
                                    </p:anim>
                                    <p:animEffect filter="fade" transition="in">
                                      <p:cBhvr>
                                        <p:cTn dur="300" id="37"/>
                                        <p:tgtEl>
                                          <p:spTgt spid="101"/>
                                        </p:tgtEl>
                                      </p:cBhvr>
                                    </p:animEffect>
                                  </p:childTnLst>
                                </p:cTn>
                              </p:par>
                              <p:par>
                                <p:cTn autoRev="1" fill="hold" grpId="1" id="38" nodeType="withEffect" presetClass="emph" presetID="6" presetSubtype="0">
                                  <p:stCondLst>
                                    <p:cond delay="800"/>
                                  </p:stCondLst>
                                  <p:childTnLst>
                                    <p:animScale>
                                      <p:cBhvr>
                                        <p:cTn dur="150" fill="hold" id="39"/>
                                        <p:tgtEl>
                                          <p:spTgt spid="101"/>
                                        </p:tgtEl>
                                      </p:cBhvr>
                                      <p:by x="110000" y="110000"/>
                                    </p:animScale>
                                  </p:childTnLst>
                                </p:cTn>
                              </p:par>
                              <p:par>
                                <p:cTn fill="hold" grpId="0" id="40" nodeType="withEffect" presetClass="entr" presetID="22" presetSubtype="8">
                                  <p:stCondLst>
                                    <p:cond delay="500"/>
                                  </p:stCondLst>
                                  <p:childTnLst>
                                    <p:set>
                                      <p:cBhvr>
                                        <p:cTn dur="1" fill="hold" id="41">
                                          <p:stCondLst>
                                            <p:cond delay="0"/>
                                          </p:stCondLst>
                                        </p:cTn>
                                        <p:tgtEl>
                                          <p:spTgt spid="118"/>
                                        </p:tgtEl>
                                        <p:attrNameLst>
                                          <p:attrName>style.visibility</p:attrName>
                                        </p:attrNameLst>
                                      </p:cBhvr>
                                      <p:to>
                                        <p:strVal val="visible"/>
                                      </p:to>
                                    </p:set>
                                    <p:animEffect filter="wipe(left)" transition="in">
                                      <p:cBhvr>
                                        <p:cTn dur="500" id="42"/>
                                        <p:tgtEl>
                                          <p:spTgt spid="118"/>
                                        </p:tgtEl>
                                      </p:cBhvr>
                                    </p:animEffect>
                                  </p:childTnLst>
                                </p:cTn>
                              </p:par>
                              <p:par>
                                <p:cTn fill="hold" id="43" nodeType="withEffect" presetClass="entr" presetID="2" presetSubtype="4">
                                  <p:stCondLst>
                                    <p:cond delay="500"/>
                                  </p:stCondLst>
                                  <p:childTnLst>
                                    <p:set>
                                      <p:cBhvr>
                                        <p:cTn dur="1" fill="hold" id="44">
                                          <p:stCondLst>
                                            <p:cond delay="0"/>
                                          </p:stCondLst>
                                        </p:cTn>
                                        <p:tgtEl>
                                          <p:spTgt spid="33813"/>
                                        </p:tgtEl>
                                        <p:attrNameLst>
                                          <p:attrName>style.visibility</p:attrName>
                                        </p:attrNameLst>
                                      </p:cBhvr>
                                      <p:to>
                                        <p:strVal val="visible"/>
                                      </p:to>
                                    </p:set>
                                    <p:anim calcmode="lin" valueType="num">
                                      <p:cBhvr additive="base">
                                        <p:cTn dur="500" fill="hold" id="45"/>
                                        <p:tgtEl>
                                          <p:spTgt spid="33813"/>
                                        </p:tgtEl>
                                        <p:attrNameLst>
                                          <p:attrName>ppt_x</p:attrName>
                                        </p:attrNameLst>
                                      </p:cBhvr>
                                      <p:tavLst>
                                        <p:tav tm="0">
                                          <p:val>
                                            <p:strVal val="#ppt_x"/>
                                          </p:val>
                                        </p:tav>
                                        <p:tav tm="100000">
                                          <p:val>
                                            <p:strVal val="#ppt_x"/>
                                          </p:val>
                                        </p:tav>
                                      </p:tavLst>
                                    </p:anim>
                                    <p:anim calcmode="lin" valueType="num">
                                      <p:cBhvr additive="base">
                                        <p:cTn dur="500" fill="hold" id="46"/>
                                        <p:tgtEl>
                                          <p:spTgt spid="33813"/>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600"/>
                                  </p:stCondLst>
                                  <p:childTnLst>
                                    <p:set>
                                      <p:cBhvr>
                                        <p:cTn dur="1" fill="hold" id="48">
                                          <p:stCondLst>
                                            <p:cond delay="0"/>
                                          </p:stCondLst>
                                        </p:cTn>
                                        <p:tgtEl>
                                          <p:spTgt spid="33829"/>
                                        </p:tgtEl>
                                        <p:attrNameLst>
                                          <p:attrName>style.visibility</p:attrName>
                                        </p:attrNameLst>
                                      </p:cBhvr>
                                      <p:to>
                                        <p:strVal val="visible"/>
                                      </p:to>
                                    </p:set>
                                    <p:anim calcmode="lin" valueType="num">
                                      <p:cBhvr additive="base">
                                        <p:cTn dur="500" fill="hold" id="49"/>
                                        <p:tgtEl>
                                          <p:spTgt spid="33829"/>
                                        </p:tgtEl>
                                        <p:attrNameLst>
                                          <p:attrName>ppt_x</p:attrName>
                                        </p:attrNameLst>
                                      </p:cBhvr>
                                      <p:tavLst>
                                        <p:tav tm="0">
                                          <p:val>
                                            <p:strVal val="#ppt_x"/>
                                          </p:val>
                                        </p:tav>
                                        <p:tav tm="100000">
                                          <p:val>
                                            <p:strVal val="#ppt_x"/>
                                          </p:val>
                                        </p:tav>
                                      </p:tavLst>
                                    </p:anim>
                                    <p:anim calcmode="lin" valueType="num">
                                      <p:cBhvr additive="base">
                                        <p:cTn dur="500" fill="hold" id="50"/>
                                        <p:tgtEl>
                                          <p:spTgt spid="33829"/>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700"/>
                                  </p:stCondLst>
                                  <p:childTnLst>
                                    <p:set>
                                      <p:cBhvr>
                                        <p:cTn dur="1" fill="hold" id="52">
                                          <p:stCondLst>
                                            <p:cond delay="0"/>
                                          </p:stCondLst>
                                        </p:cTn>
                                        <p:tgtEl>
                                          <p:spTgt spid="33830"/>
                                        </p:tgtEl>
                                        <p:attrNameLst>
                                          <p:attrName>style.visibility</p:attrName>
                                        </p:attrNameLst>
                                      </p:cBhvr>
                                      <p:to>
                                        <p:strVal val="visible"/>
                                      </p:to>
                                    </p:set>
                                    <p:anim calcmode="lin" valueType="num">
                                      <p:cBhvr additive="base">
                                        <p:cTn dur="500" fill="hold" id="53"/>
                                        <p:tgtEl>
                                          <p:spTgt spid="33830"/>
                                        </p:tgtEl>
                                        <p:attrNameLst>
                                          <p:attrName>ppt_x</p:attrName>
                                        </p:attrNameLst>
                                      </p:cBhvr>
                                      <p:tavLst>
                                        <p:tav tm="0">
                                          <p:val>
                                            <p:strVal val="#ppt_x"/>
                                          </p:val>
                                        </p:tav>
                                        <p:tav tm="100000">
                                          <p:val>
                                            <p:strVal val="#ppt_x"/>
                                          </p:val>
                                        </p:tav>
                                      </p:tavLst>
                                    </p:anim>
                                    <p:anim calcmode="lin" valueType="num">
                                      <p:cBhvr additive="base">
                                        <p:cTn dur="500" fill="hold" id="54"/>
                                        <p:tgtEl>
                                          <p:spTgt spid="33830"/>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700"/>
                                  </p:stCondLst>
                                  <p:childTnLst>
                                    <p:set>
                                      <p:cBhvr>
                                        <p:cTn dur="1" fill="hold" id="56">
                                          <p:stCondLst>
                                            <p:cond delay="0"/>
                                          </p:stCondLst>
                                        </p:cTn>
                                        <p:tgtEl>
                                          <p:spTgt spid="33816"/>
                                        </p:tgtEl>
                                        <p:attrNameLst>
                                          <p:attrName>style.visibility</p:attrName>
                                        </p:attrNameLst>
                                      </p:cBhvr>
                                      <p:to>
                                        <p:strVal val="visible"/>
                                      </p:to>
                                    </p:set>
                                    <p:anim calcmode="lin" valueType="num">
                                      <p:cBhvr additive="base">
                                        <p:cTn dur="500" fill="hold" id="57"/>
                                        <p:tgtEl>
                                          <p:spTgt spid="33816"/>
                                        </p:tgtEl>
                                        <p:attrNameLst>
                                          <p:attrName>ppt_x</p:attrName>
                                        </p:attrNameLst>
                                      </p:cBhvr>
                                      <p:tavLst>
                                        <p:tav tm="0">
                                          <p:val>
                                            <p:strVal val="#ppt_x"/>
                                          </p:val>
                                        </p:tav>
                                        <p:tav tm="100000">
                                          <p:val>
                                            <p:strVal val="#ppt_x"/>
                                          </p:val>
                                        </p:tav>
                                      </p:tavLst>
                                    </p:anim>
                                    <p:anim calcmode="lin" valueType="num">
                                      <p:cBhvr additive="base">
                                        <p:cTn dur="500" fill="hold" id="58"/>
                                        <p:tgtEl>
                                          <p:spTgt spid="33816"/>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4">
                                  <p:stCondLst>
                                    <p:cond delay="800"/>
                                  </p:stCondLst>
                                  <p:childTnLst>
                                    <p:set>
                                      <p:cBhvr>
                                        <p:cTn dur="1" fill="hold" id="60">
                                          <p:stCondLst>
                                            <p:cond delay="0"/>
                                          </p:stCondLst>
                                        </p:cTn>
                                        <p:tgtEl>
                                          <p:spTgt spid="33837"/>
                                        </p:tgtEl>
                                        <p:attrNameLst>
                                          <p:attrName>style.visibility</p:attrName>
                                        </p:attrNameLst>
                                      </p:cBhvr>
                                      <p:to>
                                        <p:strVal val="visible"/>
                                      </p:to>
                                    </p:set>
                                    <p:anim calcmode="lin" valueType="num">
                                      <p:cBhvr additive="base">
                                        <p:cTn dur="500" fill="hold" id="61"/>
                                        <p:tgtEl>
                                          <p:spTgt spid="33837"/>
                                        </p:tgtEl>
                                        <p:attrNameLst>
                                          <p:attrName>ppt_x</p:attrName>
                                        </p:attrNameLst>
                                      </p:cBhvr>
                                      <p:tavLst>
                                        <p:tav tm="0">
                                          <p:val>
                                            <p:strVal val="#ppt_x"/>
                                          </p:val>
                                        </p:tav>
                                        <p:tav tm="100000">
                                          <p:val>
                                            <p:strVal val="#ppt_x"/>
                                          </p:val>
                                        </p:tav>
                                      </p:tavLst>
                                    </p:anim>
                                    <p:anim calcmode="lin" valueType="num">
                                      <p:cBhvr additive="base">
                                        <p:cTn dur="500" fill="hold" id="62"/>
                                        <p:tgtEl>
                                          <p:spTgt spid="33837"/>
                                        </p:tgtEl>
                                        <p:attrNameLst>
                                          <p:attrName>ppt_y</p:attrName>
                                        </p:attrNameLst>
                                      </p:cBhvr>
                                      <p:tavLst>
                                        <p:tav tm="0">
                                          <p:val>
                                            <p:strVal val="1+#ppt_h/2"/>
                                          </p:val>
                                        </p:tav>
                                        <p:tav tm="100000">
                                          <p:val>
                                            <p:strVal val="#ppt_y"/>
                                          </p:val>
                                        </p:tav>
                                      </p:tavLst>
                                    </p:anim>
                                  </p:childTnLst>
                                </p:cTn>
                              </p:par>
                              <p:par>
                                <p:cTn fill="hold" id="63" nodeType="withEffect" presetClass="entr" presetID="53" presetSubtype="0">
                                  <p:stCondLst>
                                    <p:cond delay="800"/>
                                  </p:stCondLst>
                                  <p:childTnLst>
                                    <p:set>
                                      <p:cBhvr>
                                        <p:cTn dur="1" fill="hold" id="64">
                                          <p:stCondLst>
                                            <p:cond delay="0"/>
                                          </p:stCondLst>
                                        </p:cTn>
                                        <p:tgtEl>
                                          <p:spTgt spid="2"/>
                                        </p:tgtEl>
                                        <p:attrNameLst>
                                          <p:attrName>style.visibility</p:attrName>
                                        </p:attrNameLst>
                                      </p:cBhvr>
                                      <p:to>
                                        <p:strVal val="visible"/>
                                      </p:to>
                                    </p:set>
                                    <p:anim calcmode="lin" valueType="num">
                                      <p:cBhvr>
                                        <p:cTn dur="300" fill="hold" id="65"/>
                                        <p:tgtEl>
                                          <p:spTgt spid="2"/>
                                        </p:tgtEl>
                                        <p:attrNameLst>
                                          <p:attrName>ppt_w</p:attrName>
                                        </p:attrNameLst>
                                      </p:cBhvr>
                                      <p:tavLst>
                                        <p:tav tm="0">
                                          <p:val>
                                            <p:fltVal val="0"/>
                                          </p:val>
                                        </p:tav>
                                        <p:tav tm="100000">
                                          <p:val>
                                            <p:strVal val="#ppt_w"/>
                                          </p:val>
                                        </p:tav>
                                      </p:tavLst>
                                    </p:anim>
                                    <p:anim calcmode="lin" valueType="num">
                                      <p:cBhvr>
                                        <p:cTn dur="300" fill="hold" id="66"/>
                                        <p:tgtEl>
                                          <p:spTgt spid="2"/>
                                        </p:tgtEl>
                                        <p:attrNameLst>
                                          <p:attrName>ppt_h</p:attrName>
                                        </p:attrNameLst>
                                      </p:cBhvr>
                                      <p:tavLst>
                                        <p:tav tm="0">
                                          <p:val>
                                            <p:fltVal val="0"/>
                                          </p:val>
                                        </p:tav>
                                        <p:tav tm="100000">
                                          <p:val>
                                            <p:strVal val="#ppt_h"/>
                                          </p:val>
                                        </p:tav>
                                      </p:tavLst>
                                    </p:anim>
                                    <p:animEffect filter="fade" transition="in">
                                      <p:cBhvr>
                                        <p:cTn dur="300" id="67"/>
                                        <p:tgtEl>
                                          <p:spTgt spid="2"/>
                                        </p:tgtEl>
                                      </p:cBhvr>
                                    </p:animEffect>
                                  </p:childTnLst>
                                </p:cTn>
                              </p:par>
                              <p:par>
                                <p:cTn autoRev="1" fill="hold" id="68" nodeType="withEffect" presetClass="emph" presetID="6" presetSubtype="0">
                                  <p:stCondLst>
                                    <p:cond delay="1100"/>
                                  </p:stCondLst>
                                  <p:childTnLst>
                                    <p:animScale>
                                      <p:cBhvr>
                                        <p:cTn dur="150" fill="hold" id="69"/>
                                        <p:tgtEl>
                                          <p:spTgt spid="2"/>
                                        </p:tgtEl>
                                      </p:cBhvr>
                                      <p:by x="110000" y="110000"/>
                                    </p:animScale>
                                  </p:childTnLst>
                                </p:cTn>
                              </p:par>
                              <p:par>
                                <p:cTn fill="hold" id="70" nodeType="withEffect" presetClass="entr" presetID="53" presetSubtype="0">
                                  <p:stCondLst>
                                    <p:cond delay="900"/>
                                  </p:stCondLst>
                                  <p:childTnLst>
                                    <p:set>
                                      <p:cBhvr>
                                        <p:cTn dur="1" fill="hold" id="71">
                                          <p:stCondLst>
                                            <p:cond delay="0"/>
                                          </p:stCondLst>
                                        </p:cTn>
                                        <p:tgtEl>
                                          <p:spTgt spid="3"/>
                                        </p:tgtEl>
                                        <p:attrNameLst>
                                          <p:attrName>style.visibility</p:attrName>
                                        </p:attrNameLst>
                                      </p:cBhvr>
                                      <p:to>
                                        <p:strVal val="visible"/>
                                      </p:to>
                                    </p:set>
                                    <p:anim calcmode="lin" valueType="num">
                                      <p:cBhvr>
                                        <p:cTn dur="300" fill="hold" id="72"/>
                                        <p:tgtEl>
                                          <p:spTgt spid="3"/>
                                        </p:tgtEl>
                                        <p:attrNameLst>
                                          <p:attrName>ppt_w</p:attrName>
                                        </p:attrNameLst>
                                      </p:cBhvr>
                                      <p:tavLst>
                                        <p:tav tm="0">
                                          <p:val>
                                            <p:fltVal val="0"/>
                                          </p:val>
                                        </p:tav>
                                        <p:tav tm="100000">
                                          <p:val>
                                            <p:strVal val="#ppt_w"/>
                                          </p:val>
                                        </p:tav>
                                      </p:tavLst>
                                    </p:anim>
                                    <p:anim calcmode="lin" valueType="num">
                                      <p:cBhvr>
                                        <p:cTn dur="300" fill="hold" id="73"/>
                                        <p:tgtEl>
                                          <p:spTgt spid="3"/>
                                        </p:tgtEl>
                                        <p:attrNameLst>
                                          <p:attrName>ppt_h</p:attrName>
                                        </p:attrNameLst>
                                      </p:cBhvr>
                                      <p:tavLst>
                                        <p:tav tm="0">
                                          <p:val>
                                            <p:fltVal val="0"/>
                                          </p:val>
                                        </p:tav>
                                        <p:tav tm="100000">
                                          <p:val>
                                            <p:strVal val="#ppt_h"/>
                                          </p:val>
                                        </p:tav>
                                      </p:tavLst>
                                    </p:anim>
                                    <p:animEffect filter="fade" transition="in">
                                      <p:cBhvr>
                                        <p:cTn dur="300" id="74"/>
                                        <p:tgtEl>
                                          <p:spTgt spid="3"/>
                                        </p:tgtEl>
                                      </p:cBhvr>
                                    </p:animEffect>
                                  </p:childTnLst>
                                </p:cTn>
                              </p:par>
                              <p:par>
                                <p:cTn autoRev="1" fill="hold" id="75" nodeType="withEffect" presetClass="emph" presetID="6" presetSubtype="0">
                                  <p:stCondLst>
                                    <p:cond delay="1200"/>
                                  </p:stCondLst>
                                  <p:childTnLst>
                                    <p:animScale>
                                      <p:cBhvr>
                                        <p:cTn dur="150" fill="hold" id="76"/>
                                        <p:tgtEl>
                                          <p:spTgt spid="3"/>
                                        </p:tgtEl>
                                      </p:cBhvr>
                                      <p:by x="110000" y="110000"/>
                                    </p:animScale>
                                  </p:childTnLst>
                                </p:cTn>
                              </p:par>
                              <p:par>
                                <p:cTn fill="hold" id="77" nodeType="withEffect" presetClass="entr" presetID="53" presetSubtype="0">
                                  <p:stCondLst>
                                    <p:cond delay="1000"/>
                                  </p:stCondLst>
                                  <p:childTnLst>
                                    <p:set>
                                      <p:cBhvr>
                                        <p:cTn dur="1" fill="hold" id="78">
                                          <p:stCondLst>
                                            <p:cond delay="0"/>
                                          </p:stCondLst>
                                        </p:cTn>
                                        <p:tgtEl>
                                          <p:spTgt spid="4"/>
                                        </p:tgtEl>
                                        <p:attrNameLst>
                                          <p:attrName>style.visibility</p:attrName>
                                        </p:attrNameLst>
                                      </p:cBhvr>
                                      <p:to>
                                        <p:strVal val="visible"/>
                                      </p:to>
                                    </p:set>
                                    <p:anim calcmode="lin" valueType="num">
                                      <p:cBhvr>
                                        <p:cTn dur="300" fill="hold" id="79"/>
                                        <p:tgtEl>
                                          <p:spTgt spid="4"/>
                                        </p:tgtEl>
                                        <p:attrNameLst>
                                          <p:attrName>ppt_w</p:attrName>
                                        </p:attrNameLst>
                                      </p:cBhvr>
                                      <p:tavLst>
                                        <p:tav tm="0">
                                          <p:val>
                                            <p:fltVal val="0"/>
                                          </p:val>
                                        </p:tav>
                                        <p:tav tm="100000">
                                          <p:val>
                                            <p:strVal val="#ppt_w"/>
                                          </p:val>
                                        </p:tav>
                                      </p:tavLst>
                                    </p:anim>
                                    <p:anim calcmode="lin" valueType="num">
                                      <p:cBhvr>
                                        <p:cTn dur="300" fill="hold" id="80"/>
                                        <p:tgtEl>
                                          <p:spTgt spid="4"/>
                                        </p:tgtEl>
                                        <p:attrNameLst>
                                          <p:attrName>ppt_h</p:attrName>
                                        </p:attrNameLst>
                                      </p:cBhvr>
                                      <p:tavLst>
                                        <p:tav tm="0">
                                          <p:val>
                                            <p:fltVal val="0"/>
                                          </p:val>
                                        </p:tav>
                                        <p:tav tm="100000">
                                          <p:val>
                                            <p:strVal val="#ppt_h"/>
                                          </p:val>
                                        </p:tav>
                                      </p:tavLst>
                                    </p:anim>
                                    <p:animEffect filter="fade" transition="in">
                                      <p:cBhvr>
                                        <p:cTn dur="300" id="81"/>
                                        <p:tgtEl>
                                          <p:spTgt spid="4"/>
                                        </p:tgtEl>
                                      </p:cBhvr>
                                    </p:animEffect>
                                  </p:childTnLst>
                                </p:cTn>
                              </p:par>
                              <p:par>
                                <p:cTn autoRev="1" fill="hold" id="82" nodeType="withEffect" presetClass="emph" presetID="6" presetSubtype="0">
                                  <p:stCondLst>
                                    <p:cond delay="1300"/>
                                  </p:stCondLst>
                                  <p:childTnLst>
                                    <p:animScale>
                                      <p:cBhvr>
                                        <p:cTn dur="150" fill="hold" id="83"/>
                                        <p:tgtEl>
                                          <p:spTgt spid="4"/>
                                        </p:tgtEl>
                                      </p:cBhvr>
                                      <p:by x="110000" y="110000"/>
                                    </p:animScale>
                                  </p:childTnLst>
                                </p:cTn>
                              </p:par>
                              <p:par>
                                <p:cTn fill="hold" id="84" nodeType="withEffect" presetClass="entr" presetID="53" presetSubtype="0">
                                  <p:stCondLst>
                                    <p:cond delay="1100"/>
                                  </p:stCondLst>
                                  <p:childTnLst>
                                    <p:set>
                                      <p:cBhvr>
                                        <p:cTn dur="1" fill="hold" id="85">
                                          <p:stCondLst>
                                            <p:cond delay="0"/>
                                          </p:stCondLst>
                                        </p:cTn>
                                        <p:tgtEl>
                                          <p:spTgt spid="5"/>
                                        </p:tgtEl>
                                        <p:attrNameLst>
                                          <p:attrName>style.visibility</p:attrName>
                                        </p:attrNameLst>
                                      </p:cBhvr>
                                      <p:to>
                                        <p:strVal val="visible"/>
                                      </p:to>
                                    </p:set>
                                    <p:anim calcmode="lin" valueType="num">
                                      <p:cBhvr>
                                        <p:cTn dur="300" fill="hold" id="86"/>
                                        <p:tgtEl>
                                          <p:spTgt spid="5"/>
                                        </p:tgtEl>
                                        <p:attrNameLst>
                                          <p:attrName>ppt_w</p:attrName>
                                        </p:attrNameLst>
                                      </p:cBhvr>
                                      <p:tavLst>
                                        <p:tav tm="0">
                                          <p:val>
                                            <p:fltVal val="0"/>
                                          </p:val>
                                        </p:tav>
                                        <p:tav tm="100000">
                                          <p:val>
                                            <p:strVal val="#ppt_w"/>
                                          </p:val>
                                        </p:tav>
                                      </p:tavLst>
                                    </p:anim>
                                    <p:anim calcmode="lin" valueType="num">
                                      <p:cBhvr>
                                        <p:cTn dur="300" fill="hold" id="87"/>
                                        <p:tgtEl>
                                          <p:spTgt spid="5"/>
                                        </p:tgtEl>
                                        <p:attrNameLst>
                                          <p:attrName>ppt_h</p:attrName>
                                        </p:attrNameLst>
                                      </p:cBhvr>
                                      <p:tavLst>
                                        <p:tav tm="0">
                                          <p:val>
                                            <p:fltVal val="0"/>
                                          </p:val>
                                        </p:tav>
                                        <p:tav tm="100000">
                                          <p:val>
                                            <p:strVal val="#ppt_h"/>
                                          </p:val>
                                        </p:tav>
                                      </p:tavLst>
                                    </p:anim>
                                    <p:animEffect filter="fade" transition="in">
                                      <p:cBhvr>
                                        <p:cTn dur="300" id="88"/>
                                        <p:tgtEl>
                                          <p:spTgt spid="5"/>
                                        </p:tgtEl>
                                      </p:cBhvr>
                                    </p:animEffect>
                                  </p:childTnLst>
                                </p:cTn>
                              </p:par>
                              <p:par>
                                <p:cTn autoRev="1" fill="hold" id="89" nodeType="withEffect" presetClass="emph" presetID="6" presetSubtype="0">
                                  <p:stCondLst>
                                    <p:cond delay="1400"/>
                                  </p:stCondLst>
                                  <p:childTnLst>
                                    <p:animScale>
                                      <p:cBhvr>
                                        <p:cTn dur="150" fill="hold" id="90"/>
                                        <p:tgtEl>
                                          <p:spTgt spid="5"/>
                                        </p:tgtEl>
                                      </p:cBhvr>
                                      <p:by x="110000" y="110000"/>
                                    </p:animScale>
                                  </p:childTnLst>
                                </p:cTn>
                              </p:par>
                              <p:par>
                                <p:cTn fill="hold" id="91" nodeType="withEffect" presetClass="entr" presetID="2" presetSubtype="4">
                                  <p:stCondLst>
                                    <p:cond delay="1400"/>
                                  </p:stCondLst>
                                  <p:childTnLst>
                                    <p:set>
                                      <p:cBhvr>
                                        <p:cTn dur="1" fill="hold" id="92">
                                          <p:stCondLst>
                                            <p:cond delay="0"/>
                                          </p:stCondLst>
                                        </p:cTn>
                                        <p:tgtEl>
                                          <p:spTgt spid="33817"/>
                                        </p:tgtEl>
                                        <p:attrNameLst>
                                          <p:attrName>style.visibility</p:attrName>
                                        </p:attrNameLst>
                                      </p:cBhvr>
                                      <p:to>
                                        <p:strVal val="visible"/>
                                      </p:to>
                                    </p:set>
                                    <p:anim calcmode="lin" valueType="num">
                                      <p:cBhvr additive="base">
                                        <p:cTn dur="500" fill="hold" id="93"/>
                                        <p:tgtEl>
                                          <p:spTgt spid="33817"/>
                                        </p:tgtEl>
                                        <p:attrNameLst>
                                          <p:attrName>ppt_x</p:attrName>
                                        </p:attrNameLst>
                                      </p:cBhvr>
                                      <p:tavLst>
                                        <p:tav tm="0">
                                          <p:val>
                                            <p:strVal val="#ppt_x"/>
                                          </p:val>
                                        </p:tav>
                                        <p:tav tm="100000">
                                          <p:val>
                                            <p:strVal val="#ppt_x"/>
                                          </p:val>
                                        </p:tav>
                                      </p:tavLst>
                                    </p:anim>
                                    <p:anim calcmode="lin" valueType="num">
                                      <p:cBhvr additive="base">
                                        <p:cTn dur="500" fill="hold" id="94"/>
                                        <p:tgtEl>
                                          <p:spTgt spid="33817"/>
                                        </p:tgtEl>
                                        <p:attrNameLst>
                                          <p:attrName>ppt_y</p:attrName>
                                        </p:attrNameLst>
                                      </p:cBhvr>
                                      <p:tavLst>
                                        <p:tav tm="0">
                                          <p:val>
                                            <p:strVal val="1+#ppt_h/2"/>
                                          </p:val>
                                        </p:tav>
                                        <p:tav tm="100000">
                                          <p:val>
                                            <p:strVal val="#ppt_y"/>
                                          </p:val>
                                        </p:tav>
                                      </p:tavLst>
                                    </p:anim>
                                  </p:childTnLst>
                                </p:cTn>
                              </p:par>
                              <p:par>
                                <p:cTn fill="hold" grpId="0" id="95" nodeType="withEffect" presetClass="entr" presetID="2" presetSubtype="4">
                                  <p:stCondLst>
                                    <p:cond delay="1500"/>
                                  </p:stCondLst>
                                  <p:childTnLst>
                                    <p:set>
                                      <p:cBhvr>
                                        <p:cTn dur="1" fill="hold" id="96">
                                          <p:stCondLst>
                                            <p:cond delay="0"/>
                                          </p:stCondLst>
                                        </p:cTn>
                                        <p:tgtEl>
                                          <p:spTgt spid="33831"/>
                                        </p:tgtEl>
                                        <p:attrNameLst>
                                          <p:attrName>style.visibility</p:attrName>
                                        </p:attrNameLst>
                                      </p:cBhvr>
                                      <p:to>
                                        <p:strVal val="visible"/>
                                      </p:to>
                                    </p:set>
                                    <p:anim calcmode="lin" valueType="num">
                                      <p:cBhvr additive="base">
                                        <p:cTn dur="500" fill="hold" id="97"/>
                                        <p:tgtEl>
                                          <p:spTgt spid="33831"/>
                                        </p:tgtEl>
                                        <p:attrNameLst>
                                          <p:attrName>ppt_x</p:attrName>
                                        </p:attrNameLst>
                                      </p:cBhvr>
                                      <p:tavLst>
                                        <p:tav tm="0">
                                          <p:val>
                                            <p:strVal val="#ppt_x"/>
                                          </p:val>
                                        </p:tav>
                                        <p:tav tm="100000">
                                          <p:val>
                                            <p:strVal val="#ppt_x"/>
                                          </p:val>
                                        </p:tav>
                                      </p:tavLst>
                                    </p:anim>
                                    <p:anim calcmode="lin" valueType="num">
                                      <p:cBhvr additive="base">
                                        <p:cTn dur="500" fill="hold" id="98"/>
                                        <p:tgtEl>
                                          <p:spTgt spid="33831"/>
                                        </p:tgtEl>
                                        <p:attrNameLst>
                                          <p:attrName>ppt_y</p:attrName>
                                        </p:attrNameLst>
                                      </p:cBhvr>
                                      <p:tavLst>
                                        <p:tav tm="0">
                                          <p:val>
                                            <p:strVal val="1+#ppt_h/2"/>
                                          </p:val>
                                        </p:tav>
                                        <p:tav tm="100000">
                                          <p:val>
                                            <p:strVal val="#ppt_y"/>
                                          </p:val>
                                        </p:tav>
                                      </p:tavLst>
                                    </p:anim>
                                  </p:childTnLst>
                                </p:cTn>
                              </p:par>
                              <p:par>
                                <p:cTn fill="hold" grpId="0" id="99" nodeType="withEffect" presetClass="entr" presetID="2" presetSubtype="4">
                                  <p:stCondLst>
                                    <p:cond delay="1600"/>
                                  </p:stCondLst>
                                  <p:childTnLst>
                                    <p:set>
                                      <p:cBhvr>
                                        <p:cTn dur="1" fill="hold" id="100">
                                          <p:stCondLst>
                                            <p:cond delay="0"/>
                                          </p:stCondLst>
                                        </p:cTn>
                                        <p:tgtEl>
                                          <p:spTgt spid="33832"/>
                                        </p:tgtEl>
                                        <p:attrNameLst>
                                          <p:attrName>style.visibility</p:attrName>
                                        </p:attrNameLst>
                                      </p:cBhvr>
                                      <p:to>
                                        <p:strVal val="visible"/>
                                      </p:to>
                                    </p:set>
                                    <p:anim calcmode="lin" valueType="num">
                                      <p:cBhvr additive="base">
                                        <p:cTn dur="500" fill="hold" id="101"/>
                                        <p:tgtEl>
                                          <p:spTgt spid="33832"/>
                                        </p:tgtEl>
                                        <p:attrNameLst>
                                          <p:attrName>ppt_x</p:attrName>
                                        </p:attrNameLst>
                                      </p:cBhvr>
                                      <p:tavLst>
                                        <p:tav tm="0">
                                          <p:val>
                                            <p:strVal val="#ppt_x"/>
                                          </p:val>
                                        </p:tav>
                                        <p:tav tm="100000">
                                          <p:val>
                                            <p:strVal val="#ppt_x"/>
                                          </p:val>
                                        </p:tav>
                                      </p:tavLst>
                                    </p:anim>
                                    <p:anim calcmode="lin" valueType="num">
                                      <p:cBhvr additive="base">
                                        <p:cTn dur="500" fill="hold" id="102"/>
                                        <p:tgtEl>
                                          <p:spTgt spid="33832"/>
                                        </p:tgtEl>
                                        <p:attrNameLst>
                                          <p:attrName>ppt_y</p:attrName>
                                        </p:attrNameLst>
                                      </p:cBhvr>
                                      <p:tavLst>
                                        <p:tav tm="0">
                                          <p:val>
                                            <p:strVal val="1+#ppt_h/2"/>
                                          </p:val>
                                        </p:tav>
                                        <p:tav tm="100000">
                                          <p:val>
                                            <p:strVal val="#ppt_y"/>
                                          </p:val>
                                        </p:tav>
                                      </p:tavLst>
                                    </p:anim>
                                  </p:childTnLst>
                                </p:cTn>
                              </p:par>
                              <p:par>
                                <p:cTn fill="hold" grpId="0" id="103" nodeType="withEffect" presetClass="entr" presetID="2" presetSubtype="4">
                                  <p:stCondLst>
                                    <p:cond delay="1600"/>
                                  </p:stCondLst>
                                  <p:childTnLst>
                                    <p:set>
                                      <p:cBhvr>
                                        <p:cTn dur="1" fill="hold" id="104">
                                          <p:stCondLst>
                                            <p:cond delay="0"/>
                                          </p:stCondLst>
                                        </p:cTn>
                                        <p:tgtEl>
                                          <p:spTgt spid="33820"/>
                                        </p:tgtEl>
                                        <p:attrNameLst>
                                          <p:attrName>style.visibility</p:attrName>
                                        </p:attrNameLst>
                                      </p:cBhvr>
                                      <p:to>
                                        <p:strVal val="visible"/>
                                      </p:to>
                                    </p:set>
                                    <p:anim calcmode="lin" valueType="num">
                                      <p:cBhvr additive="base">
                                        <p:cTn dur="500" fill="hold" id="105"/>
                                        <p:tgtEl>
                                          <p:spTgt spid="33820"/>
                                        </p:tgtEl>
                                        <p:attrNameLst>
                                          <p:attrName>ppt_x</p:attrName>
                                        </p:attrNameLst>
                                      </p:cBhvr>
                                      <p:tavLst>
                                        <p:tav tm="0">
                                          <p:val>
                                            <p:strVal val="#ppt_x"/>
                                          </p:val>
                                        </p:tav>
                                        <p:tav tm="100000">
                                          <p:val>
                                            <p:strVal val="#ppt_x"/>
                                          </p:val>
                                        </p:tav>
                                      </p:tavLst>
                                    </p:anim>
                                    <p:anim calcmode="lin" valueType="num">
                                      <p:cBhvr additive="base">
                                        <p:cTn dur="500" fill="hold" id="106"/>
                                        <p:tgtEl>
                                          <p:spTgt spid="33820"/>
                                        </p:tgtEl>
                                        <p:attrNameLst>
                                          <p:attrName>ppt_y</p:attrName>
                                        </p:attrNameLst>
                                      </p:cBhvr>
                                      <p:tavLst>
                                        <p:tav tm="0">
                                          <p:val>
                                            <p:strVal val="1+#ppt_h/2"/>
                                          </p:val>
                                        </p:tav>
                                        <p:tav tm="100000">
                                          <p:val>
                                            <p:strVal val="#ppt_y"/>
                                          </p:val>
                                        </p:tav>
                                      </p:tavLst>
                                    </p:anim>
                                  </p:childTnLst>
                                </p:cTn>
                              </p:par>
                              <p:par>
                                <p:cTn fill="hold" grpId="0" id="107" nodeType="withEffect" presetClass="entr" presetID="2" presetSubtype="4">
                                  <p:stCondLst>
                                    <p:cond delay="1700"/>
                                  </p:stCondLst>
                                  <p:childTnLst>
                                    <p:set>
                                      <p:cBhvr>
                                        <p:cTn dur="1" fill="hold" id="108">
                                          <p:stCondLst>
                                            <p:cond delay="0"/>
                                          </p:stCondLst>
                                        </p:cTn>
                                        <p:tgtEl>
                                          <p:spTgt spid="33850"/>
                                        </p:tgtEl>
                                        <p:attrNameLst>
                                          <p:attrName>style.visibility</p:attrName>
                                        </p:attrNameLst>
                                      </p:cBhvr>
                                      <p:to>
                                        <p:strVal val="visible"/>
                                      </p:to>
                                    </p:set>
                                    <p:anim calcmode="lin" valueType="num">
                                      <p:cBhvr additive="base">
                                        <p:cTn dur="500" fill="hold" id="109"/>
                                        <p:tgtEl>
                                          <p:spTgt spid="33850"/>
                                        </p:tgtEl>
                                        <p:attrNameLst>
                                          <p:attrName>ppt_x</p:attrName>
                                        </p:attrNameLst>
                                      </p:cBhvr>
                                      <p:tavLst>
                                        <p:tav tm="0">
                                          <p:val>
                                            <p:strVal val="#ppt_x"/>
                                          </p:val>
                                        </p:tav>
                                        <p:tav tm="100000">
                                          <p:val>
                                            <p:strVal val="#ppt_x"/>
                                          </p:val>
                                        </p:tav>
                                      </p:tavLst>
                                    </p:anim>
                                    <p:anim calcmode="lin" valueType="num">
                                      <p:cBhvr additive="base">
                                        <p:cTn dur="500" fill="hold" id="110"/>
                                        <p:tgtEl>
                                          <p:spTgt spid="33850"/>
                                        </p:tgtEl>
                                        <p:attrNameLst>
                                          <p:attrName>ppt_y</p:attrName>
                                        </p:attrNameLst>
                                      </p:cBhvr>
                                      <p:tavLst>
                                        <p:tav tm="0">
                                          <p:val>
                                            <p:strVal val="1+#ppt_h/2"/>
                                          </p:val>
                                        </p:tav>
                                        <p:tav tm="100000">
                                          <p:val>
                                            <p:strVal val="#ppt_y"/>
                                          </p:val>
                                        </p:tav>
                                      </p:tavLst>
                                    </p:anim>
                                  </p:childTnLst>
                                </p:cTn>
                              </p:par>
                              <p:par>
                                <p:cTn fill="hold" id="111" nodeType="withEffect" presetClass="entr" presetID="53" presetSubtype="0">
                                  <p:stCondLst>
                                    <p:cond delay="1700"/>
                                  </p:stCondLst>
                                  <p:childTnLst>
                                    <p:set>
                                      <p:cBhvr>
                                        <p:cTn dur="1" fill="hold" id="112">
                                          <p:stCondLst>
                                            <p:cond delay="0"/>
                                          </p:stCondLst>
                                        </p:cTn>
                                        <p:tgtEl>
                                          <p:spTgt spid="6"/>
                                        </p:tgtEl>
                                        <p:attrNameLst>
                                          <p:attrName>style.visibility</p:attrName>
                                        </p:attrNameLst>
                                      </p:cBhvr>
                                      <p:to>
                                        <p:strVal val="visible"/>
                                      </p:to>
                                    </p:set>
                                    <p:anim calcmode="lin" valueType="num">
                                      <p:cBhvr>
                                        <p:cTn dur="300" fill="hold" id="113"/>
                                        <p:tgtEl>
                                          <p:spTgt spid="6"/>
                                        </p:tgtEl>
                                        <p:attrNameLst>
                                          <p:attrName>ppt_w</p:attrName>
                                        </p:attrNameLst>
                                      </p:cBhvr>
                                      <p:tavLst>
                                        <p:tav tm="0">
                                          <p:val>
                                            <p:fltVal val="0"/>
                                          </p:val>
                                        </p:tav>
                                        <p:tav tm="100000">
                                          <p:val>
                                            <p:strVal val="#ppt_w"/>
                                          </p:val>
                                        </p:tav>
                                      </p:tavLst>
                                    </p:anim>
                                    <p:anim calcmode="lin" valueType="num">
                                      <p:cBhvr>
                                        <p:cTn dur="300" fill="hold" id="114"/>
                                        <p:tgtEl>
                                          <p:spTgt spid="6"/>
                                        </p:tgtEl>
                                        <p:attrNameLst>
                                          <p:attrName>ppt_h</p:attrName>
                                        </p:attrNameLst>
                                      </p:cBhvr>
                                      <p:tavLst>
                                        <p:tav tm="0">
                                          <p:val>
                                            <p:fltVal val="0"/>
                                          </p:val>
                                        </p:tav>
                                        <p:tav tm="100000">
                                          <p:val>
                                            <p:strVal val="#ppt_h"/>
                                          </p:val>
                                        </p:tav>
                                      </p:tavLst>
                                    </p:anim>
                                    <p:animEffect filter="fade" transition="in">
                                      <p:cBhvr>
                                        <p:cTn dur="300" id="115"/>
                                        <p:tgtEl>
                                          <p:spTgt spid="6"/>
                                        </p:tgtEl>
                                      </p:cBhvr>
                                    </p:animEffect>
                                  </p:childTnLst>
                                </p:cTn>
                              </p:par>
                              <p:par>
                                <p:cTn autoRev="1" fill="hold" id="116" nodeType="withEffect" presetClass="emph" presetID="6" presetSubtype="0">
                                  <p:stCondLst>
                                    <p:cond delay="2000"/>
                                  </p:stCondLst>
                                  <p:childTnLst>
                                    <p:animScale>
                                      <p:cBhvr>
                                        <p:cTn dur="150" fill="hold" id="117"/>
                                        <p:tgtEl>
                                          <p:spTgt spid="6"/>
                                        </p:tgtEl>
                                      </p:cBhvr>
                                      <p:by x="110000" y="110000"/>
                                    </p:animScale>
                                  </p:childTnLst>
                                </p:cTn>
                              </p:par>
                              <p:par>
                                <p:cTn fill="hold" id="118" nodeType="withEffect" presetClass="entr" presetID="53" presetSubtype="0">
                                  <p:stCondLst>
                                    <p:cond delay="1800"/>
                                  </p:stCondLst>
                                  <p:childTnLst>
                                    <p:set>
                                      <p:cBhvr>
                                        <p:cTn dur="1" fill="hold" id="119">
                                          <p:stCondLst>
                                            <p:cond delay="0"/>
                                          </p:stCondLst>
                                        </p:cTn>
                                        <p:tgtEl>
                                          <p:spTgt spid="7"/>
                                        </p:tgtEl>
                                        <p:attrNameLst>
                                          <p:attrName>style.visibility</p:attrName>
                                        </p:attrNameLst>
                                      </p:cBhvr>
                                      <p:to>
                                        <p:strVal val="visible"/>
                                      </p:to>
                                    </p:set>
                                    <p:anim calcmode="lin" valueType="num">
                                      <p:cBhvr>
                                        <p:cTn dur="300" fill="hold" id="120"/>
                                        <p:tgtEl>
                                          <p:spTgt spid="7"/>
                                        </p:tgtEl>
                                        <p:attrNameLst>
                                          <p:attrName>ppt_w</p:attrName>
                                        </p:attrNameLst>
                                      </p:cBhvr>
                                      <p:tavLst>
                                        <p:tav tm="0">
                                          <p:val>
                                            <p:fltVal val="0"/>
                                          </p:val>
                                        </p:tav>
                                        <p:tav tm="100000">
                                          <p:val>
                                            <p:strVal val="#ppt_w"/>
                                          </p:val>
                                        </p:tav>
                                      </p:tavLst>
                                    </p:anim>
                                    <p:anim calcmode="lin" valueType="num">
                                      <p:cBhvr>
                                        <p:cTn dur="300" fill="hold" id="121"/>
                                        <p:tgtEl>
                                          <p:spTgt spid="7"/>
                                        </p:tgtEl>
                                        <p:attrNameLst>
                                          <p:attrName>ppt_h</p:attrName>
                                        </p:attrNameLst>
                                      </p:cBhvr>
                                      <p:tavLst>
                                        <p:tav tm="0">
                                          <p:val>
                                            <p:fltVal val="0"/>
                                          </p:val>
                                        </p:tav>
                                        <p:tav tm="100000">
                                          <p:val>
                                            <p:strVal val="#ppt_h"/>
                                          </p:val>
                                        </p:tav>
                                      </p:tavLst>
                                    </p:anim>
                                    <p:animEffect filter="fade" transition="in">
                                      <p:cBhvr>
                                        <p:cTn dur="300" id="122"/>
                                        <p:tgtEl>
                                          <p:spTgt spid="7"/>
                                        </p:tgtEl>
                                      </p:cBhvr>
                                    </p:animEffect>
                                  </p:childTnLst>
                                </p:cTn>
                              </p:par>
                              <p:par>
                                <p:cTn autoRev="1" fill="hold" id="123" nodeType="withEffect" presetClass="emph" presetID="6" presetSubtype="0">
                                  <p:stCondLst>
                                    <p:cond delay="2100"/>
                                  </p:stCondLst>
                                  <p:childTnLst>
                                    <p:animScale>
                                      <p:cBhvr>
                                        <p:cTn dur="150" fill="hold" id="124"/>
                                        <p:tgtEl>
                                          <p:spTgt spid="7"/>
                                        </p:tgtEl>
                                      </p:cBhvr>
                                      <p:by x="110000" y="110000"/>
                                    </p:animScale>
                                  </p:childTnLst>
                                </p:cTn>
                              </p:par>
                              <p:par>
                                <p:cTn fill="hold" id="125" nodeType="withEffect" presetClass="entr" presetID="53" presetSubtype="0">
                                  <p:stCondLst>
                                    <p:cond delay="1900"/>
                                  </p:stCondLst>
                                  <p:childTnLst>
                                    <p:set>
                                      <p:cBhvr>
                                        <p:cTn dur="1" fill="hold" id="126">
                                          <p:stCondLst>
                                            <p:cond delay="0"/>
                                          </p:stCondLst>
                                        </p:cTn>
                                        <p:tgtEl>
                                          <p:spTgt spid="8"/>
                                        </p:tgtEl>
                                        <p:attrNameLst>
                                          <p:attrName>style.visibility</p:attrName>
                                        </p:attrNameLst>
                                      </p:cBhvr>
                                      <p:to>
                                        <p:strVal val="visible"/>
                                      </p:to>
                                    </p:set>
                                    <p:anim calcmode="lin" valueType="num">
                                      <p:cBhvr>
                                        <p:cTn dur="300" fill="hold" id="127"/>
                                        <p:tgtEl>
                                          <p:spTgt spid="8"/>
                                        </p:tgtEl>
                                        <p:attrNameLst>
                                          <p:attrName>ppt_w</p:attrName>
                                        </p:attrNameLst>
                                      </p:cBhvr>
                                      <p:tavLst>
                                        <p:tav tm="0">
                                          <p:val>
                                            <p:fltVal val="0"/>
                                          </p:val>
                                        </p:tav>
                                        <p:tav tm="100000">
                                          <p:val>
                                            <p:strVal val="#ppt_w"/>
                                          </p:val>
                                        </p:tav>
                                      </p:tavLst>
                                    </p:anim>
                                    <p:anim calcmode="lin" valueType="num">
                                      <p:cBhvr>
                                        <p:cTn dur="300" fill="hold" id="128"/>
                                        <p:tgtEl>
                                          <p:spTgt spid="8"/>
                                        </p:tgtEl>
                                        <p:attrNameLst>
                                          <p:attrName>ppt_h</p:attrName>
                                        </p:attrNameLst>
                                      </p:cBhvr>
                                      <p:tavLst>
                                        <p:tav tm="0">
                                          <p:val>
                                            <p:fltVal val="0"/>
                                          </p:val>
                                        </p:tav>
                                        <p:tav tm="100000">
                                          <p:val>
                                            <p:strVal val="#ppt_h"/>
                                          </p:val>
                                        </p:tav>
                                      </p:tavLst>
                                    </p:anim>
                                    <p:animEffect filter="fade" transition="in">
                                      <p:cBhvr>
                                        <p:cTn dur="300" id="129"/>
                                        <p:tgtEl>
                                          <p:spTgt spid="8"/>
                                        </p:tgtEl>
                                      </p:cBhvr>
                                    </p:animEffect>
                                  </p:childTnLst>
                                </p:cTn>
                              </p:par>
                              <p:par>
                                <p:cTn autoRev="1" fill="hold" id="130" nodeType="withEffect" presetClass="emph" presetID="6" presetSubtype="0">
                                  <p:stCondLst>
                                    <p:cond delay="2200"/>
                                  </p:stCondLst>
                                  <p:childTnLst>
                                    <p:animScale>
                                      <p:cBhvr>
                                        <p:cTn dur="150" fill="hold" id="131"/>
                                        <p:tgtEl>
                                          <p:spTgt spid="8"/>
                                        </p:tgtEl>
                                      </p:cBhvr>
                                      <p:by x="110000" y="110000"/>
                                    </p:animScale>
                                  </p:childTnLst>
                                </p:cTn>
                              </p:par>
                              <p:par>
                                <p:cTn fill="hold" id="132" nodeType="withEffect" presetClass="entr" presetID="53" presetSubtype="0">
                                  <p:stCondLst>
                                    <p:cond delay="2000"/>
                                  </p:stCondLst>
                                  <p:childTnLst>
                                    <p:set>
                                      <p:cBhvr>
                                        <p:cTn dur="1" fill="hold" id="133">
                                          <p:stCondLst>
                                            <p:cond delay="0"/>
                                          </p:stCondLst>
                                        </p:cTn>
                                        <p:tgtEl>
                                          <p:spTgt spid="9"/>
                                        </p:tgtEl>
                                        <p:attrNameLst>
                                          <p:attrName>style.visibility</p:attrName>
                                        </p:attrNameLst>
                                      </p:cBhvr>
                                      <p:to>
                                        <p:strVal val="visible"/>
                                      </p:to>
                                    </p:set>
                                    <p:anim calcmode="lin" valueType="num">
                                      <p:cBhvr>
                                        <p:cTn dur="300" fill="hold" id="134"/>
                                        <p:tgtEl>
                                          <p:spTgt spid="9"/>
                                        </p:tgtEl>
                                        <p:attrNameLst>
                                          <p:attrName>ppt_w</p:attrName>
                                        </p:attrNameLst>
                                      </p:cBhvr>
                                      <p:tavLst>
                                        <p:tav tm="0">
                                          <p:val>
                                            <p:fltVal val="0"/>
                                          </p:val>
                                        </p:tav>
                                        <p:tav tm="100000">
                                          <p:val>
                                            <p:strVal val="#ppt_w"/>
                                          </p:val>
                                        </p:tav>
                                      </p:tavLst>
                                    </p:anim>
                                    <p:anim calcmode="lin" valueType="num">
                                      <p:cBhvr>
                                        <p:cTn dur="300" fill="hold" id="135"/>
                                        <p:tgtEl>
                                          <p:spTgt spid="9"/>
                                        </p:tgtEl>
                                        <p:attrNameLst>
                                          <p:attrName>ppt_h</p:attrName>
                                        </p:attrNameLst>
                                      </p:cBhvr>
                                      <p:tavLst>
                                        <p:tav tm="0">
                                          <p:val>
                                            <p:fltVal val="0"/>
                                          </p:val>
                                        </p:tav>
                                        <p:tav tm="100000">
                                          <p:val>
                                            <p:strVal val="#ppt_h"/>
                                          </p:val>
                                        </p:tav>
                                      </p:tavLst>
                                    </p:anim>
                                    <p:animEffect filter="fade" transition="in">
                                      <p:cBhvr>
                                        <p:cTn dur="300" id="136"/>
                                        <p:tgtEl>
                                          <p:spTgt spid="9"/>
                                        </p:tgtEl>
                                      </p:cBhvr>
                                    </p:animEffect>
                                  </p:childTnLst>
                                </p:cTn>
                              </p:par>
                              <p:par>
                                <p:cTn autoRev="1" fill="hold" id="137" nodeType="withEffect" presetClass="emph" presetID="6" presetSubtype="0">
                                  <p:stCondLst>
                                    <p:cond delay="2300"/>
                                  </p:stCondLst>
                                  <p:childTnLst>
                                    <p:animScale>
                                      <p:cBhvr>
                                        <p:cTn dur="150" fill="hold" id="138"/>
                                        <p:tgtEl>
                                          <p:spTgt spid="9"/>
                                        </p:tgtEl>
                                      </p:cBhvr>
                                      <p:by x="110000" y="110000"/>
                                    </p:animScale>
                                  </p:childTnLst>
                                </p:cTn>
                              </p:par>
                              <p:par>
                                <p:cTn fill="hold" id="139" nodeType="withEffect" presetClass="entr" presetID="2" presetSubtype="4">
                                  <p:stCondLst>
                                    <p:cond delay="2300"/>
                                  </p:stCondLst>
                                  <p:childTnLst>
                                    <p:set>
                                      <p:cBhvr>
                                        <p:cTn dur="1" fill="hold" id="140">
                                          <p:stCondLst>
                                            <p:cond delay="0"/>
                                          </p:stCondLst>
                                        </p:cTn>
                                        <p:tgtEl>
                                          <p:spTgt spid="33821"/>
                                        </p:tgtEl>
                                        <p:attrNameLst>
                                          <p:attrName>style.visibility</p:attrName>
                                        </p:attrNameLst>
                                      </p:cBhvr>
                                      <p:to>
                                        <p:strVal val="visible"/>
                                      </p:to>
                                    </p:set>
                                    <p:anim calcmode="lin" valueType="num">
                                      <p:cBhvr additive="base">
                                        <p:cTn dur="500" fill="hold" id="141"/>
                                        <p:tgtEl>
                                          <p:spTgt spid="33821"/>
                                        </p:tgtEl>
                                        <p:attrNameLst>
                                          <p:attrName>ppt_x</p:attrName>
                                        </p:attrNameLst>
                                      </p:cBhvr>
                                      <p:tavLst>
                                        <p:tav tm="0">
                                          <p:val>
                                            <p:strVal val="#ppt_x"/>
                                          </p:val>
                                        </p:tav>
                                        <p:tav tm="100000">
                                          <p:val>
                                            <p:strVal val="#ppt_x"/>
                                          </p:val>
                                        </p:tav>
                                      </p:tavLst>
                                    </p:anim>
                                    <p:anim calcmode="lin" valueType="num">
                                      <p:cBhvr additive="base">
                                        <p:cTn dur="500" fill="hold" id="142"/>
                                        <p:tgtEl>
                                          <p:spTgt spid="33821"/>
                                        </p:tgtEl>
                                        <p:attrNameLst>
                                          <p:attrName>ppt_y</p:attrName>
                                        </p:attrNameLst>
                                      </p:cBhvr>
                                      <p:tavLst>
                                        <p:tav tm="0">
                                          <p:val>
                                            <p:strVal val="1+#ppt_h/2"/>
                                          </p:val>
                                        </p:tav>
                                        <p:tav tm="100000">
                                          <p:val>
                                            <p:strVal val="#ppt_y"/>
                                          </p:val>
                                        </p:tav>
                                      </p:tavLst>
                                    </p:anim>
                                  </p:childTnLst>
                                </p:cTn>
                              </p:par>
                              <p:par>
                                <p:cTn fill="hold" grpId="0" id="143" nodeType="withEffect" presetClass="entr" presetID="2" presetSubtype="4">
                                  <p:stCondLst>
                                    <p:cond delay="2400"/>
                                  </p:stCondLst>
                                  <p:childTnLst>
                                    <p:set>
                                      <p:cBhvr>
                                        <p:cTn dur="1" fill="hold" id="144">
                                          <p:stCondLst>
                                            <p:cond delay="0"/>
                                          </p:stCondLst>
                                        </p:cTn>
                                        <p:tgtEl>
                                          <p:spTgt spid="33833"/>
                                        </p:tgtEl>
                                        <p:attrNameLst>
                                          <p:attrName>style.visibility</p:attrName>
                                        </p:attrNameLst>
                                      </p:cBhvr>
                                      <p:to>
                                        <p:strVal val="visible"/>
                                      </p:to>
                                    </p:set>
                                    <p:anim calcmode="lin" valueType="num">
                                      <p:cBhvr additive="base">
                                        <p:cTn dur="500" fill="hold" id="145"/>
                                        <p:tgtEl>
                                          <p:spTgt spid="33833"/>
                                        </p:tgtEl>
                                        <p:attrNameLst>
                                          <p:attrName>ppt_x</p:attrName>
                                        </p:attrNameLst>
                                      </p:cBhvr>
                                      <p:tavLst>
                                        <p:tav tm="0">
                                          <p:val>
                                            <p:strVal val="#ppt_x"/>
                                          </p:val>
                                        </p:tav>
                                        <p:tav tm="100000">
                                          <p:val>
                                            <p:strVal val="#ppt_x"/>
                                          </p:val>
                                        </p:tav>
                                      </p:tavLst>
                                    </p:anim>
                                    <p:anim calcmode="lin" valueType="num">
                                      <p:cBhvr additive="base">
                                        <p:cTn dur="500" fill="hold" id="146"/>
                                        <p:tgtEl>
                                          <p:spTgt spid="33833"/>
                                        </p:tgtEl>
                                        <p:attrNameLst>
                                          <p:attrName>ppt_y</p:attrName>
                                        </p:attrNameLst>
                                      </p:cBhvr>
                                      <p:tavLst>
                                        <p:tav tm="0">
                                          <p:val>
                                            <p:strVal val="1+#ppt_h/2"/>
                                          </p:val>
                                        </p:tav>
                                        <p:tav tm="100000">
                                          <p:val>
                                            <p:strVal val="#ppt_y"/>
                                          </p:val>
                                        </p:tav>
                                      </p:tavLst>
                                    </p:anim>
                                  </p:childTnLst>
                                </p:cTn>
                              </p:par>
                              <p:par>
                                <p:cTn fill="hold" grpId="0" id="147" nodeType="withEffect" presetClass="entr" presetID="2" presetSubtype="4">
                                  <p:stCondLst>
                                    <p:cond delay="2500"/>
                                  </p:stCondLst>
                                  <p:childTnLst>
                                    <p:set>
                                      <p:cBhvr>
                                        <p:cTn dur="1" fill="hold" id="148">
                                          <p:stCondLst>
                                            <p:cond delay="0"/>
                                          </p:stCondLst>
                                        </p:cTn>
                                        <p:tgtEl>
                                          <p:spTgt spid="33834"/>
                                        </p:tgtEl>
                                        <p:attrNameLst>
                                          <p:attrName>style.visibility</p:attrName>
                                        </p:attrNameLst>
                                      </p:cBhvr>
                                      <p:to>
                                        <p:strVal val="visible"/>
                                      </p:to>
                                    </p:set>
                                    <p:anim calcmode="lin" valueType="num">
                                      <p:cBhvr additive="base">
                                        <p:cTn dur="500" fill="hold" id="149"/>
                                        <p:tgtEl>
                                          <p:spTgt spid="33834"/>
                                        </p:tgtEl>
                                        <p:attrNameLst>
                                          <p:attrName>ppt_x</p:attrName>
                                        </p:attrNameLst>
                                      </p:cBhvr>
                                      <p:tavLst>
                                        <p:tav tm="0">
                                          <p:val>
                                            <p:strVal val="#ppt_x"/>
                                          </p:val>
                                        </p:tav>
                                        <p:tav tm="100000">
                                          <p:val>
                                            <p:strVal val="#ppt_x"/>
                                          </p:val>
                                        </p:tav>
                                      </p:tavLst>
                                    </p:anim>
                                    <p:anim calcmode="lin" valueType="num">
                                      <p:cBhvr additive="base">
                                        <p:cTn dur="500" fill="hold" id="150"/>
                                        <p:tgtEl>
                                          <p:spTgt spid="33834"/>
                                        </p:tgtEl>
                                        <p:attrNameLst>
                                          <p:attrName>ppt_y</p:attrName>
                                        </p:attrNameLst>
                                      </p:cBhvr>
                                      <p:tavLst>
                                        <p:tav tm="0">
                                          <p:val>
                                            <p:strVal val="1+#ppt_h/2"/>
                                          </p:val>
                                        </p:tav>
                                        <p:tav tm="100000">
                                          <p:val>
                                            <p:strVal val="#ppt_y"/>
                                          </p:val>
                                        </p:tav>
                                      </p:tavLst>
                                    </p:anim>
                                  </p:childTnLst>
                                </p:cTn>
                              </p:par>
                              <p:par>
                                <p:cTn fill="hold" grpId="0" id="151" nodeType="withEffect" presetClass="entr" presetID="2" presetSubtype="4">
                                  <p:stCondLst>
                                    <p:cond delay="2500"/>
                                  </p:stCondLst>
                                  <p:childTnLst>
                                    <p:set>
                                      <p:cBhvr>
                                        <p:cTn dur="1" fill="hold" id="152">
                                          <p:stCondLst>
                                            <p:cond delay="0"/>
                                          </p:stCondLst>
                                        </p:cTn>
                                        <p:tgtEl>
                                          <p:spTgt spid="33824"/>
                                        </p:tgtEl>
                                        <p:attrNameLst>
                                          <p:attrName>style.visibility</p:attrName>
                                        </p:attrNameLst>
                                      </p:cBhvr>
                                      <p:to>
                                        <p:strVal val="visible"/>
                                      </p:to>
                                    </p:set>
                                    <p:anim calcmode="lin" valueType="num">
                                      <p:cBhvr additive="base">
                                        <p:cTn dur="500" fill="hold" id="153"/>
                                        <p:tgtEl>
                                          <p:spTgt spid="33824"/>
                                        </p:tgtEl>
                                        <p:attrNameLst>
                                          <p:attrName>ppt_x</p:attrName>
                                        </p:attrNameLst>
                                      </p:cBhvr>
                                      <p:tavLst>
                                        <p:tav tm="0">
                                          <p:val>
                                            <p:strVal val="#ppt_x"/>
                                          </p:val>
                                        </p:tav>
                                        <p:tav tm="100000">
                                          <p:val>
                                            <p:strVal val="#ppt_x"/>
                                          </p:val>
                                        </p:tav>
                                      </p:tavLst>
                                    </p:anim>
                                    <p:anim calcmode="lin" valueType="num">
                                      <p:cBhvr additive="base">
                                        <p:cTn dur="500" fill="hold" id="154"/>
                                        <p:tgtEl>
                                          <p:spTgt spid="33824"/>
                                        </p:tgtEl>
                                        <p:attrNameLst>
                                          <p:attrName>ppt_y</p:attrName>
                                        </p:attrNameLst>
                                      </p:cBhvr>
                                      <p:tavLst>
                                        <p:tav tm="0">
                                          <p:val>
                                            <p:strVal val="1+#ppt_h/2"/>
                                          </p:val>
                                        </p:tav>
                                        <p:tav tm="100000">
                                          <p:val>
                                            <p:strVal val="#ppt_y"/>
                                          </p:val>
                                        </p:tav>
                                      </p:tavLst>
                                    </p:anim>
                                  </p:childTnLst>
                                </p:cTn>
                              </p:par>
                              <p:par>
                                <p:cTn fill="hold" grpId="0" id="155" nodeType="withEffect" presetClass="entr" presetID="2" presetSubtype="4">
                                  <p:stCondLst>
                                    <p:cond delay="2600"/>
                                  </p:stCondLst>
                                  <p:childTnLst>
                                    <p:set>
                                      <p:cBhvr>
                                        <p:cTn dur="1" fill="hold" id="156">
                                          <p:stCondLst>
                                            <p:cond delay="0"/>
                                          </p:stCondLst>
                                        </p:cTn>
                                        <p:tgtEl>
                                          <p:spTgt spid="33863"/>
                                        </p:tgtEl>
                                        <p:attrNameLst>
                                          <p:attrName>style.visibility</p:attrName>
                                        </p:attrNameLst>
                                      </p:cBhvr>
                                      <p:to>
                                        <p:strVal val="visible"/>
                                      </p:to>
                                    </p:set>
                                    <p:anim calcmode="lin" valueType="num">
                                      <p:cBhvr additive="base">
                                        <p:cTn dur="500" fill="hold" id="157"/>
                                        <p:tgtEl>
                                          <p:spTgt spid="33863"/>
                                        </p:tgtEl>
                                        <p:attrNameLst>
                                          <p:attrName>ppt_x</p:attrName>
                                        </p:attrNameLst>
                                      </p:cBhvr>
                                      <p:tavLst>
                                        <p:tav tm="0">
                                          <p:val>
                                            <p:strVal val="#ppt_x"/>
                                          </p:val>
                                        </p:tav>
                                        <p:tav tm="100000">
                                          <p:val>
                                            <p:strVal val="#ppt_x"/>
                                          </p:val>
                                        </p:tav>
                                      </p:tavLst>
                                    </p:anim>
                                    <p:anim calcmode="lin" valueType="num">
                                      <p:cBhvr additive="base">
                                        <p:cTn dur="500" fill="hold" id="158"/>
                                        <p:tgtEl>
                                          <p:spTgt spid="33863"/>
                                        </p:tgtEl>
                                        <p:attrNameLst>
                                          <p:attrName>ppt_y</p:attrName>
                                        </p:attrNameLst>
                                      </p:cBhvr>
                                      <p:tavLst>
                                        <p:tav tm="0">
                                          <p:val>
                                            <p:strVal val="1+#ppt_h/2"/>
                                          </p:val>
                                        </p:tav>
                                        <p:tav tm="100000">
                                          <p:val>
                                            <p:strVal val="#ppt_y"/>
                                          </p:val>
                                        </p:tav>
                                      </p:tavLst>
                                    </p:anim>
                                  </p:childTnLst>
                                </p:cTn>
                              </p:par>
                              <p:par>
                                <p:cTn fill="hold" id="159" nodeType="withEffect" presetClass="entr" presetID="53" presetSubtype="0">
                                  <p:stCondLst>
                                    <p:cond delay="2600"/>
                                  </p:stCondLst>
                                  <p:childTnLst>
                                    <p:set>
                                      <p:cBhvr>
                                        <p:cTn dur="1" fill="hold" id="160">
                                          <p:stCondLst>
                                            <p:cond delay="0"/>
                                          </p:stCondLst>
                                        </p:cTn>
                                        <p:tgtEl>
                                          <p:spTgt spid="10"/>
                                        </p:tgtEl>
                                        <p:attrNameLst>
                                          <p:attrName>style.visibility</p:attrName>
                                        </p:attrNameLst>
                                      </p:cBhvr>
                                      <p:to>
                                        <p:strVal val="visible"/>
                                      </p:to>
                                    </p:set>
                                    <p:anim calcmode="lin" valueType="num">
                                      <p:cBhvr>
                                        <p:cTn dur="300" fill="hold" id="161"/>
                                        <p:tgtEl>
                                          <p:spTgt spid="10"/>
                                        </p:tgtEl>
                                        <p:attrNameLst>
                                          <p:attrName>ppt_w</p:attrName>
                                        </p:attrNameLst>
                                      </p:cBhvr>
                                      <p:tavLst>
                                        <p:tav tm="0">
                                          <p:val>
                                            <p:fltVal val="0"/>
                                          </p:val>
                                        </p:tav>
                                        <p:tav tm="100000">
                                          <p:val>
                                            <p:strVal val="#ppt_w"/>
                                          </p:val>
                                        </p:tav>
                                      </p:tavLst>
                                    </p:anim>
                                    <p:anim calcmode="lin" valueType="num">
                                      <p:cBhvr>
                                        <p:cTn dur="300" fill="hold" id="162"/>
                                        <p:tgtEl>
                                          <p:spTgt spid="10"/>
                                        </p:tgtEl>
                                        <p:attrNameLst>
                                          <p:attrName>ppt_h</p:attrName>
                                        </p:attrNameLst>
                                      </p:cBhvr>
                                      <p:tavLst>
                                        <p:tav tm="0">
                                          <p:val>
                                            <p:fltVal val="0"/>
                                          </p:val>
                                        </p:tav>
                                        <p:tav tm="100000">
                                          <p:val>
                                            <p:strVal val="#ppt_h"/>
                                          </p:val>
                                        </p:tav>
                                      </p:tavLst>
                                    </p:anim>
                                    <p:animEffect filter="fade" transition="in">
                                      <p:cBhvr>
                                        <p:cTn dur="300" id="163"/>
                                        <p:tgtEl>
                                          <p:spTgt spid="10"/>
                                        </p:tgtEl>
                                      </p:cBhvr>
                                    </p:animEffect>
                                  </p:childTnLst>
                                </p:cTn>
                              </p:par>
                              <p:par>
                                <p:cTn autoRev="1" fill="hold" id="164" nodeType="withEffect" presetClass="emph" presetID="6" presetSubtype="0">
                                  <p:stCondLst>
                                    <p:cond delay="2900"/>
                                  </p:stCondLst>
                                  <p:childTnLst>
                                    <p:animScale>
                                      <p:cBhvr>
                                        <p:cTn dur="150" fill="hold" id="165"/>
                                        <p:tgtEl>
                                          <p:spTgt spid="10"/>
                                        </p:tgtEl>
                                      </p:cBhvr>
                                      <p:by x="110000" y="110000"/>
                                    </p:animScale>
                                  </p:childTnLst>
                                </p:cTn>
                              </p:par>
                              <p:par>
                                <p:cTn fill="hold" id="166" nodeType="withEffect" presetClass="entr" presetID="53" presetSubtype="0">
                                  <p:stCondLst>
                                    <p:cond delay="2700"/>
                                  </p:stCondLst>
                                  <p:childTnLst>
                                    <p:set>
                                      <p:cBhvr>
                                        <p:cTn dur="1" fill="hold" id="167">
                                          <p:stCondLst>
                                            <p:cond delay="0"/>
                                          </p:stCondLst>
                                        </p:cTn>
                                        <p:tgtEl>
                                          <p:spTgt spid="11"/>
                                        </p:tgtEl>
                                        <p:attrNameLst>
                                          <p:attrName>style.visibility</p:attrName>
                                        </p:attrNameLst>
                                      </p:cBhvr>
                                      <p:to>
                                        <p:strVal val="visible"/>
                                      </p:to>
                                    </p:set>
                                    <p:anim calcmode="lin" valueType="num">
                                      <p:cBhvr>
                                        <p:cTn dur="300" fill="hold" id="168"/>
                                        <p:tgtEl>
                                          <p:spTgt spid="11"/>
                                        </p:tgtEl>
                                        <p:attrNameLst>
                                          <p:attrName>ppt_w</p:attrName>
                                        </p:attrNameLst>
                                      </p:cBhvr>
                                      <p:tavLst>
                                        <p:tav tm="0">
                                          <p:val>
                                            <p:fltVal val="0"/>
                                          </p:val>
                                        </p:tav>
                                        <p:tav tm="100000">
                                          <p:val>
                                            <p:strVal val="#ppt_w"/>
                                          </p:val>
                                        </p:tav>
                                      </p:tavLst>
                                    </p:anim>
                                    <p:anim calcmode="lin" valueType="num">
                                      <p:cBhvr>
                                        <p:cTn dur="300" fill="hold" id="169"/>
                                        <p:tgtEl>
                                          <p:spTgt spid="11"/>
                                        </p:tgtEl>
                                        <p:attrNameLst>
                                          <p:attrName>ppt_h</p:attrName>
                                        </p:attrNameLst>
                                      </p:cBhvr>
                                      <p:tavLst>
                                        <p:tav tm="0">
                                          <p:val>
                                            <p:fltVal val="0"/>
                                          </p:val>
                                        </p:tav>
                                        <p:tav tm="100000">
                                          <p:val>
                                            <p:strVal val="#ppt_h"/>
                                          </p:val>
                                        </p:tav>
                                      </p:tavLst>
                                    </p:anim>
                                    <p:animEffect filter="fade" transition="in">
                                      <p:cBhvr>
                                        <p:cTn dur="300" id="170"/>
                                        <p:tgtEl>
                                          <p:spTgt spid="11"/>
                                        </p:tgtEl>
                                      </p:cBhvr>
                                    </p:animEffect>
                                  </p:childTnLst>
                                </p:cTn>
                              </p:par>
                              <p:par>
                                <p:cTn autoRev="1" fill="hold" id="171" nodeType="withEffect" presetClass="emph" presetID="6" presetSubtype="0">
                                  <p:stCondLst>
                                    <p:cond delay="3000"/>
                                  </p:stCondLst>
                                  <p:childTnLst>
                                    <p:animScale>
                                      <p:cBhvr>
                                        <p:cTn dur="150" fill="hold" id="172"/>
                                        <p:tgtEl>
                                          <p:spTgt spid="11"/>
                                        </p:tgtEl>
                                      </p:cBhvr>
                                      <p:by x="110000" y="110000"/>
                                    </p:animScale>
                                  </p:childTnLst>
                                </p:cTn>
                              </p:par>
                              <p:par>
                                <p:cTn fill="hold" id="173" nodeType="withEffect" presetClass="entr" presetID="53" presetSubtype="0">
                                  <p:stCondLst>
                                    <p:cond delay="2800"/>
                                  </p:stCondLst>
                                  <p:childTnLst>
                                    <p:set>
                                      <p:cBhvr>
                                        <p:cTn dur="1" fill="hold" id="174">
                                          <p:stCondLst>
                                            <p:cond delay="0"/>
                                          </p:stCondLst>
                                        </p:cTn>
                                        <p:tgtEl>
                                          <p:spTgt spid="12"/>
                                        </p:tgtEl>
                                        <p:attrNameLst>
                                          <p:attrName>style.visibility</p:attrName>
                                        </p:attrNameLst>
                                      </p:cBhvr>
                                      <p:to>
                                        <p:strVal val="visible"/>
                                      </p:to>
                                    </p:set>
                                    <p:anim calcmode="lin" valueType="num">
                                      <p:cBhvr>
                                        <p:cTn dur="300" fill="hold" id="175"/>
                                        <p:tgtEl>
                                          <p:spTgt spid="12"/>
                                        </p:tgtEl>
                                        <p:attrNameLst>
                                          <p:attrName>ppt_w</p:attrName>
                                        </p:attrNameLst>
                                      </p:cBhvr>
                                      <p:tavLst>
                                        <p:tav tm="0">
                                          <p:val>
                                            <p:fltVal val="0"/>
                                          </p:val>
                                        </p:tav>
                                        <p:tav tm="100000">
                                          <p:val>
                                            <p:strVal val="#ppt_w"/>
                                          </p:val>
                                        </p:tav>
                                      </p:tavLst>
                                    </p:anim>
                                    <p:anim calcmode="lin" valueType="num">
                                      <p:cBhvr>
                                        <p:cTn dur="300" fill="hold" id="176"/>
                                        <p:tgtEl>
                                          <p:spTgt spid="12"/>
                                        </p:tgtEl>
                                        <p:attrNameLst>
                                          <p:attrName>ppt_h</p:attrName>
                                        </p:attrNameLst>
                                      </p:cBhvr>
                                      <p:tavLst>
                                        <p:tav tm="0">
                                          <p:val>
                                            <p:fltVal val="0"/>
                                          </p:val>
                                        </p:tav>
                                        <p:tav tm="100000">
                                          <p:val>
                                            <p:strVal val="#ppt_h"/>
                                          </p:val>
                                        </p:tav>
                                      </p:tavLst>
                                    </p:anim>
                                    <p:animEffect filter="fade" transition="in">
                                      <p:cBhvr>
                                        <p:cTn dur="300" id="177"/>
                                        <p:tgtEl>
                                          <p:spTgt spid="12"/>
                                        </p:tgtEl>
                                      </p:cBhvr>
                                    </p:animEffect>
                                  </p:childTnLst>
                                </p:cTn>
                              </p:par>
                              <p:par>
                                <p:cTn autoRev="1" fill="hold" id="178" nodeType="withEffect" presetClass="emph" presetID="6" presetSubtype="0">
                                  <p:stCondLst>
                                    <p:cond delay="3100"/>
                                  </p:stCondLst>
                                  <p:childTnLst>
                                    <p:animScale>
                                      <p:cBhvr>
                                        <p:cTn dur="150" fill="hold" id="179"/>
                                        <p:tgtEl>
                                          <p:spTgt spid="12"/>
                                        </p:tgtEl>
                                      </p:cBhvr>
                                      <p:by x="110000" y="110000"/>
                                    </p:animScale>
                                  </p:childTnLst>
                                </p:cTn>
                              </p:par>
                              <p:par>
                                <p:cTn fill="hold" id="180" nodeType="withEffect" presetClass="entr" presetID="53" presetSubtype="0">
                                  <p:stCondLst>
                                    <p:cond delay="2900"/>
                                  </p:stCondLst>
                                  <p:childTnLst>
                                    <p:set>
                                      <p:cBhvr>
                                        <p:cTn dur="1" fill="hold" id="181">
                                          <p:stCondLst>
                                            <p:cond delay="0"/>
                                          </p:stCondLst>
                                        </p:cTn>
                                        <p:tgtEl>
                                          <p:spTgt spid="13"/>
                                        </p:tgtEl>
                                        <p:attrNameLst>
                                          <p:attrName>style.visibility</p:attrName>
                                        </p:attrNameLst>
                                      </p:cBhvr>
                                      <p:to>
                                        <p:strVal val="visible"/>
                                      </p:to>
                                    </p:set>
                                    <p:anim calcmode="lin" valueType="num">
                                      <p:cBhvr>
                                        <p:cTn dur="300" fill="hold" id="182"/>
                                        <p:tgtEl>
                                          <p:spTgt spid="13"/>
                                        </p:tgtEl>
                                        <p:attrNameLst>
                                          <p:attrName>ppt_w</p:attrName>
                                        </p:attrNameLst>
                                      </p:cBhvr>
                                      <p:tavLst>
                                        <p:tav tm="0">
                                          <p:val>
                                            <p:fltVal val="0"/>
                                          </p:val>
                                        </p:tav>
                                        <p:tav tm="100000">
                                          <p:val>
                                            <p:strVal val="#ppt_w"/>
                                          </p:val>
                                        </p:tav>
                                      </p:tavLst>
                                    </p:anim>
                                    <p:anim calcmode="lin" valueType="num">
                                      <p:cBhvr>
                                        <p:cTn dur="300" fill="hold" id="183"/>
                                        <p:tgtEl>
                                          <p:spTgt spid="13"/>
                                        </p:tgtEl>
                                        <p:attrNameLst>
                                          <p:attrName>ppt_h</p:attrName>
                                        </p:attrNameLst>
                                      </p:cBhvr>
                                      <p:tavLst>
                                        <p:tav tm="0">
                                          <p:val>
                                            <p:fltVal val="0"/>
                                          </p:val>
                                        </p:tav>
                                        <p:tav tm="100000">
                                          <p:val>
                                            <p:strVal val="#ppt_h"/>
                                          </p:val>
                                        </p:tav>
                                      </p:tavLst>
                                    </p:anim>
                                    <p:animEffect filter="fade" transition="in">
                                      <p:cBhvr>
                                        <p:cTn dur="300" id="184"/>
                                        <p:tgtEl>
                                          <p:spTgt spid="13"/>
                                        </p:tgtEl>
                                      </p:cBhvr>
                                    </p:animEffect>
                                  </p:childTnLst>
                                </p:cTn>
                              </p:par>
                              <p:par>
                                <p:cTn autoRev="1" fill="hold" id="185" nodeType="withEffect" presetClass="emph" presetID="6" presetSubtype="0">
                                  <p:stCondLst>
                                    <p:cond delay="3200"/>
                                  </p:stCondLst>
                                  <p:childTnLst>
                                    <p:animScale>
                                      <p:cBhvr>
                                        <p:cTn dur="150" fill="hold" id="186"/>
                                        <p:tgtEl>
                                          <p:spTgt spid="13"/>
                                        </p:tgtEl>
                                      </p:cBhvr>
                                      <p:by x="110000" y="110000"/>
                                    </p:animScale>
                                  </p:childTnLst>
                                </p:cTn>
                              </p:par>
                              <p:par>
                                <p:cTn fill="hold" id="187" nodeType="withEffect" presetClass="entr" presetID="2" presetSubtype="4">
                                  <p:stCondLst>
                                    <p:cond delay="3200"/>
                                  </p:stCondLst>
                                  <p:childTnLst>
                                    <p:set>
                                      <p:cBhvr>
                                        <p:cTn dur="1" fill="hold" id="188">
                                          <p:stCondLst>
                                            <p:cond delay="0"/>
                                          </p:stCondLst>
                                        </p:cTn>
                                        <p:tgtEl>
                                          <p:spTgt spid="33825"/>
                                        </p:tgtEl>
                                        <p:attrNameLst>
                                          <p:attrName>style.visibility</p:attrName>
                                        </p:attrNameLst>
                                      </p:cBhvr>
                                      <p:to>
                                        <p:strVal val="visible"/>
                                      </p:to>
                                    </p:set>
                                    <p:anim calcmode="lin" valueType="num">
                                      <p:cBhvr additive="base">
                                        <p:cTn dur="500" fill="hold" id="189"/>
                                        <p:tgtEl>
                                          <p:spTgt spid="33825"/>
                                        </p:tgtEl>
                                        <p:attrNameLst>
                                          <p:attrName>ppt_x</p:attrName>
                                        </p:attrNameLst>
                                      </p:cBhvr>
                                      <p:tavLst>
                                        <p:tav tm="0">
                                          <p:val>
                                            <p:strVal val="#ppt_x"/>
                                          </p:val>
                                        </p:tav>
                                        <p:tav tm="100000">
                                          <p:val>
                                            <p:strVal val="#ppt_x"/>
                                          </p:val>
                                        </p:tav>
                                      </p:tavLst>
                                    </p:anim>
                                    <p:anim calcmode="lin" valueType="num">
                                      <p:cBhvr additive="base">
                                        <p:cTn dur="500" fill="hold" id="190"/>
                                        <p:tgtEl>
                                          <p:spTgt spid="33825"/>
                                        </p:tgtEl>
                                        <p:attrNameLst>
                                          <p:attrName>ppt_y</p:attrName>
                                        </p:attrNameLst>
                                      </p:cBhvr>
                                      <p:tavLst>
                                        <p:tav tm="0">
                                          <p:val>
                                            <p:strVal val="1+#ppt_h/2"/>
                                          </p:val>
                                        </p:tav>
                                        <p:tav tm="100000">
                                          <p:val>
                                            <p:strVal val="#ppt_y"/>
                                          </p:val>
                                        </p:tav>
                                      </p:tavLst>
                                    </p:anim>
                                  </p:childTnLst>
                                </p:cTn>
                              </p:par>
                              <p:par>
                                <p:cTn fill="hold" grpId="0" id="191" nodeType="withEffect" presetClass="entr" presetID="2" presetSubtype="4">
                                  <p:stCondLst>
                                    <p:cond delay="3300"/>
                                  </p:stCondLst>
                                  <p:childTnLst>
                                    <p:set>
                                      <p:cBhvr>
                                        <p:cTn dur="1" fill="hold" id="192">
                                          <p:stCondLst>
                                            <p:cond delay="0"/>
                                          </p:stCondLst>
                                        </p:cTn>
                                        <p:tgtEl>
                                          <p:spTgt spid="33835"/>
                                        </p:tgtEl>
                                        <p:attrNameLst>
                                          <p:attrName>style.visibility</p:attrName>
                                        </p:attrNameLst>
                                      </p:cBhvr>
                                      <p:to>
                                        <p:strVal val="visible"/>
                                      </p:to>
                                    </p:set>
                                    <p:anim calcmode="lin" valueType="num">
                                      <p:cBhvr additive="base">
                                        <p:cTn dur="500" fill="hold" id="193"/>
                                        <p:tgtEl>
                                          <p:spTgt spid="33835"/>
                                        </p:tgtEl>
                                        <p:attrNameLst>
                                          <p:attrName>ppt_x</p:attrName>
                                        </p:attrNameLst>
                                      </p:cBhvr>
                                      <p:tavLst>
                                        <p:tav tm="0">
                                          <p:val>
                                            <p:strVal val="#ppt_x"/>
                                          </p:val>
                                        </p:tav>
                                        <p:tav tm="100000">
                                          <p:val>
                                            <p:strVal val="#ppt_x"/>
                                          </p:val>
                                        </p:tav>
                                      </p:tavLst>
                                    </p:anim>
                                    <p:anim calcmode="lin" valueType="num">
                                      <p:cBhvr additive="base">
                                        <p:cTn dur="500" fill="hold" id="194"/>
                                        <p:tgtEl>
                                          <p:spTgt spid="33835"/>
                                        </p:tgtEl>
                                        <p:attrNameLst>
                                          <p:attrName>ppt_y</p:attrName>
                                        </p:attrNameLst>
                                      </p:cBhvr>
                                      <p:tavLst>
                                        <p:tav tm="0">
                                          <p:val>
                                            <p:strVal val="1+#ppt_h/2"/>
                                          </p:val>
                                        </p:tav>
                                        <p:tav tm="100000">
                                          <p:val>
                                            <p:strVal val="#ppt_y"/>
                                          </p:val>
                                        </p:tav>
                                      </p:tavLst>
                                    </p:anim>
                                  </p:childTnLst>
                                </p:cTn>
                              </p:par>
                              <p:par>
                                <p:cTn fill="hold" grpId="0" id="195" nodeType="withEffect" presetClass="entr" presetID="2" presetSubtype="4">
                                  <p:stCondLst>
                                    <p:cond delay="3400"/>
                                  </p:stCondLst>
                                  <p:childTnLst>
                                    <p:set>
                                      <p:cBhvr>
                                        <p:cTn dur="1" fill="hold" id="196">
                                          <p:stCondLst>
                                            <p:cond delay="0"/>
                                          </p:stCondLst>
                                        </p:cTn>
                                        <p:tgtEl>
                                          <p:spTgt spid="33836"/>
                                        </p:tgtEl>
                                        <p:attrNameLst>
                                          <p:attrName>style.visibility</p:attrName>
                                        </p:attrNameLst>
                                      </p:cBhvr>
                                      <p:to>
                                        <p:strVal val="visible"/>
                                      </p:to>
                                    </p:set>
                                    <p:anim calcmode="lin" valueType="num">
                                      <p:cBhvr additive="base">
                                        <p:cTn dur="500" fill="hold" id="197"/>
                                        <p:tgtEl>
                                          <p:spTgt spid="33836"/>
                                        </p:tgtEl>
                                        <p:attrNameLst>
                                          <p:attrName>ppt_x</p:attrName>
                                        </p:attrNameLst>
                                      </p:cBhvr>
                                      <p:tavLst>
                                        <p:tav tm="0">
                                          <p:val>
                                            <p:strVal val="#ppt_x"/>
                                          </p:val>
                                        </p:tav>
                                        <p:tav tm="100000">
                                          <p:val>
                                            <p:strVal val="#ppt_x"/>
                                          </p:val>
                                        </p:tav>
                                      </p:tavLst>
                                    </p:anim>
                                    <p:anim calcmode="lin" valueType="num">
                                      <p:cBhvr additive="base">
                                        <p:cTn dur="500" fill="hold" id="198"/>
                                        <p:tgtEl>
                                          <p:spTgt spid="33836"/>
                                        </p:tgtEl>
                                        <p:attrNameLst>
                                          <p:attrName>ppt_y</p:attrName>
                                        </p:attrNameLst>
                                      </p:cBhvr>
                                      <p:tavLst>
                                        <p:tav tm="0">
                                          <p:val>
                                            <p:strVal val="1+#ppt_h/2"/>
                                          </p:val>
                                        </p:tav>
                                        <p:tav tm="100000">
                                          <p:val>
                                            <p:strVal val="#ppt_y"/>
                                          </p:val>
                                        </p:tav>
                                      </p:tavLst>
                                    </p:anim>
                                  </p:childTnLst>
                                </p:cTn>
                              </p:par>
                              <p:par>
                                <p:cTn fill="hold" grpId="0" id="199" nodeType="withEffect" presetClass="entr" presetID="2" presetSubtype="4">
                                  <p:stCondLst>
                                    <p:cond delay="3400"/>
                                  </p:stCondLst>
                                  <p:childTnLst>
                                    <p:set>
                                      <p:cBhvr>
                                        <p:cTn dur="1" fill="hold" id="200">
                                          <p:stCondLst>
                                            <p:cond delay="0"/>
                                          </p:stCondLst>
                                        </p:cTn>
                                        <p:tgtEl>
                                          <p:spTgt spid="33828"/>
                                        </p:tgtEl>
                                        <p:attrNameLst>
                                          <p:attrName>style.visibility</p:attrName>
                                        </p:attrNameLst>
                                      </p:cBhvr>
                                      <p:to>
                                        <p:strVal val="visible"/>
                                      </p:to>
                                    </p:set>
                                    <p:anim calcmode="lin" valueType="num">
                                      <p:cBhvr additive="base">
                                        <p:cTn dur="500" fill="hold" id="201"/>
                                        <p:tgtEl>
                                          <p:spTgt spid="33828"/>
                                        </p:tgtEl>
                                        <p:attrNameLst>
                                          <p:attrName>ppt_x</p:attrName>
                                        </p:attrNameLst>
                                      </p:cBhvr>
                                      <p:tavLst>
                                        <p:tav tm="0">
                                          <p:val>
                                            <p:strVal val="#ppt_x"/>
                                          </p:val>
                                        </p:tav>
                                        <p:tav tm="100000">
                                          <p:val>
                                            <p:strVal val="#ppt_x"/>
                                          </p:val>
                                        </p:tav>
                                      </p:tavLst>
                                    </p:anim>
                                    <p:anim calcmode="lin" valueType="num">
                                      <p:cBhvr additive="base">
                                        <p:cTn dur="500" fill="hold" id="202"/>
                                        <p:tgtEl>
                                          <p:spTgt spid="33828"/>
                                        </p:tgtEl>
                                        <p:attrNameLst>
                                          <p:attrName>ppt_y</p:attrName>
                                        </p:attrNameLst>
                                      </p:cBhvr>
                                      <p:tavLst>
                                        <p:tav tm="0">
                                          <p:val>
                                            <p:strVal val="1+#ppt_h/2"/>
                                          </p:val>
                                        </p:tav>
                                        <p:tav tm="100000">
                                          <p:val>
                                            <p:strVal val="#ppt_y"/>
                                          </p:val>
                                        </p:tav>
                                      </p:tavLst>
                                    </p:anim>
                                  </p:childTnLst>
                                </p:cTn>
                              </p:par>
                              <p:par>
                                <p:cTn fill="hold" grpId="0" id="203" nodeType="withEffect" presetClass="entr" presetID="2" presetSubtype="4">
                                  <p:stCondLst>
                                    <p:cond delay="3500"/>
                                  </p:stCondLst>
                                  <p:childTnLst>
                                    <p:set>
                                      <p:cBhvr>
                                        <p:cTn dur="1" fill="hold" id="204">
                                          <p:stCondLst>
                                            <p:cond delay="0"/>
                                          </p:stCondLst>
                                        </p:cTn>
                                        <p:tgtEl>
                                          <p:spTgt spid="33876"/>
                                        </p:tgtEl>
                                        <p:attrNameLst>
                                          <p:attrName>style.visibility</p:attrName>
                                        </p:attrNameLst>
                                      </p:cBhvr>
                                      <p:to>
                                        <p:strVal val="visible"/>
                                      </p:to>
                                    </p:set>
                                    <p:anim calcmode="lin" valueType="num">
                                      <p:cBhvr additive="base">
                                        <p:cTn dur="500" fill="hold" id="205"/>
                                        <p:tgtEl>
                                          <p:spTgt spid="33876"/>
                                        </p:tgtEl>
                                        <p:attrNameLst>
                                          <p:attrName>ppt_x</p:attrName>
                                        </p:attrNameLst>
                                      </p:cBhvr>
                                      <p:tavLst>
                                        <p:tav tm="0">
                                          <p:val>
                                            <p:strVal val="#ppt_x"/>
                                          </p:val>
                                        </p:tav>
                                        <p:tav tm="100000">
                                          <p:val>
                                            <p:strVal val="#ppt_x"/>
                                          </p:val>
                                        </p:tav>
                                      </p:tavLst>
                                    </p:anim>
                                    <p:anim calcmode="lin" valueType="num">
                                      <p:cBhvr additive="base">
                                        <p:cTn dur="500" fill="hold" id="206"/>
                                        <p:tgtEl>
                                          <p:spTgt spid="33876"/>
                                        </p:tgtEl>
                                        <p:attrNameLst>
                                          <p:attrName>ppt_y</p:attrName>
                                        </p:attrNameLst>
                                      </p:cBhvr>
                                      <p:tavLst>
                                        <p:tav tm="0">
                                          <p:val>
                                            <p:strVal val="1+#ppt_h/2"/>
                                          </p:val>
                                        </p:tav>
                                        <p:tav tm="100000">
                                          <p:val>
                                            <p:strVal val="#ppt_y"/>
                                          </p:val>
                                        </p:tav>
                                      </p:tavLst>
                                    </p:anim>
                                  </p:childTnLst>
                                </p:cTn>
                              </p:par>
                              <p:par>
                                <p:cTn fill="hold" id="207" nodeType="withEffect" presetClass="entr" presetID="53" presetSubtype="0">
                                  <p:stCondLst>
                                    <p:cond delay="3500"/>
                                  </p:stCondLst>
                                  <p:childTnLst>
                                    <p:set>
                                      <p:cBhvr>
                                        <p:cTn dur="1" fill="hold" id="208">
                                          <p:stCondLst>
                                            <p:cond delay="0"/>
                                          </p:stCondLst>
                                        </p:cTn>
                                        <p:tgtEl>
                                          <p:spTgt spid="14"/>
                                        </p:tgtEl>
                                        <p:attrNameLst>
                                          <p:attrName>style.visibility</p:attrName>
                                        </p:attrNameLst>
                                      </p:cBhvr>
                                      <p:to>
                                        <p:strVal val="visible"/>
                                      </p:to>
                                    </p:set>
                                    <p:anim calcmode="lin" valueType="num">
                                      <p:cBhvr>
                                        <p:cTn dur="300" fill="hold" id="209"/>
                                        <p:tgtEl>
                                          <p:spTgt spid="14"/>
                                        </p:tgtEl>
                                        <p:attrNameLst>
                                          <p:attrName>ppt_w</p:attrName>
                                        </p:attrNameLst>
                                      </p:cBhvr>
                                      <p:tavLst>
                                        <p:tav tm="0">
                                          <p:val>
                                            <p:fltVal val="0"/>
                                          </p:val>
                                        </p:tav>
                                        <p:tav tm="100000">
                                          <p:val>
                                            <p:strVal val="#ppt_w"/>
                                          </p:val>
                                        </p:tav>
                                      </p:tavLst>
                                    </p:anim>
                                    <p:anim calcmode="lin" valueType="num">
                                      <p:cBhvr>
                                        <p:cTn dur="300" fill="hold" id="210"/>
                                        <p:tgtEl>
                                          <p:spTgt spid="14"/>
                                        </p:tgtEl>
                                        <p:attrNameLst>
                                          <p:attrName>ppt_h</p:attrName>
                                        </p:attrNameLst>
                                      </p:cBhvr>
                                      <p:tavLst>
                                        <p:tav tm="0">
                                          <p:val>
                                            <p:fltVal val="0"/>
                                          </p:val>
                                        </p:tav>
                                        <p:tav tm="100000">
                                          <p:val>
                                            <p:strVal val="#ppt_h"/>
                                          </p:val>
                                        </p:tav>
                                      </p:tavLst>
                                    </p:anim>
                                    <p:animEffect filter="fade" transition="in">
                                      <p:cBhvr>
                                        <p:cTn dur="300" id="211"/>
                                        <p:tgtEl>
                                          <p:spTgt spid="14"/>
                                        </p:tgtEl>
                                      </p:cBhvr>
                                    </p:animEffect>
                                  </p:childTnLst>
                                </p:cTn>
                              </p:par>
                              <p:par>
                                <p:cTn autoRev="1" fill="hold" id="212" nodeType="withEffect" presetClass="emph" presetID="6" presetSubtype="0">
                                  <p:stCondLst>
                                    <p:cond delay="3800"/>
                                  </p:stCondLst>
                                  <p:childTnLst>
                                    <p:animScale>
                                      <p:cBhvr>
                                        <p:cTn dur="150" fill="hold" id="213"/>
                                        <p:tgtEl>
                                          <p:spTgt spid="14"/>
                                        </p:tgtEl>
                                      </p:cBhvr>
                                      <p:by x="110000" y="110000"/>
                                    </p:animScale>
                                  </p:childTnLst>
                                </p:cTn>
                              </p:par>
                              <p:par>
                                <p:cTn fill="hold" id="214" nodeType="withEffect" presetClass="entr" presetID="53" presetSubtype="0">
                                  <p:stCondLst>
                                    <p:cond delay="3600"/>
                                  </p:stCondLst>
                                  <p:childTnLst>
                                    <p:set>
                                      <p:cBhvr>
                                        <p:cTn dur="1" fill="hold" id="215">
                                          <p:stCondLst>
                                            <p:cond delay="0"/>
                                          </p:stCondLst>
                                        </p:cTn>
                                        <p:tgtEl>
                                          <p:spTgt spid="15"/>
                                        </p:tgtEl>
                                        <p:attrNameLst>
                                          <p:attrName>style.visibility</p:attrName>
                                        </p:attrNameLst>
                                      </p:cBhvr>
                                      <p:to>
                                        <p:strVal val="visible"/>
                                      </p:to>
                                    </p:set>
                                    <p:anim calcmode="lin" valueType="num">
                                      <p:cBhvr>
                                        <p:cTn dur="300" fill="hold" id="216"/>
                                        <p:tgtEl>
                                          <p:spTgt spid="15"/>
                                        </p:tgtEl>
                                        <p:attrNameLst>
                                          <p:attrName>ppt_w</p:attrName>
                                        </p:attrNameLst>
                                      </p:cBhvr>
                                      <p:tavLst>
                                        <p:tav tm="0">
                                          <p:val>
                                            <p:fltVal val="0"/>
                                          </p:val>
                                        </p:tav>
                                        <p:tav tm="100000">
                                          <p:val>
                                            <p:strVal val="#ppt_w"/>
                                          </p:val>
                                        </p:tav>
                                      </p:tavLst>
                                    </p:anim>
                                    <p:anim calcmode="lin" valueType="num">
                                      <p:cBhvr>
                                        <p:cTn dur="300" fill="hold" id="217"/>
                                        <p:tgtEl>
                                          <p:spTgt spid="15"/>
                                        </p:tgtEl>
                                        <p:attrNameLst>
                                          <p:attrName>ppt_h</p:attrName>
                                        </p:attrNameLst>
                                      </p:cBhvr>
                                      <p:tavLst>
                                        <p:tav tm="0">
                                          <p:val>
                                            <p:fltVal val="0"/>
                                          </p:val>
                                        </p:tav>
                                        <p:tav tm="100000">
                                          <p:val>
                                            <p:strVal val="#ppt_h"/>
                                          </p:val>
                                        </p:tav>
                                      </p:tavLst>
                                    </p:anim>
                                    <p:animEffect filter="fade" transition="in">
                                      <p:cBhvr>
                                        <p:cTn dur="300" id="218"/>
                                        <p:tgtEl>
                                          <p:spTgt spid="15"/>
                                        </p:tgtEl>
                                      </p:cBhvr>
                                    </p:animEffect>
                                  </p:childTnLst>
                                </p:cTn>
                              </p:par>
                              <p:par>
                                <p:cTn autoRev="1" fill="hold" id="219" nodeType="withEffect" presetClass="emph" presetID="6" presetSubtype="0">
                                  <p:stCondLst>
                                    <p:cond delay="3900"/>
                                  </p:stCondLst>
                                  <p:childTnLst>
                                    <p:animScale>
                                      <p:cBhvr>
                                        <p:cTn dur="150" fill="hold" id="220"/>
                                        <p:tgtEl>
                                          <p:spTgt spid="15"/>
                                        </p:tgtEl>
                                      </p:cBhvr>
                                      <p:by x="110000" y="110000"/>
                                    </p:animScale>
                                  </p:childTnLst>
                                </p:cTn>
                              </p:par>
                              <p:par>
                                <p:cTn fill="hold" id="221" nodeType="withEffect" presetClass="entr" presetID="53" presetSubtype="0">
                                  <p:stCondLst>
                                    <p:cond delay="3700"/>
                                  </p:stCondLst>
                                  <p:childTnLst>
                                    <p:set>
                                      <p:cBhvr>
                                        <p:cTn dur="1" fill="hold" id="222">
                                          <p:stCondLst>
                                            <p:cond delay="0"/>
                                          </p:stCondLst>
                                        </p:cTn>
                                        <p:tgtEl>
                                          <p:spTgt spid="16"/>
                                        </p:tgtEl>
                                        <p:attrNameLst>
                                          <p:attrName>style.visibility</p:attrName>
                                        </p:attrNameLst>
                                      </p:cBhvr>
                                      <p:to>
                                        <p:strVal val="visible"/>
                                      </p:to>
                                    </p:set>
                                    <p:anim calcmode="lin" valueType="num">
                                      <p:cBhvr>
                                        <p:cTn dur="300" fill="hold" id="223"/>
                                        <p:tgtEl>
                                          <p:spTgt spid="16"/>
                                        </p:tgtEl>
                                        <p:attrNameLst>
                                          <p:attrName>ppt_w</p:attrName>
                                        </p:attrNameLst>
                                      </p:cBhvr>
                                      <p:tavLst>
                                        <p:tav tm="0">
                                          <p:val>
                                            <p:fltVal val="0"/>
                                          </p:val>
                                        </p:tav>
                                        <p:tav tm="100000">
                                          <p:val>
                                            <p:strVal val="#ppt_w"/>
                                          </p:val>
                                        </p:tav>
                                      </p:tavLst>
                                    </p:anim>
                                    <p:anim calcmode="lin" valueType="num">
                                      <p:cBhvr>
                                        <p:cTn dur="300" fill="hold" id="224"/>
                                        <p:tgtEl>
                                          <p:spTgt spid="16"/>
                                        </p:tgtEl>
                                        <p:attrNameLst>
                                          <p:attrName>ppt_h</p:attrName>
                                        </p:attrNameLst>
                                      </p:cBhvr>
                                      <p:tavLst>
                                        <p:tav tm="0">
                                          <p:val>
                                            <p:fltVal val="0"/>
                                          </p:val>
                                        </p:tav>
                                        <p:tav tm="100000">
                                          <p:val>
                                            <p:strVal val="#ppt_h"/>
                                          </p:val>
                                        </p:tav>
                                      </p:tavLst>
                                    </p:anim>
                                    <p:animEffect filter="fade" transition="in">
                                      <p:cBhvr>
                                        <p:cTn dur="300" id="225"/>
                                        <p:tgtEl>
                                          <p:spTgt spid="16"/>
                                        </p:tgtEl>
                                      </p:cBhvr>
                                    </p:animEffect>
                                  </p:childTnLst>
                                </p:cTn>
                              </p:par>
                              <p:par>
                                <p:cTn autoRev="1" fill="hold" id="226" nodeType="withEffect" presetClass="emph" presetID="6" presetSubtype="0">
                                  <p:stCondLst>
                                    <p:cond delay="4000"/>
                                  </p:stCondLst>
                                  <p:childTnLst>
                                    <p:animScale>
                                      <p:cBhvr>
                                        <p:cTn dur="150" fill="hold" id="227"/>
                                        <p:tgtEl>
                                          <p:spTgt spid="16"/>
                                        </p:tgtEl>
                                      </p:cBhvr>
                                      <p:by x="110000" y="110000"/>
                                    </p:animScale>
                                  </p:childTnLst>
                                </p:cTn>
                              </p:par>
                              <p:par>
                                <p:cTn fill="hold" id="228" nodeType="withEffect" presetClass="entr" presetID="53" presetSubtype="0">
                                  <p:stCondLst>
                                    <p:cond delay="3800"/>
                                  </p:stCondLst>
                                  <p:childTnLst>
                                    <p:set>
                                      <p:cBhvr>
                                        <p:cTn dur="1" fill="hold" id="229">
                                          <p:stCondLst>
                                            <p:cond delay="0"/>
                                          </p:stCondLst>
                                        </p:cTn>
                                        <p:tgtEl>
                                          <p:spTgt spid="17"/>
                                        </p:tgtEl>
                                        <p:attrNameLst>
                                          <p:attrName>style.visibility</p:attrName>
                                        </p:attrNameLst>
                                      </p:cBhvr>
                                      <p:to>
                                        <p:strVal val="visible"/>
                                      </p:to>
                                    </p:set>
                                    <p:anim calcmode="lin" valueType="num">
                                      <p:cBhvr>
                                        <p:cTn dur="300" fill="hold" id="230"/>
                                        <p:tgtEl>
                                          <p:spTgt spid="17"/>
                                        </p:tgtEl>
                                        <p:attrNameLst>
                                          <p:attrName>ppt_w</p:attrName>
                                        </p:attrNameLst>
                                      </p:cBhvr>
                                      <p:tavLst>
                                        <p:tav tm="0">
                                          <p:val>
                                            <p:fltVal val="0"/>
                                          </p:val>
                                        </p:tav>
                                        <p:tav tm="100000">
                                          <p:val>
                                            <p:strVal val="#ppt_w"/>
                                          </p:val>
                                        </p:tav>
                                      </p:tavLst>
                                    </p:anim>
                                    <p:anim calcmode="lin" valueType="num">
                                      <p:cBhvr>
                                        <p:cTn dur="300" fill="hold" id="231"/>
                                        <p:tgtEl>
                                          <p:spTgt spid="17"/>
                                        </p:tgtEl>
                                        <p:attrNameLst>
                                          <p:attrName>ppt_h</p:attrName>
                                        </p:attrNameLst>
                                      </p:cBhvr>
                                      <p:tavLst>
                                        <p:tav tm="0">
                                          <p:val>
                                            <p:fltVal val="0"/>
                                          </p:val>
                                        </p:tav>
                                        <p:tav tm="100000">
                                          <p:val>
                                            <p:strVal val="#ppt_h"/>
                                          </p:val>
                                        </p:tav>
                                      </p:tavLst>
                                    </p:anim>
                                    <p:animEffect filter="fade" transition="in">
                                      <p:cBhvr>
                                        <p:cTn dur="300" id="232"/>
                                        <p:tgtEl>
                                          <p:spTgt spid="17"/>
                                        </p:tgtEl>
                                      </p:cBhvr>
                                    </p:animEffect>
                                  </p:childTnLst>
                                </p:cTn>
                              </p:par>
                              <p:par>
                                <p:cTn autoRev="1" fill="hold" id="233" nodeType="withEffect" presetClass="emph" presetID="6" presetSubtype="0">
                                  <p:stCondLst>
                                    <p:cond delay="4100"/>
                                  </p:stCondLst>
                                  <p:childTnLst>
                                    <p:animScale>
                                      <p:cBhvr>
                                        <p:cTn dur="150" fill="hold" id="234"/>
                                        <p:tgtEl>
                                          <p:spTgt spid="17"/>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816"/>
      <p:bldP grpId="0" spid="33820"/>
      <p:bldP grpId="0" spid="33824"/>
      <p:bldP grpId="0" spid="33828"/>
      <p:bldP grpId="0" spid="33829"/>
      <p:bldP grpId="0" spid="33830"/>
      <p:bldP grpId="0" spid="33831"/>
      <p:bldP grpId="0" spid="33832"/>
      <p:bldP grpId="0" spid="33833"/>
      <p:bldP grpId="0" spid="33834"/>
      <p:bldP grpId="0" spid="33835"/>
      <p:bldP grpId="0" spid="33836"/>
      <p:bldP grpId="0" spid="33837"/>
      <p:bldP grpId="0" spid="33850"/>
      <p:bldP grpId="0" spid="33863"/>
      <p:bldP grpId="0" spid="33876"/>
      <p:bldP grpId="0" spid="97"/>
      <p:bldP grpId="1" spid="97"/>
      <p:bldP grpId="0" spid="98"/>
      <p:bldP grpId="1" spid="98"/>
      <p:bldP grpId="0" spid="99"/>
      <p:bldP grpId="1" spid="99"/>
      <p:bldP grpId="0" spid="100"/>
      <p:bldP grpId="1" spid="100"/>
      <p:bldP grpId="0" spid="101"/>
      <p:bldP grpId="1" spid="101"/>
      <p:bldP grpId="0" spid="1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7"/>
          <p:cNvSpPr>
            <a:spLocks noChangeArrowheads="1"/>
          </p:cNvSpPr>
          <p:nvPr/>
        </p:nvSpPr>
        <p:spPr bwMode="auto">
          <a:xfrm>
            <a:off x="1563688" y="-1133475"/>
            <a:ext cx="1892300" cy="1895475"/>
          </a:xfrm>
          <a:prstGeom prst="ellipse">
            <a:avLst/>
          </a:prstGeom>
          <a:solidFill>
            <a:srgbClr val="BAE36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 name="Oval 8"/>
          <p:cNvSpPr>
            <a:spLocks noChangeArrowheads="1"/>
          </p:cNvSpPr>
          <p:nvPr/>
        </p:nvSpPr>
        <p:spPr bwMode="auto">
          <a:xfrm>
            <a:off x="3559175" y="46038"/>
            <a:ext cx="292100" cy="292100"/>
          </a:xfrm>
          <a:prstGeom prst="ellipse">
            <a:avLst/>
          </a:prstGeom>
          <a:solidFill>
            <a:srgbClr val="6EAB1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6" name="Oval 9"/>
          <p:cNvSpPr>
            <a:spLocks noChangeArrowheads="1"/>
          </p:cNvSpPr>
          <p:nvPr/>
        </p:nvSpPr>
        <p:spPr bwMode="auto">
          <a:xfrm>
            <a:off x="1057275" y="274638"/>
            <a:ext cx="1276350" cy="1281112"/>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7" name="Oval 10"/>
          <p:cNvSpPr>
            <a:spLocks noChangeArrowheads="1"/>
          </p:cNvSpPr>
          <p:nvPr/>
        </p:nvSpPr>
        <p:spPr bwMode="auto">
          <a:xfrm>
            <a:off x="2762250" y="192088"/>
            <a:ext cx="781050" cy="781050"/>
          </a:xfrm>
          <a:prstGeom prst="ellipse">
            <a:avLst/>
          </a:prstGeom>
          <a:solidFill>
            <a:srgbClr val="ED9B38">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8" name="Oval 11"/>
          <p:cNvSpPr>
            <a:spLocks noChangeArrowheads="1"/>
          </p:cNvSpPr>
          <p:nvPr/>
        </p:nvSpPr>
        <p:spPr bwMode="auto">
          <a:xfrm>
            <a:off x="3941763" y="-185738"/>
            <a:ext cx="381000" cy="377826"/>
          </a:xfrm>
          <a:prstGeom prst="ellipse">
            <a:avLst/>
          </a:prstGeom>
          <a:solidFill>
            <a:srgbClr val="F5EA91"/>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 name="Oval 13"/>
          <p:cNvSpPr>
            <a:spLocks noChangeArrowheads="1"/>
          </p:cNvSpPr>
          <p:nvPr/>
        </p:nvSpPr>
        <p:spPr bwMode="auto">
          <a:xfrm>
            <a:off x="3603625" y="252413"/>
            <a:ext cx="1204913" cy="1209675"/>
          </a:xfrm>
          <a:prstGeom prst="ellipse">
            <a:avLst/>
          </a:prstGeom>
          <a:solidFill>
            <a:srgbClr val="D8AEAF">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 name="Oval 17"/>
          <p:cNvSpPr>
            <a:spLocks noChangeArrowheads="1"/>
          </p:cNvSpPr>
          <p:nvPr/>
        </p:nvSpPr>
        <p:spPr bwMode="auto">
          <a:xfrm>
            <a:off x="1952625" y="1914525"/>
            <a:ext cx="1016000" cy="1017588"/>
          </a:xfrm>
          <a:prstGeom prst="ellipse">
            <a:avLst/>
          </a:prstGeom>
          <a:solidFill>
            <a:srgbClr val="A5CB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5" name="Oval 18"/>
          <p:cNvSpPr>
            <a:spLocks noChangeArrowheads="1"/>
          </p:cNvSpPr>
          <p:nvPr/>
        </p:nvSpPr>
        <p:spPr bwMode="auto">
          <a:xfrm>
            <a:off x="4541838" y="311150"/>
            <a:ext cx="215900" cy="215900"/>
          </a:xfrm>
          <a:prstGeom prst="ellipse">
            <a:avLst/>
          </a:prstGeom>
          <a:solidFill>
            <a:srgbClr val="BDED6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6" name="Oval 19"/>
          <p:cNvSpPr>
            <a:spLocks noChangeArrowheads="1"/>
          </p:cNvSpPr>
          <p:nvPr/>
        </p:nvSpPr>
        <p:spPr bwMode="auto">
          <a:xfrm>
            <a:off x="4119563" y="1560513"/>
            <a:ext cx="215900" cy="215900"/>
          </a:xfrm>
          <a:prstGeom prst="ellipse">
            <a:avLst/>
          </a:prstGeom>
          <a:solidFill>
            <a:srgbClr val="BCED61">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7" name="Oval 20"/>
          <p:cNvSpPr>
            <a:spLocks noChangeArrowheads="1"/>
          </p:cNvSpPr>
          <p:nvPr/>
        </p:nvSpPr>
        <p:spPr bwMode="auto">
          <a:xfrm>
            <a:off x="3636963" y="1527175"/>
            <a:ext cx="377825" cy="379413"/>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8" name="Oval 21"/>
          <p:cNvSpPr>
            <a:spLocks noChangeArrowheads="1"/>
          </p:cNvSpPr>
          <p:nvPr/>
        </p:nvSpPr>
        <p:spPr bwMode="auto">
          <a:xfrm>
            <a:off x="2874963" y="1320800"/>
            <a:ext cx="950912" cy="95250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9" name="Oval 22"/>
          <p:cNvSpPr>
            <a:spLocks noChangeArrowheads="1"/>
          </p:cNvSpPr>
          <p:nvPr/>
        </p:nvSpPr>
        <p:spPr bwMode="auto">
          <a:xfrm>
            <a:off x="2122488" y="998538"/>
            <a:ext cx="555625" cy="557212"/>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0" name="Oval 23"/>
          <p:cNvSpPr>
            <a:spLocks noChangeArrowheads="1"/>
          </p:cNvSpPr>
          <p:nvPr/>
        </p:nvSpPr>
        <p:spPr bwMode="auto">
          <a:xfrm>
            <a:off x="1866900" y="1597025"/>
            <a:ext cx="514350" cy="514350"/>
          </a:xfrm>
          <a:prstGeom prst="ellipse">
            <a:avLst/>
          </a:prstGeom>
          <a:solidFill>
            <a:srgbClr val="8CDB27">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 name="Oval 24"/>
          <p:cNvSpPr>
            <a:spLocks noChangeArrowheads="1"/>
          </p:cNvSpPr>
          <p:nvPr/>
        </p:nvSpPr>
        <p:spPr bwMode="auto">
          <a:xfrm>
            <a:off x="1660525" y="1717675"/>
            <a:ext cx="139700" cy="139700"/>
          </a:xfrm>
          <a:prstGeom prst="ellipse">
            <a:avLst/>
          </a:prstGeom>
          <a:solidFill>
            <a:srgbClr val="E9B915">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2" name="Oval 25"/>
          <p:cNvSpPr>
            <a:spLocks noChangeArrowheads="1"/>
          </p:cNvSpPr>
          <p:nvPr/>
        </p:nvSpPr>
        <p:spPr bwMode="auto">
          <a:xfrm>
            <a:off x="3032125" y="3043238"/>
            <a:ext cx="146050" cy="147637"/>
          </a:xfrm>
          <a:prstGeom prst="ellipse">
            <a:avLst/>
          </a:prstGeom>
          <a:solidFill>
            <a:srgbClr val="BCED6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 name="Oval 26"/>
          <p:cNvSpPr>
            <a:spLocks noChangeArrowheads="1"/>
          </p:cNvSpPr>
          <p:nvPr/>
        </p:nvSpPr>
        <p:spPr bwMode="auto">
          <a:xfrm>
            <a:off x="2968625" y="3463925"/>
            <a:ext cx="146050" cy="149225"/>
          </a:xfrm>
          <a:prstGeom prst="ellipse">
            <a:avLst/>
          </a:prstGeom>
          <a:solidFill>
            <a:srgbClr val="B03896">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4" name="Oval 27"/>
          <p:cNvSpPr>
            <a:spLocks noChangeArrowheads="1"/>
          </p:cNvSpPr>
          <p:nvPr/>
        </p:nvSpPr>
        <p:spPr bwMode="auto">
          <a:xfrm>
            <a:off x="3017838" y="3659188"/>
            <a:ext cx="438150" cy="438150"/>
          </a:xfrm>
          <a:prstGeom prst="ellipse">
            <a:avLst/>
          </a:prstGeom>
          <a:solidFill>
            <a:srgbClr val="F0CA6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 name="Oval 28"/>
          <p:cNvSpPr>
            <a:spLocks noChangeArrowheads="1"/>
          </p:cNvSpPr>
          <p:nvPr/>
        </p:nvSpPr>
        <p:spPr bwMode="auto">
          <a:xfrm>
            <a:off x="2746375" y="4121150"/>
            <a:ext cx="315913" cy="322263"/>
          </a:xfrm>
          <a:prstGeom prst="ellipse">
            <a:avLst/>
          </a:prstGeom>
          <a:solidFill>
            <a:srgbClr val="F0CA6C"/>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 name="Oval 29"/>
          <p:cNvSpPr>
            <a:spLocks noChangeArrowheads="1"/>
          </p:cNvSpPr>
          <p:nvPr/>
        </p:nvSpPr>
        <p:spPr bwMode="auto">
          <a:xfrm>
            <a:off x="2928938" y="4905375"/>
            <a:ext cx="263525" cy="265113"/>
          </a:xfrm>
          <a:prstGeom prst="ellipse">
            <a:avLst/>
          </a:prstGeom>
          <a:solidFill>
            <a:srgbClr val="7BBFA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7" name="Oval 30"/>
          <p:cNvSpPr>
            <a:spLocks noChangeArrowheads="1"/>
          </p:cNvSpPr>
          <p:nvPr/>
        </p:nvSpPr>
        <p:spPr bwMode="auto">
          <a:xfrm>
            <a:off x="2746375" y="4511675"/>
            <a:ext cx="477838" cy="474663"/>
          </a:xfrm>
          <a:prstGeom prst="ellipse">
            <a:avLst/>
          </a:prstGeom>
          <a:solidFill>
            <a:srgbClr val="EB454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8" name="Oval 31"/>
          <p:cNvSpPr>
            <a:spLocks noChangeArrowheads="1"/>
          </p:cNvSpPr>
          <p:nvPr/>
        </p:nvSpPr>
        <p:spPr bwMode="auto">
          <a:xfrm>
            <a:off x="2624138" y="4586288"/>
            <a:ext cx="212725" cy="212725"/>
          </a:xfrm>
          <a:prstGeom prst="ellipse">
            <a:avLst/>
          </a:prstGeom>
          <a:solidFill>
            <a:srgbClr val="8DC65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9" name="Oval 32"/>
          <p:cNvSpPr>
            <a:spLocks noChangeArrowheads="1"/>
          </p:cNvSpPr>
          <p:nvPr/>
        </p:nvSpPr>
        <p:spPr bwMode="auto">
          <a:xfrm>
            <a:off x="2322513" y="3795713"/>
            <a:ext cx="604837" cy="604837"/>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0" name="Oval 33"/>
          <p:cNvSpPr>
            <a:spLocks noChangeArrowheads="1"/>
          </p:cNvSpPr>
          <p:nvPr/>
        </p:nvSpPr>
        <p:spPr bwMode="auto">
          <a:xfrm>
            <a:off x="2800350" y="1133475"/>
            <a:ext cx="463550" cy="463550"/>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1" name="Oval 34"/>
          <p:cNvSpPr>
            <a:spLocks noChangeArrowheads="1"/>
          </p:cNvSpPr>
          <p:nvPr/>
        </p:nvSpPr>
        <p:spPr bwMode="auto">
          <a:xfrm>
            <a:off x="3225800" y="2960688"/>
            <a:ext cx="622300" cy="623887"/>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2" name="Oval 35"/>
          <p:cNvSpPr>
            <a:spLocks noChangeArrowheads="1"/>
          </p:cNvSpPr>
          <p:nvPr/>
        </p:nvSpPr>
        <p:spPr bwMode="auto">
          <a:xfrm>
            <a:off x="2530475" y="2770188"/>
            <a:ext cx="422275" cy="420687"/>
          </a:xfrm>
          <a:prstGeom prst="ellipse">
            <a:avLst/>
          </a:prstGeom>
          <a:solidFill>
            <a:srgbClr val="E2790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3" name="Oval 36"/>
          <p:cNvSpPr>
            <a:spLocks noChangeArrowheads="1"/>
          </p:cNvSpPr>
          <p:nvPr/>
        </p:nvSpPr>
        <p:spPr bwMode="auto">
          <a:xfrm>
            <a:off x="2373313" y="3076575"/>
            <a:ext cx="574675" cy="57150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4" name="Oval 37"/>
          <p:cNvSpPr>
            <a:spLocks noChangeArrowheads="1"/>
          </p:cNvSpPr>
          <p:nvPr/>
        </p:nvSpPr>
        <p:spPr bwMode="auto">
          <a:xfrm>
            <a:off x="3082925" y="2016125"/>
            <a:ext cx="1066800" cy="1068388"/>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5" name="Rectangle 39"/>
          <p:cNvSpPr>
            <a:spLocks noChangeArrowheads="1"/>
          </p:cNvSpPr>
          <p:nvPr/>
        </p:nvSpPr>
        <p:spPr bwMode="auto">
          <a:xfrm>
            <a:off x="3252788" y="2212975"/>
            <a:ext cx="7270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4800">
                <a:solidFill>
                  <a:srgbClr val="FFFFFF"/>
                </a:solidFill>
                <a:latin charset="0" panose="020b0806030902050204" pitchFamily="34" typeface="Impact"/>
              </a:rPr>
              <a:t>04</a:t>
            </a:r>
          </a:p>
        </p:txBody>
      </p:sp>
      <p:sp>
        <p:nvSpPr>
          <p:cNvPr id="36" name="Rectangle 39"/>
          <p:cNvSpPr>
            <a:spLocks noChangeArrowheads="1"/>
          </p:cNvSpPr>
          <p:nvPr/>
        </p:nvSpPr>
        <p:spPr bwMode="auto">
          <a:xfrm>
            <a:off x="4505325" y="2246313"/>
            <a:ext cx="2778125"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pPr>
            <a:r>
              <a:rPr altLang="en-US" kumimoji="0" lang="zh-CN">
                <a:solidFill>
                  <a:srgbClr val="EA5514"/>
                </a:solidFill>
                <a:latin charset="0" panose="020b0806030902050204" pitchFamily="34" typeface="Impact"/>
              </a:rPr>
              <a:t>HEAD INFO HERE</a:t>
            </a:r>
          </a:p>
          <a:p>
            <a:pPr>
              <a:buFont charset="0" panose="020b0604020202020204" pitchFamily="34" typeface="Arial"/>
              <a:buNone/>
            </a:pPr>
            <a:r>
              <a:rPr altLang="en-US" kumimoji="0" lang="zh-CN">
                <a:solidFill>
                  <a:srgbClr val="EA5514"/>
                </a:solidFill>
                <a:latin charset="0" panose="020b0806030902050204" pitchFamily="34" typeface="Impact"/>
              </a:rPr>
              <a:t>We have many PowerPoint templates that has been specifically designed.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p:cTn dur="300" fill="hold" id="7"/>
                                        <p:tgtEl>
                                          <p:spTgt spid="4"/>
                                        </p:tgtEl>
                                        <p:attrNameLst>
                                          <p:attrName>ppt_w</p:attrName>
                                        </p:attrNameLst>
                                      </p:cBhvr>
                                      <p:tavLst>
                                        <p:tav tm="0">
                                          <p:val>
                                            <p:fltVal val="0"/>
                                          </p:val>
                                        </p:tav>
                                        <p:tav tm="100000">
                                          <p:val>
                                            <p:strVal val="#ppt_w"/>
                                          </p:val>
                                        </p:tav>
                                      </p:tavLst>
                                    </p:anim>
                                    <p:anim calcmode="lin" valueType="num">
                                      <p:cBhvr>
                                        <p:cTn dur="300" fill="hold" id="8"/>
                                        <p:tgtEl>
                                          <p:spTgt spid="4"/>
                                        </p:tgtEl>
                                        <p:attrNameLst>
                                          <p:attrName>ppt_h</p:attrName>
                                        </p:attrNameLst>
                                      </p:cBhvr>
                                      <p:tavLst>
                                        <p:tav tm="0">
                                          <p:val>
                                            <p:fltVal val="0"/>
                                          </p:val>
                                        </p:tav>
                                        <p:tav tm="100000">
                                          <p:val>
                                            <p:strVal val="#ppt_h"/>
                                          </p:val>
                                        </p:tav>
                                      </p:tavLst>
                                    </p:anim>
                                    <p:animEffect filter="fade" transition="in">
                                      <p:cBhvr>
                                        <p:cTn dur="300" id="9"/>
                                        <p:tgtEl>
                                          <p:spTgt spid="4"/>
                                        </p:tgtEl>
                                      </p:cBhvr>
                                    </p:animEffect>
                                  </p:childTnLst>
                                </p:cTn>
                              </p:par>
                              <p:par>
                                <p:cTn autoRev="1" fill="hold" grpId="1" id="10" nodeType="withEffect" presetClass="emph" presetID="6" presetSubtype="0">
                                  <p:stCondLst>
                                    <p:cond delay="500"/>
                                  </p:stCondLst>
                                  <p:childTnLst>
                                    <p:animScale>
                                      <p:cBhvr>
                                        <p:cTn dur="150" fill="hold" id="11"/>
                                        <p:tgtEl>
                                          <p:spTgt spid="4"/>
                                        </p:tgtEl>
                                      </p:cBhvr>
                                      <p:by x="110000" y="110000"/>
                                    </p:animScale>
                                  </p:childTnLst>
                                </p:cTn>
                              </p:par>
                              <p:par>
                                <p:cTn fill="hold" grpId="0" id="12" nodeType="with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300" fill="hold" id="14"/>
                                        <p:tgtEl>
                                          <p:spTgt spid="5"/>
                                        </p:tgtEl>
                                        <p:attrNameLst>
                                          <p:attrName>ppt_w</p:attrName>
                                        </p:attrNameLst>
                                      </p:cBhvr>
                                      <p:tavLst>
                                        <p:tav tm="0">
                                          <p:val>
                                            <p:fltVal val="0"/>
                                          </p:val>
                                        </p:tav>
                                        <p:tav tm="100000">
                                          <p:val>
                                            <p:strVal val="#ppt_w"/>
                                          </p:val>
                                        </p:tav>
                                      </p:tavLst>
                                    </p:anim>
                                    <p:anim calcmode="lin" valueType="num">
                                      <p:cBhvr>
                                        <p:cTn dur="300" fill="hold" id="15"/>
                                        <p:tgtEl>
                                          <p:spTgt spid="5"/>
                                        </p:tgtEl>
                                        <p:attrNameLst>
                                          <p:attrName>ppt_h</p:attrName>
                                        </p:attrNameLst>
                                      </p:cBhvr>
                                      <p:tavLst>
                                        <p:tav tm="0">
                                          <p:val>
                                            <p:fltVal val="0"/>
                                          </p:val>
                                        </p:tav>
                                        <p:tav tm="100000">
                                          <p:val>
                                            <p:strVal val="#ppt_h"/>
                                          </p:val>
                                        </p:tav>
                                      </p:tavLst>
                                    </p:anim>
                                    <p:animEffect filter="fade" transition="in">
                                      <p:cBhvr>
                                        <p:cTn dur="300" id="16"/>
                                        <p:tgtEl>
                                          <p:spTgt spid="5"/>
                                        </p:tgtEl>
                                      </p:cBhvr>
                                    </p:animEffect>
                                  </p:childTnLst>
                                </p:cTn>
                              </p:par>
                              <p:par>
                                <p:cTn autoRev="1" fill="hold" grpId="1" id="17" nodeType="withEffect" presetClass="emph" presetID="6" presetSubtype="0">
                                  <p:stCondLst>
                                    <p:cond delay="300"/>
                                  </p:stCondLst>
                                  <p:childTnLst>
                                    <p:animScale>
                                      <p:cBhvr>
                                        <p:cTn dur="150" fill="hold" id="18"/>
                                        <p:tgtEl>
                                          <p:spTgt spid="5"/>
                                        </p:tgtEl>
                                      </p:cBhvr>
                                      <p:by x="110000" y="110000"/>
                                    </p:animScale>
                                  </p:childTnLst>
                                </p:cTn>
                              </p:par>
                              <p:par>
                                <p:cTn fill="hold" grpId="0" id="19" nodeType="with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300" fill="hold" id="21"/>
                                        <p:tgtEl>
                                          <p:spTgt spid="8"/>
                                        </p:tgtEl>
                                        <p:attrNameLst>
                                          <p:attrName>ppt_w</p:attrName>
                                        </p:attrNameLst>
                                      </p:cBhvr>
                                      <p:tavLst>
                                        <p:tav tm="0">
                                          <p:val>
                                            <p:fltVal val="0"/>
                                          </p:val>
                                        </p:tav>
                                        <p:tav tm="100000">
                                          <p:val>
                                            <p:strVal val="#ppt_w"/>
                                          </p:val>
                                        </p:tav>
                                      </p:tavLst>
                                    </p:anim>
                                    <p:anim calcmode="lin" valueType="num">
                                      <p:cBhvr>
                                        <p:cTn dur="300" fill="hold" id="22"/>
                                        <p:tgtEl>
                                          <p:spTgt spid="8"/>
                                        </p:tgtEl>
                                        <p:attrNameLst>
                                          <p:attrName>ppt_h</p:attrName>
                                        </p:attrNameLst>
                                      </p:cBhvr>
                                      <p:tavLst>
                                        <p:tav tm="0">
                                          <p:val>
                                            <p:fltVal val="0"/>
                                          </p:val>
                                        </p:tav>
                                        <p:tav tm="100000">
                                          <p:val>
                                            <p:strVal val="#ppt_h"/>
                                          </p:val>
                                        </p:tav>
                                      </p:tavLst>
                                    </p:anim>
                                    <p:animEffect filter="fade" transition="in">
                                      <p:cBhvr>
                                        <p:cTn dur="300" id="23"/>
                                        <p:tgtEl>
                                          <p:spTgt spid="8"/>
                                        </p:tgtEl>
                                      </p:cBhvr>
                                    </p:animEffect>
                                  </p:childTnLst>
                                </p:cTn>
                              </p:par>
                              <p:par>
                                <p:cTn autoRev="1" fill="hold" grpId="1" id="24" nodeType="withEffect" presetClass="emph" presetID="6" presetSubtype="0">
                                  <p:stCondLst>
                                    <p:cond delay="300"/>
                                  </p:stCondLst>
                                  <p:childTnLst>
                                    <p:animScale>
                                      <p:cBhvr>
                                        <p:cTn dur="150" fill="hold" id="25"/>
                                        <p:tgtEl>
                                          <p:spTgt spid="8"/>
                                        </p:tgtEl>
                                      </p:cBhvr>
                                      <p:by x="110000" y="110000"/>
                                    </p:animScale>
                                  </p:childTnLst>
                                </p:cTn>
                              </p:par>
                              <p:par>
                                <p:cTn fill="hold" grpId="0" id="26" nodeType="withEffect" presetClass="entr" presetID="53" presetSubtype="0">
                                  <p:stCondLst>
                                    <p:cond delay="300"/>
                                  </p:stCondLst>
                                  <p:childTnLst>
                                    <p:set>
                                      <p:cBhvr>
                                        <p:cTn dur="1" fill="hold" id="27">
                                          <p:stCondLst>
                                            <p:cond delay="0"/>
                                          </p:stCondLst>
                                        </p:cTn>
                                        <p:tgtEl>
                                          <p:spTgt spid="10"/>
                                        </p:tgtEl>
                                        <p:attrNameLst>
                                          <p:attrName>style.visibility</p:attrName>
                                        </p:attrNameLst>
                                      </p:cBhvr>
                                      <p:to>
                                        <p:strVal val="visible"/>
                                      </p:to>
                                    </p:set>
                                    <p:anim calcmode="lin" valueType="num">
                                      <p:cBhvr>
                                        <p:cTn dur="300" fill="hold" id="28"/>
                                        <p:tgtEl>
                                          <p:spTgt spid="10"/>
                                        </p:tgtEl>
                                        <p:attrNameLst>
                                          <p:attrName>ppt_w</p:attrName>
                                        </p:attrNameLst>
                                      </p:cBhvr>
                                      <p:tavLst>
                                        <p:tav tm="0">
                                          <p:val>
                                            <p:fltVal val="0"/>
                                          </p:val>
                                        </p:tav>
                                        <p:tav tm="100000">
                                          <p:val>
                                            <p:strVal val="#ppt_w"/>
                                          </p:val>
                                        </p:tav>
                                      </p:tavLst>
                                    </p:anim>
                                    <p:anim calcmode="lin" valueType="num">
                                      <p:cBhvr>
                                        <p:cTn dur="300" fill="hold" id="29"/>
                                        <p:tgtEl>
                                          <p:spTgt spid="10"/>
                                        </p:tgtEl>
                                        <p:attrNameLst>
                                          <p:attrName>ppt_h</p:attrName>
                                        </p:attrNameLst>
                                      </p:cBhvr>
                                      <p:tavLst>
                                        <p:tav tm="0">
                                          <p:val>
                                            <p:fltVal val="0"/>
                                          </p:val>
                                        </p:tav>
                                        <p:tav tm="100000">
                                          <p:val>
                                            <p:strVal val="#ppt_h"/>
                                          </p:val>
                                        </p:tav>
                                      </p:tavLst>
                                    </p:anim>
                                    <p:animEffect filter="fade" transition="in">
                                      <p:cBhvr>
                                        <p:cTn dur="300" id="30"/>
                                        <p:tgtEl>
                                          <p:spTgt spid="10"/>
                                        </p:tgtEl>
                                      </p:cBhvr>
                                    </p:animEffect>
                                  </p:childTnLst>
                                </p:cTn>
                              </p:par>
                              <p:par>
                                <p:cTn autoRev="1" fill="hold" grpId="1" id="31" nodeType="withEffect" presetClass="emph" presetID="6" presetSubtype="0">
                                  <p:stCondLst>
                                    <p:cond delay="600"/>
                                  </p:stCondLst>
                                  <p:childTnLst>
                                    <p:animScale>
                                      <p:cBhvr>
                                        <p:cTn dur="150" fill="hold" id="32"/>
                                        <p:tgtEl>
                                          <p:spTgt spid="10"/>
                                        </p:tgtEl>
                                      </p:cBhvr>
                                      <p:by x="110000" y="110000"/>
                                    </p:animScale>
                                  </p:childTnLst>
                                </p:cTn>
                              </p:par>
                              <p:par>
                                <p:cTn fill="hold" grpId="0" id="33" nodeType="withEffect" presetClass="entr" presetID="53" presetSubtype="0">
                                  <p:stCondLst>
                                    <p:cond delay="200"/>
                                  </p:stCondLst>
                                  <p:childTnLst>
                                    <p:set>
                                      <p:cBhvr>
                                        <p:cTn dur="1" fill="hold" id="34">
                                          <p:stCondLst>
                                            <p:cond delay="0"/>
                                          </p:stCondLst>
                                        </p:cTn>
                                        <p:tgtEl>
                                          <p:spTgt spid="7"/>
                                        </p:tgtEl>
                                        <p:attrNameLst>
                                          <p:attrName>style.visibility</p:attrName>
                                        </p:attrNameLst>
                                      </p:cBhvr>
                                      <p:to>
                                        <p:strVal val="visible"/>
                                      </p:to>
                                    </p:set>
                                    <p:anim calcmode="lin" valueType="num">
                                      <p:cBhvr>
                                        <p:cTn dur="300" fill="hold" id="35"/>
                                        <p:tgtEl>
                                          <p:spTgt spid="7"/>
                                        </p:tgtEl>
                                        <p:attrNameLst>
                                          <p:attrName>ppt_w</p:attrName>
                                        </p:attrNameLst>
                                      </p:cBhvr>
                                      <p:tavLst>
                                        <p:tav tm="0">
                                          <p:val>
                                            <p:fltVal val="0"/>
                                          </p:val>
                                        </p:tav>
                                        <p:tav tm="100000">
                                          <p:val>
                                            <p:strVal val="#ppt_w"/>
                                          </p:val>
                                        </p:tav>
                                      </p:tavLst>
                                    </p:anim>
                                    <p:anim calcmode="lin" valueType="num">
                                      <p:cBhvr>
                                        <p:cTn dur="300" fill="hold" id="36"/>
                                        <p:tgtEl>
                                          <p:spTgt spid="7"/>
                                        </p:tgtEl>
                                        <p:attrNameLst>
                                          <p:attrName>ppt_h</p:attrName>
                                        </p:attrNameLst>
                                      </p:cBhvr>
                                      <p:tavLst>
                                        <p:tav tm="0">
                                          <p:val>
                                            <p:fltVal val="0"/>
                                          </p:val>
                                        </p:tav>
                                        <p:tav tm="100000">
                                          <p:val>
                                            <p:strVal val="#ppt_h"/>
                                          </p:val>
                                        </p:tav>
                                      </p:tavLst>
                                    </p:anim>
                                    <p:animEffect filter="fade" transition="in">
                                      <p:cBhvr>
                                        <p:cTn dur="300" id="37"/>
                                        <p:tgtEl>
                                          <p:spTgt spid="7"/>
                                        </p:tgtEl>
                                      </p:cBhvr>
                                    </p:animEffect>
                                  </p:childTnLst>
                                </p:cTn>
                              </p:par>
                              <p:par>
                                <p:cTn autoRev="1" fill="hold" grpId="1" id="38" nodeType="withEffect" presetClass="emph" presetID="6" presetSubtype="0">
                                  <p:stCondLst>
                                    <p:cond delay="500"/>
                                  </p:stCondLst>
                                  <p:childTnLst>
                                    <p:animScale>
                                      <p:cBhvr>
                                        <p:cTn dur="150" fill="hold" id="39"/>
                                        <p:tgtEl>
                                          <p:spTgt spid="7"/>
                                        </p:tgtEl>
                                      </p:cBhvr>
                                      <p:by x="110000" y="110000"/>
                                    </p:animScale>
                                  </p:childTnLst>
                                </p:cTn>
                              </p:par>
                              <p:par>
                                <p:cTn fill="hold" grpId="0" id="40" nodeType="withEffect" presetClass="entr" presetID="53" presetSubtype="0">
                                  <p:stCondLst>
                                    <p:cond delay="0"/>
                                  </p:stCondLst>
                                  <p:childTnLst>
                                    <p:set>
                                      <p:cBhvr>
                                        <p:cTn dur="1" fill="hold" id="41">
                                          <p:stCondLst>
                                            <p:cond delay="0"/>
                                          </p:stCondLst>
                                        </p:cTn>
                                        <p:tgtEl>
                                          <p:spTgt spid="6"/>
                                        </p:tgtEl>
                                        <p:attrNameLst>
                                          <p:attrName>style.visibility</p:attrName>
                                        </p:attrNameLst>
                                      </p:cBhvr>
                                      <p:to>
                                        <p:strVal val="visible"/>
                                      </p:to>
                                    </p:set>
                                    <p:anim calcmode="lin" valueType="num">
                                      <p:cBhvr>
                                        <p:cTn dur="300" fill="hold" id="42"/>
                                        <p:tgtEl>
                                          <p:spTgt spid="6"/>
                                        </p:tgtEl>
                                        <p:attrNameLst>
                                          <p:attrName>ppt_w</p:attrName>
                                        </p:attrNameLst>
                                      </p:cBhvr>
                                      <p:tavLst>
                                        <p:tav tm="0">
                                          <p:val>
                                            <p:fltVal val="0"/>
                                          </p:val>
                                        </p:tav>
                                        <p:tav tm="100000">
                                          <p:val>
                                            <p:strVal val="#ppt_w"/>
                                          </p:val>
                                        </p:tav>
                                      </p:tavLst>
                                    </p:anim>
                                    <p:anim calcmode="lin" valueType="num">
                                      <p:cBhvr>
                                        <p:cTn dur="300" fill="hold" id="43"/>
                                        <p:tgtEl>
                                          <p:spTgt spid="6"/>
                                        </p:tgtEl>
                                        <p:attrNameLst>
                                          <p:attrName>ppt_h</p:attrName>
                                        </p:attrNameLst>
                                      </p:cBhvr>
                                      <p:tavLst>
                                        <p:tav tm="0">
                                          <p:val>
                                            <p:fltVal val="0"/>
                                          </p:val>
                                        </p:tav>
                                        <p:tav tm="100000">
                                          <p:val>
                                            <p:strVal val="#ppt_h"/>
                                          </p:val>
                                        </p:tav>
                                      </p:tavLst>
                                    </p:anim>
                                    <p:animEffect filter="fade" transition="in">
                                      <p:cBhvr>
                                        <p:cTn dur="300" id="44"/>
                                        <p:tgtEl>
                                          <p:spTgt spid="6"/>
                                        </p:tgtEl>
                                      </p:cBhvr>
                                    </p:animEffect>
                                  </p:childTnLst>
                                </p:cTn>
                              </p:par>
                              <p:par>
                                <p:cTn autoRev="1" fill="hold" grpId="1" id="45" nodeType="withEffect" presetClass="emph" presetID="6" presetSubtype="0">
                                  <p:stCondLst>
                                    <p:cond delay="300"/>
                                  </p:stCondLst>
                                  <p:childTnLst>
                                    <p:animScale>
                                      <p:cBhvr>
                                        <p:cTn dur="150" fill="hold" id="46"/>
                                        <p:tgtEl>
                                          <p:spTgt spid="6"/>
                                        </p:tgtEl>
                                      </p:cBhvr>
                                      <p:by x="110000" y="110000"/>
                                    </p:animScale>
                                  </p:childTnLst>
                                </p:cTn>
                              </p:par>
                              <p:par>
                                <p:cTn fill="hold" grpId="0" id="47" nodeType="withEffect" presetClass="entr" presetID="53" presetSubtype="0">
                                  <p:stCondLst>
                                    <p:cond delay="200"/>
                                  </p:stCondLst>
                                  <p:childTnLst>
                                    <p:set>
                                      <p:cBhvr>
                                        <p:cTn dur="1" fill="hold" id="48">
                                          <p:stCondLst>
                                            <p:cond delay="0"/>
                                          </p:stCondLst>
                                        </p:cTn>
                                        <p:tgtEl>
                                          <p:spTgt spid="19"/>
                                        </p:tgtEl>
                                        <p:attrNameLst>
                                          <p:attrName>style.visibility</p:attrName>
                                        </p:attrNameLst>
                                      </p:cBhvr>
                                      <p:to>
                                        <p:strVal val="visible"/>
                                      </p:to>
                                    </p:set>
                                    <p:anim calcmode="lin" valueType="num">
                                      <p:cBhvr>
                                        <p:cTn dur="300" fill="hold" id="49"/>
                                        <p:tgtEl>
                                          <p:spTgt spid="19"/>
                                        </p:tgtEl>
                                        <p:attrNameLst>
                                          <p:attrName>ppt_w</p:attrName>
                                        </p:attrNameLst>
                                      </p:cBhvr>
                                      <p:tavLst>
                                        <p:tav tm="0">
                                          <p:val>
                                            <p:fltVal val="0"/>
                                          </p:val>
                                        </p:tav>
                                        <p:tav tm="100000">
                                          <p:val>
                                            <p:strVal val="#ppt_w"/>
                                          </p:val>
                                        </p:tav>
                                      </p:tavLst>
                                    </p:anim>
                                    <p:anim calcmode="lin" valueType="num">
                                      <p:cBhvr>
                                        <p:cTn dur="300" fill="hold" id="50"/>
                                        <p:tgtEl>
                                          <p:spTgt spid="19"/>
                                        </p:tgtEl>
                                        <p:attrNameLst>
                                          <p:attrName>ppt_h</p:attrName>
                                        </p:attrNameLst>
                                      </p:cBhvr>
                                      <p:tavLst>
                                        <p:tav tm="0">
                                          <p:val>
                                            <p:fltVal val="0"/>
                                          </p:val>
                                        </p:tav>
                                        <p:tav tm="100000">
                                          <p:val>
                                            <p:strVal val="#ppt_h"/>
                                          </p:val>
                                        </p:tav>
                                      </p:tavLst>
                                    </p:anim>
                                    <p:animEffect filter="fade" transition="in">
                                      <p:cBhvr>
                                        <p:cTn dur="300" id="51"/>
                                        <p:tgtEl>
                                          <p:spTgt spid="19"/>
                                        </p:tgtEl>
                                      </p:cBhvr>
                                    </p:animEffect>
                                  </p:childTnLst>
                                </p:cTn>
                              </p:par>
                              <p:par>
                                <p:cTn autoRev="1" fill="hold" grpId="1" id="52" nodeType="withEffect" presetClass="emph" presetID="6" presetSubtype="0">
                                  <p:stCondLst>
                                    <p:cond delay="500"/>
                                  </p:stCondLst>
                                  <p:childTnLst>
                                    <p:animScale>
                                      <p:cBhvr>
                                        <p:cTn dur="150" fill="hold" id="53"/>
                                        <p:tgtEl>
                                          <p:spTgt spid="19"/>
                                        </p:tgtEl>
                                      </p:cBhvr>
                                      <p:by x="110000" y="110000"/>
                                    </p:animScale>
                                  </p:childTnLst>
                                </p:cTn>
                              </p:par>
                              <p:par>
                                <p:cTn fill="hold" grpId="0" id="54" nodeType="withEffect" presetClass="entr" presetID="53" presetSubtype="0">
                                  <p:stCondLst>
                                    <p:cond delay="400"/>
                                  </p:stCondLst>
                                  <p:childTnLst>
                                    <p:set>
                                      <p:cBhvr>
                                        <p:cTn dur="1" fill="hold" id="55">
                                          <p:stCondLst>
                                            <p:cond delay="0"/>
                                          </p:stCondLst>
                                        </p:cTn>
                                        <p:tgtEl>
                                          <p:spTgt spid="30"/>
                                        </p:tgtEl>
                                        <p:attrNameLst>
                                          <p:attrName>style.visibility</p:attrName>
                                        </p:attrNameLst>
                                      </p:cBhvr>
                                      <p:to>
                                        <p:strVal val="visible"/>
                                      </p:to>
                                    </p:set>
                                    <p:anim calcmode="lin" valueType="num">
                                      <p:cBhvr>
                                        <p:cTn dur="300" fill="hold" id="56"/>
                                        <p:tgtEl>
                                          <p:spTgt spid="30"/>
                                        </p:tgtEl>
                                        <p:attrNameLst>
                                          <p:attrName>ppt_w</p:attrName>
                                        </p:attrNameLst>
                                      </p:cBhvr>
                                      <p:tavLst>
                                        <p:tav tm="0">
                                          <p:val>
                                            <p:fltVal val="0"/>
                                          </p:val>
                                        </p:tav>
                                        <p:tav tm="100000">
                                          <p:val>
                                            <p:strVal val="#ppt_w"/>
                                          </p:val>
                                        </p:tav>
                                      </p:tavLst>
                                    </p:anim>
                                    <p:anim calcmode="lin" valueType="num">
                                      <p:cBhvr>
                                        <p:cTn dur="300" fill="hold" id="57"/>
                                        <p:tgtEl>
                                          <p:spTgt spid="30"/>
                                        </p:tgtEl>
                                        <p:attrNameLst>
                                          <p:attrName>ppt_h</p:attrName>
                                        </p:attrNameLst>
                                      </p:cBhvr>
                                      <p:tavLst>
                                        <p:tav tm="0">
                                          <p:val>
                                            <p:fltVal val="0"/>
                                          </p:val>
                                        </p:tav>
                                        <p:tav tm="100000">
                                          <p:val>
                                            <p:strVal val="#ppt_h"/>
                                          </p:val>
                                        </p:tav>
                                      </p:tavLst>
                                    </p:anim>
                                    <p:animEffect filter="fade" transition="in">
                                      <p:cBhvr>
                                        <p:cTn dur="300" id="58"/>
                                        <p:tgtEl>
                                          <p:spTgt spid="30"/>
                                        </p:tgtEl>
                                      </p:cBhvr>
                                    </p:animEffect>
                                  </p:childTnLst>
                                </p:cTn>
                              </p:par>
                              <p:par>
                                <p:cTn autoRev="1" fill="hold" grpId="1" id="59" nodeType="withEffect" presetClass="emph" presetID="6" presetSubtype="0">
                                  <p:stCondLst>
                                    <p:cond delay="700"/>
                                  </p:stCondLst>
                                  <p:childTnLst>
                                    <p:animScale>
                                      <p:cBhvr>
                                        <p:cTn dur="150" fill="hold" id="60"/>
                                        <p:tgtEl>
                                          <p:spTgt spid="30"/>
                                        </p:tgtEl>
                                      </p:cBhvr>
                                      <p:by x="110000" y="110000"/>
                                    </p:animScale>
                                  </p:childTnLst>
                                </p:cTn>
                              </p:par>
                              <p:par>
                                <p:cTn fill="hold" grpId="0" id="61" nodeType="withEffect" presetClass="entr" presetID="53" presetSubtype="0">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p:cTn dur="300" fill="hold" id="63"/>
                                        <p:tgtEl>
                                          <p:spTgt spid="16"/>
                                        </p:tgtEl>
                                        <p:attrNameLst>
                                          <p:attrName>ppt_w</p:attrName>
                                        </p:attrNameLst>
                                      </p:cBhvr>
                                      <p:tavLst>
                                        <p:tav tm="0">
                                          <p:val>
                                            <p:fltVal val="0"/>
                                          </p:val>
                                        </p:tav>
                                        <p:tav tm="100000">
                                          <p:val>
                                            <p:strVal val="#ppt_w"/>
                                          </p:val>
                                        </p:tav>
                                      </p:tavLst>
                                    </p:anim>
                                    <p:anim calcmode="lin" valueType="num">
                                      <p:cBhvr>
                                        <p:cTn dur="300" fill="hold" id="64"/>
                                        <p:tgtEl>
                                          <p:spTgt spid="16"/>
                                        </p:tgtEl>
                                        <p:attrNameLst>
                                          <p:attrName>ppt_h</p:attrName>
                                        </p:attrNameLst>
                                      </p:cBhvr>
                                      <p:tavLst>
                                        <p:tav tm="0">
                                          <p:val>
                                            <p:fltVal val="0"/>
                                          </p:val>
                                        </p:tav>
                                        <p:tav tm="100000">
                                          <p:val>
                                            <p:strVal val="#ppt_h"/>
                                          </p:val>
                                        </p:tav>
                                      </p:tavLst>
                                    </p:anim>
                                    <p:animEffect filter="fade" transition="in">
                                      <p:cBhvr>
                                        <p:cTn dur="300" id="65"/>
                                        <p:tgtEl>
                                          <p:spTgt spid="16"/>
                                        </p:tgtEl>
                                      </p:cBhvr>
                                    </p:animEffect>
                                  </p:childTnLst>
                                </p:cTn>
                              </p:par>
                              <p:par>
                                <p:cTn autoRev="1" fill="hold" grpId="1" id="66" nodeType="withEffect" presetClass="emph" presetID="6" presetSubtype="0">
                                  <p:stCondLst>
                                    <p:cond delay="300"/>
                                  </p:stCondLst>
                                  <p:childTnLst>
                                    <p:animScale>
                                      <p:cBhvr>
                                        <p:cTn dur="150" fill="hold" id="67"/>
                                        <p:tgtEl>
                                          <p:spTgt spid="16"/>
                                        </p:tgtEl>
                                      </p:cBhvr>
                                      <p:by x="110000" y="110000"/>
                                    </p:animScale>
                                  </p:childTnLst>
                                </p:cTn>
                              </p:par>
                              <p:par>
                                <p:cTn fill="hold" grpId="0" id="68" nodeType="withEffect" presetClass="entr" presetID="53" presetSubtype="0">
                                  <p:stCondLst>
                                    <p:cond delay="0"/>
                                  </p:stCondLst>
                                  <p:childTnLst>
                                    <p:set>
                                      <p:cBhvr>
                                        <p:cTn dur="1" fill="hold" id="69">
                                          <p:stCondLst>
                                            <p:cond delay="0"/>
                                          </p:stCondLst>
                                        </p:cTn>
                                        <p:tgtEl>
                                          <p:spTgt spid="17"/>
                                        </p:tgtEl>
                                        <p:attrNameLst>
                                          <p:attrName>style.visibility</p:attrName>
                                        </p:attrNameLst>
                                      </p:cBhvr>
                                      <p:to>
                                        <p:strVal val="visible"/>
                                      </p:to>
                                    </p:set>
                                    <p:anim calcmode="lin" valueType="num">
                                      <p:cBhvr>
                                        <p:cTn dur="300" fill="hold" id="70"/>
                                        <p:tgtEl>
                                          <p:spTgt spid="17"/>
                                        </p:tgtEl>
                                        <p:attrNameLst>
                                          <p:attrName>ppt_w</p:attrName>
                                        </p:attrNameLst>
                                      </p:cBhvr>
                                      <p:tavLst>
                                        <p:tav tm="0">
                                          <p:val>
                                            <p:fltVal val="0"/>
                                          </p:val>
                                        </p:tav>
                                        <p:tav tm="100000">
                                          <p:val>
                                            <p:strVal val="#ppt_w"/>
                                          </p:val>
                                        </p:tav>
                                      </p:tavLst>
                                    </p:anim>
                                    <p:anim calcmode="lin" valueType="num">
                                      <p:cBhvr>
                                        <p:cTn dur="300" fill="hold" id="71"/>
                                        <p:tgtEl>
                                          <p:spTgt spid="17"/>
                                        </p:tgtEl>
                                        <p:attrNameLst>
                                          <p:attrName>ppt_h</p:attrName>
                                        </p:attrNameLst>
                                      </p:cBhvr>
                                      <p:tavLst>
                                        <p:tav tm="0">
                                          <p:val>
                                            <p:fltVal val="0"/>
                                          </p:val>
                                        </p:tav>
                                        <p:tav tm="100000">
                                          <p:val>
                                            <p:strVal val="#ppt_h"/>
                                          </p:val>
                                        </p:tav>
                                      </p:tavLst>
                                    </p:anim>
                                    <p:animEffect filter="fade" transition="in">
                                      <p:cBhvr>
                                        <p:cTn dur="300" id="72"/>
                                        <p:tgtEl>
                                          <p:spTgt spid="17"/>
                                        </p:tgtEl>
                                      </p:cBhvr>
                                    </p:animEffect>
                                  </p:childTnLst>
                                </p:cTn>
                              </p:par>
                              <p:par>
                                <p:cTn autoRev="1" fill="hold" grpId="1" id="73" nodeType="withEffect" presetClass="emph" presetID="6" presetSubtype="0">
                                  <p:stCondLst>
                                    <p:cond delay="300"/>
                                  </p:stCondLst>
                                  <p:childTnLst>
                                    <p:animScale>
                                      <p:cBhvr>
                                        <p:cTn dur="150" fill="hold" id="74"/>
                                        <p:tgtEl>
                                          <p:spTgt spid="17"/>
                                        </p:tgtEl>
                                      </p:cBhvr>
                                      <p:by x="110000" y="110000"/>
                                    </p:animScale>
                                  </p:childTnLst>
                                </p:cTn>
                              </p:par>
                              <p:par>
                                <p:cTn fill="hold" grpId="0" id="75" nodeType="withEffect" presetClass="entr" presetID="53" presetSubtype="0">
                                  <p:stCondLst>
                                    <p:cond delay="0"/>
                                  </p:stCondLst>
                                  <p:childTnLst>
                                    <p:set>
                                      <p:cBhvr>
                                        <p:cTn dur="1" fill="hold" id="76">
                                          <p:stCondLst>
                                            <p:cond delay="0"/>
                                          </p:stCondLst>
                                        </p:cTn>
                                        <p:tgtEl>
                                          <p:spTgt spid="15"/>
                                        </p:tgtEl>
                                        <p:attrNameLst>
                                          <p:attrName>style.visibility</p:attrName>
                                        </p:attrNameLst>
                                      </p:cBhvr>
                                      <p:to>
                                        <p:strVal val="visible"/>
                                      </p:to>
                                    </p:set>
                                    <p:anim calcmode="lin" valueType="num">
                                      <p:cBhvr>
                                        <p:cTn dur="300" fill="hold" id="77"/>
                                        <p:tgtEl>
                                          <p:spTgt spid="15"/>
                                        </p:tgtEl>
                                        <p:attrNameLst>
                                          <p:attrName>ppt_w</p:attrName>
                                        </p:attrNameLst>
                                      </p:cBhvr>
                                      <p:tavLst>
                                        <p:tav tm="0">
                                          <p:val>
                                            <p:fltVal val="0"/>
                                          </p:val>
                                        </p:tav>
                                        <p:tav tm="100000">
                                          <p:val>
                                            <p:strVal val="#ppt_w"/>
                                          </p:val>
                                        </p:tav>
                                      </p:tavLst>
                                    </p:anim>
                                    <p:anim calcmode="lin" valueType="num">
                                      <p:cBhvr>
                                        <p:cTn dur="300" fill="hold" id="78"/>
                                        <p:tgtEl>
                                          <p:spTgt spid="15"/>
                                        </p:tgtEl>
                                        <p:attrNameLst>
                                          <p:attrName>ppt_h</p:attrName>
                                        </p:attrNameLst>
                                      </p:cBhvr>
                                      <p:tavLst>
                                        <p:tav tm="0">
                                          <p:val>
                                            <p:fltVal val="0"/>
                                          </p:val>
                                        </p:tav>
                                        <p:tav tm="100000">
                                          <p:val>
                                            <p:strVal val="#ppt_h"/>
                                          </p:val>
                                        </p:tav>
                                      </p:tavLst>
                                    </p:anim>
                                    <p:animEffect filter="fade" transition="in">
                                      <p:cBhvr>
                                        <p:cTn dur="300" id="79"/>
                                        <p:tgtEl>
                                          <p:spTgt spid="15"/>
                                        </p:tgtEl>
                                      </p:cBhvr>
                                    </p:animEffect>
                                  </p:childTnLst>
                                </p:cTn>
                              </p:par>
                              <p:par>
                                <p:cTn autoRev="1" fill="hold" grpId="1" id="80" nodeType="withEffect" presetClass="emph" presetID="6" presetSubtype="0">
                                  <p:stCondLst>
                                    <p:cond delay="300"/>
                                  </p:stCondLst>
                                  <p:childTnLst>
                                    <p:animScale>
                                      <p:cBhvr>
                                        <p:cTn dur="150" fill="hold" id="81"/>
                                        <p:tgtEl>
                                          <p:spTgt spid="15"/>
                                        </p:tgtEl>
                                      </p:cBhvr>
                                      <p:by x="110000" y="110000"/>
                                    </p:animScale>
                                  </p:childTnLst>
                                </p:cTn>
                              </p:par>
                              <p:par>
                                <p:cTn fill="hold" grpId="0" id="82" nodeType="withEffect" presetClass="entr" presetID="53" presetSubtype="0">
                                  <p:stCondLst>
                                    <p:cond delay="200"/>
                                  </p:stCondLst>
                                  <p:childTnLst>
                                    <p:set>
                                      <p:cBhvr>
                                        <p:cTn dur="1" fill="hold" id="83">
                                          <p:stCondLst>
                                            <p:cond delay="0"/>
                                          </p:stCondLst>
                                        </p:cTn>
                                        <p:tgtEl>
                                          <p:spTgt spid="18"/>
                                        </p:tgtEl>
                                        <p:attrNameLst>
                                          <p:attrName>style.visibility</p:attrName>
                                        </p:attrNameLst>
                                      </p:cBhvr>
                                      <p:to>
                                        <p:strVal val="visible"/>
                                      </p:to>
                                    </p:set>
                                    <p:anim calcmode="lin" valueType="num">
                                      <p:cBhvr>
                                        <p:cTn dur="300" fill="hold" id="84"/>
                                        <p:tgtEl>
                                          <p:spTgt spid="18"/>
                                        </p:tgtEl>
                                        <p:attrNameLst>
                                          <p:attrName>ppt_w</p:attrName>
                                        </p:attrNameLst>
                                      </p:cBhvr>
                                      <p:tavLst>
                                        <p:tav tm="0">
                                          <p:val>
                                            <p:fltVal val="0"/>
                                          </p:val>
                                        </p:tav>
                                        <p:tav tm="100000">
                                          <p:val>
                                            <p:strVal val="#ppt_w"/>
                                          </p:val>
                                        </p:tav>
                                      </p:tavLst>
                                    </p:anim>
                                    <p:anim calcmode="lin" valueType="num">
                                      <p:cBhvr>
                                        <p:cTn dur="300" fill="hold" id="85"/>
                                        <p:tgtEl>
                                          <p:spTgt spid="18"/>
                                        </p:tgtEl>
                                        <p:attrNameLst>
                                          <p:attrName>ppt_h</p:attrName>
                                        </p:attrNameLst>
                                      </p:cBhvr>
                                      <p:tavLst>
                                        <p:tav tm="0">
                                          <p:val>
                                            <p:fltVal val="0"/>
                                          </p:val>
                                        </p:tav>
                                        <p:tav tm="100000">
                                          <p:val>
                                            <p:strVal val="#ppt_h"/>
                                          </p:val>
                                        </p:tav>
                                      </p:tavLst>
                                    </p:anim>
                                    <p:animEffect filter="fade" transition="in">
                                      <p:cBhvr>
                                        <p:cTn dur="300" id="86"/>
                                        <p:tgtEl>
                                          <p:spTgt spid="18"/>
                                        </p:tgtEl>
                                      </p:cBhvr>
                                    </p:animEffect>
                                  </p:childTnLst>
                                </p:cTn>
                              </p:par>
                              <p:par>
                                <p:cTn autoRev="1" fill="hold" grpId="1" id="87" nodeType="withEffect" presetClass="emph" presetID="6" presetSubtype="0">
                                  <p:stCondLst>
                                    <p:cond delay="500"/>
                                  </p:stCondLst>
                                  <p:childTnLst>
                                    <p:animScale>
                                      <p:cBhvr>
                                        <p:cTn dur="150" fill="hold" id="88"/>
                                        <p:tgtEl>
                                          <p:spTgt spid="18"/>
                                        </p:tgtEl>
                                      </p:cBhvr>
                                      <p:by x="110000" y="110000"/>
                                    </p:animScale>
                                  </p:childTnLst>
                                </p:cTn>
                              </p:par>
                              <p:par>
                                <p:cTn fill="hold" grpId="0" id="89" nodeType="withEffect" presetClass="entr" presetID="53" presetSubtype="0">
                                  <p:stCondLst>
                                    <p:cond delay="600"/>
                                  </p:stCondLst>
                                  <p:childTnLst>
                                    <p:set>
                                      <p:cBhvr>
                                        <p:cTn dur="1" fill="hold" id="90">
                                          <p:stCondLst>
                                            <p:cond delay="0"/>
                                          </p:stCondLst>
                                        </p:cTn>
                                        <p:tgtEl>
                                          <p:spTgt spid="20"/>
                                        </p:tgtEl>
                                        <p:attrNameLst>
                                          <p:attrName>style.visibility</p:attrName>
                                        </p:attrNameLst>
                                      </p:cBhvr>
                                      <p:to>
                                        <p:strVal val="visible"/>
                                      </p:to>
                                    </p:set>
                                    <p:anim calcmode="lin" valueType="num">
                                      <p:cBhvr>
                                        <p:cTn dur="300" fill="hold" id="91"/>
                                        <p:tgtEl>
                                          <p:spTgt spid="20"/>
                                        </p:tgtEl>
                                        <p:attrNameLst>
                                          <p:attrName>ppt_w</p:attrName>
                                        </p:attrNameLst>
                                      </p:cBhvr>
                                      <p:tavLst>
                                        <p:tav tm="0">
                                          <p:val>
                                            <p:fltVal val="0"/>
                                          </p:val>
                                        </p:tav>
                                        <p:tav tm="100000">
                                          <p:val>
                                            <p:strVal val="#ppt_w"/>
                                          </p:val>
                                        </p:tav>
                                      </p:tavLst>
                                    </p:anim>
                                    <p:anim calcmode="lin" valueType="num">
                                      <p:cBhvr>
                                        <p:cTn dur="300" fill="hold" id="92"/>
                                        <p:tgtEl>
                                          <p:spTgt spid="20"/>
                                        </p:tgtEl>
                                        <p:attrNameLst>
                                          <p:attrName>ppt_h</p:attrName>
                                        </p:attrNameLst>
                                      </p:cBhvr>
                                      <p:tavLst>
                                        <p:tav tm="0">
                                          <p:val>
                                            <p:fltVal val="0"/>
                                          </p:val>
                                        </p:tav>
                                        <p:tav tm="100000">
                                          <p:val>
                                            <p:strVal val="#ppt_h"/>
                                          </p:val>
                                        </p:tav>
                                      </p:tavLst>
                                    </p:anim>
                                    <p:animEffect filter="fade" transition="in">
                                      <p:cBhvr>
                                        <p:cTn dur="300" id="93"/>
                                        <p:tgtEl>
                                          <p:spTgt spid="20"/>
                                        </p:tgtEl>
                                      </p:cBhvr>
                                    </p:animEffect>
                                  </p:childTnLst>
                                </p:cTn>
                              </p:par>
                              <p:par>
                                <p:cTn autoRev="1" fill="hold" grpId="1" id="94" nodeType="withEffect" presetClass="emph" presetID="6" presetSubtype="0">
                                  <p:stCondLst>
                                    <p:cond delay="900"/>
                                  </p:stCondLst>
                                  <p:childTnLst>
                                    <p:animScale>
                                      <p:cBhvr>
                                        <p:cTn dur="150" fill="hold" id="95"/>
                                        <p:tgtEl>
                                          <p:spTgt spid="20"/>
                                        </p:tgtEl>
                                      </p:cBhvr>
                                      <p:by x="110000" y="110000"/>
                                    </p:animScale>
                                  </p:childTnLst>
                                </p:cTn>
                              </p:par>
                              <p:par>
                                <p:cTn fill="hold" grpId="0" id="96" nodeType="withEffect" presetClass="entr" presetID="53" presetSubtype="0">
                                  <p:stCondLst>
                                    <p:cond delay="200"/>
                                  </p:stCondLst>
                                  <p:childTnLst>
                                    <p:set>
                                      <p:cBhvr>
                                        <p:cTn dur="1" fill="hold" id="97">
                                          <p:stCondLst>
                                            <p:cond delay="0"/>
                                          </p:stCondLst>
                                        </p:cTn>
                                        <p:tgtEl>
                                          <p:spTgt spid="34"/>
                                        </p:tgtEl>
                                        <p:attrNameLst>
                                          <p:attrName>style.visibility</p:attrName>
                                        </p:attrNameLst>
                                      </p:cBhvr>
                                      <p:to>
                                        <p:strVal val="visible"/>
                                      </p:to>
                                    </p:set>
                                    <p:anim calcmode="lin" valueType="num">
                                      <p:cBhvr>
                                        <p:cTn dur="300" fill="hold" id="98"/>
                                        <p:tgtEl>
                                          <p:spTgt spid="34"/>
                                        </p:tgtEl>
                                        <p:attrNameLst>
                                          <p:attrName>ppt_w</p:attrName>
                                        </p:attrNameLst>
                                      </p:cBhvr>
                                      <p:tavLst>
                                        <p:tav tm="0">
                                          <p:val>
                                            <p:fltVal val="0"/>
                                          </p:val>
                                        </p:tav>
                                        <p:tav tm="100000">
                                          <p:val>
                                            <p:strVal val="#ppt_w"/>
                                          </p:val>
                                        </p:tav>
                                      </p:tavLst>
                                    </p:anim>
                                    <p:anim calcmode="lin" valueType="num">
                                      <p:cBhvr>
                                        <p:cTn dur="300" fill="hold" id="99"/>
                                        <p:tgtEl>
                                          <p:spTgt spid="34"/>
                                        </p:tgtEl>
                                        <p:attrNameLst>
                                          <p:attrName>ppt_h</p:attrName>
                                        </p:attrNameLst>
                                      </p:cBhvr>
                                      <p:tavLst>
                                        <p:tav tm="0">
                                          <p:val>
                                            <p:fltVal val="0"/>
                                          </p:val>
                                        </p:tav>
                                        <p:tav tm="100000">
                                          <p:val>
                                            <p:strVal val="#ppt_h"/>
                                          </p:val>
                                        </p:tav>
                                      </p:tavLst>
                                    </p:anim>
                                    <p:animEffect filter="fade" transition="in">
                                      <p:cBhvr>
                                        <p:cTn dur="300" id="100"/>
                                        <p:tgtEl>
                                          <p:spTgt spid="34"/>
                                        </p:tgtEl>
                                      </p:cBhvr>
                                    </p:animEffect>
                                  </p:childTnLst>
                                </p:cTn>
                              </p:par>
                              <p:par>
                                <p:cTn autoRev="1" fill="hold" grpId="1" id="101" nodeType="withEffect" presetClass="emph" presetID="6" presetSubtype="0">
                                  <p:stCondLst>
                                    <p:cond delay="500"/>
                                  </p:stCondLst>
                                  <p:childTnLst>
                                    <p:animScale>
                                      <p:cBhvr>
                                        <p:cTn dur="150" fill="hold" id="102"/>
                                        <p:tgtEl>
                                          <p:spTgt spid="34"/>
                                        </p:tgtEl>
                                      </p:cBhvr>
                                      <p:by x="110000" y="110000"/>
                                    </p:animScale>
                                  </p:childTnLst>
                                </p:cTn>
                              </p:par>
                              <p:par>
                                <p:cTn fill="hold" grpId="0" id="103" nodeType="withEffect" presetClass="entr" presetID="53" presetSubtype="0">
                                  <p:stCondLst>
                                    <p:cond delay="0"/>
                                  </p:stCondLst>
                                  <p:childTnLst>
                                    <p:set>
                                      <p:cBhvr>
                                        <p:cTn dur="1" fill="hold" id="104">
                                          <p:stCondLst>
                                            <p:cond delay="0"/>
                                          </p:stCondLst>
                                        </p:cTn>
                                        <p:tgtEl>
                                          <p:spTgt spid="14"/>
                                        </p:tgtEl>
                                        <p:attrNameLst>
                                          <p:attrName>style.visibility</p:attrName>
                                        </p:attrNameLst>
                                      </p:cBhvr>
                                      <p:to>
                                        <p:strVal val="visible"/>
                                      </p:to>
                                    </p:set>
                                    <p:anim calcmode="lin" valueType="num">
                                      <p:cBhvr>
                                        <p:cTn dur="300" fill="hold" id="105"/>
                                        <p:tgtEl>
                                          <p:spTgt spid="14"/>
                                        </p:tgtEl>
                                        <p:attrNameLst>
                                          <p:attrName>ppt_w</p:attrName>
                                        </p:attrNameLst>
                                      </p:cBhvr>
                                      <p:tavLst>
                                        <p:tav tm="0">
                                          <p:val>
                                            <p:fltVal val="0"/>
                                          </p:val>
                                        </p:tav>
                                        <p:tav tm="100000">
                                          <p:val>
                                            <p:strVal val="#ppt_w"/>
                                          </p:val>
                                        </p:tav>
                                      </p:tavLst>
                                    </p:anim>
                                    <p:anim calcmode="lin" valueType="num">
                                      <p:cBhvr>
                                        <p:cTn dur="300" fill="hold" id="106"/>
                                        <p:tgtEl>
                                          <p:spTgt spid="14"/>
                                        </p:tgtEl>
                                        <p:attrNameLst>
                                          <p:attrName>ppt_h</p:attrName>
                                        </p:attrNameLst>
                                      </p:cBhvr>
                                      <p:tavLst>
                                        <p:tav tm="0">
                                          <p:val>
                                            <p:fltVal val="0"/>
                                          </p:val>
                                        </p:tav>
                                        <p:tav tm="100000">
                                          <p:val>
                                            <p:strVal val="#ppt_h"/>
                                          </p:val>
                                        </p:tav>
                                      </p:tavLst>
                                    </p:anim>
                                    <p:animEffect filter="fade" transition="in">
                                      <p:cBhvr>
                                        <p:cTn dur="300" id="107"/>
                                        <p:tgtEl>
                                          <p:spTgt spid="14"/>
                                        </p:tgtEl>
                                      </p:cBhvr>
                                    </p:animEffect>
                                  </p:childTnLst>
                                </p:cTn>
                              </p:par>
                              <p:par>
                                <p:cTn autoRev="1" fill="hold" grpId="1" id="108" nodeType="withEffect" presetClass="emph" presetID="6" presetSubtype="0">
                                  <p:stCondLst>
                                    <p:cond delay="300"/>
                                  </p:stCondLst>
                                  <p:childTnLst>
                                    <p:animScale>
                                      <p:cBhvr>
                                        <p:cTn dur="150" fill="hold" id="109"/>
                                        <p:tgtEl>
                                          <p:spTgt spid="14"/>
                                        </p:tgtEl>
                                      </p:cBhvr>
                                      <p:by x="110000" y="110000"/>
                                    </p:animScale>
                                  </p:childTnLst>
                                </p:cTn>
                              </p:par>
                              <p:par>
                                <p:cTn fill="hold" grpId="0" id="110" nodeType="withEffect" presetClass="entr" presetID="53" presetSubtype="0">
                                  <p:stCondLst>
                                    <p:cond delay="400"/>
                                  </p:stCondLst>
                                  <p:childTnLst>
                                    <p:set>
                                      <p:cBhvr>
                                        <p:cTn dur="1" fill="hold" id="111">
                                          <p:stCondLst>
                                            <p:cond delay="0"/>
                                          </p:stCondLst>
                                        </p:cTn>
                                        <p:tgtEl>
                                          <p:spTgt spid="31"/>
                                        </p:tgtEl>
                                        <p:attrNameLst>
                                          <p:attrName>style.visibility</p:attrName>
                                        </p:attrNameLst>
                                      </p:cBhvr>
                                      <p:to>
                                        <p:strVal val="visible"/>
                                      </p:to>
                                    </p:set>
                                    <p:anim calcmode="lin" valueType="num">
                                      <p:cBhvr>
                                        <p:cTn dur="300" fill="hold" id="112"/>
                                        <p:tgtEl>
                                          <p:spTgt spid="31"/>
                                        </p:tgtEl>
                                        <p:attrNameLst>
                                          <p:attrName>ppt_w</p:attrName>
                                        </p:attrNameLst>
                                      </p:cBhvr>
                                      <p:tavLst>
                                        <p:tav tm="0">
                                          <p:val>
                                            <p:fltVal val="0"/>
                                          </p:val>
                                        </p:tav>
                                        <p:tav tm="100000">
                                          <p:val>
                                            <p:strVal val="#ppt_w"/>
                                          </p:val>
                                        </p:tav>
                                      </p:tavLst>
                                    </p:anim>
                                    <p:anim calcmode="lin" valueType="num">
                                      <p:cBhvr>
                                        <p:cTn dur="300" fill="hold" id="113"/>
                                        <p:tgtEl>
                                          <p:spTgt spid="31"/>
                                        </p:tgtEl>
                                        <p:attrNameLst>
                                          <p:attrName>ppt_h</p:attrName>
                                        </p:attrNameLst>
                                      </p:cBhvr>
                                      <p:tavLst>
                                        <p:tav tm="0">
                                          <p:val>
                                            <p:fltVal val="0"/>
                                          </p:val>
                                        </p:tav>
                                        <p:tav tm="100000">
                                          <p:val>
                                            <p:strVal val="#ppt_h"/>
                                          </p:val>
                                        </p:tav>
                                      </p:tavLst>
                                    </p:anim>
                                    <p:animEffect filter="fade" transition="in">
                                      <p:cBhvr>
                                        <p:cTn dur="300" id="114"/>
                                        <p:tgtEl>
                                          <p:spTgt spid="31"/>
                                        </p:tgtEl>
                                      </p:cBhvr>
                                    </p:animEffect>
                                  </p:childTnLst>
                                </p:cTn>
                              </p:par>
                              <p:par>
                                <p:cTn autoRev="1" fill="hold" grpId="1" id="115" nodeType="withEffect" presetClass="emph" presetID="6" presetSubtype="0">
                                  <p:stCondLst>
                                    <p:cond delay="700"/>
                                  </p:stCondLst>
                                  <p:childTnLst>
                                    <p:animScale>
                                      <p:cBhvr>
                                        <p:cTn dur="150" fill="hold" id="116"/>
                                        <p:tgtEl>
                                          <p:spTgt spid="31"/>
                                        </p:tgtEl>
                                      </p:cBhvr>
                                      <p:by x="110000" y="110000"/>
                                    </p:animScale>
                                  </p:childTnLst>
                                </p:cTn>
                              </p:par>
                              <p:par>
                                <p:cTn fill="hold" grpId="0" id="117" nodeType="withEffect" presetClass="entr" presetID="53" presetSubtype="0">
                                  <p:stCondLst>
                                    <p:cond delay="100"/>
                                  </p:stCondLst>
                                  <p:childTnLst>
                                    <p:set>
                                      <p:cBhvr>
                                        <p:cTn dur="1" fill="hold" id="118">
                                          <p:stCondLst>
                                            <p:cond delay="0"/>
                                          </p:stCondLst>
                                        </p:cTn>
                                        <p:tgtEl>
                                          <p:spTgt spid="32"/>
                                        </p:tgtEl>
                                        <p:attrNameLst>
                                          <p:attrName>style.visibility</p:attrName>
                                        </p:attrNameLst>
                                      </p:cBhvr>
                                      <p:to>
                                        <p:strVal val="visible"/>
                                      </p:to>
                                    </p:set>
                                    <p:anim calcmode="lin" valueType="num">
                                      <p:cBhvr>
                                        <p:cTn dur="300" fill="hold" id="119"/>
                                        <p:tgtEl>
                                          <p:spTgt spid="32"/>
                                        </p:tgtEl>
                                        <p:attrNameLst>
                                          <p:attrName>ppt_w</p:attrName>
                                        </p:attrNameLst>
                                      </p:cBhvr>
                                      <p:tavLst>
                                        <p:tav tm="0">
                                          <p:val>
                                            <p:fltVal val="0"/>
                                          </p:val>
                                        </p:tav>
                                        <p:tav tm="100000">
                                          <p:val>
                                            <p:strVal val="#ppt_w"/>
                                          </p:val>
                                        </p:tav>
                                      </p:tavLst>
                                    </p:anim>
                                    <p:anim calcmode="lin" valueType="num">
                                      <p:cBhvr>
                                        <p:cTn dur="300" fill="hold" id="120"/>
                                        <p:tgtEl>
                                          <p:spTgt spid="32"/>
                                        </p:tgtEl>
                                        <p:attrNameLst>
                                          <p:attrName>ppt_h</p:attrName>
                                        </p:attrNameLst>
                                      </p:cBhvr>
                                      <p:tavLst>
                                        <p:tav tm="0">
                                          <p:val>
                                            <p:fltVal val="0"/>
                                          </p:val>
                                        </p:tav>
                                        <p:tav tm="100000">
                                          <p:val>
                                            <p:strVal val="#ppt_h"/>
                                          </p:val>
                                        </p:tav>
                                      </p:tavLst>
                                    </p:anim>
                                    <p:animEffect filter="fade" transition="in">
                                      <p:cBhvr>
                                        <p:cTn dur="300" id="121"/>
                                        <p:tgtEl>
                                          <p:spTgt spid="32"/>
                                        </p:tgtEl>
                                      </p:cBhvr>
                                    </p:animEffect>
                                  </p:childTnLst>
                                </p:cTn>
                              </p:par>
                              <p:par>
                                <p:cTn autoRev="1" fill="hold" grpId="1" id="122" nodeType="withEffect" presetClass="emph" presetID="6" presetSubtype="0">
                                  <p:stCondLst>
                                    <p:cond delay="400"/>
                                  </p:stCondLst>
                                  <p:childTnLst>
                                    <p:animScale>
                                      <p:cBhvr>
                                        <p:cTn dur="150" fill="hold" id="123"/>
                                        <p:tgtEl>
                                          <p:spTgt spid="32"/>
                                        </p:tgtEl>
                                      </p:cBhvr>
                                      <p:by x="110000" y="110000"/>
                                    </p:animScale>
                                  </p:childTnLst>
                                </p:cTn>
                              </p:par>
                              <p:par>
                                <p:cTn fill="hold" grpId="0" id="124" nodeType="withEffect" presetClass="entr" presetID="53" presetSubtype="0">
                                  <p:stCondLst>
                                    <p:cond delay="300"/>
                                  </p:stCondLst>
                                  <p:childTnLst>
                                    <p:set>
                                      <p:cBhvr>
                                        <p:cTn dur="1" fill="hold" id="125">
                                          <p:stCondLst>
                                            <p:cond delay="0"/>
                                          </p:stCondLst>
                                        </p:cTn>
                                        <p:tgtEl>
                                          <p:spTgt spid="22"/>
                                        </p:tgtEl>
                                        <p:attrNameLst>
                                          <p:attrName>style.visibility</p:attrName>
                                        </p:attrNameLst>
                                      </p:cBhvr>
                                      <p:to>
                                        <p:strVal val="visible"/>
                                      </p:to>
                                    </p:set>
                                    <p:anim calcmode="lin" valueType="num">
                                      <p:cBhvr>
                                        <p:cTn dur="300" fill="hold" id="126"/>
                                        <p:tgtEl>
                                          <p:spTgt spid="22"/>
                                        </p:tgtEl>
                                        <p:attrNameLst>
                                          <p:attrName>ppt_w</p:attrName>
                                        </p:attrNameLst>
                                      </p:cBhvr>
                                      <p:tavLst>
                                        <p:tav tm="0">
                                          <p:val>
                                            <p:fltVal val="0"/>
                                          </p:val>
                                        </p:tav>
                                        <p:tav tm="100000">
                                          <p:val>
                                            <p:strVal val="#ppt_w"/>
                                          </p:val>
                                        </p:tav>
                                      </p:tavLst>
                                    </p:anim>
                                    <p:anim calcmode="lin" valueType="num">
                                      <p:cBhvr>
                                        <p:cTn dur="300" fill="hold" id="127"/>
                                        <p:tgtEl>
                                          <p:spTgt spid="22"/>
                                        </p:tgtEl>
                                        <p:attrNameLst>
                                          <p:attrName>ppt_h</p:attrName>
                                        </p:attrNameLst>
                                      </p:cBhvr>
                                      <p:tavLst>
                                        <p:tav tm="0">
                                          <p:val>
                                            <p:fltVal val="0"/>
                                          </p:val>
                                        </p:tav>
                                        <p:tav tm="100000">
                                          <p:val>
                                            <p:strVal val="#ppt_h"/>
                                          </p:val>
                                        </p:tav>
                                      </p:tavLst>
                                    </p:anim>
                                    <p:animEffect filter="fade" transition="in">
                                      <p:cBhvr>
                                        <p:cTn dur="300" id="128"/>
                                        <p:tgtEl>
                                          <p:spTgt spid="22"/>
                                        </p:tgtEl>
                                      </p:cBhvr>
                                    </p:animEffect>
                                  </p:childTnLst>
                                </p:cTn>
                              </p:par>
                              <p:par>
                                <p:cTn autoRev="1" fill="hold" grpId="1" id="129" nodeType="withEffect" presetClass="emph" presetID="6" presetSubtype="0">
                                  <p:stCondLst>
                                    <p:cond delay="600"/>
                                  </p:stCondLst>
                                  <p:childTnLst>
                                    <p:animScale>
                                      <p:cBhvr>
                                        <p:cTn dur="150" fill="hold" id="130"/>
                                        <p:tgtEl>
                                          <p:spTgt spid="22"/>
                                        </p:tgtEl>
                                      </p:cBhvr>
                                      <p:by x="110000" y="110000"/>
                                    </p:animScale>
                                  </p:childTnLst>
                                </p:cTn>
                              </p:par>
                              <p:par>
                                <p:cTn fill="hold" grpId="0" id="131" nodeType="withEffect" presetClass="entr" presetID="53" presetSubtype="0">
                                  <p:stCondLst>
                                    <p:cond delay="0"/>
                                  </p:stCondLst>
                                  <p:childTnLst>
                                    <p:set>
                                      <p:cBhvr>
                                        <p:cTn dur="1" fill="hold" id="132">
                                          <p:stCondLst>
                                            <p:cond delay="0"/>
                                          </p:stCondLst>
                                        </p:cTn>
                                        <p:tgtEl>
                                          <p:spTgt spid="33"/>
                                        </p:tgtEl>
                                        <p:attrNameLst>
                                          <p:attrName>style.visibility</p:attrName>
                                        </p:attrNameLst>
                                      </p:cBhvr>
                                      <p:to>
                                        <p:strVal val="visible"/>
                                      </p:to>
                                    </p:set>
                                    <p:anim calcmode="lin" valueType="num">
                                      <p:cBhvr>
                                        <p:cTn dur="300" fill="hold" id="133"/>
                                        <p:tgtEl>
                                          <p:spTgt spid="33"/>
                                        </p:tgtEl>
                                        <p:attrNameLst>
                                          <p:attrName>ppt_w</p:attrName>
                                        </p:attrNameLst>
                                      </p:cBhvr>
                                      <p:tavLst>
                                        <p:tav tm="0">
                                          <p:val>
                                            <p:fltVal val="0"/>
                                          </p:val>
                                        </p:tav>
                                        <p:tav tm="100000">
                                          <p:val>
                                            <p:strVal val="#ppt_w"/>
                                          </p:val>
                                        </p:tav>
                                      </p:tavLst>
                                    </p:anim>
                                    <p:anim calcmode="lin" valueType="num">
                                      <p:cBhvr>
                                        <p:cTn dur="300" fill="hold" id="134"/>
                                        <p:tgtEl>
                                          <p:spTgt spid="33"/>
                                        </p:tgtEl>
                                        <p:attrNameLst>
                                          <p:attrName>ppt_h</p:attrName>
                                        </p:attrNameLst>
                                      </p:cBhvr>
                                      <p:tavLst>
                                        <p:tav tm="0">
                                          <p:val>
                                            <p:fltVal val="0"/>
                                          </p:val>
                                        </p:tav>
                                        <p:tav tm="100000">
                                          <p:val>
                                            <p:strVal val="#ppt_h"/>
                                          </p:val>
                                        </p:tav>
                                      </p:tavLst>
                                    </p:anim>
                                    <p:animEffect filter="fade" transition="in">
                                      <p:cBhvr>
                                        <p:cTn dur="300" id="135"/>
                                        <p:tgtEl>
                                          <p:spTgt spid="33"/>
                                        </p:tgtEl>
                                      </p:cBhvr>
                                    </p:animEffect>
                                  </p:childTnLst>
                                </p:cTn>
                              </p:par>
                              <p:par>
                                <p:cTn autoRev="1" fill="hold" grpId="1" id="136" nodeType="withEffect" presetClass="emph" presetID="6" presetSubtype="0">
                                  <p:stCondLst>
                                    <p:cond delay="300"/>
                                  </p:stCondLst>
                                  <p:childTnLst>
                                    <p:animScale>
                                      <p:cBhvr>
                                        <p:cTn dur="150" fill="hold" id="137"/>
                                        <p:tgtEl>
                                          <p:spTgt spid="33"/>
                                        </p:tgtEl>
                                      </p:cBhvr>
                                      <p:by x="110000" y="110000"/>
                                    </p:animScale>
                                  </p:childTnLst>
                                </p:cTn>
                              </p:par>
                              <p:par>
                                <p:cTn fill="hold" grpId="0" id="138" nodeType="withEffect" presetClass="entr" presetID="53" presetSubtype="0">
                                  <p:stCondLst>
                                    <p:cond delay="200"/>
                                  </p:stCondLst>
                                  <p:childTnLst>
                                    <p:set>
                                      <p:cBhvr>
                                        <p:cTn dur="1" fill="hold" id="139">
                                          <p:stCondLst>
                                            <p:cond delay="0"/>
                                          </p:stCondLst>
                                        </p:cTn>
                                        <p:tgtEl>
                                          <p:spTgt spid="23"/>
                                        </p:tgtEl>
                                        <p:attrNameLst>
                                          <p:attrName>style.visibility</p:attrName>
                                        </p:attrNameLst>
                                      </p:cBhvr>
                                      <p:to>
                                        <p:strVal val="visible"/>
                                      </p:to>
                                    </p:set>
                                    <p:anim calcmode="lin" valueType="num">
                                      <p:cBhvr>
                                        <p:cTn dur="300" fill="hold" id="140"/>
                                        <p:tgtEl>
                                          <p:spTgt spid="23"/>
                                        </p:tgtEl>
                                        <p:attrNameLst>
                                          <p:attrName>ppt_w</p:attrName>
                                        </p:attrNameLst>
                                      </p:cBhvr>
                                      <p:tavLst>
                                        <p:tav tm="0">
                                          <p:val>
                                            <p:fltVal val="0"/>
                                          </p:val>
                                        </p:tav>
                                        <p:tav tm="100000">
                                          <p:val>
                                            <p:strVal val="#ppt_w"/>
                                          </p:val>
                                        </p:tav>
                                      </p:tavLst>
                                    </p:anim>
                                    <p:anim calcmode="lin" valueType="num">
                                      <p:cBhvr>
                                        <p:cTn dur="300" fill="hold" id="141"/>
                                        <p:tgtEl>
                                          <p:spTgt spid="23"/>
                                        </p:tgtEl>
                                        <p:attrNameLst>
                                          <p:attrName>ppt_h</p:attrName>
                                        </p:attrNameLst>
                                      </p:cBhvr>
                                      <p:tavLst>
                                        <p:tav tm="0">
                                          <p:val>
                                            <p:fltVal val="0"/>
                                          </p:val>
                                        </p:tav>
                                        <p:tav tm="100000">
                                          <p:val>
                                            <p:strVal val="#ppt_h"/>
                                          </p:val>
                                        </p:tav>
                                      </p:tavLst>
                                    </p:anim>
                                    <p:animEffect filter="fade" transition="in">
                                      <p:cBhvr>
                                        <p:cTn dur="300" id="142"/>
                                        <p:tgtEl>
                                          <p:spTgt spid="23"/>
                                        </p:tgtEl>
                                      </p:cBhvr>
                                    </p:animEffect>
                                  </p:childTnLst>
                                </p:cTn>
                              </p:par>
                              <p:par>
                                <p:cTn autoRev="1" fill="hold" grpId="1" id="143" nodeType="withEffect" presetClass="emph" presetID="6" presetSubtype="0">
                                  <p:stCondLst>
                                    <p:cond delay="500"/>
                                  </p:stCondLst>
                                  <p:childTnLst>
                                    <p:animScale>
                                      <p:cBhvr>
                                        <p:cTn dur="150" fill="hold" id="144"/>
                                        <p:tgtEl>
                                          <p:spTgt spid="23"/>
                                        </p:tgtEl>
                                      </p:cBhvr>
                                      <p:by x="110000" y="110000"/>
                                    </p:animScale>
                                  </p:childTnLst>
                                </p:cTn>
                              </p:par>
                              <p:par>
                                <p:cTn fill="hold" grpId="0" id="145" nodeType="withEffect" presetClass="entr" presetID="53" presetSubtype="0">
                                  <p:stCondLst>
                                    <p:cond delay="600"/>
                                  </p:stCondLst>
                                  <p:childTnLst>
                                    <p:set>
                                      <p:cBhvr>
                                        <p:cTn dur="1" fill="hold" id="146">
                                          <p:stCondLst>
                                            <p:cond delay="0"/>
                                          </p:stCondLst>
                                        </p:cTn>
                                        <p:tgtEl>
                                          <p:spTgt spid="24"/>
                                        </p:tgtEl>
                                        <p:attrNameLst>
                                          <p:attrName>style.visibility</p:attrName>
                                        </p:attrNameLst>
                                      </p:cBhvr>
                                      <p:to>
                                        <p:strVal val="visible"/>
                                      </p:to>
                                    </p:set>
                                    <p:anim calcmode="lin" valueType="num">
                                      <p:cBhvr>
                                        <p:cTn dur="300" fill="hold" id="147"/>
                                        <p:tgtEl>
                                          <p:spTgt spid="24"/>
                                        </p:tgtEl>
                                        <p:attrNameLst>
                                          <p:attrName>ppt_w</p:attrName>
                                        </p:attrNameLst>
                                      </p:cBhvr>
                                      <p:tavLst>
                                        <p:tav tm="0">
                                          <p:val>
                                            <p:fltVal val="0"/>
                                          </p:val>
                                        </p:tav>
                                        <p:tav tm="100000">
                                          <p:val>
                                            <p:strVal val="#ppt_w"/>
                                          </p:val>
                                        </p:tav>
                                      </p:tavLst>
                                    </p:anim>
                                    <p:anim calcmode="lin" valueType="num">
                                      <p:cBhvr>
                                        <p:cTn dur="300" fill="hold" id="148"/>
                                        <p:tgtEl>
                                          <p:spTgt spid="24"/>
                                        </p:tgtEl>
                                        <p:attrNameLst>
                                          <p:attrName>ppt_h</p:attrName>
                                        </p:attrNameLst>
                                      </p:cBhvr>
                                      <p:tavLst>
                                        <p:tav tm="0">
                                          <p:val>
                                            <p:fltVal val="0"/>
                                          </p:val>
                                        </p:tav>
                                        <p:tav tm="100000">
                                          <p:val>
                                            <p:strVal val="#ppt_h"/>
                                          </p:val>
                                        </p:tav>
                                      </p:tavLst>
                                    </p:anim>
                                    <p:animEffect filter="fade" transition="in">
                                      <p:cBhvr>
                                        <p:cTn dur="300" id="149"/>
                                        <p:tgtEl>
                                          <p:spTgt spid="24"/>
                                        </p:tgtEl>
                                      </p:cBhvr>
                                    </p:animEffect>
                                  </p:childTnLst>
                                </p:cTn>
                              </p:par>
                              <p:par>
                                <p:cTn autoRev="1" fill="hold" grpId="1" id="150" nodeType="withEffect" presetClass="emph" presetID="6" presetSubtype="0">
                                  <p:stCondLst>
                                    <p:cond delay="900"/>
                                  </p:stCondLst>
                                  <p:childTnLst>
                                    <p:animScale>
                                      <p:cBhvr>
                                        <p:cTn dur="150" fill="hold" id="151"/>
                                        <p:tgtEl>
                                          <p:spTgt spid="24"/>
                                        </p:tgtEl>
                                      </p:cBhvr>
                                      <p:by x="110000" y="110000"/>
                                    </p:animScale>
                                  </p:childTnLst>
                                </p:cTn>
                              </p:par>
                              <p:par>
                                <p:cTn fill="hold" grpId="0" id="152" nodeType="withEffect" presetClass="entr" presetID="53" presetSubtype="0">
                                  <p:stCondLst>
                                    <p:cond delay="100"/>
                                  </p:stCondLst>
                                  <p:childTnLst>
                                    <p:set>
                                      <p:cBhvr>
                                        <p:cTn dur="1" fill="hold" id="153">
                                          <p:stCondLst>
                                            <p:cond delay="0"/>
                                          </p:stCondLst>
                                        </p:cTn>
                                        <p:tgtEl>
                                          <p:spTgt spid="29"/>
                                        </p:tgtEl>
                                        <p:attrNameLst>
                                          <p:attrName>style.visibility</p:attrName>
                                        </p:attrNameLst>
                                      </p:cBhvr>
                                      <p:to>
                                        <p:strVal val="visible"/>
                                      </p:to>
                                    </p:set>
                                    <p:anim calcmode="lin" valueType="num">
                                      <p:cBhvr>
                                        <p:cTn dur="300" fill="hold" id="154"/>
                                        <p:tgtEl>
                                          <p:spTgt spid="29"/>
                                        </p:tgtEl>
                                        <p:attrNameLst>
                                          <p:attrName>ppt_w</p:attrName>
                                        </p:attrNameLst>
                                      </p:cBhvr>
                                      <p:tavLst>
                                        <p:tav tm="0">
                                          <p:val>
                                            <p:fltVal val="0"/>
                                          </p:val>
                                        </p:tav>
                                        <p:tav tm="100000">
                                          <p:val>
                                            <p:strVal val="#ppt_w"/>
                                          </p:val>
                                        </p:tav>
                                      </p:tavLst>
                                    </p:anim>
                                    <p:anim calcmode="lin" valueType="num">
                                      <p:cBhvr>
                                        <p:cTn dur="300" fill="hold" id="155"/>
                                        <p:tgtEl>
                                          <p:spTgt spid="29"/>
                                        </p:tgtEl>
                                        <p:attrNameLst>
                                          <p:attrName>ppt_h</p:attrName>
                                        </p:attrNameLst>
                                      </p:cBhvr>
                                      <p:tavLst>
                                        <p:tav tm="0">
                                          <p:val>
                                            <p:fltVal val="0"/>
                                          </p:val>
                                        </p:tav>
                                        <p:tav tm="100000">
                                          <p:val>
                                            <p:strVal val="#ppt_h"/>
                                          </p:val>
                                        </p:tav>
                                      </p:tavLst>
                                    </p:anim>
                                    <p:animEffect filter="fade" transition="in">
                                      <p:cBhvr>
                                        <p:cTn dur="300" id="156"/>
                                        <p:tgtEl>
                                          <p:spTgt spid="29"/>
                                        </p:tgtEl>
                                      </p:cBhvr>
                                    </p:animEffect>
                                  </p:childTnLst>
                                </p:cTn>
                              </p:par>
                              <p:par>
                                <p:cTn autoRev="1" fill="hold" grpId="1" id="157" nodeType="withEffect" presetClass="emph" presetID="6" presetSubtype="0">
                                  <p:stCondLst>
                                    <p:cond delay="400"/>
                                  </p:stCondLst>
                                  <p:childTnLst>
                                    <p:animScale>
                                      <p:cBhvr>
                                        <p:cTn dur="150" fill="hold" id="158"/>
                                        <p:tgtEl>
                                          <p:spTgt spid="29"/>
                                        </p:tgtEl>
                                      </p:cBhvr>
                                      <p:by x="110000" y="110000"/>
                                    </p:animScale>
                                  </p:childTnLst>
                                </p:cTn>
                              </p:par>
                              <p:par>
                                <p:cTn fill="hold" grpId="0" id="159" nodeType="withEffect" presetClass="entr" presetID="53" presetSubtype="0">
                                  <p:stCondLst>
                                    <p:cond delay="0"/>
                                  </p:stCondLst>
                                  <p:childTnLst>
                                    <p:set>
                                      <p:cBhvr>
                                        <p:cTn dur="1" fill="hold" id="160">
                                          <p:stCondLst>
                                            <p:cond delay="0"/>
                                          </p:stCondLst>
                                        </p:cTn>
                                        <p:tgtEl>
                                          <p:spTgt spid="25"/>
                                        </p:tgtEl>
                                        <p:attrNameLst>
                                          <p:attrName>style.visibility</p:attrName>
                                        </p:attrNameLst>
                                      </p:cBhvr>
                                      <p:to>
                                        <p:strVal val="visible"/>
                                      </p:to>
                                    </p:set>
                                    <p:anim calcmode="lin" valueType="num">
                                      <p:cBhvr>
                                        <p:cTn dur="300" fill="hold" id="161"/>
                                        <p:tgtEl>
                                          <p:spTgt spid="25"/>
                                        </p:tgtEl>
                                        <p:attrNameLst>
                                          <p:attrName>ppt_w</p:attrName>
                                        </p:attrNameLst>
                                      </p:cBhvr>
                                      <p:tavLst>
                                        <p:tav tm="0">
                                          <p:val>
                                            <p:fltVal val="0"/>
                                          </p:val>
                                        </p:tav>
                                        <p:tav tm="100000">
                                          <p:val>
                                            <p:strVal val="#ppt_w"/>
                                          </p:val>
                                        </p:tav>
                                      </p:tavLst>
                                    </p:anim>
                                    <p:anim calcmode="lin" valueType="num">
                                      <p:cBhvr>
                                        <p:cTn dur="300" fill="hold" id="162"/>
                                        <p:tgtEl>
                                          <p:spTgt spid="25"/>
                                        </p:tgtEl>
                                        <p:attrNameLst>
                                          <p:attrName>ppt_h</p:attrName>
                                        </p:attrNameLst>
                                      </p:cBhvr>
                                      <p:tavLst>
                                        <p:tav tm="0">
                                          <p:val>
                                            <p:fltVal val="0"/>
                                          </p:val>
                                        </p:tav>
                                        <p:tav tm="100000">
                                          <p:val>
                                            <p:strVal val="#ppt_h"/>
                                          </p:val>
                                        </p:tav>
                                      </p:tavLst>
                                    </p:anim>
                                    <p:animEffect filter="fade" transition="in">
                                      <p:cBhvr>
                                        <p:cTn dur="300" id="163"/>
                                        <p:tgtEl>
                                          <p:spTgt spid="25"/>
                                        </p:tgtEl>
                                      </p:cBhvr>
                                    </p:animEffect>
                                  </p:childTnLst>
                                </p:cTn>
                              </p:par>
                              <p:par>
                                <p:cTn autoRev="1" fill="hold" grpId="1" id="164" nodeType="withEffect" presetClass="emph" presetID="6" presetSubtype="0">
                                  <p:stCondLst>
                                    <p:cond delay="300"/>
                                  </p:stCondLst>
                                  <p:childTnLst>
                                    <p:animScale>
                                      <p:cBhvr>
                                        <p:cTn dur="150" fill="hold" id="165"/>
                                        <p:tgtEl>
                                          <p:spTgt spid="25"/>
                                        </p:tgtEl>
                                      </p:cBhvr>
                                      <p:by x="110000" y="110000"/>
                                    </p:animScale>
                                  </p:childTnLst>
                                </p:cTn>
                              </p:par>
                              <p:par>
                                <p:cTn fill="hold" grpId="0" id="166" nodeType="withEffect" presetClass="entr" presetID="53" presetSubtype="0">
                                  <p:stCondLst>
                                    <p:cond delay="500"/>
                                  </p:stCondLst>
                                  <p:childTnLst>
                                    <p:set>
                                      <p:cBhvr>
                                        <p:cTn dur="1" fill="hold" id="167">
                                          <p:stCondLst>
                                            <p:cond delay="0"/>
                                          </p:stCondLst>
                                        </p:cTn>
                                        <p:tgtEl>
                                          <p:spTgt spid="27"/>
                                        </p:tgtEl>
                                        <p:attrNameLst>
                                          <p:attrName>style.visibility</p:attrName>
                                        </p:attrNameLst>
                                      </p:cBhvr>
                                      <p:to>
                                        <p:strVal val="visible"/>
                                      </p:to>
                                    </p:set>
                                    <p:anim calcmode="lin" valueType="num">
                                      <p:cBhvr>
                                        <p:cTn dur="300" fill="hold" id="168"/>
                                        <p:tgtEl>
                                          <p:spTgt spid="27"/>
                                        </p:tgtEl>
                                        <p:attrNameLst>
                                          <p:attrName>ppt_w</p:attrName>
                                        </p:attrNameLst>
                                      </p:cBhvr>
                                      <p:tavLst>
                                        <p:tav tm="0">
                                          <p:val>
                                            <p:fltVal val="0"/>
                                          </p:val>
                                        </p:tav>
                                        <p:tav tm="100000">
                                          <p:val>
                                            <p:strVal val="#ppt_w"/>
                                          </p:val>
                                        </p:tav>
                                      </p:tavLst>
                                    </p:anim>
                                    <p:anim calcmode="lin" valueType="num">
                                      <p:cBhvr>
                                        <p:cTn dur="300" fill="hold" id="169"/>
                                        <p:tgtEl>
                                          <p:spTgt spid="27"/>
                                        </p:tgtEl>
                                        <p:attrNameLst>
                                          <p:attrName>ppt_h</p:attrName>
                                        </p:attrNameLst>
                                      </p:cBhvr>
                                      <p:tavLst>
                                        <p:tav tm="0">
                                          <p:val>
                                            <p:fltVal val="0"/>
                                          </p:val>
                                        </p:tav>
                                        <p:tav tm="100000">
                                          <p:val>
                                            <p:strVal val="#ppt_h"/>
                                          </p:val>
                                        </p:tav>
                                      </p:tavLst>
                                    </p:anim>
                                    <p:animEffect filter="fade" transition="in">
                                      <p:cBhvr>
                                        <p:cTn dur="300" id="170"/>
                                        <p:tgtEl>
                                          <p:spTgt spid="27"/>
                                        </p:tgtEl>
                                      </p:cBhvr>
                                    </p:animEffect>
                                  </p:childTnLst>
                                </p:cTn>
                              </p:par>
                              <p:par>
                                <p:cTn autoRev="1" fill="hold" grpId="1" id="171" nodeType="withEffect" presetClass="emph" presetID="6" presetSubtype="0">
                                  <p:stCondLst>
                                    <p:cond delay="800"/>
                                  </p:stCondLst>
                                  <p:childTnLst>
                                    <p:animScale>
                                      <p:cBhvr>
                                        <p:cTn dur="150" fill="hold" id="172"/>
                                        <p:tgtEl>
                                          <p:spTgt spid="27"/>
                                        </p:tgtEl>
                                      </p:cBhvr>
                                      <p:by x="110000" y="110000"/>
                                    </p:animScale>
                                  </p:childTnLst>
                                </p:cTn>
                              </p:par>
                              <p:par>
                                <p:cTn fill="hold" grpId="0" id="173" nodeType="withEffect" presetClass="entr" presetID="53" presetSubtype="0">
                                  <p:stCondLst>
                                    <p:cond delay="300"/>
                                  </p:stCondLst>
                                  <p:childTnLst>
                                    <p:set>
                                      <p:cBhvr>
                                        <p:cTn dur="1" fill="hold" id="174">
                                          <p:stCondLst>
                                            <p:cond delay="0"/>
                                          </p:stCondLst>
                                        </p:cTn>
                                        <p:tgtEl>
                                          <p:spTgt spid="28"/>
                                        </p:tgtEl>
                                        <p:attrNameLst>
                                          <p:attrName>style.visibility</p:attrName>
                                        </p:attrNameLst>
                                      </p:cBhvr>
                                      <p:to>
                                        <p:strVal val="visible"/>
                                      </p:to>
                                    </p:set>
                                    <p:anim calcmode="lin" valueType="num">
                                      <p:cBhvr>
                                        <p:cTn dur="300" fill="hold" id="175"/>
                                        <p:tgtEl>
                                          <p:spTgt spid="28"/>
                                        </p:tgtEl>
                                        <p:attrNameLst>
                                          <p:attrName>ppt_w</p:attrName>
                                        </p:attrNameLst>
                                      </p:cBhvr>
                                      <p:tavLst>
                                        <p:tav tm="0">
                                          <p:val>
                                            <p:fltVal val="0"/>
                                          </p:val>
                                        </p:tav>
                                        <p:tav tm="100000">
                                          <p:val>
                                            <p:strVal val="#ppt_w"/>
                                          </p:val>
                                        </p:tav>
                                      </p:tavLst>
                                    </p:anim>
                                    <p:anim calcmode="lin" valueType="num">
                                      <p:cBhvr>
                                        <p:cTn dur="300" fill="hold" id="176"/>
                                        <p:tgtEl>
                                          <p:spTgt spid="28"/>
                                        </p:tgtEl>
                                        <p:attrNameLst>
                                          <p:attrName>ppt_h</p:attrName>
                                        </p:attrNameLst>
                                      </p:cBhvr>
                                      <p:tavLst>
                                        <p:tav tm="0">
                                          <p:val>
                                            <p:fltVal val="0"/>
                                          </p:val>
                                        </p:tav>
                                        <p:tav tm="100000">
                                          <p:val>
                                            <p:strVal val="#ppt_h"/>
                                          </p:val>
                                        </p:tav>
                                      </p:tavLst>
                                    </p:anim>
                                    <p:animEffect filter="fade" transition="in">
                                      <p:cBhvr>
                                        <p:cTn dur="300" id="177"/>
                                        <p:tgtEl>
                                          <p:spTgt spid="28"/>
                                        </p:tgtEl>
                                      </p:cBhvr>
                                    </p:animEffect>
                                  </p:childTnLst>
                                </p:cTn>
                              </p:par>
                              <p:par>
                                <p:cTn autoRev="1" fill="hold" grpId="1" id="178" nodeType="withEffect" presetClass="emph" presetID="6" presetSubtype="0">
                                  <p:stCondLst>
                                    <p:cond delay="600"/>
                                  </p:stCondLst>
                                  <p:childTnLst>
                                    <p:animScale>
                                      <p:cBhvr>
                                        <p:cTn dur="150" fill="hold" id="179"/>
                                        <p:tgtEl>
                                          <p:spTgt spid="28"/>
                                        </p:tgtEl>
                                      </p:cBhvr>
                                      <p:by x="110000" y="110000"/>
                                    </p:animScale>
                                  </p:childTnLst>
                                </p:cTn>
                              </p:par>
                              <p:par>
                                <p:cTn fill="hold" grpId="0" id="180" nodeType="withEffect" presetClass="entr" presetID="53" presetSubtype="0">
                                  <p:stCondLst>
                                    <p:cond delay="0"/>
                                  </p:stCondLst>
                                  <p:childTnLst>
                                    <p:set>
                                      <p:cBhvr>
                                        <p:cTn dur="1" fill="hold" id="181">
                                          <p:stCondLst>
                                            <p:cond delay="0"/>
                                          </p:stCondLst>
                                        </p:cTn>
                                        <p:tgtEl>
                                          <p:spTgt spid="26"/>
                                        </p:tgtEl>
                                        <p:attrNameLst>
                                          <p:attrName>style.visibility</p:attrName>
                                        </p:attrNameLst>
                                      </p:cBhvr>
                                      <p:to>
                                        <p:strVal val="visible"/>
                                      </p:to>
                                    </p:set>
                                    <p:anim calcmode="lin" valueType="num">
                                      <p:cBhvr>
                                        <p:cTn dur="300" fill="hold" id="182"/>
                                        <p:tgtEl>
                                          <p:spTgt spid="26"/>
                                        </p:tgtEl>
                                        <p:attrNameLst>
                                          <p:attrName>ppt_w</p:attrName>
                                        </p:attrNameLst>
                                      </p:cBhvr>
                                      <p:tavLst>
                                        <p:tav tm="0">
                                          <p:val>
                                            <p:fltVal val="0"/>
                                          </p:val>
                                        </p:tav>
                                        <p:tav tm="100000">
                                          <p:val>
                                            <p:strVal val="#ppt_w"/>
                                          </p:val>
                                        </p:tav>
                                      </p:tavLst>
                                    </p:anim>
                                    <p:anim calcmode="lin" valueType="num">
                                      <p:cBhvr>
                                        <p:cTn dur="300" fill="hold" id="183"/>
                                        <p:tgtEl>
                                          <p:spTgt spid="26"/>
                                        </p:tgtEl>
                                        <p:attrNameLst>
                                          <p:attrName>ppt_h</p:attrName>
                                        </p:attrNameLst>
                                      </p:cBhvr>
                                      <p:tavLst>
                                        <p:tav tm="0">
                                          <p:val>
                                            <p:fltVal val="0"/>
                                          </p:val>
                                        </p:tav>
                                        <p:tav tm="100000">
                                          <p:val>
                                            <p:strVal val="#ppt_h"/>
                                          </p:val>
                                        </p:tav>
                                      </p:tavLst>
                                    </p:anim>
                                    <p:animEffect filter="fade" transition="in">
                                      <p:cBhvr>
                                        <p:cTn dur="300" id="184"/>
                                        <p:tgtEl>
                                          <p:spTgt spid="26"/>
                                        </p:tgtEl>
                                      </p:cBhvr>
                                    </p:animEffect>
                                  </p:childTnLst>
                                </p:cTn>
                              </p:par>
                              <p:par>
                                <p:cTn autoRev="1" fill="hold" grpId="1" id="185" nodeType="withEffect" presetClass="emph" presetID="6" presetSubtype="0">
                                  <p:stCondLst>
                                    <p:cond delay="300"/>
                                  </p:stCondLst>
                                  <p:childTnLst>
                                    <p:animScale>
                                      <p:cBhvr>
                                        <p:cTn dur="150" fill="hold" id="186"/>
                                        <p:tgtEl>
                                          <p:spTgt spid="26"/>
                                        </p:tgtEl>
                                      </p:cBhvr>
                                      <p:by x="110000" y="110000"/>
                                    </p:animScale>
                                  </p:childTnLst>
                                </p:cTn>
                              </p:par>
                              <p:par>
                                <p:cTn fill="hold" grpId="0" id="187" nodeType="withEffect" presetClass="entr" presetID="53" presetSubtype="0">
                                  <p:stCondLst>
                                    <p:cond delay="500"/>
                                  </p:stCondLst>
                                  <p:childTnLst>
                                    <p:set>
                                      <p:cBhvr>
                                        <p:cTn dur="1" fill="hold" id="188">
                                          <p:stCondLst>
                                            <p:cond delay="0"/>
                                          </p:stCondLst>
                                        </p:cTn>
                                        <p:tgtEl>
                                          <p:spTgt spid="35"/>
                                        </p:tgtEl>
                                        <p:attrNameLst>
                                          <p:attrName>style.visibility</p:attrName>
                                        </p:attrNameLst>
                                      </p:cBhvr>
                                      <p:to>
                                        <p:strVal val="visible"/>
                                      </p:to>
                                    </p:set>
                                    <p:anim calcmode="lin" valueType="num">
                                      <p:cBhvr>
                                        <p:cTn dur="300" fill="hold" id="189"/>
                                        <p:tgtEl>
                                          <p:spTgt spid="35"/>
                                        </p:tgtEl>
                                        <p:attrNameLst>
                                          <p:attrName>ppt_w</p:attrName>
                                        </p:attrNameLst>
                                      </p:cBhvr>
                                      <p:tavLst>
                                        <p:tav tm="0">
                                          <p:val>
                                            <p:fltVal val="0"/>
                                          </p:val>
                                        </p:tav>
                                        <p:tav tm="100000">
                                          <p:val>
                                            <p:strVal val="#ppt_w"/>
                                          </p:val>
                                        </p:tav>
                                      </p:tavLst>
                                    </p:anim>
                                    <p:anim calcmode="lin" valueType="num">
                                      <p:cBhvr>
                                        <p:cTn dur="300" fill="hold" id="190"/>
                                        <p:tgtEl>
                                          <p:spTgt spid="35"/>
                                        </p:tgtEl>
                                        <p:attrNameLst>
                                          <p:attrName>ppt_h</p:attrName>
                                        </p:attrNameLst>
                                      </p:cBhvr>
                                      <p:tavLst>
                                        <p:tav tm="0">
                                          <p:val>
                                            <p:fltVal val="0"/>
                                          </p:val>
                                        </p:tav>
                                        <p:tav tm="100000">
                                          <p:val>
                                            <p:strVal val="#ppt_h"/>
                                          </p:val>
                                        </p:tav>
                                      </p:tavLst>
                                    </p:anim>
                                    <p:animEffect filter="fade" transition="in">
                                      <p:cBhvr>
                                        <p:cTn dur="300" id="191"/>
                                        <p:tgtEl>
                                          <p:spTgt spid="35"/>
                                        </p:tgtEl>
                                      </p:cBhvr>
                                    </p:animEffect>
                                  </p:childTnLst>
                                </p:cTn>
                              </p:par>
                              <p:par>
                                <p:cTn autoRev="1" fill="hold" grpId="1" id="192" nodeType="withEffect" presetClass="emph" presetID="6" presetSubtype="0">
                                  <p:stCondLst>
                                    <p:cond delay="800"/>
                                  </p:stCondLst>
                                  <p:childTnLst>
                                    <p:animScale>
                                      <p:cBhvr>
                                        <p:cTn dur="150" fill="hold" id="193"/>
                                        <p:tgtEl>
                                          <p:spTgt spid="35"/>
                                        </p:tgtEl>
                                      </p:cBhvr>
                                      <p:by x="110000" y="110000"/>
                                    </p:animScale>
                                  </p:childTnLst>
                                </p:cTn>
                              </p:par>
                              <p:par>
                                <p:cTn fill="hold" grpId="0" id="194" nodeType="withEffect" presetClass="entr" presetID="2" presetSubtype="2">
                                  <p:stCondLst>
                                    <p:cond delay="800"/>
                                  </p:stCondLst>
                                  <p:childTnLst>
                                    <p:set>
                                      <p:cBhvr>
                                        <p:cTn dur="1" fill="hold" id="195">
                                          <p:stCondLst>
                                            <p:cond delay="0"/>
                                          </p:stCondLst>
                                        </p:cTn>
                                        <p:tgtEl>
                                          <p:spTgt spid="36"/>
                                        </p:tgtEl>
                                        <p:attrNameLst>
                                          <p:attrName>style.visibility</p:attrName>
                                        </p:attrNameLst>
                                      </p:cBhvr>
                                      <p:to>
                                        <p:strVal val="visible"/>
                                      </p:to>
                                    </p:set>
                                    <p:anim calcmode="lin" valueType="num">
                                      <p:cBhvr additive="base">
                                        <p:cTn dur="500" fill="hold" id="196"/>
                                        <p:tgtEl>
                                          <p:spTgt spid="36"/>
                                        </p:tgtEl>
                                        <p:attrNameLst>
                                          <p:attrName>ppt_x</p:attrName>
                                        </p:attrNameLst>
                                      </p:cBhvr>
                                      <p:tavLst>
                                        <p:tav tm="0">
                                          <p:val>
                                            <p:strVal val="1+#ppt_w/2"/>
                                          </p:val>
                                        </p:tav>
                                        <p:tav tm="100000">
                                          <p:val>
                                            <p:strVal val="#ppt_x"/>
                                          </p:val>
                                        </p:tav>
                                      </p:tavLst>
                                    </p:anim>
                                    <p:anim calcmode="lin" valueType="num">
                                      <p:cBhvr additive="base">
                                        <p:cTn dur="500" fill="hold" id="197"/>
                                        <p:tgtEl>
                                          <p:spTgt spid="36"/>
                                        </p:tgtEl>
                                        <p:attrNameLst>
                                          <p:attrName>ppt_y</p:attrName>
                                        </p:attrNameLst>
                                      </p:cBhvr>
                                      <p:tavLst>
                                        <p:tav tm="0">
                                          <p:val>
                                            <p:strVal val="#ppt_y"/>
                                          </p:val>
                                        </p:tav>
                                        <p:tav tm="100000">
                                          <p:val>
                                            <p:strVal val="#ppt_y"/>
                                          </p:val>
                                        </p:tav>
                                      </p:tavLst>
                                    </p:anim>
                                  </p:childTnLst>
                                </p:cTn>
                              </p:par>
                              <p:par>
                                <p:cTn fill="hold" grpId="0" id="198" nodeType="withEffect" presetClass="entr" presetID="53" presetSubtype="0">
                                  <p:stCondLst>
                                    <p:cond delay="800"/>
                                  </p:stCondLst>
                                  <p:childTnLst>
                                    <p:set>
                                      <p:cBhvr>
                                        <p:cTn dur="1" fill="hold" id="199">
                                          <p:stCondLst>
                                            <p:cond delay="0"/>
                                          </p:stCondLst>
                                        </p:cTn>
                                        <p:tgtEl>
                                          <p:spTgt spid="21"/>
                                        </p:tgtEl>
                                        <p:attrNameLst>
                                          <p:attrName>style.visibility</p:attrName>
                                        </p:attrNameLst>
                                      </p:cBhvr>
                                      <p:to>
                                        <p:strVal val="visible"/>
                                      </p:to>
                                    </p:set>
                                    <p:anim calcmode="lin" valueType="num">
                                      <p:cBhvr>
                                        <p:cTn dur="300" fill="hold" id="200"/>
                                        <p:tgtEl>
                                          <p:spTgt spid="21"/>
                                        </p:tgtEl>
                                        <p:attrNameLst>
                                          <p:attrName>ppt_w</p:attrName>
                                        </p:attrNameLst>
                                      </p:cBhvr>
                                      <p:tavLst>
                                        <p:tav tm="0">
                                          <p:val>
                                            <p:fltVal val="0"/>
                                          </p:val>
                                        </p:tav>
                                        <p:tav tm="100000">
                                          <p:val>
                                            <p:strVal val="#ppt_w"/>
                                          </p:val>
                                        </p:tav>
                                      </p:tavLst>
                                    </p:anim>
                                    <p:anim calcmode="lin" valueType="num">
                                      <p:cBhvr>
                                        <p:cTn dur="300" fill="hold" id="201"/>
                                        <p:tgtEl>
                                          <p:spTgt spid="21"/>
                                        </p:tgtEl>
                                        <p:attrNameLst>
                                          <p:attrName>ppt_h</p:attrName>
                                        </p:attrNameLst>
                                      </p:cBhvr>
                                      <p:tavLst>
                                        <p:tav tm="0">
                                          <p:val>
                                            <p:fltVal val="0"/>
                                          </p:val>
                                        </p:tav>
                                        <p:tav tm="100000">
                                          <p:val>
                                            <p:strVal val="#ppt_h"/>
                                          </p:val>
                                        </p:tav>
                                      </p:tavLst>
                                    </p:anim>
                                    <p:animEffect filter="fade" transition="in">
                                      <p:cBhvr>
                                        <p:cTn dur="300" id="202"/>
                                        <p:tgtEl>
                                          <p:spTgt spid="21"/>
                                        </p:tgtEl>
                                      </p:cBhvr>
                                    </p:animEffect>
                                  </p:childTnLst>
                                </p:cTn>
                              </p:par>
                              <p:par>
                                <p:cTn autoRev="1" fill="hold" grpId="1" id="203" nodeType="withEffect" presetClass="emph" presetID="6" presetSubtype="0">
                                  <p:stCondLst>
                                    <p:cond delay="1100"/>
                                  </p:stCondLst>
                                  <p:childTnLst>
                                    <p:animScale>
                                      <p:cBhvr>
                                        <p:cTn dur="150" fill="hold" id="204"/>
                                        <p:tgtEl>
                                          <p:spTgt spid="21"/>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0" spid="6"/>
      <p:bldP grpId="1" spid="6"/>
      <p:bldP grpId="0" spid="7"/>
      <p:bldP grpId="1" spid="7"/>
      <p:bldP grpId="0" spid="8"/>
      <p:bldP grpId="1" spid="8"/>
      <p:bldP grpId="0" spid="10"/>
      <p:bldP grpId="1" spid="10"/>
      <p:bldP grpId="0" spid="14"/>
      <p:bldP grpId="1" spid="14"/>
      <p:bldP grpId="0" spid="15"/>
      <p:bldP grpId="1" spid="15"/>
      <p:bldP grpId="0" spid="16"/>
      <p:bldP grpId="1" spid="16"/>
      <p:bldP grpId="0" spid="17"/>
      <p:bldP grpId="1" spid="17"/>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61" name="Freeform 21"/>
          <p:cNvSpPr/>
          <p:nvPr/>
        </p:nvSpPr>
        <p:spPr bwMode="auto">
          <a:xfrm>
            <a:off x="3994150" y="1058863"/>
            <a:ext cx="1601788" cy="1608137"/>
          </a:xfrm>
          <a:custGeom>
            <a:gdLst>
              <a:gd fmla="*/ 662446 w 914" name="T0"/>
              <a:gd fmla="*/ 525501 h 915" name="T1"/>
              <a:gd fmla="*/ 532761 w 914" name="T2"/>
              <a:gd fmla="*/ 474532 h 915" name="T3"/>
              <a:gd fmla="*/ 483691 w 914" name="T4"/>
              <a:gd fmla="*/ 346233 h 915" name="T5"/>
              <a:gd fmla="*/ 483691 w 914" name="T6"/>
              <a:gd fmla="*/ 80846 h 915" name="T7"/>
              <a:gd fmla="*/ 403076 w 914" name="T8"/>
              <a:gd fmla="*/ 0 h 915" name="T9"/>
              <a:gd fmla="*/ 78863 w 914" name="T10"/>
              <a:gd fmla="*/ 0 h 915" name="T11"/>
              <a:gd fmla="*/ 0 w 914" name="T12"/>
              <a:gd fmla="*/ 80846 h 915" name="T13"/>
              <a:gd fmla="*/ 0 w 914" name="T14"/>
              <a:gd fmla="*/ 405989 h 915" name="T15"/>
              <a:gd fmla="*/ 78863 w 914" name="T16"/>
              <a:gd fmla="*/ 485077 h 915" name="T17"/>
              <a:gd fmla="*/ 343491 w 914" name="T18"/>
              <a:gd fmla="*/ 485077 h 915" name="T19"/>
              <a:gd fmla="*/ 473176 w 914" name="T20"/>
              <a:gd fmla="*/ 536046 h 915" name="T21"/>
              <a:gd fmla="*/ 522246 w 914" name="T22"/>
              <a:gd fmla="*/ 666103 h 915" name="T23"/>
              <a:gd fmla="*/ 522246 w 914" name="T24"/>
              <a:gd fmla="*/ 1527291 h 915" name="T25"/>
              <a:gd fmla="*/ 601109 w 914" name="T26"/>
              <a:gd fmla="*/ 1608137 h 915" name="T27"/>
              <a:gd fmla="*/ 1522925 w 914" name="T28"/>
              <a:gd fmla="*/ 1608137 h 915" name="T29"/>
              <a:gd fmla="*/ 1601788 w 914" name="T30"/>
              <a:gd fmla="*/ 1527291 h 915" name="T31"/>
              <a:gd fmla="*/ 1601788 w 914" name="T32"/>
              <a:gd fmla="*/ 604589 h 915" name="T33"/>
              <a:gd fmla="*/ 1522925 w 914" name="T34"/>
              <a:gd fmla="*/ 525501 h 915" name="T35"/>
              <a:gd fmla="*/ 662446 w 914" name="T36"/>
              <a:gd fmla="*/ 525501 h 9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915" w="914">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solidFill>
            <a:srgbClr val="EA55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62" name="Freeform 22"/>
          <p:cNvSpPr/>
          <p:nvPr/>
        </p:nvSpPr>
        <p:spPr bwMode="auto">
          <a:xfrm>
            <a:off x="2795588" y="1727200"/>
            <a:ext cx="1603375" cy="1606550"/>
          </a:xfrm>
          <a:custGeom>
            <a:gdLst>
              <a:gd fmla="*/ 298 w 914" name="T0"/>
              <a:gd fmla="*/ 537 h 915" name="T1"/>
              <a:gd fmla="*/ 270 w 914" name="T2"/>
              <a:gd fmla="*/ 610 h 915" name="T3"/>
              <a:gd fmla="*/ 196 w 914" name="T4"/>
              <a:gd fmla="*/ 639 h 915" name="T5"/>
              <a:gd fmla="*/ 45 w 914" name="T6"/>
              <a:gd fmla="*/ 639 h 915" name="T7"/>
              <a:gd fmla="*/ 0 w 914" name="T8"/>
              <a:gd fmla="*/ 684 h 915" name="T9"/>
              <a:gd fmla="*/ 0 w 914" name="T10"/>
              <a:gd fmla="*/ 869 h 915" name="T11"/>
              <a:gd fmla="*/ 45 w 914" name="T12"/>
              <a:gd fmla="*/ 915 h 915" name="T13"/>
              <a:gd fmla="*/ 230 w 914" name="T14"/>
              <a:gd fmla="*/ 915 h 915" name="T15"/>
              <a:gd fmla="*/ 276 w 914" name="T16"/>
              <a:gd fmla="*/ 869 h 915" name="T17"/>
              <a:gd fmla="*/ 276 w 914" name="T18"/>
              <a:gd fmla="*/ 718 h 915" name="T19"/>
              <a:gd fmla="*/ 304 w 914" name="T20"/>
              <a:gd fmla="*/ 645 h 915" name="T21"/>
              <a:gd fmla="*/ 378 w 914" name="T22"/>
              <a:gd fmla="*/ 616 h 915" name="T23"/>
              <a:gd fmla="*/ 869 w 914" name="T24"/>
              <a:gd fmla="*/ 616 h 915" name="T25"/>
              <a:gd fmla="*/ 914 w 914" name="T26"/>
              <a:gd fmla="*/ 571 h 915" name="T27"/>
              <a:gd fmla="*/ 914 w 914" name="T28"/>
              <a:gd fmla="*/ 46 h 915" name="T29"/>
              <a:gd fmla="*/ 869 w 914" name="T30"/>
              <a:gd fmla="*/ 0 h 915" name="T31"/>
              <a:gd fmla="*/ 343 w 914" name="T32"/>
              <a:gd fmla="*/ 0 h 915" name="T33"/>
              <a:gd fmla="*/ 298 w 914" name="T34"/>
              <a:gd fmla="*/ 46 h 915" name="T35"/>
              <a:gd fmla="*/ 298 w 914" name="T36"/>
              <a:gd fmla="*/ 537 h 9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5" w="914">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solidFill>
            <a:srgbClr val="98D2E3"/>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5863" name="Freeform 23"/>
          <p:cNvSpPr/>
          <p:nvPr/>
        </p:nvSpPr>
        <p:spPr bwMode="auto">
          <a:xfrm>
            <a:off x="3459163" y="2908300"/>
            <a:ext cx="1603375" cy="1606550"/>
          </a:xfrm>
          <a:custGeom>
            <a:gdLst>
              <a:gd fmla="*/ 537 w 915" name="T0"/>
              <a:gd fmla="*/ 616 h 914" name="T1"/>
              <a:gd fmla="*/ 610 w 915" name="T2"/>
              <a:gd fmla="*/ 644 h 914" name="T3"/>
              <a:gd fmla="*/ 639 w 915" name="T4"/>
              <a:gd fmla="*/ 718 h 914" name="T5"/>
              <a:gd fmla="*/ 639 w 915" name="T6"/>
              <a:gd fmla="*/ 869 h 914" name="T7"/>
              <a:gd fmla="*/ 684 w 915" name="T8"/>
              <a:gd fmla="*/ 914 h 914" name="T9"/>
              <a:gd fmla="*/ 869 w 915" name="T10"/>
              <a:gd fmla="*/ 914 h 914" name="T11"/>
              <a:gd fmla="*/ 915 w 915" name="T12"/>
              <a:gd fmla="*/ 869 h 914" name="T13"/>
              <a:gd fmla="*/ 915 w 915" name="T14"/>
              <a:gd fmla="*/ 684 h 914" name="T15"/>
              <a:gd fmla="*/ 869 w 915" name="T16"/>
              <a:gd fmla="*/ 638 h 914" name="T17"/>
              <a:gd fmla="*/ 718 w 915" name="T18"/>
              <a:gd fmla="*/ 638 h 914" name="T19"/>
              <a:gd fmla="*/ 645 w 915" name="T20"/>
              <a:gd fmla="*/ 610 h 914" name="T21"/>
              <a:gd fmla="*/ 616 w 915" name="T22"/>
              <a:gd fmla="*/ 536 h 914" name="T23"/>
              <a:gd fmla="*/ 616 w 915" name="T24"/>
              <a:gd fmla="*/ 45 h 914" name="T25"/>
              <a:gd fmla="*/ 571 w 915" name="T26"/>
              <a:gd fmla="*/ 0 h 914" name="T27"/>
              <a:gd fmla="*/ 46 w 915" name="T28"/>
              <a:gd fmla="*/ 0 h 914" name="T29"/>
              <a:gd fmla="*/ 0 w 915" name="T30"/>
              <a:gd fmla="*/ 45 h 914" name="T31"/>
              <a:gd fmla="*/ 0 w 915" name="T32"/>
              <a:gd fmla="*/ 571 h 914" name="T33"/>
              <a:gd fmla="*/ 46 w 915" name="T34"/>
              <a:gd fmla="*/ 616 h 914" name="T35"/>
              <a:gd fmla="*/ 537 w 915" name="T36"/>
              <a:gd fmla="*/ 616 h 9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4" w="915">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solidFill>
            <a:srgbClr val="FBE22D"/>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5864" name="Freeform 24"/>
          <p:cNvSpPr/>
          <p:nvPr/>
        </p:nvSpPr>
        <p:spPr bwMode="auto">
          <a:xfrm>
            <a:off x="4656138" y="2241550"/>
            <a:ext cx="1604962" cy="1604963"/>
          </a:xfrm>
          <a:custGeom>
            <a:gdLst>
              <a:gd fmla="*/ 616 w 915" name="T0"/>
              <a:gd fmla="*/ 378 h 914" name="T1"/>
              <a:gd fmla="*/ 645 w 915" name="T2"/>
              <a:gd fmla="*/ 304 h 914" name="T3"/>
              <a:gd fmla="*/ 718 w 915" name="T4"/>
              <a:gd fmla="*/ 276 h 914" name="T5"/>
              <a:gd fmla="*/ 869 w 915" name="T6"/>
              <a:gd fmla="*/ 276 h 914" name="T7"/>
              <a:gd fmla="*/ 915 w 915" name="T8"/>
              <a:gd fmla="*/ 231 h 914" name="T9"/>
              <a:gd fmla="*/ 915 w 915" name="T10"/>
              <a:gd fmla="*/ 45 h 914" name="T11"/>
              <a:gd fmla="*/ 869 w 915" name="T12"/>
              <a:gd fmla="*/ 0 h 914" name="T13"/>
              <a:gd fmla="*/ 684 w 915" name="T14"/>
              <a:gd fmla="*/ 0 h 914" name="T15"/>
              <a:gd fmla="*/ 639 w 915" name="T16"/>
              <a:gd fmla="*/ 45 h 914" name="T17"/>
              <a:gd fmla="*/ 639 w 915" name="T18"/>
              <a:gd fmla="*/ 196 h 914" name="T19"/>
              <a:gd fmla="*/ 610 w 915" name="T20"/>
              <a:gd fmla="*/ 270 h 914" name="T21"/>
              <a:gd fmla="*/ 537 w 915" name="T22"/>
              <a:gd fmla="*/ 298 h 914" name="T23"/>
              <a:gd fmla="*/ 46 w 915" name="T24"/>
              <a:gd fmla="*/ 298 h 914" name="T25"/>
              <a:gd fmla="*/ 0 w 915" name="T26"/>
              <a:gd fmla="*/ 344 h 914" name="T27"/>
              <a:gd fmla="*/ 0 w 915" name="T28"/>
              <a:gd fmla="*/ 869 h 914" name="T29"/>
              <a:gd fmla="*/ 46 w 915" name="T30"/>
              <a:gd fmla="*/ 914 h 914" name="T31"/>
              <a:gd fmla="*/ 571 w 915" name="T32"/>
              <a:gd fmla="*/ 914 h 914" name="T33"/>
              <a:gd fmla="*/ 616 w 915" name="T34"/>
              <a:gd fmla="*/ 869 h 914" name="T35"/>
              <a:gd fmla="*/ 616 w 915" name="T36"/>
              <a:gd fmla="*/ 378 h 9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4" w="915">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solidFill>
            <a:srgbClr val="A9D25A"/>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5865" name="Freeform 25"/>
          <p:cNvSpPr>
            <a:spLocks noEditPoints="1"/>
          </p:cNvSpPr>
          <p:nvPr/>
        </p:nvSpPr>
        <p:spPr bwMode="auto">
          <a:xfrm>
            <a:off x="4119563" y="1168400"/>
            <a:ext cx="230187" cy="258763"/>
          </a:xfrm>
          <a:custGeom>
            <a:gdLst>
              <a:gd fmla="*/ 28 w 131" name="T0"/>
              <a:gd fmla="*/ 16 h 147" name="T1"/>
              <a:gd fmla="*/ 103 w 131" name="T2"/>
              <a:gd fmla="*/ 16 h 147" name="T3"/>
              <a:gd fmla="*/ 118 w 131" name="T4"/>
              <a:gd fmla="*/ 61 h 147" name="T5"/>
              <a:gd fmla="*/ 127 w 131" name="T6"/>
              <a:gd fmla="*/ 65 h 147" name="T7"/>
              <a:gd fmla="*/ 131 w 131" name="T8"/>
              <a:gd fmla="*/ 74 h 147" name="T9"/>
              <a:gd fmla="*/ 130 w 131" name="T10"/>
              <a:gd fmla="*/ 101 h 147" name="T11"/>
              <a:gd fmla="*/ 123 w 131" name="T12"/>
              <a:gd fmla="*/ 108 h 147" name="T13"/>
              <a:gd fmla="*/ 116 w 131" name="T14"/>
              <a:gd fmla="*/ 109 h 147" name="T15"/>
              <a:gd fmla="*/ 65 w 131" name="T16"/>
              <a:gd fmla="*/ 147 h 147" name="T17"/>
              <a:gd fmla="*/ 76 w 131" name="T18"/>
              <a:gd fmla="*/ 132 h 147" name="T19"/>
              <a:gd fmla="*/ 107 w 131" name="T20"/>
              <a:gd fmla="*/ 109 h 147" name="T21"/>
              <a:gd fmla="*/ 98 w 131" name="T22"/>
              <a:gd fmla="*/ 105 h 147" name="T23"/>
              <a:gd fmla="*/ 95 w 131" name="T24"/>
              <a:gd fmla="*/ 74 h 147" name="T25"/>
              <a:gd fmla="*/ 96 w 131" name="T26"/>
              <a:gd fmla="*/ 69 h 147" name="T27"/>
              <a:gd fmla="*/ 107 w 131" name="T28"/>
              <a:gd fmla="*/ 56 h 147" name="T29"/>
              <a:gd fmla="*/ 35 w 131" name="T30"/>
              <a:gd fmla="*/ 38 h 147" name="T31"/>
              <a:gd fmla="*/ 28 w 131" name="T32"/>
              <a:gd fmla="*/ 62 h 147" name="T33"/>
              <a:gd fmla="*/ 35 w 131" name="T34"/>
              <a:gd fmla="*/ 69 h 147" name="T35"/>
              <a:gd fmla="*/ 36 w 131" name="T36"/>
              <a:gd fmla="*/ 96 h 147" name="T37"/>
              <a:gd fmla="*/ 32 w 131" name="T38"/>
              <a:gd fmla="*/ 105 h 147" name="T39"/>
              <a:gd fmla="*/ 24 w 131" name="T40"/>
              <a:gd fmla="*/ 109 h 147" name="T41"/>
              <a:gd fmla="*/ 8 w 131" name="T42"/>
              <a:gd fmla="*/ 108 h 147" name="T43"/>
              <a:gd fmla="*/ 0 w 131" name="T44"/>
              <a:gd fmla="*/ 96 h 147" name="T45"/>
              <a:gd fmla="*/ 1 w 131" name="T46"/>
              <a:gd fmla="*/ 69 h 147" name="T47"/>
              <a:gd fmla="*/ 13 w 131" name="T48"/>
              <a:gd fmla="*/ 61 h 147" name="T49"/>
              <a:gd fmla="*/ 61 w 131" name="T50"/>
              <a:gd fmla="*/ 135 h 147" name="T51"/>
              <a:gd fmla="*/ 65 w 131" name="T52"/>
              <a:gd fmla="*/ 131 h 147" name="T53"/>
              <a:gd fmla="*/ 13 w 131" name="T54"/>
              <a:gd fmla="*/ 73 h 147" name="T55"/>
              <a:gd fmla="*/ 12 w 131" name="T56"/>
              <a:gd fmla="*/ 74 h 147" name="T57"/>
              <a:gd fmla="*/ 12 w 131" name="T58"/>
              <a:gd fmla="*/ 97 h 147" name="T59"/>
              <a:gd fmla="*/ 18 w 131" name="T60"/>
              <a:gd fmla="*/ 97 h 147" name="T61"/>
              <a:gd fmla="*/ 24 w 131" name="T62"/>
              <a:gd fmla="*/ 97 h 147" name="T63"/>
              <a:gd fmla="*/ 25 w 131" name="T64"/>
              <a:gd fmla="*/ 96 h 147" name="T65"/>
              <a:gd fmla="*/ 25 w 131" name="T66"/>
              <a:gd fmla="*/ 74 h 147" name="T67"/>
              <a:gd fmla="*/ 24 w 131" name="T68"/>
              <a:gd fmla="*/ 73 h 147" name="T69"/>
              <a:gd fmla="*/ 18 w 131" name="T70"/>
              <a:gd fmla="*/ 73 h 147" name="T71"/>
              <a:gd fmla="*/ 107 w 131" name="T72"/>
              <a:gd fmla="*/ 73 h 147" name="T73"/>
              <a:gd fmla="*/ 106 w 131" name="T74"/>
              <a:gd fmla="*/ 74 h 147" name="T75"/>
              <a:gd fmla="*/ 106 w 131" name="T76"/>
              <a:gd fmla="*/ 97 h 147" name="T77"/>
              <a:gd fmla="*/ 113 w 131" name="T78"/>
              <a:gd fmla="*/ 97 h 147" name="T79"/>
              <a:gd fmla="*/ 118 w 131" name="T80"/>
              <a:gd fmla="*/ 97 h 147" name="T81"/>
              <a:gd fmla="*/ 119 w 131" name="T82"/>
              <a:gd fmla="*/ 96 h 147" name="T83"/>
              <a:gd fmla="*/ 119 w 131" name="T84"/>
              <a:gd fmla="*/ 74 h 147" name="T85"/>
              <a:gd fmla="*/ 118 w 131" name="T86"/>
              <a:gd fmla="*/ 73 h 147" name="T87"/>
              <a:gd fmla="*/ 113 w 131" name="T88"/>
              <a:gd fmla="*/ 73 h 147" name="T89"/>
              <a:gd fmla="*/ 95 w 131" name="T90"/>
              <a:gd fmla="*/ 24 h 147" name="T91"/>
              <a:gd fmla="*/ 36 w 131" name="T92"/>
              <a:gd fmla="*/ 24 h 147" name="T93"/>
              <a:gd fmla="*/ 65 w 131" name="T94"/>
              <a:gd fmla="*/ 19 h 147" name="T95"/>
              <a:gd fmla="*/ 103 w 131" name="T96"/>
              <a:gd fmla="*/ 36 h 14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47" w="131">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5866" name="Freeform 26"/>
          <p:cNvSpPr>
            <a:spLocks noEditPoints="1"/>
          </p:cNvSpPr>
          <p:nvPr/>
        </p:nvSpPr>
        <p:spPr bwMode="auto">
          <a:xfrm>
            <a:off x="4702175" y="4144963"/>
            <a:ext cx="242888" cy="254000"/>
          </a:xfrm>
          <a:custGeom>
            <a:gdLst>
              <a:gd fmla="*/ 4 w 139" name="T0"/>
              <a:gd fmla="*/ 139 h 145" name="T1"/>
              <a:gd fmla="*/ 56 w 139" name="T2"/>
              <a:gd fmla="*/ 133 h 145" name="T3"/>
              <a:gd fmla="*/ 24 w 139" name="T4"/>
              <a:gd fmla="*/ 117 h 145" name="T5"/>
              <a:gd fmla="*/ 20 w 139" name="T6"/>
              <a:gd fmla="*/ 115 h 145" name="T7"/>
              <a:gd fmla="*/ 2 w 139" name="T8"/>
              <a:gd fmla="*/ 89 h 145" name="T9"/>
              <a:gd fmla="*/ 24 w 139" name="T10"/>
              <a:gd fmla="*/ 70 h 145" name="T11"/>
              <a:gd fmla="*/ 56 w 139" name="T12"/>
              <a:gd fmla="*/ 58 h 145" name="T13"/>
              <a:gd fmla="*/ 19 w 139" name="T14"/>
              <a:gd fmla="*/ 53 h 145" name="T15"/>
              <a:gd fmla="*/ 19 w 139" name="T16"/>
              <a:gd fmla="*/ 18 h 145" name="T17"/>
              <a:gd fmla="*/ 25 w 139" name="T18"/>
              <a:gd fmla="*/ 12 h 145" name="T19"/>
              <a:gd fmla="*/ 56 w 139" name="T20"/>
              <a:gd fmla="*/ 3 h 145" name="T21"/>
              <a:gd fmla="*/ 60 w 139" name="T22"/>
              <a:gd fmla="*/ 0 h 145" name="T23"/>
              <a:gd fmla="*/ 82 w 139" name="T24"/>
              <a:gd fmla="*/ 3 h 145" name="T25"/>
              <a:gd fmla="*/ 82 w 139" name="T26"/>
              <a:gd fmla="*/ 12 h 145" name="T27"/>
              <a:gd fmla="*/ 119 w 139" name="T28"/>
              <a:gd fmla="*/ 14 h 145" name="T29"/>
              <a:gd fmla="*/ 136 w 139" name="T30"/>
              <a:gd fmla="*/ 39 h 145" name="T31"/>
              <a:gd fmla="*/ 119 w 139" name="T32"/>
              <a:gd fmla="*/ 57 h 145" name="T33"/>
              <a:gd fmla="*/ 115 w 139" name="T34"/>
              <a:gd fmla="*/ 58 h 145" name="T35"/>
              <a:gd fmla="*/ 82 w 139" name="T36"/>
              <a:gd fmla="*/ 70 h 145" name="T37"/>
              <a:gd fmla="*/ 114 w 139" name="T38"/>
              <a:gd fmla="*/ 70 h 145" name="T39"/>
              <a:gd fmla="*/ 120 w 139" name="T40"/>
              <a:gd fmla="*/ 111 h 145" name="T41"/>
              <a:gd fmla="*/ 114 w 139" name="T42"/>
              <a:gd fmla="*/ 117 h 145" name="T43"/>
              <a:gd fmla="*/ 82 w 139" name="T44"/>
              <a:gd fmla="*/ 133 h 145" name="T45"/>
              <a:gd fmla="*/ 135 w 139" name="T46"/>
              <a:gd fmla="*/ 139 h 145" name="T47"/>
              <a:gd fmla="*/ 10 w 139" name="T48"/>
              <a:gd fmla="*/ 145 h 145" name="T49"/>
              <a:gd fmla="*/ 63 w 139" name="T50"/>
              <a:gd fmla="*/ 133 h 145" name="T51"/>
              <a:gd fmla="*/ 76 w 139" name="T52"/>
              <a:gd fmla="*/ 117 h 145" name="T53"/>
              <a:gd fmla="*/ 63 w 139" name="T54"/>
              <a:gd fmla="*/ 133 h 145" name="T55"/>
              <a:gd fmla="*/ 76 w 139" name="T56"/>
              <a:gd fmla="*/ 6 h 145" name="T57"/>
              <a:gd fmla="*/ 63 w 139" name="T58"/>
              <a:gd fmla="*/ 12 h 145" name="T59"/>
              <a:gd fmla="*/ 76 w 139" name="T60"/>
              <a:gd fmla="*/ 6 h 145" name="T61"/>
              <a:gd fmla="*/ 76 w 139" name="T62"/>
              <a:gd fmla="*/ 70 h 145" name="T63"/>
              <a:gd fmla="*/ 63 w 139" name="T64"/>
              <a:gd fmla="*/ 58 h 145" name="T65"/>
              <a:gd fmla="*/ 76 w 139" name="T66"/>
              <a:gd fmla="*/ 70 h 145" name="T67"/>
              <a:gd fmla="*/ 113 w 139" name="T68"/>
              <a:gd fmla="*/ 23 h 145" name="T69"/>
              <a:gd fmla="*/ 30 w 139" name="T70"/>
              <a:gd fmla="*/ 47 h 145" name="T71"/>
              <a:gd fmla="*/ 125 w 139" name="T72"/>
              <a:gd fmla="*/ 35 h 145" name="T73"/>
              <a:gd fmla="*/ 109 w 139" name="T74"/>
              <a:gd fmla="*/ 81 h 145" name="T75"/>
              <a:gd fmla="*/ 26 w 139" name="T76"/>
              <a:gd fmla="*/ 81 h 145" name="T77"/>
              <a:gd fmla="*/ 26 w 139" name="T78"/>
              <a:gd fmla="*/ 105 h 145" name="T79"/>
              <a:gd fmla="*/ 109 w 139" name="T80"/>
              <a:gd fmla="*/ 81 h 14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5" w="139">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5867" name="Freeform 27"/>
          <p:cNvSpPr>
            <a:spLocks noEditPoints="1"/>
          </p:cNvSpPr>
          <p:nvPr/>
        </p:nvSpPr>
        <p:spPr bwMode="auto">
          <a:xfrm>
            <a:off x="2941638" y="2984500"/>
            <a:ext cx="219075" cy="257175"/>
          </a:xfrm>
          <a:custGeom>
            <a:gdLst>
              <a:gd fmla="*/ 6 w 125" name="T0"/>
              <a:gd fmla="*/ 0 h 147" name="T1"/>
              <a:gd fmla="*/ 6 w 125" name="T2"/>
              <a:gd fmla="*/ 0 h 147" name="T3"/>
              <a:gd fmla="*/ 6 w 125" name="T4"/>
              <a:gd fmla="*/ 0 h 147" name="T5"/>
              <a:gd fmla="*/ 6 w 125" name="T6"/>
              <a:gd fmla="*/ 0 h 147" name="T7"/>
              <a:gd fmla="*/ 119 w 125" name="T8"/>
              <a:gd fmla="*/ 0 h 147" name="T9"/>
              <a:gd fmla="*/ 124 w 125" name="T10"/>
              <a:gd fmla="*/ 6 h 147" name="T11"/>
              <a:gd fmla="*/ 123 w 125" name="T12"/>
              <a:gd fmla="*/ 10 h 147" name="T13"/>
              <a:gd fmla="*/ 94 w 125" name="T14"/>
              <a:gd fmla="*/ 38 h 147" name="T15"/>
              <a:gd fmla="*/ 123 w 125" name="T16"/>
              <a:gd fmla="*/ 66 h 147" name="T17"/>
              <a:gd fmla="*/ 123 w 125" name="T18"/>
              <a:gd fmla="*/ 74 h 147" name="T19"/>
              <a:gd fmla="*/ 119 w 125" name="T20"/>
              <a:gd fmla="*/ 76 h 147" name="T21"/>
              <a:gd fmla="*/ 118 w 125" name="T22"/>
              <a:gd fmla="*/ 76 h 147" name="T23"/>
              <a:gd fmla="*/ 12 w 125" name="T24"/>
              <a:gd fmla="*/ 76 h 147" name="T25"/>
              <a:gd fmla="*/ 12 w 125" name="T26"/>
              <a:gd fmla="*/ 142 h 147" name="T27"/>
              <a:gd fmla="*/ 6 w 125" name="T28"/>
              <a:gd fmla="*/ 147 h 147" name="T29"/>
              <a:gd fmla="*/ 0 w 125" name="T30"/>
              <a:gd fmla="*/ 142 h 147" name="T31"/>
              <a:gd fmla="*/ 0 w 125" name="T32"/>
              <a:gd fmla="*/ 70 h 147" name="T33"/>
              <a:gd fmla="*/ 0 w 125" name="T34"/>
              <a:gd fmla="*/ 70 h 147" name="T35"/>
              <a:gd fmla="*/ 0 w 125" name="T36"/>
              <a:gd fmla="*/ 70 h 147" name="T37"/>
              <a:gd fmla="*/ 0 w 125" name="T38"/>
              <a:gd fmla="*/ 6 h 147" name="T39"/>
              <a:gd fmla="*/ 6 w 125" name="T40"/>
              <a:gd fmla="*/ 0 h 147" name="T41"/>
              <a:gd fmla="*/ 6 w 125" name="T42"/>
              <a:gd fmla="*/ 0 h 147" name="T43"/>
              <a:gd fmla="*/ 6 w 125" name="T44"/>
              <a:gd fmla="*/ 0 h 147" name="T45"/>
              <a:gd fmla="*/ 6 w 125" name="T46"/>
              <a:gd fmla="*/ 0 h 147" name="T47"/>
              <a:gd fmla="*/ 6 w 125" name="T48"/>
              <a:gd fmla="*/ 0 h 147" name="T49"/>
              <a:gd fmla="*/ 12 w 125" name="T50"/>
              <a:gd fmla="*/ 11 h 147" name="T51"/>
              <a:gd fmla="*/ 12 w 125" name="T52"/>
              <a:gd fmla="*/ 11 h 147" name="T53"/>
              <a:gd fmla="*/ 12 w 125" name="T54"/>
              <a:gd fmla="*/ 64 h 147" name="T55"/>
              <a:gd fmla="*/ 105 w 125" name="T56"/>
              <a:gd fmla="*/ 64 h 147" name="T57"/>
              <a:gd fmla="*/ 82 w 125" name="T58"/>
              <a:gd fmla="*/ 42 h 147" name="T59"/>
              <a:gd fmla="*/ 82 w 125" name="T60"/>
              <a:gd fmla="*/ 34 h 147" name="T61"/>
              <a:gd fmla="*/ 105 w 125" name="T62"/>
              <a:gd fmla="*/ 11 h 147" name="T63"/>
              <a:gd fmla="*/ 12 w 125" name="T64"/>
              <a:gd fmla="*/ 11 h 1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7" w="125">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5868" name="Freeform 28"/>
          <p:cNvSpPr>
            <a:spLocks noEditPoints="1"/>
          </p:cNvSpPr>
          <p:nvPr/>
        </p:nvSpPr>
        <p:spPr bwMode="auto">
          <a:xfrm>
            <a:off x="5902325" y="2362200"/>
            <a:ext cx="261938" cy="258763"/>
          </a:xfrm>
          <a:custGeom>
            <a:gdLst>
              <a:gd fmla="*/ 145 w 149" name="T0"/>
              <a:gd fmla="*/ 101 h 148" name="T1"/>
              <a:gd fmla="*/ 145 w 149" name="T2"/>
              <a:gd fmla="*/ 111 h 148" name="T3"/>
              <a:gd fmla="*/ 72 w 149" name="T4"/>
              <a:gd fmla="*/ 147 h 148" name="T5"/>
              <a:gd fmla="*/ 1 w 149" name="T6"/>
              <a:gd fmla="*/ 103 h 148" name="T7"/>
              <a:gd fmla="*/ 24 w 149" name="T8"/>
              <a:gd fmla="*/ 90 h 148" name="T9"/>
              <a:gd fmla="*/ 1 w 149" name="T10"/>
              <a:gd fmla="*/ 71 h 148" name="T11"/>
              <a:gd fmla="*/ 24 w 149" name="T12"/>
              <a:gd fmla="*/ 58 h 148" name="T13"/>
              <a:gd fmla="*/ 1 w 149" name="T14"/>
              <a:gd fmla="*/ 40 h 148" name="T15"/>
              <a:gd fmla="*/ 72 w 149" name="T16"/>
              <a:gd fmla="*/ 1 h 148" name="T17"/>
              <a:gd fmla="*/ 145 w 149" name="T18"/>
              <a:gd fmla="*/ 37 h 148" name="T19"/>
              <a:gd fmla="*/ 145 w 149" name="T20"/>
              <a:gd fmla="*/ 47 h 148" name="T21"/>
              <a:gd fmla="*/ 145 w 149" name="T22"/>
              <a:gd fmla="*/ 69 h 148" name="T23"/>
              <a:gd fmla="*/ 145 w 149" name="T24"/>
              <a:gd fmla="*/ 79 h 148" name="T25"/>
              <a:gd fmla="*/ 130 w 149" name="T26"/>
              <a:gd fmla="*/ 106 h 148" name="T27"/>
              <a:gd fmla="*/ 113 w 149" name="T28"/>
              <a:gd fmla="*/ 96 h 148" name="T29"/>
              <a:gd fmla="*/ 75 w 149" name="T30"/>
              <a:gd fmla="*/ 116 h 148" name="T31"/>
              <a:gd fmla="*/ 74 w 149" name="T32"/>
              <a:gd fmla="*/ 116 h 148" name="T33"/>
              <a:gd fmla="*/ 74 w 149" name="T34"/>
              <a:gd fmla="*/ 116 h 148" name="T35"/>
              <a:gd fmla="*/ 73 w 149" name="T36"/>
              <a:gd fmla="*/ 116 h 148" name="T37"/>
              <a:gd fmla="*/ 72 w 149" name="T38"/>
              <a:gd fmla="*/ 115 h 148" name="T39"/>
              <a:gd fmla="*/ 18 w 149" name="T40"/>
              <a:gd fmla="*/ 106 h 148" name="T41"/>
              <a:gd fmla="*/ 130 w 149" name="T42"/>
              <a:gd fmla="*/ 106 h 148" name="T43"/>
              <a:gd fmla="*/ 74 w 149" name="T44"/>
              <a:gd fmla="*/ 104 h 148" name="T45"/>
              <a:gd fmla="*/ 113 w 149" name="T46"/>
              <a:gd fmla="*/ 64 h 148" name="T47"/>
              <a:gd fmla="*/ 75 w 149" name="T48"/>
              <a:gd fmla="*/ 84 h 148" name="T49"/>
              <a:gd fmla="*/ 74 w 149" name="T50"/>
              <a:gd fmla="*/ 84 h 148" name="T51"/>
              <a:gd fmla="*/ 74 w 149" name="T52"/>
              <a:gd fmla="*/ 84 h 148" name="T53"/>
              <a:gd fmla="*/ 73 w 149" name="T54"/>
              <a:gd fmla="*/ 84 h 148" name="T55"/>
              <a:gd fmla="*/ 72 w 149" name="T56"/>
              <a:gd fmla="*/ 84 h 148" name="T57"/>
              <a:gd fmla="*/ 18 w 149" name="T58"/>
              <a:gd fmla="*/ 74 h 148" name="T59"/>
              <a:gd fmla="*/ 74 w 149" name="T60"/>
              <a:gd fmla="*/ 72 h 148" name="T61"/>
              <a:gd fmla="*/ 130 w 149" name="T62"/>
              <a:gd fmla="*/ 42 h 148" name="T63"/>
              <a:gd fmla="*/ 18 w 149" name="T64"/>
              <a:gd fmla="*/ 42 h 14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8" w="149">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5869" name="Rectangle 29"/>
          <p:cNvSpPr>
            <a:spLocks noChangeArrowheads="1"/>
          </p:cNvSpPr>
          <p:nvPr/>
        </p:nvSpPr>
        <p:spPr bwMode="auto">
          <a:xfrm>
            <a:off x="4629150" y="1849438"/>
            <a:ext cx="863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chemeClr val="bg1"/>
                </a:solidFill>
                <a:ea charset="-122" panose="020b0503020204020204" pitchFamily="34" typeface="微软雅黑"/>
              </a:rPr>
              <a:t>We have many PowerPoint templates that has been specifically designed.</a:t>
            </a:r>
          </a:p>
        </p:txBody>
      </p:sp>
      <p:sp>
        <p:nvSpPr>
          <p:cNvPr id="35870" name="Rectangle 30"/>
          <p:cNvSpPr>
            <a:spLocks noChangeArrowheads="1"/>
          </p:cNvSpPr>
          <p:nvPr/>
        </p:nvSpPr>
        <p:spPr bwMode="auto">
          <a:xfrm>
            <a:off x="4756150" y="3005138"/>
            <a:ext cx="863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chemeClr val="bg1"/>
                </a:solidFill>
                <a:ea charset="-122" panose="020b0503020204020204" pitchFamily="34" typeface="微软雅黑"/>
              </a:rPr>
              <a:t>We have many PowerPoint templates that has been specifically designed.</a:t>
            </a:r>
          </a:p>
        </p:txBody>
      </p:sp>
      <p:sp>
        <p:nvSpPr>
          <p:cNvPr id="35871" name="Rectangle 31"/>
          <p:cNvSpPr>
            <a:spLocks noChangeArrowheads="1"/>
          </p:cNvSpPr>
          <p:nvPr/>
        </p:nvSpPr>
        <p:spPr bwMode="auto">
          <a:xfrm>
            <a:off x="3568700" y="3146425"/>
            <a:ext cx="863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chemeClr val="bg1"/>
                </a:solidFill>
                <a:ea charset="-122" panose="020b0503020204020204" pitchFamily="34" typeface="微软雅黑"/>
              </a:rPr>
              <a:t>We have many PowerPoint templates that has been specifically designed.</a:t>
            </a:r>
          </a:p>
        </p:txBody>
      </p:sp>
      <p:sp>
        <p:nvSpPr>
          <p:cNvPr id="35872" name="Rectangle 32"/>
          <p:cNvSpPr>
            <a:spLocks noChangeArrowheads="1"/>
          </p:cNvSpPr>
          <p:nvPr/>
        </p:nvSpPr>
        <p:spPr bwMode="auto">
          <a:xfrm>
            <a:off x="3435350" y="1958975"/>
            <a:ext cx="863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00">
                <a:solidFill>
                  <a:schemeClr val="bg1"/>
                </a:solidFill>
                <a:ea charset="-122" panose="020b0503020204020204" pitchFamily="34" typeface="微软雅黑"/>
              </a:rPr>
              <a:t>We have many PowerPoint templates that has been specifically designed.</a:t>
            </a:r>
          </a:p>
        </p:txBody>
      </p:sp>
      <p:sp>
        <p:nvSpPr>
          <p:cNvPr id="35873" name="Rectangle 33"/>
          <p:cNvSpPr>
            <a:spLocks noChangeArrowheads="1"/>
          </p:cNvSpPr>
          <p:nvPr/>
        </p:nvSpPr>
        <p:spPr bwMode="auto">
          <a:xfrm>
            <a:off x="855663" y="1851025"/>
            <a:ext cx="2376487"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en-US" b="1" kumimoji="0" lang="zh-CN" sz="800">
                <a:solidFill>
                  <a:srgbClr val="98D2E3"/>
                </a:solidFill>
              </a:rPr>
              <a:t>BUSINESS SECTION 01</a:t>
            </a:r>
          </a:p>
          <a:p>
            <a:pPr algn="r"/>
            <a:r>
              <a:rPr altLang="en-US" b="1" kumimoji="0" lang="zh-CN" sz="800">
                <a:solidFill>
                  <a:srgbClr val="98D2E3"/>
                </a:solidFill>
              </a:rPr>
              <a:t>We have many PowerPoint templates that has been specifically designed to help anyone that is stepping into the world of PowerPoint for the very first time. </a:t>
            </a:r>
          </a:p>
        </p:txBody>
      </p:sp>
      <p:sp>
        <p:nvSpPr>
          <p:cNvPr id="35874" name="Rectangle 34"/>
          <p:cNvSpPr>
            <a:spLocks noChangeArrowheads="1"/>
          </p:cNvSpPr>
          <p:nvPr/>
        </p:nvSpPr>
        <p:spPr bwMode="auto">
          <a:xfrm>
            <a:off x="998538" y="3432175"/>
            <a:ext cx="2376487"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en-US" b="1" kumimoji="0" lang="zh-CN" sz="800">
                <a:solidFill>
                  <a:srgbClr val="FBE22D"/>
                </a:solidFill>
              </a:rPr>
              <a:t>BUSINESS SECTION 02</a:t>
            </a:r>
          </a:p>
          <a:p>
            <a:pPr algn="r"/>
            <a:r>
              <a:rPr altLang="en-US" b="1" kumimoji="0" lang="zh-CN" sz="800">
                <a:solidFill>
                  <a:srgbClr val="FBE22D"/>
                </a:solidFill>
              </a:rPr>
              <a:t>We have many PowerPoint templates that has been specifically designed to help anyone that is stepping into the world of PowerPoint for the very first time. </a:t>
            </a:r>
          </a:p>
        </p:txBody>
      </p:sp>
      <p:sp>
        <p:nvSpPr>
          <p:cNvPr id="35875" name="Rectangle 35"/>
          <p:cNvSpPr>
            <a:spLocks noChangeArrowheads="1"/>
          </p:cNvSpPr>
          <p:nvPr/>
        </p:nvSpPr>
        <p:spPr bwMode="auto">
          <a:xfrm>
            <a:off x="5751513" y="1346200"/>
            <a:ext cx="2376487" cy="438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2400">
                <a:solidFill>
                  <a:srgbClr val="EA5514"/>
                </a:solidFill>
              </a:rPr>
              <a:t>03 BUSINESS SECTION</a:t>
            </a:r>
          </a:p>
          <a:p>
            <a:r>
              <a:rPr altLang="en-US" b="1" kumimoji="0" lang="zh-CN" sz="2400">
                <a:solidFill>
                  <a:srgbClr val="EA5514"/>
                </a:solidFill>
              </a:rPr>
              <a:t>We have many PowerPoint templates that has been specifically designed to help anyone that is stepping into the world of PowerPoint for the very first time. </a:t>
            </a:r>
          </a:p>
        </p:txBody>
      </p:sp>
      <p:sp>
        <p:nvSpPr>
          <p:cNvPr id="35876" name="Rectangle 36"/>
          <p:cNvSpPr>
            <a:spLocks noChangeArrowheads="1"/>
          </p:cNvSpPr>
          <p:nvPr/>
        </p:nvSpPr>
        <p:spPr bwMode="auto">
          <a:xfrm>
            <a:off x="5895975" y="2990850"/>
            <a:ext cx="2376488" cy="438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2400">
                <a:solidFill>
                  <a:srgbClr val="A9D25A"/>
                </a:solidFill>
              </a:rPr>
              <a:t>04 BUSINESS SECTION</a:t>
            </a:r>
          </a:p>
          <a:p>
            <a:r>
              <a:rPr altLang="en-US" b="1" kumimoji="0" lang="zh-CN" sz="2400">
                <a:solidFill>
                  <a:srgbClr val="A9D25A"/>
                </a:solidFill>
              </a:rPr>
              <a:t>We have many PowerPoint templates that has been specifically designed to help anyone that is stepping into the world of PowerPoint for the very first time. </a:t>
            </a:r>
          </a:p>
        </p:txBody>
      </p:sp>
      <p:sp>
        <p:nvSpPr>
          <p:cNvPr id="37"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8"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9"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1"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04</a:t>
            </a:r>
          </a:p>
        </p:txBody>
      </p:sp>
      <p:sp>
        <p:nvSpPr>
          <p:cNvPr id="42"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p:cTn dur="300" fill="hold" id="7"/>
                                        <p:tgtEl>
                                          <p:spTgt spid="40"/>
                                        </p:tgtEl>
                                        <p:attrNameLst>
                                          <p:attrName>ppt_w</p:attrName>
                                        </p:attrNameLst>
                                      </p:cBhvr>
                                      <p:tavLst>
                                        <p:tav tm="0">
                                          <p:val>
                                            <p:fltVal val="0"/>
                                          </p:val>
                                        </p:tav>
                                        <p:tav tm="100000">
                                          <p:val>
                                            <p:strVal val="#ppt_w"/>
                                          </p:val>
                                        </p:tav>
                                      </p:tavLst>
                                    </p:anim>
                                    <p:anim calcmode="lin" valueType="num">
                                      <p:cBhvr>
                                        <p:cTn dur="300" fill="hold" id="8"/>
                                        <p:tgtEl>
                                          <p:spTgt spid="40"/>
                                        </p:tgtEl>
                                        <p:attrNameLst>
                                          <p:attrName>ppt_h</p:attrName>
                                        </p:attrNameLst>
                                      </p:cBhvr>
                                      <p:tavLst>
                                        <p:tav tm="0">
                                          <p:val>
                                            <p:fltVal val="0"/>
                                          </p:val>
                                        </p:tav>
                                        <p:tav tm="100000">
                                          <p:val>
                                            <p:strVal val="#ppt_h"/>
                                          </p:val>
                                        </p:tav>
                                      </p:tavLst>
                                    </p:anim>
                                    <p:animEffect filter="fade" transition="in">
                                      <p:cBhvr>
                                        <p:cTn dur="300" id="9"/>
                                        <p:tgtEl>
                                          <p:spTgt spid="40"/>
                                        </p:tgtEl>
                                      </p:cBhvr>
                                    </p:animEffect>
                                  </p:childTnLst>
                                </p:cTn>
                              </p:par>
                              <p:par>
                                <p:cTn autoRev="1" fill="hold" grpId="1" id="10" nodeType="withEffect" presetClass="emph" presetID="6" presetSubtype="0">
                                  <p:stCondLst>
                                    <p:cond delay="300"/>
                                  </p:stCondLst>
                                  <p:childTnLst>
                                    <p:animScale>
                                      <p:cBhvr>
                                        <p:cTn dur="150" fill="hold" id="11"/>
                                        <p:tgtEl>
                                          <p:spTgt spid="40"/>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39"/>
                                        </p:tgtEl>
                                        <p:attrNameLst>
                                          <p:attrName>style.visibility</p:attrName>
                                        </p:attrNameLst>
                                      </p:cBhvr>
                                      <p:to>
                                        <p:strVal val="visible"/>
                                      </p:to>
                                    </p:set>
                                    <p:anim calcmode="lin" valueType="num">
                                      <p:cBhvr>
                                        <p:cTn dur="300" fill="hold" id="14"/>
                                        <p:tgtEl>
                                          <p:spTgt spid="39"/>
                                        </p:tgtEl>
                                        <p:attrNameLst>
                                          <p:attrName>ppt_w</p:attrName>
                                        </p:attrNameLst>
                                      </p:cBhvr>
                                      <p:tavLst>
                                        <p:tav tm="0">
                                          <p:val>
                                            <p:fltVal val="0"/>
                                          </p:val>
                                        </p:tav>
                                        <p:tav tm="100000">
                                          <p:val>
                                            <p:strVal val="#ppt_w"/>
                                          </p:val>
                                        </p:tav>
                                      </p:tavLst>
                                    </p:anim>
                                    <p:anim calcmode="lin" valueType="num">
                                      <p:cBhvr>
                                        <p:cTn dur="300" fill="hold" id="15"/>
                                        <p:tgtEl>
                                          <p:spTgt spid="39"/>
                                        </p:tgtEl>
                                        <p:attrNameLst>
                                          <p:attrName>ppt_h</p:attrName>
                                        </p:attrNameLst>
                                      </p:cBhvr>
                                      <p:tavLst>
                                        <p:tav tm="0">
                                          <p:val>
                                            <p:fltVal val="0"/>
                                          </p:val>
                                        </p:tav>
                                        <p:tav tm="100000">
                                          <p:val>
                                            <p:strVal val="#ppt_h"/>
                                          </p:val>
                                        </p:tav>
                                      </p:tavLst>
                                    </p:anim>
                                    <p:animEffect filter="fade" transition="in">
                                      <p:cBhvr>
                                        <p:cTn dur="300" id="16"/>
                                        <p:tgtEl>
                                          <p:spTgt spid="39"/>
                                        </p:tgtEl>
                                      </p:cBhvr>
                                    </p:animEffect>
                                  </p:childTnLst>
                                </p:cTn>
                              </p:par>
                              <p:par>
                                <p:cTn autoRev="1" fill="hold" grpId="1" id="17" nodeType="withEffect" presetClass="emph" presetID="6" presetSubtype="0">
                                  <p:stCondLst>
                                    <p:cond delay="600"/>
                                  </p:stCondLst>
                                  <p:childTnLst>
                                    <p:animScale>
                                      <p:cBhvr>
                                        <p:cTn dur="150" fill="hold" id="18"/>
                                        <p:tgtEl>
                                          <p:spTgt spid="39"/>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38"/>
                                        </p:tgtEl>
                                        <p:attrNameLst>
                                          <p:attrName>style.visibility</p:attrName>
                                        </p:attrNameLst>
                                      </p:cBhvr>
                                      <p:to>
                                        <p:strVal val="visible"/>
                                      </p:to>
                                    </p:set>
                                    <p:anim calcmode="lin" valueType="num">
                                      <p:cBhvr>
                                        <p:cTn dur="300" fill="hold" id="21"/>
                                        <p:tgtEl>
                                          <p:spTgt spid="38"/>
                                        </p:tgtEl>
                                        <p:attrNameLst>
                                          <p:attrName>ppt_w</p:attrName>
                                        </p:attrNameLst>
                                      </p:cBhvr>
                                      <p:tavLst>
                                        <p:tav tm="0">
                                          <p:val>
                                            <p:fltVal val="0"/>
                                          </p:val>
                                        </p:tav>
                                        <p:tav tm="100000">
                                          <p:val>
                                            <p:strVal val="#ppt_w"/>
                                          </p:val>
                                        </p:tav>
                                      </p:tavLst>
                                    </p:anim>
                                    <p:anim calcmode="lin" valueType="num">
                                      <p:cBhvr>
                                        <p:cTn dur="300" fill="hold" id="22"/>
                                        <p:tgtEl>
                                          <p:spTgt spid="38"/>
                                        </p:tgtEl>
                                        <p:attrNameLst>
                                          <p:attrName>ppt_h</p:attrName>
                                        </p:attrNameLst>
                                      </p:cBhvr>
                                      <p:tavLst>
                                        <p:tav tm="0">
                                          <p:val>
                                            <p:fltVal val="0"/>
                                          </p:val>
                                        </p:tav>
                                        <p:tav tm="100000">
                                          <p:val>
                                            <p:strVal val="#ppt_h"/>
                                          </p:val>
                                        </p:tav>
                                      </p:tavLst>
                                    </p:anim>
                                    <p:animEffect filter="fade" transition="in">
                                      <p:cBhvr>
                                        <p:cTn dur="300" id="23"/>
                                        <p:tgtEl>
                                          <p:spTgt spid="38"/>
                                        </p:tgtEl>
                                      </p:cBhvr>
                                    </p:animEffect>
                                  </p:childTnLst>
                                </p:cTn>
                              </p:par>
                              <p:par>
                                <p:cTn autoRev="1" fill="hold" grpId="1" id="24" nodeType="withEffect" presetClass="emph" presetID="6" presetSubtype="0">
                                  <p:stCondLst>
                                    <p:cond delay="900"/>
                                  </p:stCondLst>
                                  <p:childTnLst>
                                    <p:animScale>
                                      <p:cBhvr>
                                        <p:cTn dur="150" fill="hold" id="25"/>
                                        <p:tgtEl>
                                          <p:spTgt spid="38"/>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37"/>
                                        </p:tgtEl>
                                        <p:attrNameLst>
                                          <p:attrName>style.visibility</p:attrName>
                                        </p:attrNameLst>
                                      </p:cBhvr>
                                      <p:to>
                                        <p:strVal val="visible"/>
                                      </p:to>
                                    </p:set>
                                    <p:anim calcmode="lin" valueType="num">
                                      <p:cBhvr>
                                        <p:cTn dur="300" fill="hold" id="28"/>
                                        <p:tgtEl>
                                          <p:spTgt spid="37"/>
                                        </p:tgtEl>
                                        <p:attrNameLst>
                                          <p:attrName>ppt_w</p:attrName>
                                        </p:attrNameLst>
                                      </p:cBhvr>
                                      <p:tavLst>
                                        <p:tav tm="0">
                                          <p:val>
                                            <p:fltVal val="0"/>
                                          </p:val>
                                        </p:tav>
                                        <p:tav tm="100000">
                                          <p:val>
                                            <p:strVal val="#ppt_w"/>
                                          </p:val>
                                        </p:tav>
                                      </p:tavLst>
                                    </p:anim>
                                    <p:anim calcmode="lin" valueType="num">
                                      <p:cBhvr>
                                        <p:cTn dur="300" fill="hold" id="29"/>
                                        <p:tgtEl>
                                          <p:spTgt spid="37"/>
                                        </p:tgtEl>
                                        <p:attrNameLst>
                                          <p:attrName>ppt_h</p:attrName>
                                        </p:attrNameLst>
                                      </p:cBhvr>
                                      <p:tavLst>
                                        <p:tav tm="0">
                                          <p:val>
                                            <p:fltVal val="0"/>
                                          </p:val>
                                        </p:tav>
                                        <p:tav tm="100000">
                                          <p:val>
                                            <p:strVal val="#ppt_h"/>
                                          </p:val>
                                        </p:tav>
                                      </p:tavLst>
                                    </p:anim>
                                    <p:animEffect filter="fade" transition="in">
                                      <p:cBhvr>
                                        <p:cTn dur="300" id="30"/>
                                        <p:tgtEl>
                                          <p:spTgt spid="37"/>
                                        </p:tgtEl>
                                      </p:cBhvr>
                                    </p:animEffect>
                                  </p:childTnLst>
                                </p:cTn>
                              </p:par>
                              <p:par>
                                <p:cTn autoRev="1" fill="hold" grpId="1" id="31" nodeType="withEffect" presetClass="emph" presetID="6" presetSubtype="0">
                                  <p:stCondLst>
                                    <p:cond delay="1200"/>
                                  </p:stCondLst>
                                  <p:childTnLst>
                                    <p:animScale>
                                      <p:cBhvr>
                                        <p:cTn dur="150" fill="hold" id="32"/>
                                        <p:tgtEl>
                                          <p:spTgt spid="37"/>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41"/>
                                        </p:tgtEl>
                                        <p:attrNameLst>
                                          <p:attrName>style.visibility</p:attrName>
                                        </p:attrNameLst>
                                      </p:cBhvr>
                                      <p:to>
                                        <p:strVal val="visible"/>
                                      </p:to>
                                    </p:set>
                                    <p:anim calcmode="lin" valueType="num">
                                      <p:cBhvr>
                                        <p:cTn dur="300" fill="hold" id="35"/>
                                        <p:tgtEl>
                                          <p:spTgt spid="41"/>
                                        </p:tgtEl>
                                        <p:attrNameLst>
                                          <p:attrName>ppt_w</p:attrName>
                                        </p:attrNameLst>
                                      </p:cBhvr>
                                      <p:tavLst>
                                        <p:tav tm="0">
                                          <p:val>
                                            <p:fltVal val="0"/>
                                          </p:val>
                                        </p:tav>
                                        <p:tav tm="100000">
                                          <p:val>
                                            <p:strVal val="#ppt_w"/>
                                          </p:val>
                                        </p:tav>
                                      </p:tavLst>
                                    </p:anim>
                                    <p:anim calcmode="lin" valueType="num">
                                      <p:cBhvr>
                                        <p:cTn dur="300" fill="hold" id="36"/>
                                        <p:tgtEl>
                                          <p:spTgt spid="41"/>
                                        </p:tgtEl>
                                        <p:attrNameLst>
                                          <p:attrName>ppt_h</p:attrName>
                                        </p:attrNameLst>
                                      </p:cBhvr>
                                      <p:tavLst>
                                        <p:tav tm="0">
                                          <p:val>
                                            <p:fltVal val="0"/>
                                          </p:val>
                                        </p:tav>
                                        <p:tav tm="100000">
                                          <p:val>
                                            <p:strVal val="#ppt_h"/>
                                          </p:val>
                                        </p:tav>
                                      </p:tavLst>
                                    </p:anim>
                                    <p:animEffect filter="fade" transition="in">
                                      <p:cBhvr>
                                        <p:cTn dur="300" id="37"/>
                                        <p:tgtEl>
                                          <p:spTgt spid="41"/>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42"/>
                                        </p:tgtEl>
                                        <p:attrNameLst>
                                          <p:attrName>style.visibility</p:attrName>
                                        </p:attrNameLst>
                                      </p:cBhvr>
                                      <p:to>
                                        <p:strVal val="visible"/>
                                      </p:to>
                                    </p:set>
                                    <p:animEffect filter="wipe(left)" transition="in">
                                      <p:cBhvr>
                                        <p:cTn dur="500" id="40"/>
                                        <p:tgtEl>
                                          <p:spTgt spid="42"/>
                                        </p:tgtEl>
                                      </p:cBhvr>
                                    </p:animEffect>
                                  </p:childTnLst>
                                </p:cTn>
                              </p:par>
                              <p:par>
                                <p:cTn autoRev="1" fill="hold" grpId="1" id="41" nodeType="withEffect" presetClass="emph" presetID="6" presetSubtype="0">
                                  <p:stCondLst>
                                    <p:cond delay="800"/>
                                  </p:stCondLst>
                                  <p:childTnLst>
                                    <p:animScale>
                                      <p:cBhvr>
                                        <p:cTn dur="150" fill="hold" id="42"/>
                                        <p:tgtEl>
                                          <p:spTgt spid="41"/>
                                        </p:tgtEl>
                                      </p:cBhvr>
                                      <p:by x="110000" y="110000"/>
                                    </p:animScale>
                                  </p:childTnLst>
                                </p:cTn>
                              </p:par>
                              <p:par>
                                <p:cTn fill="hold" id="43" nodeType="withEffect" presetClass="entr" presetID="2" presetSubtype="8">
                                  <p:stCondLst>
                                    <p:cond delay="800"/>
                                  </p:stCondLst>
                                  <p:childTnLst>
                                    <p:set>
                                      <p:cBhvr>
                                        <p:cTn dur="1" fill="hold" id="44">
                                          <p:stCondLst>
                                            <p:cond delay="0"/>
                                          </p:stCondLst>
                                        </p:cTn>
                                        <p:tgtEl>
                                          <p:spTgt spid="35862"/>
                                        </p:tgtEl>
                                        <p:attrNameLst>
                                          <p:attrName>style.visibility</p:attrName>
                                        </p:attrNameLst>
                                      </p:cBhvr>
                                      <p:to>
                                        <p:strVal val="visible"/>
                                      </p:to>
                                    </p:set>
                                    <p:anim calcmode="lin" valueType="num">
                                      <p:cBhvr additive="base">
                                        <p:cTn dur="500" fill="hold" id="45"/>
                                        <p:tgtEl>
                                          <p:spTgt spid="35862"/>
                                        </p:tgtEl>
                                        <p:attrNameLst>
                                          <p:attrName>ppt_x</p:attrName>
                                        </p:attrNameLst>
                                      </p:cBhvr>
                                      <p:tavLst>
                                        <p:tav tm="0">
                                          <p:val>
                                            <p:strVal val="0-#ppt_w/2"/>
                                          </p:val>
                                        </p:tav>
                                        <p:tav tm="100000">
                                          <p:val>
                                            <p:strVal val="#ppt_x"/>
                                          </p:val>
                                        </p:tav>
                                      </p:tavLst>
                                    </p:anim>
                                    <p:anim calcmode="lin" valueType="num">
                                      <p:cBhvr additive="base">
                                        <p:cTn dur="500" fill="hold" id="46"/>
                                        <p:tgtEl>
                                          <p:spTgt spid="35862"/>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900"/>
                                  </p:stCondLst>
                                  <p:childTnLst>
                                    <p:set>
                                      <p:cBhvr>
                                        <p:cTn dur="1" fill="hold" id="48">
                                          <p:stCondLst>
                                            <p:cond delay="0"/>
                                          </p:stCondLst>
                                        </p:cTn>
                                        <p:tgtEl>
                                          <p:spTgt spid="35872"/>
                                        </p:tgtEl>
                                        <p:attrNameLst>
                                          <p:attrName>style.visibility</p:attrName>
                                        </p:attrNameLst>
                                      </p:cBhvr>
                                      <p:to>
                                        <p:strVal val="visible"/>
                                      </p:to>
                                    </p:set>
                                    <p:anim calcmode="lin" valueType="num">
                                      <p:cBhvr additive="base">
                                        <p:cTn dur="500" fill="hold" id="49"/>
                                        <p:tgtEl>
                                          <p:spTgt spid="35872"/>
                                        </p:tgtEl>
                                        <p:attrNameLst>
                                          <p:attrName>ppt_x</p:attrName>
                                        </p:attrNameLst>
                                      </p:cBhvr>
                                      <p:tavLst>
                                        <p:tav tm="0">
                                          <p:val>
                                            <p:strVal val="0-#ppt_w/2"/>
                                          </p:val>
                                        </p:tav>
                                        <p:tav tm="100000">
                                          <p:val>
                                            <p:strVal val="#ppt_x"/>
                                          </p:val>
                                        </p:tav>
                                      </p:tavLst>
                                    </p:anim>
                                    <p:anim calcmode="lin" valueType="num">
                                      <p:cBhvr additive="base">
                                        <p:cTn dur="500" fill="hold" id="50"/>
                                        <p:tgtEl>
                                          <p:spTgt spid="35872"/>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8">
                                  <p:stCondLst>
                                    <p:cond delay="1000"/>
                                  </p:stCondLst>
                                  <p:childTnLst>
                                    <p:set>
                                      <p:cBhvr>
                                        <p:cTn dur="1" fill="hold" id="52">
                                          <p:stCondLst>
                                            <p:cond delay="0"/>
                                          </p:stCondLst>
                                        </p:cTn>
                                        <p:tgtEl>
                                          <p:spTgt spid="35873"/>
                                        </p:tgtEl>
                                        <p:attrNameLst>
                                          <p:attrName>style.visibility</p:attrName>
                                        </p:attrNameLst>
                                      </p:cBhvr>
                                      <p:to>
                                        <p:strVal val="visible"/>
                                      </p:to>
                                    </p:set>
                                    <p:anim calcmode="lin" valueType="num">
                                      <p:cBhvr additive="base">
                                        <p:cTn dur="500" fill="hold" id="53"/>
                                        <p:tgtEl>
                                          <p:spTgt spid="35873"/>
                                        </p:tgtEl>
                                        <p:attrNameLst>
                                          <p:attrName>ppt_x</p:attrName>
                                        </p:attrNameLst>
                                      </p:cBhvr>
                                      <p:tavLst>
                                        <p:tav tm="0">
                                          <p:val>
                                            <p:strVal val="0-#ppt_w/2"/>
                                          </p:val>
                                        </p:tav>
                                        <p:tav tm="100000">
                                          <p:val>
                                            <p:strVal val="#ppt_x"/>
                                          </p:val>
                                        </p:tav>
                                      </p:tavLst>
                                    </p:anim>
                                    <p:anim calcmode="lin" valueType="num">
                                      <p:cBhvr additive="base">
                                        <p:cTn dur="500" fill="hold" id="54"/>
                                        <p:tgtEl>
                                          <p:spTgt spid="35873"/>
                                        </p:tgtEl>
                                        <p:attrNameLst>
                                          <p:attrName>ppt_y</p:attrName>
                                        </p:attrNameLst>
                                      </p:cBhvr>
                                      <p:tavLst>
                                        <p:tav tm="0">
                                          <p:val>
                                            <p:strVal val="#ppt_y"/>
                                          </p:val>
                                        </p:tav>
                                        <p:tav tm="100000">
                                          <p:val>
                                            <p:strVal val="#ppt_y"/>
                                          </p:val>
                                        </p:tav>
                                      </p:tavLst>
                                    </p:anim>
                                  </p:childTnLst>
                                </p:cTn>
                              </p:par>
                              <p:par>
                                <p:cTn fill="hold" id="55" nodeType="withEffect" presetClass="entr" presetID="53" presetSubtype="0">
                                  <p:stCondLst>
                                    <p:cond delay="1100"/>
                                  </p:stCondLst>
                                  <p:childTnLst>
                                    <p:set>
                                      <p:cBhvr>
                                        <p:cTn dur="1" fill="hold" id="56">
                                          <p:stCondLst>
                                            <p:cond delay="0"/>
                                          </p:stCondLst>
                                        </p:cTn>
                                        <p:tgtEl>
                                          <p:spTgt spid="35867"/>
                                        </p:tgtEl>
                                        <p:attrNameLst>
                                          <p:attrName>style.visibility</p:attrName>
                                        </p:attrNameLst>
                                      </p:cBhvr>
                                      <p:to>
                                        <p:strVal val="visible"/>
                                      </p:to>
                                    </p:set>
                                    <p:anim calcmode="lin" valueType="num">
                                      <p:cBhvr>
                                        <p:cTn dur="300" fill="hold" id="57"/>
                                        <p:tgtEl>
                                          <p:spTgt spid="35867"/>
                                        </p:tgtEl>
                                        <p:attrNameLst>
                                          <p:attrName>ppt_w</p:attrName>
                                        </p:attrNameLst>
                                      </p:cBhvr>
                                      <p:tavLst>
                                        <p:tav tm="0">
                                          <p:val>
                                            <p:fltVal val="0"/>
                                          </p:val>
                                        </p:tav>
                                        <p:tav tm="100000">
                                          <p:val>
                                            <p:strVal val="#ppt_w"/>
                                          </p:val>
                                        </p:tav>
                                      </p:tavLst>
                                    </p:anim>
                                    <p:anim calcmode="lin" valueType="num">
                                      <p:cBhvr>
                                        <p:cTn dur="300" fill="hold" id="58"/>
                                        <p:tgtEl>
                                          <p:spTgt spid="35867"/>
                                        </p:tgtEl>
                                        <p:attrNameLst>
                                          <p:attrName>ppt_h</p:attrName>
                                        </p:attrNameLst>
                                      </p:cBhvr>
                                      <p:tavLst>
                                        <p:tav tm="0">
                                          <p:val>
                                            <p:fltVal val="0"/>
                                          </p:val>
                                        </p:tav>
                                        <p:tav tm="100000">
                                          <p:val>
                                            <p:strVal val="#ppt_h"/>
                                          </p:val>
                                        </p:tav>
                                      </p:tavLst>
                                    </p:anim>
                                    <p:animEffect filter="fade" transition="in">
                                      <p:cBhvr>
                                        <p:cTn dur="300" id="59"/>
                                        <p:tgtEl>
                                          <p:spTgt spid="35867"/>
                                        </p:tgtEl>
                                      </p:cBhvr>
                                    </p:animEffect>
                                  </p:childTnLst>
                                </p:cTn>
                              </p:par>
                              <p:par>
                                <p:cTn autoRev="1" fill="hold" id="60" nodeType="withEffect" presetClass="emph" presetID="6" presetSubtype="0">
                                  <p:stCondLst>
                                    <p:cond delay="1400"/>
                                  </p:stCondLst>
                                  <p:childTnLst>
                                    <p:animScale>
                                      <p:cBhvr>
                                        <p:cTn dur="150" fill="hold" id="61"/>
                                        <p:tgtEl>
                                          <p:spTgt spid="35867"/>
                                        </p:tgtEl>
                                      </p:cBhvr>
                                      <p:by x="110000" y="110000"/>
                                    </p:animScale>
                                  </p:childTnLst>
                                </p:cTn>
                              </p:par>
                              <p:par>
                                <p:cTn fill="hold" grpId="0" id="62" nodeType="withEffect" presetClass="entr" presetID="2" presetSubtype="1">
                                  <p:stCondLst>
                                    <p:cond delay="1400"/>
                                  </p:stCondLst>
                                  <p:childTnLst>
                                    <p:set>
                                      <p:cBhvr>
                                        <p:cTn dur="1" fill="hold" id="63">
                                          <p:stCondLst>
                                            <p:cond delay="0"/>
                                          </p:stCondLst>
                                        </p:cTn>
                                        <p:tgtEl>
                                          <p:spTgt spid="35861"/>
                                        </p:tgtEl>
                                        <p:attrNameLst>
                                          <p:attrName>style.visibility</p:attrName>
                                        </p:attrNameLst>
                                      </p:cBhvr>
                                      <p:to>
                                        <p:strVal val="visible"/>
                                      </p:to>
                                    </p:set>
                                    <p:anim calcmode="lin" valueType="num">
                                      <p:cBhvr additive="base">
                                        <p:cTn dur="500" fill="hold" id="64"/>
                                        <p:tgtEl>
                                          <p:spTgt spid="35861"/>
                                        </p:tgtEl>
                                        <p:attrNameLst>
                                          <p:attrName>ppt_x</p:attrName>
                                        </p:attrNameLst>
                                      </p:cBhvr>
                                      <p:tavLst>
                                        <p:tav tm="0">
                                          <p:val>
                                            <p:strVal val="#ppt_x"/>
                                          </p:val>
                                        </p:tav>
                                        <p:tav tm="100000">
                                          <p:val>
                                            <p:strVal val="#ppt_x"/>
                                          </p:val>
                                        </p:tav>
                                      </p:tavLst>
                                    </p:anim>
                                    <p:anim calcmode="lin" valueType="num">
                                      <p:cBhvr additive="base">
                                        <p:cTn dur="500" fill="hold" id="65"/>
                                        <p:tgtEl>
                                          <p:spTgt spid="35861"/>
                                        </p:tgtEl>
                                        <p:attrNameLst>
                                          <p:attrName>ppt_y</p:attrName>
                                        </p:attrNameLst>
                                      </p:cBhvr>
                                      <p:tavLst>
                                        <p:tav tm="0">
                                          <p:val>
                                            <p:strVal val="0-#ppt_h/2"/>
                                          </p:val>
                                        </p:tav>
                                        <p:tav tm="100000">
                                          <p:val>
                                            <p:strVal val="#ppt_y"/>
                                          </p:val>
                                        </p:tav>
                                      </p:tavLst>
                                    </p:anim>
                                  </p:childTnLst>
                                </p:cTn>
                              </p:par>
                              <p:par>
                                <p:cTn fill="hold" grpId="0" id="66" nodeType="withEffect" presetClass="entr" presetID="2" presetSubtype="1">
                                  <p:stCondLst>
                                    <p:cond delay="1500"/>
                                  </p:stCondLst>
                                  <p:childTnLst>
                                    <p:set>
                                      <p:cBhvr>
                                        <p:cTn dur="1" fill="hold" id="67">
                                          <p:stCondLst>
                                            <p:cond delay="0"/>
                                          </p:stCondLst>
                                        </p:cTn>
                                        <p:tgtEl>
                                          <p:spTgt spid="35869"/>
                                        </p:tgtEl>
                                        <p:attrNameLst>
                                          <p:attrName>style.visibility</p:attrName>
                                        </p:attrNameLst>
                                      </p:cBhvr>
                                      <p:to>
                                        <p:strVal val="visible"/>
                                      </p:to>
                                    </p:set>
                                    <p:anim calcmode="lin" valueType="num">
                                      <p:cBhvr additive="base">
                                        <p:cTn dur="500" fill="hold" id="68"/>
                                        <p:tgtEl>
                                          <p:spTgt spid="35869"/>
                                        </p:tgtEl>
                                        <p:attrNameLst>
                                          <p:attrName>ppt_x</p:attrName>
                                        </p:attrNameLst>
                                      </p:cBhvr>
                                      <p:tavLst>
                                        <p:tav tm="0">
                                          <p:val>
                                            <p:strVal val="#ppt_x"/>
                                          </p:val>
                                        </p:tav>
                                        <p:tav tm="100000">
                                          <p:val>
                                            <p:strVal val="#ppt_x"/>
                                          </p:val>
                                        </p:tav>
                                      </p:tavLst>
                                    </p:anim>
                                    <p:anim calcmode="lin" valueType="num">
                                      <p:cBhvr additive="base">
                                        <p:cTn dur="500" fill="hold" id="69"/>
                                        <p:tgtEl>
                                          <p:spTgt spid="35869"/>
                                        </p:tgtEl>
                                        <p:attrNameLst>
                                          <p:attrName>ppt_y</p:attrName>
                                        </p:attrNameLst>
                                      </p:cBhvr>
                                      <p:tavLst>
                                        <p:tav tm="0">
                                          <p:val>
                                            <p:strVal val="0-#ppt_h/2"/>
                                          </p:val>
                                        </p:tav>
                                        <p:tav tm="100000">
                                          <p:val>
                                            <p:strVal val="#ppt_y"/>
                                          </p:val>
                                        </p:tav>
                                      </p:tavLst>
                                    </p:anim>
                                  </p:childTnLst>
                                </p:cTn>
                              </p:par>
                              <p:par>
                                <p:cTn fill="hold" grpId="0" id="70" nodeType="withEffect" presetClass="entr" presetID="2" presetSubtype="2">
                                  <p:stCondLst>
                                    <p:cond delay="1600"/>
                                  </p:stCondLst>
                                  <p:childTnLst>
                                    <p:set>
                                      <p:cBhvr>
                                        <p:cTn dur="1" fill="hold" id="71">
                                          <p:stCondLst>
                                            <p:cond delay="0"/>
                                          </p:stCondLst>
                                        </p:cTn>
                                        <p:tgtEl>
                                          <p:spTgt spid="35875"/>
                                        </p:tgtEl>
                                        <p:attrNameLst>
                                          <p:attrName>style.visibility</p:attrName>
                                        </p:attrNameLst>
                                      </p:cBhvr>
                                      <p:to>
                                        <p:strVal val="visible"/>
                                      </p:to>
                                    </p:set>
                                    <p:anim calcmode="lin" valueType="num">
                                      <p:cBhvr additive="base">
                                        <p:cTn dur="500" fill="hold" id="72"/>
                                        <p:tgtEl>
                                          <p:spTgt spid="35875"/>
                                        </p:tgtEl>
                                        <p:attrNameLst>
                                          <p:attrName>ppt_x</p:attrName>
                                        </p:attrNameLst>
                                      </p:cBhvr>
                                      <p:tavLst>
                                        <p:tav tm="0">
                                          <p:val>
                                            <p:strVal val="1+#ppt_w/2"/>
                                          </p:val>
                                        </p:tav>
                                        <p:tav tm="100000">
                                          <p:val>
                                            <p:strVal val="#ppt_x"/>
                                          </p:val>
                                        </p:tav>
                                      </p:tavLst>
                                    </p:anim>
                                    <p:anim calcmode="lin" valueType="num">
                                      <p:cBhvr additive="base">
                                        <p:cTn dur="500" fill="hold" id="73"/>
                                        <p:tgtEl>
                                          <p:spTgt spid="35875"/>
                                        </p:tgtEl>
                                        <p:attrNameLst>
                                          <p:attrName>ppt_y</p:attrName>
                                        </p:attrNameLst>
                                      </p:cBhvr>
                                      <p:tavLst>
                                        <p:tav tm="0">
                                          <p:val>
                                            <p:strVal val="#ppt_y"/>
                                          </p:val>
                                        </p:tav>
                                        <p:tav tm="100000">
                                          <p:val>
                                            <p:strVal val="#ppt_y"/>
                                          </p:val>
                                        </p:tav>
                                      </p:tavLst>
                                    </p:anim>
                                  </p:childTnLst>
                                </p:cTn>
                              </p:par>
                              <p:par>
                                <p:cTn fill="hold" id="74" nodeType="withEffect" presetClass="entr" presetID="53" presetSubtype="0">
                                  <p:stCondLst>
                                    <p:cond delay="1700"/>
                                  </p:stCondLst>
                                  <p:childTnLst>
                                    <p:set>
                                      <p:cBhvr>
                                        <p:cTn dur="1" fill="hold" id="75">
                                          <p:stCondLst>
                                            <p:cond delay="0"/>
                                          </p:stCondLst>
                                        </p:cTn>
                                        <p:tgtEl>
                                          <p:spTgt spid="35865"/>
                                        </p:tgtEl>
                                        <p:attrNameLst>
                                          <p:attrName>style.visibility</p:attrName>
                                        </p:attrNameLst>
                                      </p:cBhvr>
                                      <p:to>
                                        <p:strVal val="visible"/>
                                      </p:to>
                                    </p:set>
                                    <p:anim calcmode="lin" valueType="num">
                                      <p:cBhvr>
                                        <p:cTn dur="300" fill="hold" id="76"/>
                                        <p:tgtEl>
                                          <p:spTgt spid="35865"/>
                                        </p:tgtEl>
                                        <p:attrNameLst>
                                          <p:attrName>ppt_w</p:attrName>
                                        </p:attrNameLst>
                                      </p:cBhvr>
                                      <p:tavLst>
                                        <p:tav tm="0">
                                          <p:val>
                                            <p:fltVal val="0"/>
                                          </p:val>
                                        </p:tav>
                                        <p:tav tm="100000">
                                          <p:val>
                                            <p:strVal val="#ppt_w"/>
                                          </p:val>
                                        </p:tav>
                                      </p:tavLst>
                                    </p:anim>
                                    <p:anim calcmode="lin" valueType="num">
                                      <p:cBhvr>
                                        <p:cTn dur="300" fill="hold" id="77"/>
                                        <p:tgtEl>
                                          <p:spTgt spid="35865"/>
                                        </p:tgtEl>
                                        <p:attrNameLst>
                                          <p:attrName>ppt_h</p:attrName>
                                        </p:attrNameLst>
                                      </p:cBhvr>
                                      <p:tavLst>
                                        <p:tav tm="0">
                                          <p:val>
                                            <p:fltVal val="0"/>
                                          </p:val>
                                        </p:tav>
                                        <p:tav tm="100000">
                                          <p:val>
                                            <p:strVal val="#ppt_h"/>
                                          </p:val>
                                        </p:tav>
                                      </p:tavLst>
                                    </p:anim>
                                    <p:animEffect filter="fade" transition="in">
                                      <p:cBhvr>
                                        <p:cTn dur="300" id="78"/>
                                        <p:tgtEl>
                                          <p:spTgt spid="35865"/>
                                        </p:tgtEl>
                                      </p:cBhvr>
                                    </p:animEffect>
                                  </p:childTnLst>
                                </p:cTn>
                              </p:par>
                              <p:par>
                                <p:cTn autoRev="1" fill="hold" id="79" nodeType="withEffect" presetClass="emph" presetID="6" presetSubtype="0">
                                  <p:stCondLst>
                                    <p:cond delay="2000"/>
                                  </p:stCondLst>
                                  <p:childTnLst>
                                    <p:animScale>
                                      <p:cBhvr>
                                        <p:cTn dur="150" fill="hold" id="80"/>
                                        <p:tgtEl>
                                          <p:spTgt spid="35865"/>
                                        </p:tgtEl>
                                      </p:cBhvr>
                                      <p:by x="110000" y="110000"/>
                                    </p:animScale>
                                  </p:childTnLst>
                                </p:cTn>
                              </p:par>
                              <p:par>
                                <p:cTn fill="hold" id="81" nodeType="withEffect" presetClass="entr" presetID="2" presetSubtype="4">
                                  <p:stCondLst>
                                    <p:cond delay="2000"/>
                                  </p:stCondLst>
                                  <p:childTnLst>
                                    <p:set>
                                      <p:cBhvr>
                                        <p:cTn dur="1" fill="hold" id="82">
                                          <p:stCondLst>
                                            <p:cond delay="0"/>
                                          </p:stCondLst>
                                        </p:cTn>
                                        <p:tgtEl>
                                          <p:spTgt spid="35863"/>
                                        </p:tgtEl>
                                        <p:attrNameLst>
                                          <p:attrName>style.visibility</p:attrName>
                                        </p:attrNameLst>
                                      </p:cBhvr>
                                      <p:to>
                                        <p:strVal val="visible"/>
                                      </p:to>
                                    </p:set>
                                    <p:anim calcmode="lin" valueType="num">
                                      <p:cBhvr additive="base">
                                        <p:cTn dur="500" fill="hold" id="83"/>
                                        <p:tgtEl>
                                          <p:spTgt spid="35863"/>
                                        </p:tgtEl>
                                        <p:attrNameLst>
                                          <p:attrName>ppt_x</p:attrName>
                                        </p:attrNameLst>
                                      </p:cBhvr>
                                      <p:tavLst>
                                        <p:tav tm="0">
                                          <p:val>
                                            <p:strVal val="#ppt_x"/>
                                          </p:val>
                                        </p:tav>
                                        <p:tav tm="100000">
                                          <p:val>
                                            <p:strVal val="#ppt_x"/>
                                          </p:val>
                                        </p:tav>
                                      </p:tavLst>
                                    </p:anim>
                                    <p:anim calcmode="lin" valueType="num">
                                      <p:cBhvr additive="base">
                                        <p:cTn dur="500" fill="hold" id="84"/>
                                        <p:tgtEl>
                                          <p:spTgt spid="35863"/>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2100"/>
                                  </p:stCondLst>
                                  <p:childTnLst>
                                    <p:set>
                                      <p:cBhvr>
                                        <p:cTn dur="1" fill="hold" id="86">
                                          <p:stCondLst>
                                            <p:cond delay="0"/>
                                          </p:stCondLst>
                                        </p:cTn>
                                        <p:tgtEl>
                                          <p:spTgt spid="35871"/>
                                        </p:tgtEl>
                                        <p:attrNameLst>
                                          <p:attrName>style.visibility</p:attrName>
                                        </p:attrNameLst>
                                      </p:cBhvr>
                                      <p:to>
                                        <p:strVal val="visible"/>
                                      </p:to>
                                    </p:set>
                                    <p:anim calcmode="lin" valueType="num">
                                      <p:cBhvr additive="base">
                                        <p:cTn dur="500" fill="hold" id="87"/>
                                        <p:tgtEl>
                                          <p:spTgt spid="35871"/>
                                        </p:tgtEl>
                                        <p:attrNameLst>
                                          <p:attrName>ppt_x</p:attrName>
                                        </p:attrNameLst>
                                      </p:cBhvr>
                                      <p:tavLst>
                                        <p:tav tm="0">
                                          <p:val>
                                            <p:strVal val="#ppt_x"/>
                                          </p:val>
                                        </p:tav>
                                        <p:tav tm="100000">
                                          <p:val>
                                            <p:strVal val="#ppt_x"/>
                                          </p:val>
                                        </p:tav>
                                      </p:tavLst>
                                    </p:anim>
                                    <p:anim calcmode="lin" valueType="num">
                                      <p:cBhvr additive="base">
                                        <p:cTn dur="500" fill="hold" id="88"/>
                                        <p:tgtEl>
                                          <p:spTgt spid="35871"/>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8">
                                  <p:stCondLst>
                                    <p:cond delay="2200"/>
                                  </p:stCondLst>
                                  <p:childTnLst>
                                    <p:set>
                                      <p:cBhvr>
                                        <p:cTn dur="1" fill="hold" id="90">
                                          <p:stCondLst>
                                            <p:cond delay="0"/>
                                          </p:stCondLst>
                                        </p:cTn>
                                        <p:tgtEl>
                                          <p:spTgt spid="35874"/>
                                        </p:tgtEl>
                                        <p:attrNameLst>
                                          <p:attrName>style.visibility</p:attrName>
                                        </p:attrNameLst>
                                      </p:cBhvr>
                                      <p:to>
                                        <p:strVal val="visible"/>
                                      </p:to>
                                    </p:set>
                                    <p:anim calcmode="lin" valueType="num">
                                      <p:cBhvr additive="base">
                                        <p:cTn dur="500" fill="hold" id="91"/>
                                        <p:tgtEl>
                                          <p:spTgt spid="35874"/>
                                        </p:tgtEl>
                                        <p:attrNameLst>
                                          <p:attrName>ppt_x</p:attrName>
                                        </p:attrNameLst>
                                      </p:cBhvr>
                                      <p:tavLst>
                                        <p:tav tm="0">
                                          <p:val>
                                            <p:strVal val="0-#ppt_w/2"/>
                                          </p:val>
                                        </p:tav>
                                        <p:tav tm="100000">
                                          <p:val>
                                            <p:strVal val="#ppt_x"/>
                                          </p:val>
                                        </p:tav>
                                      </p:tavLst>
                                    </p:anim>
                                    <p:anim calcmode="lin" valueType="num">
                                      <p:cBhvr additive="base">
                                        <p:cTn dur="500" fill="hold" id="92"/>
                                        <p:tgtEl>
                                          <p:spTgt spid="35874"/>
                                        </p:tgtEl>
                                        <p:attrNameLst>
                                          <p:attrName>ppt_y</p:attrName>
                                        </p:attrNameLst>
                                      </p:cBhvr>
                                      <p:tavLst>
                                        <p:tav tm="0">
                                          <p:val>
                                            <p:strVal val="#ppt_y"/>
                                          </p:val>
                                        </p:tav>
                                        <p:tav tm="100000">
                                          <p:val>
                                            <p:strVal val="#ppt_y"/>
                                          </p:val>
                                        </p:tav>
                                      </p:tavLst>
                                    </p:anim>
                                  </p:childTnLst>
                                </p:cTn>
                              </p:par>
                              <p:par>
                                <p:cTn fill="hold" id="93" nodeType="withEffect" presetClass="entr" presetID="53" presetSubtype="0">
                                  <p:stCondLst>
                                    <p:cond delay="2300"/>
                                  </p:stCondLst>
                                  <p:childTnLst>
                                    <p:set>
                                      <p:cBhvr>
                                        <p:cTn dur="1" fill="hold" id="94">
                                          <p:stCondLst>
                                            <p:cond delay="0"/>
                                          </p:stCondLst>
                                        </p:cTn>
                                        <p:tgtEl>
                                          <p:spTgt spid="35866"/>
                                        </p:tgtEl>
                                        <p:attrNameLst>
                                          <p:attrName>style.visibility</p:attrName>
                                        </p:attrNameLst>
                                      </p:cBhvr>
                                      <p:to>
                                        <p:strVal val="visible"/>
                                      </p:to>
                                    </p:set>
                                    <p:anim calcmode="lin" valueType="num">
                                      <p:cBhvr>
                                        <p:cTn dur="300" fill="hold" id="95"/>
                                        <p:tgtEl>
                                          <p:spTgt spid="35866"/>
                                        </p:tgtEl>
                                        <p:attrNameLst>
                                          <p:attrName>ppt_w</p:attrName>
                                        </p:attrNameLst>
                                      </p:cBhvr>
                                      <p:tavLst>
                                        <p:tav tm="0">
                                          <p:val>
                                            <p:fltVal val="0"/>
                                          </p:val>
                                        </p:tav>
                                        <p:tav tm="100000">
                                          <p:val>
                                            <p:strVal val="#ppt_w"/>
                                          </p:val>
                                        </p:tav>
                                      </p:tavLst>
                                    </p:anim>
                                    <p:anim calcmode="lin" valueType="num">
                                      <p:cBhvr>
                                        <p:cTn dur="300" fill="hold" id="96"/>
                                        <p:tgtEl>
                                          <p:spTgt spid="35866"/>
                                        </p:tgtEl>
                                        <p:attrNameLst>
                                          <p:attrName>ppt_h</p:attrName>
                                        </p:attrNameLst>
                                      </p:cBhvr>
                                      <p:tavLst>
                                        <p:tav tm="0">
                                          <p:val>
                                            <p:fltVal val="0"/>
                                          </p:val>
                                        </p:tav>
                                        <p:tav tm="100000">
                                          <p:val>
                                            <p:strVal val="#ppt_h"/>
                                          </p:val>
                                        </p:tav>
                                      </p:tavLst>
                                    </p:anim>
                                    <p:animEffect filter="fade" transition="in">
                                      <p:cBhvr>
                                        <p:cTn dur="300" id="97"/>
                                        <p:tgtEl>
                                          <p:spTgt spid="35866"/>
                                        </p:tgtEl>
                                      </p:cBhvr>
                                    </p:animEffect>
                                  </p:childTnLst>
                                </p:cTn>
                              </p:par>
                              <p:par>
                                <p:cTn autoRev="1" fill="hold" id="98" nodeType="withEffect" presetClass="emph" presetID="6" presetSubtype="0">
                                  <p:stCondLst>
                                    <p:cond delay="2600"/>
                                  </p:stCondLst>
                                  <p:childTnLst>
                                    <p:animScale>
                                      <p:cBhvr>
                                        <p:cTn dur="150" fill="hold" id="99"/>
                                        <p:tgtEl>
                                          <p:spTgt spid="35866"/>
                                        </p:tgtEl>
                                      </p:cBhvr>
                                      <p:by x="110000" y="110000"/>
                                    </p:animScale>
                                  </p:childTnLst>
                                </p:cTn>
                              </p:par>
                              <p:par>
                                <p:cTn fill="hold" id="100" nodeType="withEffect" presetClass="entr" presetID="2" presetSubtype="2">
                                  <p:stCondLst>
                                    <p:cond delay="2600"/>
                                  </p:stCondLst>
                                  <p:childTnLst>
                                    <p:set>
                                      <p:cBhvr>
                                        <p:cTn dur="1" fill="hold" id="101">
                                          <p:stCondLst>
                                            <p:cond delay="0"/>
                                          </p:stCondLst>
                                        </p:cTn>
                                        <p:tgtEl>
                                          <p:spTgt spid="35864"/>
                                        </p:tgtEl>
                                        <p:attrNameLst>
                                          <p:attrName>style.visibility</p:attrName>
                                        </p:attrNameLst>
                                      </p:cBhvr>
                                      <p:to>
                                        <p:strVal val="visible"/>
                                      </p:to>
                                    </p:set>
                                    <p:anim calcmode="lin" valueType="num">
                                      <p:cBhvr additive="base">
                                        <p:cTn dur="500" fill="hold" id="102"/>
                                        <p:tgtEl>
                                          <p:spTgt spid="35864"/>
                                        </p:tgtEl>
                                        <p:attrNameLst>
                                          <p:attrName>ppt_x</p:attrName>
                                        </p:attrNameLst>
                                      </p:cBhvr>
                                      <p:tavLst>
                                        <p:tav tm="0">
                                          <p:val>
                                            <p:strVal val="1+#ppt_w/2"/>
                                          </p:val>
                                        </p:tav>
                                        <p:tav tm="100000">
                                          <p:val>
                                            <p:strVal val="#ppt_x"/>
                                          </p:val>
                                        </p:tav>
                                      </p:tavLst>
                                    </p:anim>
                                    <p:anim calcmode="lin" valueType="num">
                                      <p:cBhvr additive="base">
                                        <p:cTn dur="500" fill="hold" id="103"/>
                                        <p:tgtEl>
                                          <p:spTgt spid="35864"/>
                                        </p:tgtEl>
                                        <p:attrNameLst>
                                          <p:attrName>ppt_y</p:attrName>
                                        </p:attrNameLst>
                                      </p:cBhvr>
                                      <p:tavLst>
                                        <p:tav tm="0">
                                          <p:val>
                                            <p:strVal val="#ppt_y"/>
                                          </p:val>
                                        </p:tav>
                                        <p:tav tm="100000">
                                          <p:val>
                                            <p:strVal val="#ppt_y"/>
                                          </p:val>
                                        </p:tav>
                                      </p:tavLst>
                                    </p:anim>
                                  </p:childTnLst>
                                </p:cTn>
                              </p:par>
                              <p:par>
                                <p:cTn fill="hold" grpId="0" id="104" nodeType="withEffect" presetClass="entr" presetID="2" presetSubtype="2">
                                  <p:stCondLst>
                                    <p:cond delay="2700"/>
                                  </p:stCondLst>
                                  <p:childTnLst>
                                    <p:set>
                                      <p:cBhvr>
                                        <p:cTn dur="1" fill="hold" id="105">
                                          <p:stCondLst>
                                            <p:cond delay="0"/>
                                          </p:stCondLst>
                                        </p:cTn>
                                        <p:tgtEl>
                                          <p:spTgt spid="35870"/>
                                        </p:tgtEl>
                                        <p:attrNameLst>
                                          <p:attrName>style.visibility</p:attrName>
                                        </p:attrNameLst>
                                      </p:cBhvr>
                                      <p:to>
                                        <p:strVal val="visible"/>
                                      </p:to>
                                    </p:set>
                                    <p:anim calcmode="lin" valueType="num">
                                      <p:cBhvr additive="base">
                                        <p:cTn dur="500" fill="hold" id="106"/>
                                        <p:tgtEl>
                                          <p:spTgt spid="35870"/>
                                        </p:tgtEl>
                                        <p:attrNameLst>
                                          <p:attrName>ppt_x</p:attrName>
                                        </p:attrNameLst>
                                      </p:cBhvr>
                                      <p:tavLst>
                                        <p:tav tm="0">
                                          <p:val>
                                            <p:strVal val="1+#ppt_w/2"/>
                                          </p:val>
                                        </p:tav>
                                        <p:tav tm="100000">
                                          <p:val>
                                            <p:strVal val="#ppt_x"/>
                                          </p:val>
                                        </p:tav>
                                      </p:tavLst>
                                    </p:anim>
                                    <p:anim calcmode="lin" valueType="num">
                                      <p:cBhvr additive="base">
                                        <p:cTn dur="500" fill="hold" id="107"/>
                                        <p:tgtEl>
                                          <p:spTgt spid="35870"/>
                                        </p:tgtEl>
                                        <p:attrNameLst>
                                          <p:attrName>ppt_y</p:attrName>
                                        </p:attrNameLst>
                                      </p:cBhvr>
                                      <p:tavLst>
                                        <p:tav tm="0">
                                          <p:val>
                                            <p:strVal val="#ppt_y"/>
                                          </p:val>
                                        </p:tav>
                                        <p:tav tm="100000">
                                          <p:val>
                                            <p:strVal val="#ppt_y"/>
                                          </p:val>
                                        </p:tav>
                                      </p:tavLst>
                                    </p:anim>
                                  </p:childTnLst>
                                </p:cTn>
                              </p:par>
                              <p:par>
                                <p:cTn fill="hold" grpId="0" id="108" nodeType="withEffect" presetClass="entr" presetID="2" presetSubtype="2">
                                  <p:stCondLst>
                                    <p:cond delay="2800"/>
                                  </p:stCondLst>
                                  <p:childTnLst>
                                    <p:set>
                                      <p:cBhvr>
                                        <p:cTn dur="1" fill="hold" id="109">
                                          <p:stCondLst>
                                            <p:cond delay="0"/>
                                          </p:stCondLst>
                                        </p:cTn>
                                        <p:tgtEl>
                                          <p:spTgt spid="35876"/>
                                        </p:tgtEl>
                                        <p:attrNameLst>
                                          <p:attrName>style.visibility</p:attrName>
                                        </p:attrNameLst>
                                      </p:cBhvr>
                                      <p:to>
                                        <p:strVal val="visible"/>
                                      </p:to>
                                    </p:set>
                                    <p:anim calcmode="lin" valueType="num">
                                      <p:cBhvr additive="base">
                                        <p:cTn dur="500" fill="hold" id="110"/>
                                        <p:tgtEl>
                                          <p:spTgt spid="35876"/>
                                        </p:tgtEl>
                                        <p:attrNameLst>
                                          <p:attrName>ppt_x</p:attrName>
                                        </p:attrNameLst>
                                      </p:cBhvr>
                                      <p:tavLst>
                                        <p:tav tm="0">
                                          <p:val>
                                            <p:strVal val="1+#ppt_w/2"/>
                                          </p:val>
                                        </p:tav>
                                        <p:tav tm="100000">
                                          <p:val>
                                            <p:strVal val="#ppt_x"/>
                                          </p:val>
                                        </p:tav>
                                      </p:tavLst>
                                    </p:anim>
                                    <p:anim calcmode="lin" valueType="num">
                                      <p:cBhvr additive="base">
                                        <p:cTn dur="500" fill="hold" id="111"/>
                                        <p:tgtEl>
                                          <p:spTgt spid="35876"/>
                                        </p:tgtEl>
                                        <p:attrNameLst>
                                          <p:attrName>ppt_y</p:attrName>
                                        </p:attrNameLst>
                                      </p:cBhvr>
                                      <p:tavLst>
                                        <p:tav tm="0">
                                          <p:val>
                                            <p:strVal val="#ppt_y"/>
                                          </p:val>
                                        </p:tav>
                                        <p:tav tm="100000">
                                          <p:val>
                                            <p:strVal val="#ppt_y"/>
                                          </p:val>
                                        </p:tav>
                                      </p:tavLst>
                                    </p:anim>
                                  </p:childTnLst>
                                </p:cTn>
                              </p:par>
                              <p:par>
                                <p:cTn fill="hold" id="112" nodeType="withEffect" presetClass="entr" presetID="53" presetSubtype="0">
                                  <p:stCondLst>
                                    <p:cond delay="2900"/>
                                  </p:stCondLst>
                                  <p:childTnLst>
                                    <p:set>
                                      <p:cBhvr>
                                        <p:cTn dur="1" fill="hold" id="113">
                                          <p:stCondLst>
                                            <p:cond delay="0"/>
                                          </p:stCondLst>
                                        </p:cTn>
                                        <p:tgtEl>
                                          <p:spTgt spid="35868"/>
                                        </p:tgtEl>
                                        <p:attrNameLst>
                                          <p:attrName>style.visibility</p:attrName>
                                        </p:attrNameLst>
                                      </p:cBhvr>
                                      <p:to>
                                        <p:strVal val="visible"/>
                                      </p:to>
                                    </p:set>
                                    <p:anim calcmode="lin" valueType="num">
                                      <p:cBhvr>
                                        <p:cTn dur="300" fill="hold" id="114"/>
                                        <p:tgtEl>
                                          <p:spTgt spid="35868"/>
                                        </p:tgtEl>
                                        <p:attrNameLst>
                                          <p:attrName>ppt_w</p:attrName>
                                        </p:attrNameLst>
                                      </p:cBhvr>
                                      <p:tavLst>
                                        <p:tav tm="0">
                                          <p:val>
                                            <p:fltVal val="0"/>
                                          </p:val>
                                        </p:tav>
                                        <p:tav tm="100000">
                                          <p:val>
                                            <p:strVal val="#ppt_w"/>
                                          </p:val>
                                        </p:tav>
                                      </p:tavLst>
                                    </p:anim>
                                    <p:anim calcmode="lin" valueType="num">
                                      <p:cBhvr>
                                        <p:cTn dur="300" fill="hold" id="115"/>
                                        <p:tgtEl>
                                          <p:spTgt spid="35868"/>
                                        </p:tgtEl>
                                        <p:attrNameLst>
                                          <p:attrName>ppt_h</p:attrName>
                                        </p:attrNameLst>
                                      </p:cBhvr>
                                      <p:tavLst>
                                        <p:tav tm="0">
                                          <p:val>
                                            <p:fltVal val="0"/>
                                          </p:val>
                                        </p:tav>
                                        <p:tav tm="100000">
                                          <p:val>
                                            <p:strVal val="#ppt_h"/>
                                          </p:val>
                                        </p:tav>
                                      </p:tavLst>
                                    </p:anim>
                                    <p:animEffect filter="fade" transition="in">
                                      <p:cBhvr>
                                        <p:cTn dur="300" id="116"/>
                                        <p:tgtEl>
                                          <p:spTgt spid="35868"/>
                                        </p:tgtEl>
                                      </p:cBhvr>
                                    </p:animEffect>
                                  </p:childTnLst>
                                </p:cTn>
                              </p:par>
                              <p:par>
                                <p:cTn autoRev="1" fill="hold" id="117" nodeType="withEffect" presetClass="emph" presetID="6" presetSubtype="0">
                                  <p:stCondLst>
                                    <p:cond delay="3200"/>
                                  </p:stCondLst>
                                  <p:childTnLst>
                                    <p:animScale>
                                      <p:cBhvr>
                                        <p:cTn dur="150" fill="hold" id="118"/>
                                        <p:tgtEl>
                                          <p:spTgt spid="35868"/>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61"/>
      <p:bldP grpId="0" spid="35869"/>
      <p:bldP grpId="0" spid="35870"/>
      <p:bldP grpId="0" spid="35871"/>
      <p:bldP grpId="0" spid="35872"/>
      <p:bldP grpId="0" spid="35873"/>
      <p:bldP grpId="0" spid="35874"/>
      <p:bldP grpId="0" spid="35875"/>
      <p:bldP grpId="0" spid="35876"/>
      <p:bldP grpId="0" spid="37"/>
      <p:bldP grpId="1" spid="37"/>
      <p:bldP grpId="0" spid="38"/>
      <p:bldP grpId="1" spid="38"/>
      <p:bldP grpId="0" spid="39"/>
      <p:bldP grpId="1" spid="39"/>
      <p:bldP grpId="0" spid="40"/>
      <p:bldP grpId="1" spid="40"/>
      <p:bldP grpId="0" spid="41"/>
      <p:bldP grpId="1" spid="41"/>
      <p:bldP grpId="0" spid="4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575050" y="1333500"/>
            <a:ext cx="1895475" cy="3073400"/>
            <a:chOff x="3575050" y="1334056"/>
            <a:chExt cx="1895475" cy="3073400"/>
          </a:xfrm>
        </p:grpSpPr>
        <p:sp>
          <p:nvSpPr>
            <p:cNvPr id="15381" name="Freeform 21"/>
            <p:cNvSpPr/>
            <p:nvPr/>
          </p:nvSpPr>
          <p:spPr bwMode="auto">
            <a:xfrm>
              <a:off x="4586288" y="2523094"/>
              <a:ext cx="539750" cy="790575"/>
            </a:xfrm>
            <a:custGeom>
              <a:gdLst>
                <a:gd fmla="*/ 293 w 434" name="T0"/>
                <a:gd fmla="*/ 94 h 635" name="T1"/>
                <a:gd fmla="*/ 334 w 434" name="T2"/>
                <a:gd fmla="*/ 80 h 635" name="T3"/>
                <a:gd fmla="*/ 401 w 434" name="T4"/>
                <a:gd fmla="*/ 118 h 635" name="T5"/>
                <a:gd fmla="*/ 434 w 434" name="T6"/>
                <a:gd fmla="*/ 118 h 635" name="T7"/>
                <a:gd fmla="*/ 434 w 434" name="T8"/>
                <a:gd fmla="*/ 0 h 635" name="T9"/>
                <a:gd fmla="*/ 0 w 434" name="T10"/>
                <a:gd fmla="*/ 0 h 635" name="T11"/>
                <a:gd fmla="*/ 0 w 434" name="T12"/>
                <a:gd fmla="*/ 463 h 635" name="T13"/>
                <a:gd fmla="*/ 158 w 434" name="T14"/>
                <a:gd fmla="*/ 463 h 635" name="T15"/>
                <a:gd fmla="*/ 169 w 434" name="T16"/>
                <a:gd fmla="*/ 474 h 635" name="T17"/>
                <a:gd fmla="*/ 169 w 434" name="T18"/>
                <a:gd fmla="*/ 528 h 635" name="T19"/>
                <a:gd fmla="*/ 165 w 434" name="T20"/>
                <a:gd fmla="*/ 537 h 635" name="T21"/>
                <a:gd fmla="*/ 129 w 434" name="T22"/>
                <a:gd fmla="*/ 586 h 635" name="T23"/>
                <a:gd fmla="*/ 141 w 434" name="T24"/>
                <a:gd fmla="*/ 619 h 635" name="T25"/>
                <a:gd fmla="*/ 184 w 434" name="T26"/>
                <a:gd fmla="*/ 635 h 635" name="T27"/>
                <a:gd fmla="*/ 251 w 434" name="T28"/>
                <a:gd fmla="*/ 594 h 635" name="T29"/>
                <a:gd fmla="*/ 210 w 434" name="T30"/>
                <a:gd fmla="*/ 533 h 635" name="T31"/>
                <a:gd fmla="*/ 204 w 434" name="T32"/>
                <a:gd fmla="*/ 524 h 635" name="T33"/>
                <a:gd fmla="*/ 204 w 434" name="T34"/>
                <a:gd fmla="*/ 471 h 635" name="T35"/>
                <a:gd fmla="*/ 215 w 434" name="T36"/>
                <a:gd fmla="*/ 460 h 635" name="T37"/>
                <a:gd fmla="*/ 434 w 434" name="T38"/>
                <a:gd fmla="*/ 460 h 635" name="T39"/>
                <a:gd fmla="*/ 434 w 434" name="T40"/>
                <a:gd fmla="*/ 199 h 635" name="T41"/>
                <a:gd fmla="*/ 410 w 434" name="T42"/>
                <a:gd fmla="*/ 199 h 635" name="T43"/>
                <a:gd fmla="*/ 338 w 434" name="T44"/>
                <a:gd fmla="*/ 243 h 635" name="T45"/>
                <a:gd fmla="*/ 270 w 434" name="T46"/>
                <a:gd fmla="*/ 161 h 635" name="T47"/>
                <a:gd fmla="*/ 293 w 434" name="T48"/>
                <a:gd fmla="*/ 94 h 63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35" w="433">
                  <a:moveTo>
                    <a:pt x="293" y="94"/>
                  </a:moveTo>
                  <a:cubicBezTo>
                    <a:pt x="304" y="84"/>
                    <a:pt x="318" y="79"/>
                    <a:pt x="334" y="80"/>
                  </a:cubicBezTo>
                  <a:cubicBezTo>
                    <a:pt x="360" y="81"/>
                    <a:pt x="391" y="108"/>
                    <a:pt x="401" y="118"/>
                  </a:cubicBezTo>
                  <a:cubicBezTo>
                    <a:pt x="434" y="118"/>
                    <a:pt x="434" y="118"/>
                    <a:pt x="434" y="118"/>
                  </a:cubicBezTo>
                  <a:cubicBezTo>
                    <a:pt x="434" y="0"/>
                    <a:pt x="434" y="0"/>
                    <a:pt x="434"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4" y="635"/>
                  </a:cubicBezTo>
                  <a:cubicBezTo>
                    <a:pt x="207" y="635"/>
                    <a:pt x="248" y="630"/>
                    <a:pt x="251"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4" y="460"/>
                    <a:pt x="434" y="460"/>
                    <a:pt x="434" y="460"/>
                  </a:cubicBezTo>
                  <a:cubicBezTo>
                    <a:pt x="434" y="199"/>
                    <a:pt x="434" y="199"/>
                    <a:pt x="434"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rgbClr val="EA5514"/>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82" name="Freeform 22"/>
            <p:cNvSpPr/>
            <p:nvPr/>
          </p:nvSpPr>
          <p:spPr bwMode="auto">
            <a:xfrm>
              <a:off x="4017963" y="2523094"/>
              <a:ext cx="541337" cy="576262"/>
            </a:xfrm>
            <a:custGeom>
              <a:gdLst>
                <a:gd fmla="*/ 434 w 434" name="T0"/>
                <a:gd fmla="*/ 0 h 463" name="T1"/>
                <a:gd fmla="*/ 1 w 434" name="T2"/>
                <a:gd fmla="*/ 0 h 463" name="T3"/>
                <a:gd fmla="*/ 1 w 434" name="T4"/>
                <a:gd fmla="*/ 113 h 463" name="T5"/>
                <a:gd fmla="*/ 31 w 434" name="T6"/>
                <a:gd fmla="*/ 113 h 463" name="T7"/>
                <a:gd fmla="*/ 103 w 434" name="T8"/>
                <a:gd fmla="*/ 70 h 463" name="T9"/>
                <a:gd fmla="*/ 165 w 434" name="T10"/>
                <a:gd fmla="*/ 154 h 463" name="T11"/>
                <a:gd fmla="*/ 145 w 434" name="T12"/>
                <a:gd fmla="*/ 219 h 463" name="T13"/>
                <a:gd fmla="*/ 100 w 434" name="T14"/>
                <a:gd fmla="*/ 234 h 463" name="T15"/>
                <a:gd fmla="*/ 33 w 434" name="T16"/>
                <a:gd fmla="*/ 192 h 463" name="T17"/>
                <a:gd fmla="*/ 0 w 434" name="T18"/>
                <a:gd fmla="*/ 192 h 463" name="T19"/>
                <a:gd fmla="*/ 0 w 434" name="T20"/>
                <a:gd fmla="*/ 442 h 463" name="T21"/>
                <a:gd fmla="*/ 8 w 434" name="T22"/>
                <a:gd fmla="*/ 463 h 463" name="T23"/>
                <a:gd fmla="*/ 434 w 434" name="T24"/>
                <a:gd fmla="*/ 463 h 463" name="T25"/>
                <a:gd fmla="*/ 434 w 434" name="T26"/>
                <a:gd fmla="*/ 0 h 46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2" w="433">
                  <a:moveTo>
                    <a:pt x="434" y="0"/>
                  </a:moveTo>
                  <a:cubicBezTo>
                    <a:pt x="1" y="0"/>
                    <a:pt x="1" y="0"/>
                    <a:pt x="1" y="0"/>
                  </a:cubicBezTo>
                  <a:cubicBezTo>
                    <a:pt x="1" y="113"/>
                    <a:pt x="1" y="113"/>
                    <a:pt x="1" y="113"/>
                  </a:cubicBezTo>
                  <a:cubicBezTo>
                    <a:pt x="31" y="113"/>
                    <a:pt x="31" y="113"/>
                    <a:pt x="31" y="113"/>
                  </a:cubicBezTo>
                  <a:cubicBezTo>
                    <a:pt x="39" y="99"/>
                    <a:pt x="60" y="69"/>
                    <a:pt x="103" y="70"/>
                  </a:cubicBezTo>
                  <a:cubicBezTo>
                    <a:pt x="165" y="72"/>
                    <a:pt x="165" y="134"/>
                    <a:pt x="165" y="154"/>
                  </a:cubicBezTo>
                  <a:cubicBezTo>
                    <a:pt x="165" y="184"/>
                    <a:pt x="158" y="205"/>
                    <a:pt x="145" y="219"/>
                  </a:cubicBezTo>
                  <a:cubicBezTo>
                    <a:pt x="133" y="229"/>
                    <a:pt x="118" y="234"/>
                    <a:pt x="100" y="234"/>
                  </a:cubicBezTo>
                  <a:cubicBezTo>
                    <a:pt x="62" y="233"/>
                    <a:pt x="42" y="209"/>
                    <a:pt x="33" y="192"/>
                  </a:cubicBezTo>
                  <a:cubicBezTo>
                    <a:pt x="0" y="192"/>
                    <a:pt x="0" y="192"/>
                    <a:pt x="0" y="192"/>
                  </a:cubicBezTo>
                  <a:cubicBezTo>
                    <a:pt x="0" y="442"/>
                    <a:pt x="0" y="442"/>
                    <a:pt x="0" y="442"/>
                  </a:cubicBezTo>
                  <a:cubicBezTo>
                    <a:pt x="3" y="449"/>
                    <a:pt x="6" y="456"/>
                    <a:pt x="8" y="463"/>
                  </a:cubicBezTo>
                  <a:cubicBezTo>
                    <a:pt x="434" y="463"/>
                    <a:pt x="434" y="463"/>
                    <a:pt x="434" y="463"/>
                  </a:cubicBezTo>
                  <a:lnTo>
                    <a:pt x="434" y="0"/>
                  </a:lnTo>
                  <a:close/>
                </a:path>
              </a:pathLst>
            </a:custGeom>
            <a:solidFill>
              <a:srgbClr val="98D2E3"/>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83" name="Freeform 23"/>
            <p:cNvSpPr/>
            <p:nvPr/>
          </p:nvSpPr>
          <p:spPr bwMode="auto">
            <a:xfrm>
              <a:off x="4019550" y="1334056"/>
              <a:ext cx="1385888" cy="768350"/>
            </a:xfrm>
            <a:custGeom>
              <a:gdLst>
                <a:gd fmla="*/ 0 w 1114" name="T0"/>
                <a:gd fmla="*/ 445 h 616" name="T1"/>
                <a:gd fmla="*/ 186 w 1114" name="T2"/>
                <a:gd fmla="*/ 445 h 616" name="T3"/>
                <a:gd fmla="*/ 198 w 1114" name="T4"/>
                <a:gd fmla="*/ 456 h 616" name="T5"/>
                <a:gd fmla="*/ 198 w 1114" name="T6"/>
                <a:gd fmla="*/ 511 h 616" name="T7"/>
                <a:gd fmla="*/ 193 w 1114" name="T8"/>
                <a:gd fmla="*/ 521 h 616" name="T9"/>
                <a:gd fmla="*/ 161 w 1114" name="T10"/>
                <a:gd fmla="*/ 565 h 616" name="T11"/>
                <a:gd fmla="*/ 214 w 1114" name="T12"/>
                <a:gd fmla="*/ 616 h 616" name="T13"/>
                <a:gd fmla="*/ 279 w 1114" name="T14"/>
                <a:gd fmla="*/ 571 h 616" name="T15"/>
                <a:gd fmla="*/ 240 w 1114" name="T16"/>
                <a:gd fmla="*/ 519 h 616" name="T17"/>
                <a:gd fmla="*/ 233 w 1114" name="T18"/>
                <a:gd fmla="*/ 508 h 616" name="T19"/>
                <a:gd fmla="*/ 234 w 1114" name="T20"/>
                <a:gd fmla="*/ 458 h 616" name="T21"/>
                <a:gd fmla="*/ 245 w 1114" name="T22"/>
                <a:gd fmla="*/ 448 h 616" name="T23"/>
                <a:gd fmla="*/ 647 w 1114" name="T24"/>
                <a:gd fmla="*/ 448 h 616" name="T25"/>
                <a:gd fmla="*/ 647 w 1114" name="T26"/>
                <a:gd fmla="*/ 412 h 616" name="T27"/>
                <a:gd fmla="*/ 605 w 1114" name="T28"/>
                <a:gd fmla="*/ 339 h 616" name="T29"/>
                <a:gd fmla="*/ 683 w 1114" name="T30"/>
                <a:gd fmla="*/ 279 h 616" name="T31"/>
                <a:gd fmla="*/ 767 w 1114" name="T32"/>
                <a:gd fmla="*/ 338 h 616" name="T33"/>
                <a:gd fmla="*/ 728 w 1114" name="T34"/>
                <a:gd fmla="*/ 413 h 616" name="T35"/>
                <a:gd fmla="*/ 728 w 1114" name="T36"/>
                <a:gd fmla="*/ 446 h 616" name="T37"/>
                <a:gd fmla="*/ 1114 w 1114" name="T38"/>
                <a:gd fmla="*/ 446 h 616" name="T39"/>
                <a:gd fmla="*/ 952 w 1114" name="T40"/>
                <a:gd fmla="*/ 204 h 616" name="T41"/>
                <a:gd fmla="*/ 460 w 1114" name="T42"/>
                <a:gd fmla="*/ 2 h 616" name="T43"/>
                <a:gd fmla="*/ 0 w 1114" name="T44"/>
                <a:gd fmla="*/ 148 h 616" name="T45"/>
                <a:gd fmla="*/ 0 w 1114" name="T46"/>
                <a:gd fmla="*/ 445 h 61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16" w="1114">
                  <a:moveTo>
                    <a:pt x="0" y="445"/>
                  </a:moveTo>
                  <a:cubicBezTo>
                    <a:pt x="186" y="445"/>
                    <a:pt x="186" y="445"/>
                    <a:pt x="186" y="445"/>
                  </a:cubicBezTo>
                  <a:cubicBezTo>
                    <a:pt x="193" y="445"/>
                    <a:pt x="198" y="449"/>
                    <a:pt x="198" y="456"/>
                  </a:cubicBezTo>
                  <a:cubicBezTo>
                    <a:pt x="198" y="511"/>
                    <a:pt x="198" y="511"/>
                    <a:pt x="198" y="511"/>
                  </a:cubicBezTo>
                  <a:cubicBezTo>
                    <a:pt x="198" y="515"/>
                    <a:pt x="196" y="519"/>
                    <a:pt x="193" y="521"/>
                  </a:cubicBezTo>
                  <a:cubicBezTo>
                    <a:pt x="184" y="526"/>
                    <a:pt x="161" y="546"/>
                    <a:pt x="161" y="565"/>
                  </a:cubicBezTo>
                  <a:cubicBezTo>
                    <a:pt x="161" y="591"/>
                    <a:pt x="179" y="616"/>
                    <a:pt x="214" y="616"/>
                  </a:cubicBezTo>
                  <a:cubicBezTo>
                    <a:pt x="249" y="616"/>
                    <a:pt x="278" y="597"/>
                    <a:pt x="279" y="571"/>
                  </a:cubicBezTo>
                  <a:cubicBezTo>
                    <a:pt x="280" y="534"/>
                    <a:pt x="240" y="519"/>
                    <a:pt x="240" y="519"/>
                  </a:cubicBezTo>
                  <a:cubicBezTo>
                    <a:pt x="236" y="517"/>
                    <a:pt x="233" y="513"/>
                    <a:pt x="233" y="508"/>
                  </a:cubicBezTo>
                  <a:cubicBezTo>
                    <a:pt x="234" y="458"/>
                    <a:pt x="234" y="458"/>
                    <a:pt x="234" y="458"/>
                  </a:cubicBezTo>
                  <a:cubicBezTo>
                    <a:pt x="235"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9" y="356"/>
                    <a:pt x="1025" y="265"/>
                    <a:pt x="952" y="204"/>
                  </a:cubicBezTo>
                  <a:cubicBezTo>
                    <a:pt x="809" y="83"/>
                    <a:pt x="677" y="5"/>
                    <a:pt x="460" y="2"/>
                  </a:cubicBezTo>
                  <a:cubicBezTo>
                    <a:pt x="326" y="0"/>
                    <a:pt x="149" y="37"/>
                    <a:pt x="0" y="148"/>
                  </a:cubicBezTo>
                  <a:lnTo>
                    <a:pt x="0" y="445"/>
                  </a:lnTo>
                  <a:close/>
                </a:path>
              </a:pathLst>
            </a:custGeom>
            <a:solidFill>
              <a:srgbClr val="EB4544"/>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84" name="Freeform 24"/>
            <p:cNvSpPr/>
            <p:nvPr/>
          </p:nvSpPr>
          <p:spPr bwMode="auto">
            <a:xfrm>
              <a:off x="4586288" y="1710294"/>
              <a:ext cx="742950" cy="784225"/>
            </a:xfrm>
            <a:custGeom>
              <a:gdLst>
                <a:gd fmla="*/ 434 w 598" name="T0"/>
                <a:gd fmla="*/ 422 h 631" name="T1"/>
                <a:gd fmla="*/ 445 w 598" name="T2"/>
                <a:gd fmla="*/ 411 h 631" name="T3"/>
                <a:gd fmla="*/ 492 w 598" name="T4"/>
                <a:gd fmla="*/ 411 h 631" name="T5"/>
                <a:gd fmla="*/ 501 w 598" name="T6"/>
                <a:gd fmla="*/ 415 h 631" name="T7"/>
                <a:gd fmla="*/ 556 w 598" name="T8"/>
                <a:gd fmla="*/ 451 h 631" name="T9"/>
                <a:gd fmla="*/ 598 w 598" name="T10"/>
                <a:gd fmla="*/ 389 h 631" name="T11"/>
                <a:gd fmla="*/ 557 w 598" name="T12"/>
                <a:gd fmla="*/ 334 h 631" name="T13"/>
                <a:gd fmla="*/ 499 w 598" name="T14"/>
                <a:gd fmla="*/ 374 h 631" name="T15"/>
                <a:gd fmla="*/ 491 w 598" name="T16"/>
                <a:gd fmla="*/ 377 h 631" name="T17"/>
                <a:gd fmla="*/ 441 w 598" name="T18"/>
                <a:gd fmla="*/ 377 h 631" name="T19"/>
                <a:gd fmla="*/ 430 w 598" name="T20"/>
                <a:gd fmla="*/ 366 h 631" name="T21"/>
                <a:gd fmla="*/ 430 w 598" name="T22"/>
                <a:gd fmla="*/ 167 h 631" name="T23"/>
                <a:gd fmla="*/ 262 w 598" name="T24"/>
                <a:gd fmla="*/ 167 h 631" name="T25"/>
                <a:gd fmla="*/ 251 w 598" name="T26"/>
                <a:gd fmla="*/ 156 h 631" name="T27"/>
                <a:gd fmla="*/ 251 w 598" name="T28"/>
                <a:gd fmla="*/ 107 h 631" name="T29"/>
                <a:gd fmla="*/ 256 w 598" name="T30"/>
                <a:gd fmla="*/ 98 h 631" name="T31"/>
                <a:gd fmla="*/ 290 w 598" name="T32"/>
                <a:gd fmla="*/ 37 h 631" name="T33"/>
                <a:gd fmla="*/ 228 w 598" name="T34"/>
                <a:gd fmla="*/ 0 h 631" name="T35"/>
                <a:gd fmla="*/ 172 w 598" name="T36"/>
                <a:gd fmla="*/ 38 h 631" name="T37"/>
                <a:gd fmla="*/ 208 w 598" name="T38"/>
                <a:gd fmla="*/ 96 h 631" name="T39"/>
                <a:gd fmla="*/ 214 w 598" name="T40"/>
                <a:gd fmla="*/ 105 h 631" name="T41"/>
                <a:gd fmla="*/ 214 w 598" name="T42"/>
                <a:gd fmla="*/ 158 h 631" name="T43"/>
                <a:gd fmla="*/ 203 w 598" name="T44"/>
                <a:gd fmla="*/ 169 h 631" name="T45"/>
                <a:gd fmla="*/ 0 w 598" name="T46"/>
                <a:gd fmla="*/ 169 h 631" name="T47"/>
                <a:gd fmla="*/ 0 w 598" name="T48"/>
                <a:gd fmla="*/ 631 h 631" name="T49"/>
                <a:gd fmla="*/ 434 w 598" name="T50"/>
                <a:gd fmla="*/ 631 h 631" name="T51"/>
                <a:gd fmla="*/ 434 w 598" name="T52"/>
                <a:gd fmla="*/ 422 h 63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31" w="598">
                  <a:moveTo>
                    <a:pt x="434" y="422"/>
                  </a:moveTo>
                  <a:cubicBezTo>
                    <a:pt x="434" y="416"/>
                    <a:pt x="439" y="411"/>
                    <a:pt x="445" y="411"/>
                  </a:cubicBezTo>
                  <a:cubicBezTo>
                    <a:pt x="492" y="411"/>
                    <a:pt x="492" y="411"/>
                    <a:pt x="492" y="411"/>
                  </a:cubicBezTo>
                  <a:cubicBezTo>
                    <a:pt x="496" y="411"/>
                    <a:pt x="499" y="413"/>
                    <a:pt x="501" y="415"/>
                  </a:cubicBezTo>
                  <a:cubicBezTo>
                    <a:pt x="509" y="425"/>
                    <a:pt x="533" y="451"/>
                    <a:pt x="556" y="451"/>
                  </a:cubicBezTo>
                  <a:cubicBezTo>
                    <a:pt x="587" y="451"/>
                    <a:pt x="598" y="419"/>
                    <a:pt x="598" y="389"/>
                  </a:cubicBezTo>
                  <a:cubicBezTo>
                    <a:pt x="598"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2" y="167"/>
                    <a:pt x="262" y="167"/>
                    <a:pt x="262" y="167"/>
                  </a:cubicBezTo>
                  <a:cubicBezTo>
                    <a:pt x="255" y="167"/>
                    <a:pt x="251" y="162"/>
                    <a:pt x="251" y="156"/>
                  </a:cubicBezTo>
                  <a:cubicBezTo>
                    <a:pt x="251" y="107"/>
                    <a:pt x="251" y="107"/>
                    <a:pt x="251" y="107"/>
                  </a:cubicBezTo>
                  <a:cubicBezTo>
                    <a:pt x="251" y="103"/>
                    <a:pt x="252" y="100"/>
                    <a:pt x="256" y="98"/>
                  </a:cubicBezTo>
                  <a:cubicBezTo>
                    <a:pt x="256" y="97"/>
                    <a:pt x="290" y="75"/>
                    <a:pt x="290" y="37"/>
                  </a:cubicBezTo>
                  <a:cubicBezTo>
                    <a:pt x="290" y="2"/>
                    <a:pt x="239" y="0"/>
                    <a:pt x="228" y="0"/>
                  </a:cubicBezTo>
                  <a:cubicBezTo>
                    <a:pt x="207" y="0"/>
                    <a:pt x="172" y="8"/>
                    <a:pt x="172" y="38"/>
                  </a:cubicBezTo>
                  <a:cubicBezTo>
                    <a:pt x="172" y="76"/>
                    <a:pt x="207" y="95"/>
                    <a:pt x="208" y="96"/>
                  </a:cubicBezTo>
                  <a:cubicBezTo>
                    <a:pt x="212"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4" y="631"/>
                    <a:pt x="434" y="631"/>
                    <a:pt x="434" y="631"/>
                  </a:cubicBezTo>
                  <a:lnTo>
                    <a:pt x="434" y="422"/>
                  </a:lnTo>
                  <a:close/>
                </a:path>
              </a:pathLst>
            </a:custGeom>
            <a:solidFill>
              <a:srgbClr val="FBE22D"/>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85" name="Freeform 25"/>
            <p:cNvSpPr/>
            <p:nvPr/>
          </p:nvSpPr>
          <p:spPr bwMode="auto">
            <a:xfrm>
              <a:off x="4949825" y="1919844"/>
              <a:ext cx="520700" cy="1128712"/>
            </a:xfrm>
            <a:custGeom>
              <a:gdLst>
                <a:gd fmla="*/ 161 w 419" name="T0"/>
                <a:gd fmla="*/ 0 h 906" name="T1"/>
                <a:gd fmla="*/ 161 w 419" name="T2"/>
                <a:gd fmla="*/ 186 h 906" name="T3"/>
                <a:gd fmla="*/ 194 w 419" name="T4"/>
                <a:gd fmla="*/ 186 h 906" name="T5"/>
                <a:gd fmla="*/ 266 w 419" name="T6"/>
                <a:gd fmla="*/ 143 h 906" name="T7"/>
                <a:gd fmla="*/ 328 w 419" name="T8"/>
                <a:gd fmla="*/ 220 h 906" name="T9"/>
                <a:gd fmla="*/ 264 w 419" name="T10"/>
                <a:gd fmla="*/ 304 h 906" name="T11"/>
                <a:gd fmla="*/ 195 w 419" name="T12"/>
                <a:gd fmla="*/ 264 h 906" name="T13"/>
                <a:gd fmla="*/ 164 w 419" name="T14"/>
                <a:gd fmla="*/ 264 h 906" name="T15"/>
                <a:gd fmla="*/ 164 w 419" name="T16"/>
                <a:gd fmla="*/ 613 h 906" name="T17"/>
                <a:gd fmla="*/ 153 w 419" name="T18"/>
                <a:gd fmla="*/ 624 h 906" name="T19"/>
                <a:gd fmla="*/ 105 w 419" name="T20"/>
                <a:gd fmla="*/ 624 h 906" name="T21"/>
                <a:gd fmla="*/ 97 w 419" name="T22"/>
                <a:gd fmla="*/ 621 h 906" name="T23"/>
                <a:gd fmla="*/ 41 w 419" name="T24"/>
                <a:gd fmla="*/ 586 h 906" name="T25"/>
                <a:gd fmla="*/ 16 w 419" name="T26"/>
                <a:gd fmla="*/ 594 h 906" name="T27"/>
                <a:gd fmla="*/ 0 w 419" name="T28"/>
                <a:gd fmla="*/ 645 h 906" name="T29"/>
                <a:gd fmla="*/ 46 w 419" name="T30"/>
                <a:gd fmla="*/ 705 h 906" name="T31"/>
                <a:gd fmla="*/ 104 w 419" name="T32"/>
                <a:gd fmla="*/ 665 h 906" name="T33"/>
                <a:gd fmla="*/ 113 w 419" name="T34"/>
                <a:gd fmla="*/ 661 h 906" name="T35"/>
                <a:gd fmla="*/ 153 w 419" name="T36"/>
                <a:gd fmla="*/ 661 h 906" name="T37"/>
                <a:gd fmla="*/ 164 w 419" name="T38"/>
                <a:gd fmla="*/ 672 h 906" name="T39"/>
                <a:gd fmla="*/ 164 w 419" name="T40"/>
                <a:gd fmla="*/ 906 h 906" name="T41"/>
                <a:gd fmla="*/ 318 w 419" name="T42"/>
                <a:gd fmla="*/ 573 h 906" name="T43"/>
                <a:gd fmla="*/ 419 w 419" name="T44"/>
                <a:gd fmla="*/ 210 h 906" name="T45"/>
                <a:gd fmla="*/ 376 w 419" name="T46"/>
                <a:gd fmla="*/ 0 h 906" name="T47"/>
                <a:gd fmla="*/ 161 w 419" name="T48"/>
                <a:gd fmla="*/ 0 h 9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05" w="419">
                  <a:moveTo>
                    <a:pt x="161" y="0"/>
                  </a:moveTo>
                  <a:cubicBezTo>
                    <a:pt x="161" y="186"/>
                    <a:pt x="161" y="186"/>
                    <a:pt x="161"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1" y="586"/>
                  </a:cubicBezTo>
                  <a:cubicBezTo>
                    <a:pt x="31" y="585"/>
                    <a:pt x="22" y="588"/>
                    <a:pt x="16" y="594"/>
                  </a:cubicBezTo>
                  <a:cubicBezTo>
                    <a:pt x="5" y="604"/>
                    <a:pt x="0" y="622"/>
                    <a:pt x="0" y="645"/>
                  </a:cubicBezTo>
                  <a:cubicBezTo>
                    <a:pt x="0" y="683"/>
                    <a:pt x="17" y="705"/>
                    <a:pt x="46" y="705"/>
                  </a:cubicBezTo>
                  <a:cubicBezTo>
                    <a:pt x="66" y="705"/>
                    <a:pt x="96" y="675"/>
                    <a:pt x="104" y="665"/>
                  </a:cubicBezTo>
                  <a:cubicBezTo>
                    <a:pt x="106" y="662"/>
                    <a:pt x="110" y="661"/>
                    <a:pt x="113" y="661"/>
                  </a:cubicBezTo>
                  <a:cubicBezTo>
                    <a:pt x="153" y="661"/>
                    <a:pt x="153" y="661"/>
                    <a:pt x="153" y="661"/>
                  </a:cubicBezTo>
                  <a:cubicBezTo>
                    <a:pt x="159" y="661"/>
                    <a:pt x="164" y="666"/>
                    <a:pt x="164" y="672"/>
                  </a:cubicBezTo>
                  <a:cubicBezTo>
                    <a:pt x="164" y="906"/>
                    <a:pt x="164" y="906"/>
                    <a:pt x="164" y="906"/>
                  </a:cubicBezTo>
                  <a:cubicBezTo>
                    <a:pt x="207" y="808"/>
                    <a:pt x="271" y="669"/>
                    <a:pt x="318" y="573"/>
                  </a:cubicBezTo>
                  <a:cubicBezTo>
                    <a:pt x="393" y="422"/>
                    <a:pt x="419" y="329"/>
                    <a:pt x="419" y="210"/>
                  </a:cubicBezTo>
                  <a:cubicBezTo>
                    <a:pt x="419" y="156"/>
                    <a:pt x="404" y="79"/>
                    <a:pt x="376" y="0"/>
                  </a:cubicBezTo>
                  <a:lnTo>
                    <a:pt x="161" y="0"/>
                  </a:lnTo>
                  <a:close/>
                </a:path>
              </a:pathLst>
            </a:custGeom>
            <a:solidFill>
              <a:srgbClr val="98D2E3"/>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86" name="Freeform 26"/>
            <p:cNvSpPr/>
            <p:nvPr/>
          </p:nvSpPr>
          <p:spPr bwMode="auto">
            <a:xfrm>
              <a:off x="4038600" y="3123169"/>
              <a:ext cx="1081088" cy="444500"/>
            </a:xfrm>
            <a:custGeom>
              <a:gdLst>
                <a:gd fmla="*/ 665 w 868" name="T0"/>
                <a:gd fmla="*/ 0 h 358" name="T1"/>
                <a:gd fmla="*/ 665 w 868" name="T2"/>
                <a:gd fmla="*/ 36 h 358" name="T3"/>
                <a:gd fmla="*/ 712 w 868" name="T4"/>
                <a:gd fmla="*/ 114 h 358" name="T5"/>
                <a:gd fmla="*/ 623 w 868" name="T6"/>
                <a:gd fmla="*/ 175 h 358" name="T7"/>
                <a:gd fmla="*/ 564 w 868" name="T8"/>
                <a:gd fmla="*/ 153 h 358" name="T9"/>
                <a:gd fmla="*/ 546 w 868" name="T10"/>
                <a:gd fmla="*/ 103 h 358" name="T11"/>
                <a:gd fmla="*/ 586 w 868" name="T12"/>
                <a:gd fmla="*/ 41 h 358" name="T13"/>
                <a:gd fmla="*/ 586 w 868" name="T14"/>
                <a:gd fmla="*/ 3 h 358" name="T15"/>
                <a:gd fmla="*/ 0 w 868" name="T16"/>
                <a:gd fmla="*/ 3 h 358" name="T17"/>
                <a:gd fmla="*/ 26 w 868" name="T18"/>
                <a:gd fmla="*/ 104 h 358" name="T19"/>
                <a:gd fmla="*/ 167 w 868" name="T20"/>
                <a:gd fmla="*/ 358 h 358" name="T21"/>
                <a:gd fmla="*/ 701 w 868" name="T22"/>
                <a:gd fmla="*/ 358 h 358" name="T23"/>
                <a:gd fmla="*/ 822 w 868" name="T24"/>
                <a:gd fmla="*/ 241 h 358" name="T25"/>
                <a:gd fmla="*/ 845 w 868" name="T26"/>
                <a:gd fmla="*/ 51 h 358" name="T27"/>
                <a:gd fmla="*/ 868 w 868" name="T28"/>
                <a:gd fmla="*/ 0 h 358" name="T29"/>
                <a:gd fmla="*/ 665 w 868" name="T30"/>
                <a:gd fmla="*/ 0 h 35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58" w="867">
                  <a:moveTo>
                    <a:pt x="665" y="0"/>
                  </a:moveTo>
                  <a:cubicBezTo>
                    <a:pt x="665" y="36"/>
                    <a:pt x="665" y="36"/>
                    <a:pt x="665" y="36"/>
                  </a:cubicBezTo>
                  <a:cubicBezTo>
                    <a:pt x="679" y="46"/>
                    <a:pt x="715" y="75"/>
                    <a:pt x="712" y="114"/>
                  </a:cubicBezTo>
                  <a:cubicBezTo>
                    <a:pt x="709" y="152"/>
                    <a:pt x="675" y="175"/>
                    <a:pt x="623"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7" y="81"/>
                    <a:pt x="26" y="104"/>
                  </a:cubicBezTo>
                  <a:cubicBezTo>
                    <a:pt x="18" y="303"/>
                    <a:pt x="126" y="358"/>
                    <a:pt x="167" y="358"/>
                  </a:cubicBezTo>
                  <a:cubicBezTo>
                    <a:pt x="315" y="358"/>
                    <a:pt x="651" y="358"/>
                    <a:pt x="701" y="358"/>
                  </a:cubicBezTo>
                  <a:cubicBezTo>
                    <a:pt x="750" y="358"/>
                    <a:pt x="800" y="291"/>
                    <a:pt x="822" y="241"/>
                  </a:cubicBezTo>
                  <a:cubicBezTo>
                    <a:pt x="844" y="190"/>
                    <a:pt x="830" y="88"/>
                    <a:pt x="845" y="51"/>
                  </a:cubicBezTo>
                  <a:cubicBezTo>
                    <a:pt x="849" y="43"/>
                    <a:pt x="857" y="25"/>
                    <a:pt x="868" y="0"/>
                  </a:cubicBezTo>
                  <a:lnTo>
                    <a:pt x="665" y="0"/>
                  </a:lnTo>
                  <a:close/>
                </a:path>
              </a:pathLst>
            </a:custGeom>
            <a:solidFill>
              <a:srgbClr val="A8CE52"/>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87" name="Freeform 27"/>
            <p:cNvSpPr/>
            <p:nvPr/>
          </p:nvSpPr>
          <p:spPr bwMode="auto">
            <a:xfrm>
              <a:off x="3575050" y="1538844"/>
              <a:ext cx="620713" cy="1471612"/>
            </a:xfrm>
            <a:custGeom>
              <a:gdLst>
                <a:gd fmla="*/ 334 w 500" name="T0"/>
                <a:gd fmla="*/ 970 h 1182" name="T1"/>
                <a:gd fmla="*/ 346 w 500" name="T2"/>
                <a:gd fmla="*/ 959 h 1182" name="T3"/>
                <a:gd fmla="*/ 398 w 500" name="T4"/>
                <a:gd fmla="*/ 959 h 1182" name="T5"/>
                <a:gd fmla="*/ 409 w 500" name="T6"/>
                <a:gd fmla="*/ 967 h 1182" name="T7"/>
                <a:gd fmla="*/ 457 w 500" name="T8"/>
                <a:gd fmla="*/ 1001 h 1182" name="T9"/>
                <a:gd fmla="*/ 486 w 500" name="T10"/>
                <a:gd fmla="*/ 992 h 1182" name="T11"/>
                <a:gd fmla="*/ 500 w 500" name="T12"/>
                <a:gd fmla="*/ 943 h 1182" name="T13"/>
                <a:gd fmla="*/ 460 w 500" name="T14"/>
                <a:gd fmla="*/ 881 h 1182" name="T15"/>
                <a:gd fmla="*/ 405 w 500" name="T16"/>
                <a:gd fmla="*/ 917 h 1182" name="T17"/>
                <a:gd fmla="*/ 395 w 500" name="T18"/>
                <a:gd fmla="*/ 924 h 1182" name="T19"/>
                <a:gd fmla="*/ 347 w 500" name="T20"/>
                <a:gd fmla="*/ 924 h 1182" name="T21"/>
                <a:gd fmla="*/ 336 w 500" name="T22"/>
                <a:gd fmla="*/ 913 h 1182" name="T23"/>
                <a:gd fmla="*/ 336 w 500" name="T24"/>
                <a:gd fmla="*/ 783 h 1182" name="T25"/>
                <a:gd fmla="*/ 334 w 500" name="T26"/>
                <a:gd fmla="*/ 778 h 1182" name="T27"/>
                <a:gd fmla="*/ 336 w 500" name="T28"/>
                <a:gd fmla="*/ 772 h 1182" name="T29"/>
                <a:gd fmla="*/ 336 w 500" name="T30"/>
                <a:gd fmla="*/ 0 h 1182" name="T31"/>
                <a:gd fmla="*/ 134 w 500" name="T32"/>
                <a:gd fmla="*/ 281 h 1182" name="T33"/>
                <a:gd fmla="*/ 221 w 500" name="T34"/>
                <a:gd fmla="*/ 959 h 1182" name="T35"/>
                <a:gd fmla="*/ 334 w 500" name="T36"/>
                <a:gd fmla="*/ 1182 h 1182" name="T37"/>
                <a:gd fmla="*/ 334 w 500" name="T38"/>
                <a:gd fmla="*/ 970 h 118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82" w="500">
                  <a:moveTo>
                    <a:pt x="334" y="970"/>
                  </a:moveTo>
                  <a:cubicBezTo>
                    <a:pt x="334" y="964"/>
                    <a:pt x="339" y="959"/>
                    <a:pt x="346" y="959"/>
                  </a:cubicBezTo>
                  <a:cubicBezTo>
                    <a:pt x="398" y="959"/>
                    <a:pt x="398" y="959"/>
                    <a:pt x="398" y="959"/>
                  </a:cubicBezTo>
                  <a:cubicBezTo>
                    <a:pt x="403" y="959"/>
                    <a:pt x="407" y="963"/>
                    <a:pt x="409" y="967"/>
                  </a:cubicBezTo>
                  <a:cubicBezTo>
                    <a:pt x="409" y="969"/>
                    <a:pt x="419" y="999"/>
                    <a:pt x="457" y="1001"/>
                  </a:cubicBezTo>
                  <a:cubicBezTo>
                    <a:pt x="470" y="1001"/>
                    <a:pt x="479" y="998"/>
                    <a:pt x="486" y="992"/>
                  </a:cubicBezTo>
                  <a:cubicBezTo>
                    <a:pt x="495" y="983"/>
                    <a:pt x="500" y="966"/>
                    <a:pt x="500" y="943"/>
                  </a:cubicBezTo>
                  <a:cubicBezTo>
                    <a:pt x="500" y="907"/>
                    <a:pt x="493" y="882"/>
                    <a:pt x="460" y="881"/>
                  </a:cubicBezTo>
                  <a:cubicBezTo>
                    <a:pt x="421"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1" y="1088"/>
                    <a:pt x="334" y="1182"/>
                  </a:cubicBezTo>
                  <a:lnTo>
                    <a:pt x="334" y="970"/>
                  </a:lnTo>
                  <a:close/>
                </a:path>
              </a:pathLst>
            </a:custGeom>
            <a:solidFill>
              <a:srgbClr val="7BBFAA"/>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88" name="Freeform 28"/>
            <p:cNvSpPr/>
            <p:nvPr/>
          </p:nvSpPr>
          <p:spPr bwMode="auto">
            <a:xfrm>
              <a:off x="4019550" y="1916669"/>
              <a:ext cx="539750" cy="577850"/>
            </a:xfrm>
            <a:custGeom>
              <a:gdLst>
                <a:gd fmla="*/ 433 w 433" name="T0"/>
                <a:gd fmla="*/ 3 h 465" name="T1"/>
                <a:gd fmla="*/ 256 w 433" name="T2"/>
                <a:gd fmla="*/ 3 h 465" name="T3"/>
                <a:gd fmla="*/ 255 w 433" name="T4"/>
                <a:gd fmla="*/ 34 h 465" name="T5"/>
                <a:gd fmla="*/ 301 w 433" name="T6"/>
                <a:gd fmla="*/ 105 h 465" name="T7"/>
                <a:gd fmla="*/ 214 w 433" name="T8"/>
                <a:gd fmla="*/ 172 h 465" name="T9"/>
                <a:gd fmla="*/ 139 w 433" name="T10"/>
                <a:gd fmla="*/ 98 h 465" name="T11"/>
                <a:gd fmla="*/ 175 w 433" name="T12"/>
                <a:gd fmla="*/ 39 h 465" name="T13"/>
                <a:gd fmla="*/ 175 w 433" name="T14"/>
                <a:gd fmla="*/ 0 h 465" name="T15"/>
                <a:gd fmla="*/ 0 w 433" name="T16"/>
                <a:gd fmla="*/ 0 h 465" name="T17"/>
                <a:gd fmla="*/ 0 w 433" name="T18"/>
                <a:gd fmla="*/ 465 h 465" name="T19"/>
                <a:gd fmla="*/ 433 w 433" name="T20"/>
                <a:gd fmla="*/ 465 h 465" name="T21"/>
                <a:gd fmla="*/ 433 w 433" name="T22"/>
                <a:gd fmla="*/ 3 h 46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5" w="432">
                  <a:moveTo>
                    <a:pt x="433" y="3"/>
                  </a:moveTo>
                  <a:cubicBezTo>
                    <a:pt x="256" y="3"/>
                    <a:pt x="256" y="3"/>
                    <a:pt x="256" y="3"/>
                  </a:cubicBezTo>
                  <a:cubicBezTo>
                    <a:pt x="255" y="34"/>
                    <a:pt x="255" y="34"/>
                    <a:pt x="255" y="34"/>
                  </a:cubicBezTo>
                  <a:cubicBezTo>
                    <a:pt x="270" y="42"/>
                    <a:pt x="302" y="63"/>
                    <a:pt x="301" y="105"/>
                  </a:cubicBezTo>
                  <a:cubicBezTo>
                    <a:pt x="300" y="142"/>
                    <a:pt x="261" y="172"/>
                    <a:pt x="214"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rgbClr val="A9D25A"/>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grpSp>
          <p:nvGrpSpPr>
            <p:cNvPr id="15389" name="Group 29"/>
            <p:cNvGrpSpPr/>
            <p:nvPr/>
          </p:nvGrpSpPr>
          <p:grpSpPr>
            <a:xfrm>
              <a:off x="4171950" y="3605769"/>
              <a:ext cx="800100" cy="801687"/>
              <a:chExt cx="504" cy="505"/>
            </a:xfrm>
            <a:solidFill>
              <a:srgbClr val="EA5514"/>
            </a:solidFill>
          </p:grpSpPr>
          <p:sp>
            <p:nvSpPr>
              <p:cNvPr id="15390" name="Freeform 30"/>
              <p:cNvSpPr/>
              <p:nvPr/>
            </p:nvSpPr>
            <p:spPr bwMode="auto">
              <a:xfrm>
                <a:off x="0" y="0"/>
                <a:ext cx="504" cy="463"/>
              </a:xfrm>
              <a:custGeom>
                <a:gdLst>
                  <a:gd fmla="*/ 7 w 642" name="T0"/>
                  <a:gd fmla="*/ 0 h 589" name="T1"/>
                  <a:gd fmla="*/ 628 w 642" name="T2"/>
                  <a:gd fmla="*/ 0 h 589" name="T3"/>
                  <a:gd fmla="*/ 628 w 642" name="T4"/>
                  <a:gd fmla="*/ 51 h 589" name="T5"/>
                  <a:gd fmla="*/ 642 w 642" name="T6"/>
                  <a:gd fmla="*/ 82 h 589" name="T7"/>
                  <a:gd fmla="*/ 612 w 642" name="T8"/>
                  <a:gd fmla="*/ 129 h 589" name="T9"/>
                  <a:gd fmla="*/ 637 w 642" name="T10"/>
                  <a:gd fmla="*/ 171 h 589" name="T11"/>
                  <a:gd fmla="*/ 612 w 642" name="T12"/>
                  <a:gd fmla="*/ 225 h 589" name="T13"/>
                  <a:gd fmla="*/ 636 w 642" name="T14"/>
                  <a:gd fmla="*/ 261 h 589" name="T15"/>
                  <a:gd fmla="*/ 612 w 642" name="T16"/>
                  <a:gd fmla="*/ 306 h 589" name="T17"/>
                  <a:gd fmla="*/ 636 w 642" name="T18"/>
                  <a:gd fmla="*/ 347 h 589" name="T19"/>
                  <a:gd fmla="*/ 610 w 642" name="T20"/>
                  <a:gd fmla="*/ 394 h 589" name="T21"/>
                  <a:gd fmla="*/ 626 w 642" name="T22"/>
                  <a:gd fmla="*/ 424 h 589" name="T23"/>
                  <a:gd fmla="*/ 575 w 642" name="T24"/>
                  <a:gd fmla="*/ 495 h 589" name="T25"/>
                  <a:gd fmla="*/ 467 w 642" name="T26"/>
                  <a:gd fmla="*/ 589 h 589" name="T27"/>
                  <a:gd fmla="*/ 174 w 642" name="T28"/>
                  <a:gd fmla="*/ 589 h 589" name="T29"/>
                  <a:gd fmla="*/ 39 w 642" name="T30"/>
                  <a:gd fmla="*/ 476 h 589" name="T31"/>
                  <a:gd fmla="*/ 32 w 642" name="T32"/>
                  <a:gd fmla="*/ 429 h 589" name="T33"/>
                  <a:gd fmla="*/ 2 w 642" name="T34"/>
                  <a:gd fmla="*/ 389 h 589" name="T35"/>
                  <a:gd fmla="*/ 26 w 642" name="T36"/>
                  <a:gd fmla="*/ 355 h 589" name="T37"/>
                  <a:gd fmla="*/ 2 w 642" name="T38"/>
                  <a:gd fmla="*/ 295 h 589" name="T39"/>
                  <a:gd fmla="*/ 23 w 642" name="T40"/>
                  <a:gd fmla="*/ 258 h 589" name="T41"/>
                  <a:gd fmla="*/ 5 w 642" name="T42"/>
                  <a:gd fmla="*/ 214 h 589" name="T43"/>
                  <a:gd fmla="*/ 24 w 642" name="T44"/>
                  <a:gd fmla="*/ 168 h 589" name="T45"/>
                  <a:gd fmla="*/ 2 w 642" name="T46"/>
                  <a:gd fmla="*/ 120 h 589" name="T47"/>
                  <a:gd fmla="*/ 7 w 642" name="T48"/>
                  <a:gd fmla="*/ 0 h 58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89" w="642">
                    <a:moveTo>
                      <a:pt x="7" y="0"/>
                    </a:moveTo>
                    <a:cubicBezTo>
                      <a:pt x="628" y="0"/>
                      <a:pt x="628" y="0"/>
                      <a:pt x="628" y="0"/>
                    </a:cubicBezTo>
                    <a:cubicBezTo>
                      <a:pt x="628" y="51"/>
                      <a:pt x="628" y="51"/>
                      <a:pt x="628" y="51"/>
                    </a:cubicBezTo>
                    <a:cubicBezTo>
                      <a:pt x="628"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6" y="261"/>
                    </a:cubicBezTo>
                    <a:cubicBezTo>
                      <a:pt x="634" y="277"/>
                      <a:pt x="612" y="292"/>
                      <a:pt x="612" y="306"/>
                    </a:cubicBezTo>
                    <a:cubicBezTo>
                      <a:pt x="612" y="320"/>
                      <a:pt x="636" y="331"/>
                      <a:pt x="636" y="347"/>
                    </a:cubicBezTo>
                    <a:cubicBezTo>
                      <a:pt x="636" y="363"/>
                      <a:pt x="612" y="378"/>
                      <a:pt x="610" y="394"/>
                    </a:cubicBezTo>
                    <a:cubicBezTo>
                      <a:pt x="609"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4" y="274"/>
                      <a:pt x="21" y="269"/>
                      <a:pt x="23" y="258"/>
                    </a:cubicBezTo>
                    <a:cubicBezTo>
                      <a:pt x="24" y="247"/>
                      <a:pt x="5" y="230"/>
                      <a:pt x="5" y="214"/>
                    </a:cubicBezTo>
                    <a:cubicBezTo>
                      <a:pt x="5" y="198"/>
                      <a:pt x="24" y="182"/>
                      <a:pt x="24" y="168"/>
                    </a:cubicBezTo>
                    <a:cubicBezTo>
                      <a:pt x="24" y="153"/>
                      <a:pt x="4" y="144"/>
                      <a:pt x="2" y="120"/>
                    </a:cubicBezTo>
                    <a:cubicBezTo>
                      <a:pt x="0" y="96"/>
                      <a:pt x="7" y="0"/>
                      <a:pt x="7" y="0"/>
                    </a:cubicBezTo>
                    <a:close/>
                  </a:path>
                </a:pathLst>
              </a:custGeom>
              <a:solidFill>
                <a:srgbClr val="DDDDDD"/>
              </a:solidFill>
              <a:ln w="9525">
                <a:noFill/>
                <a:round/>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91" name="Freeform 31"/>
              <p:cNvSpPr/>
              <p:nvPr/>
            </p:nvSpPr>
            <p:spPr bwMode="auto">
              <a:xfrm>
                <a:off x="142" y="477"/>
                <a:ext cx="208" cy="28"/>
              </a:xfrm>
              <a:custGeom>
                <a:gdLst>
                  <a:gd fmla="*/ 0 w 266" name="T0"/>
                  <a:gd fmla="*/ 0 h 36" name="T1"/>
                  <a:gd fmla="*/ 266 w 266" name="T2"/>
                  <a:gd fmla="*/ 0 h 36" name="T3"/>
                  <a:gd fmla="*/ 223 w 266" name="T4"/>
                  <a:gd fmla="*/ 36 h 36" name="T5"/>
                  <a:gd fmla="*/ 50 w 266" name="T6"/>
                  <a:gd fmla="*/ 36 h 36" name="T7"/>
                  <a:gd fmla="*/ 0 w 266" name="T8"/>
                  <a:gd fmla="*/ 0 h 36" name="T9"/>
                </a:gdLst>
                <a:cxnLst>
                  <a:cxn ang="0">
                    <a:pos x="T0" y="T1"/>
                  </a:cxn>
                  <a:cxn ang="0">
                    <a:pos x="T2" y="T3"/>
                  </a:cxn>
                  <a:cxn ang="0">
                    <a:pos x="T4" y="T5"/>
                  </a:cxn>
                  <a:cxn ang="0">
                    <a:pos x="T6" y="T7"/>
                  </a:cxn>
                  <a:cxn ang="0">
                    <a:pos x="T8" y="T9"/>
                  </a:cxn>
                </a:cxnLst>
                <a:rect b="b" l="0" r="r" t="0"/>
                <a:pathLst>
                  <a:path h="36" w="26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rgbClr val="DDDDDD"/>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grpSp>
      </p:grpSp>
      <p:sp>
        <p:nvSpPr>
          <p:cNvPr id="15392" name="Freeform 32"/>
          <p:cNvSpPr>
            <a:spLocks noEditPoints="1"/>
          </p:cNvSpPr>
          <p:nvPr/>
        </p:nvSpPr>
        <p:spPr bwMode="auto">
          <a:xfrm>
            <a:off x="4270375" y="2176463"/>
            <a:ext cx="184150" cy="196850"/>
          </a:xfrm>
          <a:custGeom>
            <a:gdLst>
              <a:gd fmla="*/ 121 w 148" name="T0"/>
              <a:gd fmla="*/ 103 h 158" name="T1"/>
              <a:gd fmla="*/ 140 w 148" name="T2"/>
              <a:gd fmla="*/ 111 h 158" name="T3"/>
              <a:gd fmla="*/ 140 w 148" name="T4"/>
              <a:gd fmla="*/ 111 h 158" name="T5"/>
              <a:gd fmla="*/ 148 w 148" name="T6"/>
              <a:gd fmla="*/ 130 h 158" name="T7"/>
              <a:gd fmla="*/ 121 w 148" name="T8"/>
              <a:gd fmla="*/ 158 h 158" name="T9"/>
              <a:gd fmla="*/ 93 w 148" name="T10"/>
              <a:gd fmla="*/ 130 h 158" name="T11"/>
              <a:gd fmla="*/ 95 w 148" name="T12"/>
              <a:gd fmla="*/ 122 h 158" name="T13"/>
              <a:gd fmla="*/ 65 w 148" name="T14"/>
              <a:gd fmla="*/ 104 h 158" name="T15"/>
              <a:gd fmla="*/ 64 w 148" name="T16"/>
              <a:gd fmla="*/ 106 h 158" name="T17"/>
              <a:gd fmla="*/ 64 w 148" name="T18"/>
              <a:gd fmla="*/ 106 h 158" name="T19"/>
              <a:gd fmla="*/ 38 w 148" name="T20"/>
              <a:gd fmla="*/ 117 h 158" name="T21"/>
              <a:gd fmla="*/ 0 w 148" name="T22"/>
              <a:gd fmla="*/ 79 h 158" name="T23"/>
              <a:gd fmla="*/ 38 w 148" name="T24"/>
              <a:gd fmla="*/ 42 h 158" name="T25"/>
              <a:gd fmla="*/ 64 w 148" name="T26"/>
              <a:gd fmla="*/ 53 h 158" name="T27"/>
              <a:gd fmla="*/ 64 w 148" name="T28"/>
              <a:gd fmla="*/ 53 h 158" name="T29"/>
              <a:gd fmla="*/ 64 w 148" name="T30"/>
              <a:gd fmla="*/ 53 h 158" name="T31"/>
              <a:gd fmla="*/ 65 w 148" name="T32"/>
              <a:gd fmla="*/ 54 h 158" name="T33"/>
              <a:gd fmla="*/ 95 w 148" name="T34"/>
              <a:gd fmla="*/ 37 h 158" name="T35"/>
              <a:gd fmla="*/ 93 w 148" name="T36"/>
              <a:gd fmla="*/ 28 h 158" name="T37"/>
              <a:gd fmla="*/ 121 w 148" name="T38"/>
              <a:gd fmla="*/ 0 h 158" name="T39"/>
              <a:gd fmla="*/ 148 w 148" name="T40"/>
              <a:gd fmla="*/ 28 h 158" name="T41"/>
              <a:gd fmla="*/ 121 w 148" name="T42"/>
              <a:gd fmla="*/ 55 h 158" name="T43"/>
              <a:gd fmla="*/ 101 w 148" name="T44"/>
              <a:gd fmla="*/ 47 h 158" name="T45"/>
              <a:gd fmla="*/ 101 w 148" name="T46"/>
              <a:gd fmla="*/ 47 h 158" name="T47"/>
              <a:gd fmla="*/ 72 w 148" name="T48"/>
              <a:gd fmla="*/ 64 h 158" name="T49"/>
              <a:gd fmla="*/ 75 w 148" name="T50"/>
              <a:gd fmla="*/ 79 h 158" name="T51"/>
              <a:gd fmla="*/ 72 w 148" name="T52"/>
              <a:gd fmla="*/ 94 h 158" name="T53"/>
              <a:gd fmla="*/ 101 w 148" name="T54"/>
              <a:gd fmla="*/ 111 h 158" name="T55"/>
              <a:gd fmla="*/ 101 w 148" name="T56"/>
              <a:gd fmla="*/ 111 h 158" name="T57"/>
              <a:gd fmla="*/ 101 w 148" name="T58"/>
              <a:gd fmla="*/ 111 h 158" name="T59"/>
              <a:gd fmla="*/ 101 w 148" name="T60"/>
              <a:gd fmla="*/ 111 h 158" name="T61"/>
              <a:gd fmla="*/ 121 w 148" name="T62"/>
              <a:gd fmla="*/ 103 h 158" name="T63"/>
              <a:gd fmla="*/ 131 w 148" name="T64"/>
              <a:gd fmla="*/ 120 h 158" name="T65"/>
              <a:gd fmla="*/ 131 w 148" name="T66"/>
              <a:gd fmla="*/ 120 h 158" name="T67"/>
              <a:gd fmla="*/ 121 w 148" name="T68"/>
              <a:gd fmla="*/ 115 h 158" name="T69"/>
              <a:gd fmla="*/ 110 w 148" name="T70"/>
              <a:gd fmla="*/ 120 h 158" name="T71"/>
              <a:gd fmla="*/ 110 w 148" name="T72"/>
              <a:gd fmla="*/ 120 h 158" name="T73"/>
              <a:gd fmla="*/ 105 w 148" name="T74"/>
              <a:gd fmla="*/ 130 h 158" name="T75"/>
              <a:gd fmla="*/ 121 w 148" name="T76"/>
              <a:gd fmla="*/ 146 h 158" name="T77"/>
              <a:gd fmla="*/ 136 w 148" name="T78"/>
              <a:gd fmla="*/ 130 h 158" name="T79"/>
              <a:gd fmla="*/ 131 w 148" name="T80"/>
              <a:gd fmla="*/ 120 h 158" name="T81"/>
              <a:gd fmla="*/ 131 w 148" name="T82"/>
              <a:gd fmla="*/ 120 h 158" name="T83"/>
              <a:gd fmla="*/ 56 w 148" name="T84"/>
              <a:gd fmla="*/ 61 h 158" name="T85"/>
              <a:gd fmla="*/ 56 w 148" name="T86"/>
              <a:gd fmla="*/ 61 h 158" name="T87"/>
              <a:gd fmla="*/ 38 w 148" name="T88"/>
              <a:gd fmla="*/ 54 h 158" name="T89"/>
              <a:gd fmla="*/ 12 w 148" name="T90"/>
              <a:gd fmla="*/ 79 h 158" name="T91"/>
              <a:gd fmla="*/ 38 w 148" name="T92"/>
              <a:gd fmla="*/ 104 h 158" name="T93"/>
              <a:gd fmla="*/ 55 w 148" name="T94"/>
              <a:gd fmla="*/ 97 h 158" name="T95"/>
              <a:gd fmla="*/ 56 w 148" name="T96"/>
              <a:gd fmla="*/ 97 h 158" name="T97"/>
              <a:gd fmla="*/ 63 w 148" name="T98"/>
              <a:gd fmla="*/ 79 h 158" name="T99"/>
              <a:gd fmla="*/ 56 w 148" name="T100"/>
              <a:gd fmla="*/ 61 h 158" name="T101"/>
              <a:gd fmla="*/ 56 w 148" name="T102"/>
              <a:gd fmla="*/ 61 h 158" name="T103"/>
              <a:gd fmla="*/ 121 w 148" name="T104"/>
              <a:gd fmla="*/ 13 h 158" name="T105"/>
              <a:gd fmla="*/ 121 w 148" name="T106"/>
              <a:gd fmla="*/ 13 h 158" name="T107"/>
              <a:gd fmla="*/ 105 w 148" name="T108"/>
              <a:gd fmla="*/ 28 h 158" name="T109"/>
              <a:gd fmla="*/ 108 w 148" name="T110"/>
              <a:gd fmla="*/ 36 h 158" name="T111"/>
              <a:gd fmla="*/ 108 w 148" name="T112"/>
              <a:gd fmla="*/ 36 h 158" name="T113"/>
              <a:gd fmla="*/ 108 w 148" name="T114"/>
              <a:gd fmla="*/ 36 h 158" name="T115"/>
              <a:gd fmla="*/ 109 w 148" name="T116"/>
              <a:gd fmla="*/ 38 h 158" name="T117"/>
              <a:gd fmla="*/ 110 w 148" name="T118"/>
              <a:gd fmla="*/ 39 h 158" name="T119"/>
              <a:gd fmla="*/ 121 w 148" name="T120"/>
              <a:gd fmla="*/ 43 h 158" name="T121"/>
              <a:gd fmla="*/ 136 w 148" name="T122"/>
              <a:gd fmla="*/ 28 h 158" name="T123"/>
              <a:gd fmla="*/ 121 w 148" name="T124"/>
              <a:gd fmla="*/ 13 h 15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58" w="148">
                <a:moveTo>
                  <a:pt x="121" y="103"/>
                </a:moveTo>
                <a:cubicBezTo>
                  <a:pt x="128" y="103"/>
                  <a:pt x="135" y="106"/>
                  <a:pt x="140" y="111"/>
                </a:cubicBezTo>
                <a:cubicBezTo>
                  <a:pt x="140" y="111"/>
                  <a:pt x="140" y="111"/>
                  <a:pt x="140" y="111"/>
                </a:cubicBezTo>
                <a:cubicBezTo>
                  <a:pt x="145" y="116"/>
                  <a:pt x="148" y="123"/>
                  <a:pt x="148" y="130"/>
                </a:cubicBezTo>
                <a:cubicBezTo>
                  <a:pt x="148" y="146"/>
                  <a:pt x="136" y="158"/>
                  <a:pt x="121" y="158"/>
                </a:cubicBezTo>
                <a:cubicBezTo>
                  <a:pt x="105" y="158"/>
                  <a:pt x="93" y="146"/>
                  <a:pt x="93" y="130"/>
                </a:cubicBezTo>
                <a:cubicBezTo>
                  <a:pt x="93" y="127"/>
                  <a:pt x="94" y="124"/>
                  <a:pt x="95" y="122"/>
                </a:cubicBezTo>
                <a:cubicBezTo>
                  <a:pt x="65" y="104"/>
                  <a:pt x="65" y="104"/>
                  <a:pt x="65" y="104"/>
                </a:cubicBezTo>
                <a:cubicBezTo>
                  <a:pt x="65" y="105"/>
                  <a:pt x="65" y="105"/>
                  <a:pt x="64" y="106"/>
                </a:cubicBezTo>
                <a:cubicBezTo>
                  <a:pt x="64" y="106"/>
                  <a:pt x="64" y="106"/>
                  <a:pt x="64" y="106"/>
                </a:cubicBezTo>
                <a:cubicBezTo>
                  <a:pt x="57" y="113"/>
                  <a:pt x="48" y="117"/>
                  <a:pt x="38" y="117"/>
                </a:cubicBezTo>
                <a:cubicBezTo>
                  <a:pt x="17" y="117"/>
                  <a:pt x="0" y="100"/>
                  <a:pt x="0" y="79"/>
                </a:cubicBezTo>
                <a:cubicBezTo>
                  <a:pt x="0" y="59"/>
                  <a:pt x="17" y="42"/>
                  <a:pt x="38" y="42"/>
                </a:cubicBezTo>
                <a:cubicBezTo>
                  <a:pt x="48" y="42"/>
                  <a:pt x="57" y="46"/>
                  <a:pt x="64" y="53"/>
                </a:cubicBezTo>
                <a:cubicBezTo>
                  <a:pt x="64" y="53"/>
                  <a:pt x="64" y="53"/>
                  <a:pt x="64" y="53"/>
                </a:cubicBezTo>
                <a:cubicBezTo>
                  <a:pt x="64" y="53"/>
                  <a:pt x="64" y="53"/>
                  <a:pt x="64" y="53"/>
                </a:cubicBezTo>
                <a:cubicBezTo>
                  <a:pt x="65" y="53"/>
                  <a:pt x="65" y="54"/>
                  <a:pt x="65" y="54"/>
                </a:cubicBezTo>
                <a:cubicBezTo>
                  <a:pt x="95" y="37"/>
                  <a:pt x="95" y="37"/>
                  <a:pt x="95" y="37"/>
                </a:cubicBezTo>
                <a:cubicBezTo>
                  <a:pt x="94" y="34"/>
                  <a:pt x="93" y="31"/>
                  <a:pt x="93" y="28"/>
                </a:cubicBezTo>
                <a:cubicBezTo>
                  <a:pt x="93" y="13"/>
                  <a:pt x="106" y="0"/>
                  <a:pt x="121" y="0"/>
                </a:cubicBezTo>
                <a:cubicBezTo>
                  <a:pt x="136" y="0"/>
                  <a:pt x="148" y="13"/>
                  <a:pt x="148" y="28"/>
                </a:cubicBezTo>
                <a:cubicBezTo>
                  <a:pt x="148" y="43"/>
                  <a:pt x="136" y="55"/>
                  <a:pt x="121" y="55"/>
                </a:cubicBezTo>
                <a:cubicBezTo>
                  <a:pt x="113" y="55"/>
                  <a:pt x="106" y="52"/>
                  <a:pt x="101" y="47"/>
                </a:cubicBezTo>
                <a:cubicBezTo>
                  <a:pt x="101" y="47"/>
                  <a:pt x="101" y="47"/>
                  <a:pt x="101" y="47"/>
                </a:cubicBezTo>
                <a:cubicBezTo>
                  <a:pt x="72" y="64"/>
                  <a:pt x="72" y="64"/>
                  <a:pt x="72" y="64"/>
                </a:cubicBezTo>
                <a:cubicBezTo>
                  <a:pt x="74" y="69"/>
                  <a:pt x="75" y="74"/>
                  <a:pt x="75" y="79"/>
                </a:cubicBezTo>
                <a:cubicBezTo>
                  <a:pt x="75" y="84"/>
                  <a:pt x="74" y="89"/>
                  <a:pt x="72" y="94"/>
                </a:cubicBezTo>
                <a:cubicBezTo>
                  <a:pt x="101" y="111"/>
                  <a:pt x="101" y="111"/>
                  <a:pt x="101" y="111"/>
                </a:cubicBezTo>
                <a:cubicBezTo>
                  <a:pt x="101" y="111"/>
                  <a:pt x="101" y="111"/>
                  <a:pt x="101" y="111"/>
                </a:cubicBezTo>
                <a:cubicBezTo>
                  <a:pt x="101" y="111"/>
                  <a:pt x="101" y="111"/>
                  <a:pt x="101" y="111"/>
                </a:cubicBezTo>
                <a:cubicBezTo>
                  <a:pt x="101" y="111"/>
                  <a:pt x="101" y="111"/>
                  <a:pt x="101" y="111"/>
                </a:cubicBezTo>
                <a:cubicBezTo>
                  <a:pt x="106" y="106"/>
                  <a:pt x="113" y="103"/>
                  <a:pt x="121" y="103"/>
                </a:cubicBezTo>
                <a:close/>
                <a:moveTo>
                  <a:pt x="131" y="120"/>
                </a:moveTo>
                <a:cubicBezTo>
                  <a:pt x="131" y="120"/>
                  <a:pt x="131" y="120"/>
                  <a:pt x="131" y="120"/>
                </a:cubicBezTo>
                <a:cubicBezTo>
                  <a:pt x="129" y="117"/>
                  <a:pt x="125" y="115"/>
                  <a:pt x="121" y="115"/>
                </a:cubicBezTo>
                <a:cubicBezTo>
                  <a:pt x="116" y="115"/>
                  <a:pt x="113" y="117"/>
                  <a:pt x="110" y="120"/>
                </a:cubicBezTo>
                <a:cubicBezTo>
                  <a:pt x="110" y="120"/>
                  <a:pt x="110" y="120"/>
                  <a:pt x="110" y="120"/>
                </a:cubicBezTo>
                <a:cubicBezTo>
                  <a:pt x="107" y="122"/>
                  <a:pt x="105" y="126"/>
                  <a:pt x="105" y="130"/>
                </a:cubicBezTo>
                <a:cubicBezTo>
                  <a:pt x="105" y="139"/>
                  <a:pt x="112" y="146"/>
                  <a:pt x="121" y="146"/>
                </a:cubicBezTo>
                <a:cubicBezTo>
                  <a:pt x="129" y="146"/>
                  <a:pt x="136" y="139"/>
                  <a:pt x="136" y="130"/>
                </a:cubicBezTo>
                <a:cubicBezTo>
                  <a:pt x="136" y="126"/>
                  <a:pt x="134" y="122"/>
                  <a:pt x="131" y="120"/>
                </a:cubicBezTo>
                <a:cubicBezTo>
                  <a:pt x="131" y="120"/>
                  <a:pt x="131" y="120"/>
                  <a:pt x="131" y="120"/>
                </a:cubicBezTo>
                <a:close/>
                <a:moveTo>
                  <a:pt x="56" y="61"/>
                </a:moveTo>
                <a:cubicBezTo>
                  <a:pt x="56" y="61"/>
                  <a:pt x="56" y="61"/>
                  <a:pt x="56" y="61"/>
                </a:cubicBezTo>
                <a:cubicBezTo>
                  <a:pt x="51" y="57"/>
                  <a:pt x="45" y="54"/>
                  <a:pt x="38" y="54"/>
                </a:cubicBezTo>
                <a:cubicBezTo>
                  <a:pt x="24" y="54"/>
                  <a:pt x="12" y="65"/>
                  <a:pt x="12" y="79"/>
                </a:cubicBezTo>
                <a:cubicBezTo>
                  <a:pt x="12" y="93"/>
                  <a:pt x="24" y="104"/>
                  <a:pt x="38" y="104"/>
                </a:cubicBezTo>
                <a:cubicBezTo>
                  <a:pt x="44" y="104"/>
                  <a:pt x="51" y="102"/>
                  <a:pt x="55" y="97"/>
                </a:cubicBezTo>
                <a:cubicBezTo>
                  <a:pt x="56" y="97"/>
                  <a:pt x="56" y="97"/>
                  <a:pt x="56" y="97"/>
                </a:cubicBezTo>
                <a:cubicBezTo>
                  <a:pt x="60" y="92"/>
                  <a:pt x="63" y="86"/>
                  <a:pt x="63" y="79"/>
                </a:cubicBezTo>
                <a:cubicBezTo>
                  <a:pt x="63" y="72"/>
                  <a:pt x="60" y="66"/>
                  <a:pt x="56" y="61"/>
                </a:cubicBezTo>
                <a:cubicBezTo>
                  <a:pt x="56" y="61"/>
                  <a:pt x="56" y="61"/>
                  <a:pt x="56" y="61"/>
                </a:cubicBezTo>
                <a:close/>
                <a:moveTo>
                  <a:pt x="121" y="13"/>
                </a:moveTo>
                <a:cubicBezTo>
                  <a:pt x="121" y="13"/>
                  <a:pt x="121" y="13"/>
                  <a:pt x="121" y="13"/>
                </a:cubicBezTo>
                <a:cubicBezTo>
                  <a:pt x="112" y="13"/>
                  <a:pt x="105" y="19"/>
                  <a:pt x="105" y="28"/>
                </a:cubicBezTo>
                <a:cubicBezTo>
                  <a:pt x="105" y="31"/>
                  <a:pt x="106" y="34"/>
                  <a:pt x="108" y="36"/>
                </a:cubicBezTo>
                <a:cubicBezTo>
                  <a:pt x="108" y="36"/>
                  <a:pt x="108" y="36"/>
                  <a:pt x="108" y="36"/>
                </a:cubicBezTo>
                <a:cubicBezTo>
                  <a:pt x="108" y="36"/>
                  <a:pt x="108" y="36"/>
                  <a:pt x="108" y="36"/>
                </a:cubicBezTo>
                <a:cubicBezTo>
                  <a:pt x="108" y="37"/>
                  <a:pt x="109" y="38"/>
                  <a:pt x="109" y="38"/>
                </a:cubicBezTo>
                <a:cubicBezTo>
                  <a:pt x="110" y="39"/>
                  <a:pt x="110" y="39"/>
                  <a:pt x="110" y="39"/>
                </a:cubicBezTo>
                <a:cubicBezTo>
                  <a:pt x="113" y="41"/>
                  <a:pt x="116" y="43"/>
                  <a:pt x="121" y="43"/>
                </a:cubicBezTo>
                <a:cubicBezTo>
                  <a:pt x="129" y="43"/>
                  <a:pt x="136" y="36"/>
                  <a:pt x="136" y="28"/>
                </a:cubicBezTo>
                <a:cubicBezTo>
                  <a:pt x="136" y="19"/>
                  <a:pt x="129" y="13"/>
                  <a:pt x="121" y="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93" name="Freeform 33"/>
          <p:cNvSpPr>
            <a:spLocks noEditPoints="1"/>
          </p:cNvSpPr>
          <p:nvPr/>
        </p:nvSpPr>
        <p:spPr bwMode="auto">
          <a:xfrm>
            <a:off x="4676775" y="2728913"/>
            <a:ext cx="179388" cy="187325"/>
          </a:xfrm>
          <a:custGeom>
            <a:gdLst>
              <a:gd fmla="*/ 123 w 144" name="T0"/>
              <a:gd fmla="*/ 21 h 151" name="T1"/>
              <a:gd fmla="*/ 127 w 144" name="T2"/>
              <a:gd fmla="*/ 119 h 151" name="T3"/>
              <a:gd fmla="*/ 133 w 144" name="T4"/>
              <a:gd fmla="*/ 76 h 151" name="T5"/>
              <a:gd fmla="*/ 108 w 144" name="T6"/>
              <a:gd fmla="*/ 101 h 151" name="T7"/>
              <a:gd fmla="*/ 105 w 144" name="T8"/>
              <a:gd fmla="*/ 76 h 151" name="T9"/>
              <a:gd fmla="*/ 42 w 144" name="T10"/>
              <a:gd fmla="*/ 100 h 151" name="T11"/>
              <a:gd fmla="*/ 32 w 144" name="T12"/>
              <a:gd fmla="*/ 76 h 151" name="T13"/>
              <a:gd fmla="*/ 25 w 144" name="T14"/>
              <a:gd fmla="*/ 112 h 151" name="T15"/>
              <a:gd fmla="*/ 0 w 144" name="T16"/>
              <a:gd fmla="*/ 72 h 151" name="T17"/>
              <a:gd fmla="*/ 72 w 144" name="T18"/>
              <a:gd fmla="*/ 0 h 151" name="T19"/>
              <a:gd fmla="*/ 94 w 144" name="T20"/>
              <a:gd fmla="*/ 131 h 151" name="T21"/>
              <a:gd fmla="*/ 88 w 144" name="T22"/>
              <a:gd fmla="*/ 151 h 151" name="T23"/>
              <a:gd fmla="*/ 56 w 144" name="T24"/>
              <a:gd fmla="*/ 151 h 151" name="T25"/>
              <a:gd fmla="*/ 50 w 144" name="T26"/>
              <a:gd fmla="*/ 146 h 151" name="T27"/>
              <a:gd fmla="*/ 33 w 144" name="T28"/>
              <a:gd fmla="*/ 131 h 151" name="T29"/>
              <a:gd fmla="*/ 29 w 144" name="T30"/>
              <a:gd fmla="*/ 121 h 151" name="T31"/>
              <a:gd fmla="*/ 76 w 144" name="T32"/>
              <a:gd fmla="*/ 83 h 151" name="T33"/>
              <a:gd fmla="*/ 115 w 144" name="T34"/>
              <a:gd fmla="*/ 121 h 151" name="T35"/>
              <a:gd fmla="*/ 111 w 144" name="T36"/>
              <a:gd fmla="*/ 131 h 151" name="T37"/>
              <a:gd fmla="*/ 94 w 144" name="T38"/>
              <a:gd fmla="*/ 131 h 151" name="T39"/>
              <a:gd fmla="*/ 83 w 144" name="T40"/>
              <a:gd fmla="*/ 140 h 151" name="T41"/>
              <a:gd fmla="*/ 83 w 144" name="T42"/>
              <a:gd fmla="*/ 125 h 151" name="T43"/>
              <a:gd fmla="*/ 97 w 144" name="T44"/>
              <a:gd fmla="*/ 120 h 151" name="T45"/>
              <a:gd fmla="*/ 47 w 144" name="T46"/>
              <a:gd fmla="*/ 120 h 151" name="T47"/>
              <a:gd fmla="*/ 56 w 144" name="T48"/>
              <a:gd fmla="*/ 120 h 151" name="T49"/>
              <a:gd fmla="*/ 61 w 144" name="T50"/>
              <a:gd fmla="*/ 140 h 151" name="T51"/>
              <a:gd fmla="*/ 115 w 144" name="T52"/>
              <a:gd fmla="*/ 29 h 151" name="T53"/>
              <a:gd fmla="*/ 114 w 144" name="T54"/>
              <a:gd fmla="*/ 28 h 151" name="T55"/>
              <a:gd fmla="*/ 112 w 144" name="T56"/>
              <a:gd fmla="*/ 69 h 151" name="T57"/>
              <a:gd fmla="*/ 115 w 144" name="T58"/>
              <a:gd fmla="*/ 29 h 151" name="T59"/>
              <a:gd fmla="*/ 108 w 144" name="T60"/>
              <a:gd fmla="*/ 23 h 151" name="T61"/>
              <a:gd fmla="*/ 101 w 144" name="T62"/>
              <a:gd fmla="*/ 24 h 151" name="T63"/>
              <a:gd fmla="*/ 108 w 144" name="T64"/>
              <a:gd fmla="*/ 23 h 151" name="T65"/>
              <a:gd fmla="*/ 82 w 144" name="T66"/>
              <a:gd fmla="*/ 12 h 151" name="T67"/>
              <a:gd fmla="*/ 75 w 144" name="T68"/>
              <a:gd fmla="*/ 35 h 151" name="T69"/>
              <a:gd fmla="*/ 96 w 144" name="T70"/>
              <a:gd fmla="*/ 30 h 151" name="T71"/>
              <a:gd fmla="*/ 82 w 144" name="T72"/>
              <a:gd fmla="*/ 12 h 151" name="T73"/>
              <a:gd fmla="*/ 69 w 144" name="T74"/>
              <a:gd fmla="*/ 12 h 151" name="T75"/>
              <a:gd fmla="*/ 49 w 144" name="T76"/>
              <a:gd fmla="*/ 27 h 151" name="T77"/>
              <a:gd fmla="*/ 50 w 144" name="T78"/>
              <a:gd fmla="*/ 31 h 151" name="T79"/>
              <a:gd fmla="*/ 69 w 144" name="T80"/>
              <a:gd fmla="*/ 12 h 151" name="T81"/>
              <a:gd fmla="*/ 48 w 144" name="T82"/>
              <a:gd fmla="*/ 16 h 151" name="T83"/>
              <a:gd fmla="*/ 41 w 144" name="T84"/>
              <a:gd fmla="*/ 27 h 151" name="T85"/>
              <a:gd fmla="*/ 48 w 144" name="T86"/>
              <a:gd fmla="*/ 16 h 151" name="T87"/>
              <a:gd fmla="*/ 30 w 144" name="T88"/>
              <a:gd fmla="*/ 28 h 151" name="T89"/>
              <a:gd fmla="*/ 11 w 144" name="T90"/>
              <a:gd fmla="*/ 69 h 151" name="T91"/>
              <a:gd fmla="*/ 39 w 144" name="T92"/>
              <a:gd fmla="*/ 33 h 151" name="T93"/>
              <a:gd fmla="*/ 99 w 144" name="T94"/>
              <a:gd fmla="*/ 36 h 151" name="T95"/>
              <a:gd fmla="*/ 96 w 144" name="T96"/>
              <a:gd fmla="*/ 37 h 151" name="T97"/>
              <a:gd fmla="*/ 75 w 144" name="T98"/>
              <a:gd fmla="*/ 69 h 151" name="T99"/>
              <a:gd fmla="*/ 99 w 144" name="T100"/>
              <a:gd fmla="*/ 36 h 151" name="T101"/>
              <a:gd fmla="*/ 69 w 144" name="T102"/>
              <a:gd fmla="*/ 42 h 151" name="T103"/>
              <a:gd fmla="*/ 45 w 144" name="T104"/>
              <a:gd fmla="*/ 36 h 151" name="T105"/>
              <a:gd fmla="*/ 69 w 144" name="T106"/>
              <a:gd fmla="*/ 69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144">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94" name="Freeform 34"/>
          <p:cNvSpPr>
            <a:spLocks noEditPoints="1"/>
          </p:cNvSpPr>
          <p:nvPr/>
        </p:nvSpPr>
        <p:spPr bwMode="auto">
          <a:xfrm>
            <a:off x="4678363" y="2176463"/>
            <a:ext cx="174625" cy="176212"/>
          </a:xfrm>
          <a:custGeom>
            <a:gdLst>
              <a:gd fmla="*/ 6 w 141" name="T0"/>
              <a:gd fmla="*/ 141 h 141" name="T1"/>
              <a:gd fmla="*/ 10 w 141" name="T2"/>
              <a:gd fmla="*/ 113 h 141" name="T3"/>
              <a:gd fmla="*/ 38 w 141" name="T4"/>
              <a:gd fmla="*/ 101 h 141" name="T5"/>
              <a:gd fmla="*/ 38 w 141" name="T6"/>
              <a:gd fmla="*/ 100 h 141" name="T7"/>
              <a:gd fmla="*/ 30 w 141" name="T8"/>
              <a:gd fmla="*/ 84 h 141" name="T9"/>
              <a:gd fmla="*/ 28 w 141" name="T10"/>
              <a:gd fmla="*/ 79 h 141" name="T11"/>
              <a:gd fmla="*/ 20 w 141" name="T12"/>
              <a:gd fmla="*/ 68 h 141" name="T13"/>
              <a:gd fmla="*/ 19 w 141" name="T14"/>
              <a:gd fmla="*/ 42 h 141" name="T15"/>
              <a:gd fmla="*/ 57 w 141" name="T16"/>
              <a:gd fmla="*/ 0 h 141" name="T17"/>
              <a:gd fmla="*/ 80 w 141" name="T18"/>
              <a:gd fmla="*/ 8 h 141" name="T19"/>
              <a:gd fmla="*/ 104 w 141" name="T20"/>
              <a:gd fmla="*/ 33 h 141" name="T21"/>
              <a:gd fmla="*/ 102 w 141" name="T22"/>
              <a:gd fmla="*/ 54 h 141" name="T23"/>
              <a:gd fmla="*/ 104 w 141" name="T24"/>
              <a:gd fmla="*/ 66 h 141" name="T25"/>
              <a:gd fmla="*/ 103 w 141" name="T26"/>
              <a:gd fmla="*/ 141 h 141" name="T27"/>
              <a:gd fmla="*/ 91 w 141" name="T28"/>
              <a:gd fmla="*/ 68 h 141" name="T29"/>
              <a:gd fmla="*/ 91 w 141" name="T30"/>
              <a:gd fmla="*/ 53 h 141" name="T31"/>
              <a:gd fmla="*/ 93 w 141" name="T32"/>
              <a:gd fmla="*/ 35 h 141" name="T33"/>
              <a:gd fmla="*/ 81 w 141" name="T34"/>
              <a:gd fmla="*/ 19 h 141" name="T35"/>
              <a:gd fmla="*/ 76 w 141" name="T36"/>
              <a:gd fmla="*/ 18 h 141" name="T37"/>
              <a:gd fmla="*/ 66 w 141" name="T38"/>
              <a:gd fmla="*/ 12 h 141" name="T39"/>
              <a:gd fmla="*/ 40 w 141" name="T40"/>
              <a:gd fmla="*/ 16 h 141" name="T41"/>
              <a:gd fmla="*/ 32 w 141" name="T42"/>
              <a:gd fmla="*/ 28 h 141" name="T43"/>
              <a:gd fmla="*/ 32 w 141" name="T44"/>
              <a:gd fmla="*/ 53 h 141" name="T45"/>
              <a:gd fmla="*/ 32 w 141" name="T46"/>
              <a:gd fmla="*/ 56 h 141" name="T47"/>
              <a:gd fmla="*/ 31 w 141" name="T48"/>
              <a:gd fmla="*/ 65 h 141" name="T49"/>
              <a:gd fmla="*/ 31 w 141" name="T50"/>
              <a:gd fmla="*/ 65 h 141" name="T51"/>
              <a:gd fmla="*/ 35 w 141" name="T52"/>
              <a:gd fmla="*/ 71 h 141" name="T53"/>
              <a:gd fmla="*/ 35 w 141" name="T54"/>
              <a:gd fmla="*/ 71 h 141" name="T55"/>
              <a:gd fmla="*/ 47 w 141" name="T56"/>
              <a:gd fmla="*/ 91 h 141" name="T57"/>
              <a:gd fmla="*/ 50 w 141" name="T58"/>
              <a:gd fmla="*/ 98 h 141" name="T59"/>
              <a:gd fmla="*/ 46 w 141" name="T60"/>
              <a:gd fmla="*/ 108 h 141" name="T61"/>
              <a:gd fmla="*/ 18 w 141" name="T62"/>
              <a:gd fmla="*/ 121 h 141" name="T63"/>
              <a:gd fmla="*/ 118 w 141" name="T64"/>
              <a:gd fmla="*/ 100 h 141" name="T65"/>
              <a:gd fmla="*/ 121 w 141" name="T66"/>
              <a:gd fmla="*/ 103 h 141" name="T67"/>
              <a:gd fmla="*/ 107 w 141" name="T68"/>
              <a:gd fmla="*/ 107 h 141" name="T69"/>
              <a:gd fmla="*/ 103 w 141" name="T70"/>
              <a:gd fmla="*/ 121 h 141" name="T71"/>
              <a:gd fmla="*/ 100 w 141" name="T72"/>
              <a:gd fmla="*/ 107 h 141" name="T73"/>
              <a:gd fmla="*/ 86 w 141" name="T74"/>
              <a:gd fmla="*/ 103 h 141" name="T75"/>
              <a:gd fmla="*/ 100 w 141" name="T76"/>
              <a:gd fmla="*/ 100 h 141" name="T77"/>
              <a:gd fmla="*/ 103 w 141" name="T78"/>
              <a:gd fmla="*/ 86 h 141" name="T79"/>
              <a:gd fmla="*/ 107 w 141" name="T80"/>
              <a:gd fmla="*/ 100 h 141" name="T81"/>
              <a:gd fmla="*/ 103 w 141" name="T82"/>
              <a:gd fmla="*/ 76 h 141" name="T83"/>
              <a:gd fmla="*/ 76 w 141" name="T84"/>
              <a:gd fmla="*/ 103 h 141" name="T85"/>
              <a:gd fmla="*/ 131 w 141" name="T86"/>
              <a:gd fmla="*/ 103 h 14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1" w="141">
                <a:moveTo>
                  <a:pt x="11" y="136"/>
                </a:moveTo>
                <a:cubicBezTo>
                  <a:pt x="11" y="139"/>
                  <a:pt x="9" y="141"/>
                  <a:pt x="6" y="141"/>
                </a:cubicBezTo>
                <a:cubicBezTo>
                  <a:pt x="3" y="141"/>
                  <a:pt x="0" y="139"/>
                  <a:pt x="0" y="136"/>
                </a:cubicBezTo>
                <a:cubicBezTo>
                  <a:pt x="0" y="126"/>
                  <a:pt x="5" y="119"/>
                  <a:pt x="10" y="113"/>
                </a:cubicBezTo>
                <a:cubicBezTo>
                  <a:pt x="18" y="106"/>
                  <a:pt x="29" y="103"/>
                  <a:pt x="35" y="102"/>
                </a:cubicBezTo>
                <a:cubicBezTo>
                  <a:pt x="36" y="102"/>
                  <a:pt x="38" y="101"/>
                  <a:pt x="38" y="101"/>
                </a:cubicBezTo>
                <a:cubicBezTo>
                  <a:pt x="38" y="101"/>
                  <a:pt x="38" y="101"/>
                  <a:pt x="38" y="101"/>
                </a:cubicBezTo>
                <a:cubicBezTo>
                  <a:pt x="38" y="100"/>
                  <a:pt x="38" y="100"/>
                  <a:pt x="38" y="100"/>
                </a:cubicBezTo>
                <a:cubicBezTo>
                  <a:pt x="39" y="100"/>
                  <a:pt x="39" y="99"/>
                  <a:pt x="39" y="99"/>
                </a:cubicBezTo>
                <a:cubicBezTo>
                  <a:pt x="34" y="95"/>
                  <a:pt x="32" y="89"/>
                  <a:pt x="30" y="84"/>
                </a:cubicBezTo>
                <a:cubicBezTo>
                  <a:pt x="29" y="82"/>
                  <a:pt x="28" y="80"/>
                  <a:pt x="28" y="79"/>
                </a:cubicBezTo>
                <a:cubicBezTo>
                  <a:pt x="28" y="79"/>
                  <a:pt x="28" y="79"/>
                  <a:pt x="28" y="79"/>
                </a:cubicBezTo>
                <a:cubicBezTo>
                  <a:pt x="27" y="79"/>
                  <a:pt x="27" y="79"/>
                  <a:pt x="27" y="79"/>
                </a:cubicBezTo>
                <a:cubicBezTo>
                  <a:pt x="25" y="77"/>
                  <a:pt x="22" y="73"/>
                  <a:pt x="20" y="68"/>
                </a:cubicBezTo>
                <a:cubicBezTo>
                  <a:pt x="19" y="64"/>
                  <a:pt x="18" y="59"/>
                  <a:pt x="21" y="55"/>
                </a:cubicBezTo>
                <a:cubicBezTo>
                  <a:pt x="19" y="51"/>
                  <a:pt x="19" y="46"/>
                  <a:pt x="19" y="42"/>
                </a:cubicBezTo>
                <a:cubicBezTo>
                  <a:pt x="19" y="29"/>
                  <a:pt x="23" y="14"/>
                  <a:pt x="34" y="7"/>
                </a:cubicBezTo>
                <a:cubicBezTo>
                  <a:pt x="41" y="3"/>
                  <a:pt x="48" y="1"/>
                  <a:pt x="57" y="0"/>
                </a:cubicBezTo>
                <a:cubicBezTo>
                  <a:pt x="60" y="0"/>
                  <a:pt x="64" y="0"/>
                  <a:pt x="68" y="1"/>
                </a:cubicBezTo>
                <a:cubicBezTo>
                  <a:pt x="73" y="2"/>
                  <a:pt x="78" y="4"/>
                  <a:pt x="80" y="8"/>
                </a:cubicBezTo>
                <a:cubicBezTo>
                  <a:pt x="86" y="7"/>
                  <a:pt x="91" y="10"/>
                  <a:pt x="95" y="15"/>
                </a:cubicBezTo>
                <a:cubicBezTo>
                  <a:pt x="100" y="21"/>
                  <a:pt x="103" y="29"/>
                  <a:pt x="104" y="33"/>
                </a:cubicBezTo>
                <a:cubicBezTo>
                  <a:pt x="104" y="37"/>
                  <a:pt x="104" y="41"/>
                  <a:pt x="104" y="45"/>
                </a:cubicBezTo>
                <a:cubicBezTo>
                  <a:pt x="103" y="47"/>
                  <a:pt x="103" y="50"/>
                  <a:pt x="102" y="54"/>
                </a:cubicBezTo>
                <a:cubicBezTo>
                  <a:pt x="103" y="56"/>
                  <a:pt x="104" y="58"/>
                  <a:pt x="104" y="61"/>
                </a:cubicBezTo>
                <a:cubicBezTo>
                  <a:pt x="104" y="63"/>
                  <a:pt x="104" y="64"/>
                  <a:pt x="104" y="66"/>
                </a:cubicBezTo>
                <a:cubicBezTo>
                  <a:pt x="125" y="66"/>
                  <a:pt x="141" y="83"/>
                  <a:pt x="141" y="103"/>
                </a:cubicBezTo>
                <a:cubicBezTo>
                  <a:pt x="141" y="124"/>
                  <a:pt x="124" y="141"/>
                  <a:pt x="103" y="141"/>
                </a:cubicBezTo>
                <a:cubicBezTo>
                  <a:pt x="83" y="141"/>
                  <a:pt x="66" y="124"/>
                  <a:pt x="66" y="103"/>
                </a:cubicBezTo>
                <a:cubicBezTo>
                  <a:pt x="66" y="87"/>
                  <a:pt x="76" y="73"/>
                  <a:pt x="91" y="68"/>
                </a:cubicBezTo>
                <a:cubicBezTo>
                  <a:pt x="93" y="64"/>
                  <a:pt x="95" y="62"/>
                  <a:pt x="92" y="58"/>
                </a:cubicBezTo>
                <a:cubicBezTo>
                  <a:pt x="91" y="57"/>
                  <a:pt x="90" y="55"/>
                  <a:pt x="91" y="53"/>
                </a:cubicBezTo>
                <a:cubicBezTo>
                  <a:pt x="92" y="49"/>
                  <a:pt x="93" y="46"/>
                  <a:pt x="93" y="43"/>
                </a:cubicBezTo>
                <a:cubicBezTo>
                  <a:pt x="93" y="40"/>
                  <a:pt x="93" y="38"/>
                  <a:pt x="93" y="35"/>
                </a:cubicBezTo>
                <a:cubicBezTo>
                  <a:pt x="93" y="32"/>
                  <a:pt x="90" y="26"/>
                  <a:pt x="87" y="22"/>
                </a:cubicBezTo>
                <a:cubicBezTo>
                  <a:pt x="85" y="20"/>
                  <a:pt x="83" y="18"/>
                  <a:pt x="81" y="19"/>
                </a:cubicBezTo>
                <a:cubicBezTo>
                  <a:pt x="81" y="19"/>
                  <a:pt x="81" y="19"/>
                  <a:pt x="81" y="19"/>
                </a:cubicBezTo>
                <a:cubicBezTo>
                  <a:pt x="79" y="19"/>
                  <a:pt x="77" y="19"/>
                  <a:pt x="76" y="18"/>
                </a:cubicBezTo>
                <a:cubicBezTo>
                  <a:pt x="74" y="17"/>
                  <a:pt x="73" y="16"/>
                  <a:pt x="72" y="14"/>
                </a:cubicBezTo>
                <a:cubicBezTo>
                  <a:pt x="71" y="13"/>
                  <a:pt x="69" y="12"/>
                  <a:pt x="66" y="12"/>
                </a:cubicBezTo>
                <a:cubicBezTo>
                  <a:pt x="63" y="11"/>
                  <a:pt x="59" y="11"/>
                  <a:pt x="57" y="11"/>
                </a:cubicBezTo>
                <a:cubicBezTo>
                  <a:pt x="50" y="11"/>
                  <a:pt x="45" y="13"/>
                  <a:pt x="40" y="16"/>
                </a:cubicBezTo>
                <a:cubicBezTo>
                  <a:pt x="37" y="18"/>
                  <a:pt x="34" y="22"/>
                  <a:pt x="32" y="28"/>
                </a:cubicBezTo>
                <a:cubicBezTo>
                  <a:pt x="32" y="28"/>
                  <a:pt x="32" y="28"/>
                  <a:pt x="32" y="28"/>
                </a:cubicBezTo>
                <a:cubicBezTo>
                  <a:pt x="30" y="32"/>
                  <a:pt x="30" y="37"/>
                  <a:pt x="30" y="41"/>
                </a:cubicBezTo>
                <a:cubicBezTo>
                  <a:pt x="30" y="46"/>
                  <a:pt x="30" y="50"/>
                  <a:pt x="32" y="53"/>
                </a:cubicBezTo>
                <a:cubicBezTo>
                  <a:pt x="32" y="54"/>
                  <a:pt x="32" y="55"/>
                  <a:pt x="32" y="56"/>
                </a:cubicBezTo>
                <a:cubicBezTo>
                  <a:pt x="32" y="56"/>
                  <a:pt x="32" y="56"/>
                  <a:pt x="32" y="56"/>
                </a:cubicBezTo>
                <a:cubicBezTo>
                  <a:pt x="32" y="56"/>
                  <a:pt x="32" y="56"/>
                  <a:pt x="32" y="56"/>
                </a:cubicBezTo>
                <a:cubicBezTo>
                  <a:pt x="32" y="60"/>
                  <a:pt x="29" y="60"/>
                  <a:pt x="31" y="65"/>
                </a:cubicBezTo>
                <a:cubicBezTo>
                  <a:pt x="30" y="65"/>
                  <a:pt x="30" y="65"/>
                  <a:pt x="30" y="65"/>
                </a:cubicBezTo>
                <a:cubicBezTo>
                  <a:pt x="31" y="65"/>
                  <a:pt x="31" y="65"/>
                  <a:pt x="31" y="65"/>
                </a:cubicBezTo>
                <a:cubicBezTo>
                  <a:pt x="31" y="67"/>
                  <a:pt x="33" y="70"/>
                  <a:pt x="35" y="71"/>
                </a:cubicBezTo>
                <a:cubicBezTo>
                  <a:pt x="35" y="71"/>
                  <a:pt x="35" y="71"/>
                  <a:pt x="35" y="71"/>
                </a:cubicBezTo>
                <a:cubicBezTo>
                  <a:pt x="35" y="71"/>
                  <a:pt x="35" y="71"/>
                  <a:pt x="35" y="71"/>
                </a:cubicBezTo>
                <a:cubicBezTo>
                  <a:pt x="35" y="71"/>
                  <a:pt x="35" y="71"/>
                  <a:pt x="35" y="71"/>
                </a:cubicBezTo>
                <a:cubicBezTo>
                  <a:pt x="37" y="73"/>
                  <a:pt x="39" y="76"/>
                  <a:pt x="40" y="80"/>
                </a:cubicBezTo>
                <a:cubicBezTo>
                  <a:pt x="42" y="84"/>
                  <a:pt x="44" y="89"/>
                  <a:pt x="47" y="91"/>
                </a:cubicBezTo>
                <a:cubicBezTo>
                  <a:pt x="49" y="92"/>
                  <a:pt x="50" y="94"/>
                  <a:pt x="50" y="96"/>
                </a:cubicBezTo>
                <a:cubicBezTo>
                  <a:pt x="50" y="98"/>
                  <a:pt x="50" y="98"/>
                  <a:pt x="50" y="98"/>
                </a:cubicBezTo>
                <a:cubicBezTo>
                  <a:pt x="50" y="102"/>
                  <a:pt x="49" y="106"/>
                  <a:pt x="46" y="108"/>
                </a:cubicBezTo>
                <a:cubicBezTo>
                  <a:pt x="46" y="108"/>
                  <a:pt x="46" y="108"/>
                  <a:pt x="46" y="108"/>
                </a:cubicBezTo>
                <a:cubicBezTo>
                  <a:pt x="44" y="111"/>
                  <a:pt x="40" y="112"/>
                  <a:pt x="36" y="113"/>
                </a:cubicBezTo>
                <a:cubicBezTo>
                  <a:pt x="31" y="113"/>
                  <a:pt x="23" y="116"/>
                  <a:pt x="18" y="121"/>
                </a:cubicBezTo>
                <a:cubicBezTo>
                  <a:pt x="14" y="125"/>
                  <a:pt x="11" y="129"/>
                  <a:pt x="11" y="136"/>
                </a:cubicBezTo>
                <a:close/>
                <a:moveTo>
                  <a:pt x="118" y="100"/>
                </a:moveTo>
                <a:cubicBezTo>
                  <a:pt x="118" y="100"/>
                  <a:pt x="118" y="100"/>
                  <a:pt x="118" y="100"/>
                </a:cubicBezTo>
                <a:cubicBezTo>
                  <a:pt x="120" y="100"/>
                  <a:pt x="121" y="102"/>
                  <a:pt x="121" y="103"/>
                </a:cubicBezTo>
                <a:cubicBezTo>
                  <a:pt x="121" y="105"/>
                  <a:pt x="120" y="107"/>
                  <a:pt x="118" y="107"/>
                </a:cubicBezTo>
                <a:cubicBezTo>
                  <a:pt x="107" y="107"/>
                  <a:pt x="107" y="107"/>
                  <a:pt x="107" y="107"/>
                </a:cubicBezTo>
                <a:cubicBezTo>
                  <a:pt x="107" y="118"/>
                  <a:pt x="107" y="118"/>
                  <a:pt x="107" y="118"/>
                </a:cubicBezTo>
                <a:cubicBezTo>
                  <a:pt x="107" y="120"/>
                  <a:pt x="105" y="121"/>
                  <a:pt x="103" y="121"/>
                </a:cubicBezTo>
                <a:cubicBezTo>
                  <a:pt x="102" y="121"/>
                  <a:pt x="100" y="120"/>
                  <a:pt x="100" y="118"/>
                </a:cubicBezTo>
                <a:cubicBezTo>
                  <a:pt x="100" y="107"/>
                  <a:pt x="100" y="107"/>
                  <a:pt x="100" y="107"/>
                </a:cubicBezTo>
                <a:cubicBezTo>
                  <a:pt x="89" y="107"/>
                  <a:pt x="89" y="107"/>
                  <a:pt x="89" y="107"/>
                </a:cubicBezTo>
                <a:cubicBezTo>
                  <a:pt x="87" y="107"/>
                  <a:pt x="86" y="105"/>
                  <a:pt x="86" y="103"/>
                </a:cubicBezTo>
                <a:cubicBezTo>
                  <a:pt x="86" y="102"/>
                  <a:pt x="87" y="100"/>
                  <a:pt x="89" y="100"/>
                </a:cubicBezTo>
                <a:cubicBezTo>
                  <a:pt x="100" y="100"/>
                  <a:pt x="100" y="100"/>
                  <a:pt x="100" y="100"/>
                </a:cubicBezTo>
                <a:cubicBezTo>
                  <a:pt x="100" y="89"/>
                  <a:pt x="100" y="89"/>
                  <a:pt x="100" y="89"/>
                </a:cubicBezTo>
                <a:cubicBezTo>
                  <a:pt x="100" y="87"/>
                  <a:pt x="102" y="86"/>
                  <a:pt x="103" y="86"/>
                </a:cubicBezTo>
                <a:cubicBezTo>
                  <a:pt x="105" y="86"/>
                  <a:pt x="107" y="87"/>
                  <a:pt x="107" y="89"/>
                </a:cubicBezTo>
                <a:cubicBezTo>
                  <a:pt x="107" y="100"/>
                  <a:pt x="107" y="100"/>
                  <a:pt x="107" y="100"/>
                </a:cubicBezTo>
                <a:cubicBezTo>
                  <a:pt x="118" y="100"/>
                  <a:pt x="118" y="100"/>
                  <a:pt x="118" y="100"/>
                </a:cubicBezTo>
                <a:close/>
                <a:moveTo>
                  <a:pt x="103" y="76"/>
                </a:moveTo>
                <a:cubicBezTo>
                  <a:pt x="103" y="76"/>
                  <a:pt x="103" y="76"/>
                  <a:pt x="103" y="76"/>
                </a:cubicBezTo>
                <a:cubicBezTo>
                  <a:pt x="89" y="76"/>
                  <a:pt x="76" y="88"/>
                  <a:pt x="76" y="103"/>
                </a:cubicBezTo>
                <a:cubicBezTo>
                  <a:pt x="76" y="118"/>
                  <a:pt x="89" y="131"/>
                  <a:pt x="103" y="131"/>
                </a:cubicBezTo>
                <a:cubicBezTo>
                  <a:pt x="118" y="131"/>
                  <a:pt x="131" y="118"/>
                  <a:pt x="131" y="103"/>
                </a:cubicBezTo>
                <a:cubicBezTo>
                  <a:pt x="131" y="88"/>
                  <a:pt x="118" y="76"/>
                  <a:pt x="103" y="7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95" name="Freeform 35"/>
          <p:cNvSpPr>
            <a:spLocks noEditPoints="1"/>
          </p:cNvSpPr>
          <p:nvPr/>
        </p:nvSpPr>
        <p:spPr bwMode="auto">
          <a:xfrm>
            <a:off x="4268788" y="2728913"/>
            <a:ext cx="196850" cy="179387"/>
          </a:xfrm>
          <a:custGeom>
            <a:gdLst>
              <a:gd fmla="*/ 59 w 160" name="T0"/>
              <a:gd fmla="*/ 62 h 145" name="T1"/>
              <a:gd fmla="*/ 59 w 160" name="T2"/>
              <a:gd fmla="*/ 78 h 145" name="T3"/>
              <a:gd fmla="*/ 42 w 160" name="T4"/>
              <a:gd fmla="*/ 78 h 145" name="T5"/>
              <a:gd fmla="*/ 42 w 160" name="T6"/>
              <a:gd fmla="*/ 62 h 145" name="T7"/>
              <a:gd fmla="*/ 80 w 160" name="T8"/>
              <a:gd fmla="*/ 0 h 145" name="T9"/>
              <a:gd fmla="*/ 136 w 160" name="T10"/>
              <a:gd fmla="*/ 20 h 145" name="T11"/>
              <a:gd fmla="*/ 136 w 160" name="T12"/>
              <a:gd fmla="*/ 120 h 145" name="T13"/>
              <a:gd fmla="*/ 61 w 160" name="T14"/>
              <a:gd fmla="*/ 138 h 145" name="T15"/>
              <a:gd fmla="*/ 26 w 160" name="T16"/>
              <a:gd fmla="*/ 143 h 145" name="T17"/>
              <a:gd fmla="*/ 20 w 160" name="T18"/>
              <a:gd fmla="*/ 145 h 145" name="T19"/>
              <a:gd fmla="*/ 11 w 160" name="T20"/>
              <a:gd fmla="*/ 138 h 145" name="T21"/>
              <a:gd fmla="*/ 11 w 160" name="T22"/>
              <a:gd fmla="*/ 132 h 145" name="T23"/>
              <a:gd fmla="*/ 4 w 160" name="T24"/>
              <a:gd fmla="*/ 93 h 145" name="T25"/>
              <a:gd fmla="*/ 24 w 160" name="T26"/>
              <a:gd fmla="*/ 20 h 145" name="T27"/>
              <a:gd fmla="*/ 128 w 160" name="T28"/>
              <a:gd fmla="*/ 30 h 145" name="T29"/>
              <a:gd fmla="*/ 80 w 160" name="T30"/>
              <a:gd fmla="*/ 13 h 145" name="T31"/>
              <a:gd fmla="*/ 12 w 160" name="T32"/>
              <a:gd fmla="*/ 70 h 145" name="T33"/>
              <a:gd fmla="*/ 26 w 160" name="T34"/>
              <a:gd fmla="*/ 105 h 145" name="T35"/>
              <a:gd fmla="*/ 23 w 160" name="T36"/>
              <a:gd fmla="*/ 131 h 145" name="T37"/>
              <a:gd fmla="*/ 48 w 160" name="T38"/>
              <a:gd fmla="*/ 121 h 145" name="T39"/>
              <a:gd fmla="*/ 80 w 160" name="T40"/>
              <a:gd fmla="*/ 127 h 145" name="T41"/>
              <a:gd fmla="*/ 148 w 160" name="T42"/>
              <a:gd fmla="*/ 70 h 145" name="T43"/>
              <a:gd fmla="*/ 53 w 160" name="T44"/>
              <a:gd fmla="*/ 67 h 145" name="T45"/>
              <a:gd fmla="*/ 50 w 160" name="T46"/>
              <a:gd fmla="*/ 66 h 145" name="T47"/>
              <a:gd fmla="*/ 46 w 160" name="T48"/>
              <a:gd fmla="*/ 70 h 145" name="T49"/>
              <a:gd fmla="*/ 50 w 160" name="T50"/>
              <a:gd fmla="*/ 74 h 145" name="T51"/>
              <a:gd fmla="*/ 55 w 160" name="T52"/>
              <a:gd fmla="*/ 70 h 145" name="T53"/>
              <a:gd fmla="*/ 80 w 160" name="T54"/>
              <a:gd fmla="*/ 58 h 145" name="T55"/>
              <a:gd fmla="*/ 88 w 160" name="T56"/>
              <a:gd fmla="*/ 62 h 145" name="T57"/>
              <a:gd fmla="*/ 88 w 160" name="T58"/>
              <a:gd fmla="*/ 78 h 145" name="T59"/>
              <a:gd fmla="*/ 72 w 160" name="T60"/>
              <a:gd fmla="*/ 78 h 145" name="T61"/>
              <a:gd fmla="*/ 72 w 160" name="T62"/>
              <a:gd fmla="*/ 62 h 145" name="T63"/>
              <a:gd fmla="*/ 83 w 160" name="T64"/>
              <a:gd fmla="*/ 67 h 145" name="T65"/>
              <a:gd fmla="*/ 80 w 160" name="T66"/>
              <a:gd fmla="*/ 66 h 145" name="T67"/>
              <a:gd fmla="*/ 76 w 160" name="T68"/>
              <a:gd fmla="*/ 70 h 145" name="T69"/>
              <a:gd fmla="*/ 80 w 160" name="T70"/>
              <a:gd fmla="*/ 74 h 145" name="T71"/>
              <a:gd fmla="*/ 84 w 160" name="T72"/>
              <a:gd fmla="*/ 70 h 145" name="T73"/>
              <a:gd fmla="*/ 110 w 160" name="T74"/>
              <a:gd fmla="*/ 58 h 145" name="T75"/>
              <a:gd fmla="*/ 118 w 160" name="T76"/>
              <a:gd fmla="*/ 62 h 145" name="T77"/>
              <a:gd fmla="*/ 118 w 160" name="T78"/>
              <a:gd fmla="*/ 78 h 145" name="T79"/>
              <a:gd fmla="*/ 101 w 160" name="T80"/>
              <a:gd fmla="*/ 78 h 145" name="T81"/>
              <a:gd fmla="*/ 101 w 160" name="T82"/>
              <a:gd fmla="*/ 62 h 145" name="T83"/>
              <a:gd fmla="*/ 113 w 160" name="T84"/>
              <a:gd fmla="*/ 67 h 145" name="T85"/>
              <a:gd fmla="*/ 110 w 160" name="T86"/>
              <a:gd fmla="*/ 66 h 145" name="T87"/>
              <a:gd fmla="*/ 105 w 160" name="T88"/>
              <a:gd fmla="*/ 70 h 145" name="T89"/>
              <a:gd fmla="*/ 110 w 160" name="T90"/>
              <a:gd fmla="*/ 74 h 145" name="T91"/>
              <a:gd fmla="*/ 114 w 160" name="T92"/>
              <a:gd fmla="*/ 70 h 14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5" w="160">
                <a:moveTo>
                  <a:pt x="50" y="58"/>
                </a:moveTo>
                <a:cubicBezTo>
                  <a:pt x="54" y="58"/>
                  <a:pt x="56" y="60"/>
                  <a:pt x="59" y="62"/>
                </a:cubicBezTo>
                <a:cubicBezTo>
                  <a:pt x="61" y="64"/>
                  <a:pt x="62" y="67"/>
                  <a:pt x="62" y="70"/>
                </a:cubicBezTo>
                <a:cubicBezTo>
                  <a:pt x="62" y="73"/>
                  <a:pt x="61" y="76"/>
                  <a:pt x="59" y="78"/>
                </a:cubicBezTo>
                <a:cubicBezTo>
                  <a:pt x="56" y="80"/>
                  <a:pt x="54" y="82"/>
                  <a:pt x="50" y="82"/>
                </a:cubicBezTo>
                <a:cubicBezTo>
                  <a:pt x="47" y="82"/>
                  <a:pt x="44" y="80"/>
                  <a:pt x="42" y="78"/>
                </a:cubicBezTo>
                <a:cubicBezTo>
                  <a:pt x="40" y="76"/>
                  <a:pt x="39" y="73"/>
                  <a:pt x="39" y="70"/>
                </a:cubicBezTo>
                <a:cubicBezTo>
                  <a:pt x="39" y="67"/>
                  <a:pt x="40" y="64"/>
                  <a:pt x="42" y="62"/>
                </a:cubicBezTo>
                <a:cubicBezTo>
                  <a:pt x="44" y="60"/>
                  <a:pt x="47" y="58"/>
                  <a:pt x="50" y="58"/>
                </a:cubicBezTo>
                <a:close/>
                <a:moveTo>
                  <a:pt x="80" y="0"/>
                </a:moveTo>
                <a:cubicBezTo>
                  <a:pt x="80" y="0"/>
                  <a:pt x="80" y="0"/>
                  <a:pt x="80" y="0"/>
                </a:cubicBezTo>
                <a:cubicBezTo>
                  <a:pt x="102" y="0"/>
                  <a:pt x="122" y="8"/>
                  <a:pt x="136" y="20"/>
                </a:cubicBezTo>
                <a:cubicBezTo>
                  <a:pt x="151" y="33"/>
                  <a:pt x="160" y="51"/>
                  <a:pt x="160" y="70"/>
                </a:cubicBezTo>
                <a:cubicBezTo>
                  <a:pt x="160" y="89"/>
                  <a:pt x="151" y="107"/>
                  <a:pt x="136" y="120"/>
                </a:cubicBezTo>
                <a:cubicBezTo>
                  <a:pt x="122" y="132"/>
                  <a:pt x="102" y="140"/>
                  <a:pt x="80" y="140"/>
                </a:cubicBezTo>
                <a:cubicBezTo>
                  <a:pt x="73" y="140"/>
                  <a:pt x="67" y="139"/>
                  <a:pt x="61" y="138"/>
                </a:cubicBezTo>
                <a:cubicBezTo>
                  <a:pt x="55" y="137"/>
                  <a:pt x="50" y="135"/>
                  <a:pt x="45" y="133"/>
                </a:cubicBezTo>
                <a:cubicBezTo>
                  <a:pt x="26" y="143"/>
                  <a:pt x="26" y="143"/>
                  <a:pt x="26" y="143"/>
                </a:cubicBezTo>
                <a:cubicBezTo>
                  <a:pt x="24" y="144"/>
                  <a:pt x="22" y="145"/>
                  <a:pt x="20" y="145"/>
                </a:cubicBezTo>
                <a:cubicBezTo>
                  <a:pt x="20" y="145"/>
                  <a:pt x="20" y="145"/>
                  <a:pt x="20" y="145"/>
                </a:cubicBezTo>
                <a:cubicBezTo>
                  <a:pt x="18" y="145"/>
                  <a:pt x="16" y="144"/>
                  <a:pt x="15" y="143"/>
                </a:cubicBezTo>
                <a:cubicBezTo>
                  <a:pt x="13" y="141"/>
                  <a:pt x="12" y="140"/>
                  <a:pt x="11" y="138"/>
                </a:cubicBezTo>
                <a:cubicBezTo>
                  <a:pt x="11" y="138"/>
                  <a:pt x="11" y="138"/>
                  <a:pt x="11" y="138"/>
                </a:cubicBezTo>
                <a:cubicBezTo>
                  <a:pt x="10" y="136"/>
                  <a:pt x="10" y="134"/>
                  <a:pt x="11" y="132"/>
                </a:cubicBezTo>
                <a:cubicBezTo>
                  <a:pt x="15" y="111"/>
                  <a:pt x="15" y="111"/>
                  <a:pt x="15" y="111"/>
                </a:cubicBezTo>
                <a:cubicBezTo>
                  <a:pt x="11" y="106"/>
                  <a:pt x="7" y="100"/>
                  <a:pt x="4" y="93"/>
                </a:cubicBezTo>
                <a:cubicBezTo>
                  <a:pt x="1" y="86"/>
                  <a:pt x="0" y="78"/>
                  <a:pt x="0" y="70"/>
                </a:cubicBezTo>
                <a:cubicBezTo>
                  <a:pt x="0" y="51"/>
                  <a:pt x="9" y="33"/>
                  <a:pt x="24" y="20"/>
                </a:cubicBezTo>
                <a:cubicBezTo>
                  <a:pt x="38" y="8"/>
                  <a:pt x="58" y="0"/>
                  <a:pt x="80" y="0"/>
                </a:cubicBezTo>
                <a:close/>
                <a:moveTo>
                  <a:pt x="128" y="30"/>
                </a:moveTo>
                <a:cubicBezTo>
                  <a:pt x="128" y="30"/>
                  <a:pt x="128" y="30"/>
                  <a:pt x="128" y="30"/>
                </a:cubicBezTo>
                <a:cubicBezTo>
                  <a:pt x="116" y="19"/>
                  <a:pt x="99" y="13"/>
                  <a:pt x="80" y="13"/>
                </a:cubicBezTo>
                <a:cubicBezTo>
                  <a:pt x="61" y="13"/>
                  <a:pt x="44" y="19"/>
                  <a:pt x="32" y="30"/>
                </a:cubicBezTo>
                <a:cubicBezTo>
                  <a:pt x="20" y="40"/>
                  <a:pt x="12" y="54"/>
                  <a:pt x="12" y="70"/>
                </a:cubicBezTo>
                <a:cubicBezTo>
                  <a:pt x="12" y="76"/>
                  <a:pt x="13" y="83"/>
                  <a:pt x="16" y="89"/>
                </a:cubicBezTo>
                <a:cubicBezTo>
                  <a:pt x="18" y="95"/>
                  <a:pt x="22" y="100"/>
                  <a:pt x="26" y="105"/>
                </a:cubicBezTo>
                <a:cubicBezTo>
                  <a:pt x="28" y="106"/>
                  <a:pt x="29" y="109"/>
                  <a:pt x="28" y="111"/>
                </a:cubicBezTo>
                <a:cubicBezTo>
                  <a:pt x="23" y="131"/>
                  <a:pt x="23" y="131"/>
                  <a:pt x="23" y="131"/>
                </a:cubicBezTo>
                <a:cubicBezTo>
                  <a:pt x="42" y="121"/>
                  <a:pt x="42" y="121"/>
                  <a:pt x="42" y="121"/>
                </a:cubicBezTo>
                <a:cubicBezTo>
                  <a:pt x="44" y="120"/>
                  <a:pt x="46" y="120"/>
                  <a:pt x="48" y="121"/>
                </a:cubicBezTo>
                <a:cubicBezTo>
                  <a:pt x="53" y="123"/>
                  <a:pt x="58" y="125"/>
                  <a:pt x="63" y="126"/>
                </a:cubicBezTo>
                <a:cubicBezTo>
                  <a:pt x="69" y="127"/>
                  <a:pt x="74" y="127"/>
                  <a:pt x="80" y="127"/>
                </a:cubicBezTo>
                <a:cubicBezTo>
                  <a:pt x="99" y="127"/>
                  <a:pt x="116" y="121"/>
                  <a:pt x="128" y="110"/>
                </a:cubicBezTo>
                <a:cubicBezTo>
                  <a:pt x="140" y="100"/>
                  <a:pt x="148" y="86"/>
                  <a:pt x="148" y="70"/>
                </a:cubicBezTo>
                <a:cubicBezTo>
                  <a:pt x="148" y="54"/>
                  <a:pt x="140" y="40"/>
                  <a:pt x="128" y="30"/>
                </a:cubicBezTo>
                <a:close/>
                <a:moveTo>
                  <a:pt x="53" y="67"/>
                </a:moveTo>
                <a:cubicBezTo>
                  <a:pt x="53" y="67"/>
                  <a:pt x="53" y="67"/>
                  <a:pt x="53" y="67"/>
                </a:cubicBezTo>
                <a:cubicBezTo>
                  <a:pt x="53" y="66"/>
                  <a:pt x="51" y="66"/>
                  <a:pt x="50" y="66"/>
                </a:cubicBezTo>
                <a:cubicBezTo>
                  <a:pt x="49" y="66"/>
                  <a:pt x="48" y="66"/>
                  <a:pt x="47" y="67"/>
                </a:cubicBezTo>
                <a:cubicBezTo>
                  <a:pt x="47" y="68"/>
                  <a:pt x="46" y="69"/>
                  <a:pt x="46" y="70"/>
                </a:cubicBezTo>
                <a:cubicBezTo>
                  <a:pt x="46" y="71"/>
                  <a:pt x="47" y="72"/>
                  <a:pt x="47" y="73"/>
                </a:cubicBezTo>
                <a:cubicBezTo>
                  <a:pt x="48" y="74"/>
                  <a:pt x="49" y="74"/>
                  <a:pt x="50" y="74"/>
                </a:cubicBezTo>
                <a:cubicBezTo>
                  <a:pt x="51" y="74"/>
                  <a:pt x="53" y="74"/>
                  <a:pt x="53" y="73"/>
                </a:cubicBezTo>
                <a:cubicBezTo>
                  <a:pt x="54" y="72"/>
                  <a:pt x="55" y="71"/>
                  <a:pt x="55" y="70"/>
                </a:cubicBezTo>
                <a:cubicBezTo>
                  <a:pt x="55" y="69"/>
                  <a:pt x="54" y="68"/>
                  <a:pt x="53" y="67"/>
                </a:cubicBezTo>
                <a:close/>
                <a:moveTo>
                  <a:pt x="80" y="58"/>
                </a:moveTo>
                <a:cubicBezTo>
                  <a:pt x="80" y="58"/>
                  <a:pt x="80" y="58"/>
                  <a:pt x="80" y="58"/>
                </a:cubicBezTo>
                <a:cubicBezTo>
                  <a:pt x="83" y="58"/>
                  <a:pt x="86" y="60"/>
                  <a:pt x="88" y="62"/>
                </a:cubicBezTo>
                <a:cubicBezTo>
                  <a:pt x="90" y="64"/>
                  <a:pt x="92" y="67"/>
                  <a:pt x="92" y="70"/>
                </a:cubicBezTo>
                <a:cubicBezTo>
                  <a:pt x="92" y="73"/>
                  <a:pt x="90" y="76"/>
                  <a:pt x="88" y="78"/>
                </a:cubicBezTo>
                <a:cubicBezTo>
                  <a:pt x="86" y="80"/>
                  <a:pt x="83" y="82"/>
                  <a:pt x="80" y="82"/>
                </a:cubicBezTo>
                <a:cubicBezTo>
                  <a:pt x="77" y="82"/>
                  <a:pt x="74" y="80"/>
                  <a:pt x="72" y="78"/>
                </a:cubicBezTo>
                <a:cubicBezTo>
                  <a:pt x="70" y="76"/>
                  <a:pt x="68" y="73"/>
                  <a:pt x="68" y="70"/>
                </a:cubicBezTo>
                <a:cubicBezTo>
                  <a:pt x="68" y="67"/>
                  <a:pt x="70" y="64"/>
                  <a:pt x="72" y="62"/>
                </a:cubicBezTo>
                <a:cubicBezTo>
                  <a:pt x="74" y="60"/>
                  <a:pt x="77" y="58"/>
                  <a:pt x="80" y="58"/>
                </a:cubicBezTo>
                <a:close/>
                <a:moveTo>
                  <a:pt x="83" y="67"/>
                </a:moveTo>
                <a:cubicBezTo>
                  <a:pt x="83" y="67"/>
                  <a:pt x="83" y="67"/>
                  <a:pt x="83" y="67"/>
                </a:cubicBezTo>
                <a:cubicBezTo>
                  <a:pt x="82" y="66"/>
                  <a:pt x="81" y="66"/>
                  <a:pt x="80" y="66"/>
                </a:cubicBezTo>
                <a:cubicBezTo>
                  <a:pt x="79" y="66"/>
                  <a:pt x="78" y="66"/>
                  <a:pt x="77" y="67"/>
                </a:cubicBezTo>
                <a:cubicBezTo>
                  <a:pt x="76" y="68"/>
                  <a:pt x="76" y="69"/>
                  <a:pt x="76" y="70"/>
                </a:cubicBezTo>
                <a:cubicBezTo>
                  <a:pt x="76" y="71"/>
                  <a:pt x="76" y="72"/>
                  <a:pt x="77" y="73"/>
                </a:cubicBezTo>
                <a:cubicBezTo>
                  <a:pt x="78" y="74"/>
                  <a:pt x="79" y="74"/>
                  <a:pt x="80" y="74"/>
                </a:cubicBezTo>
                <a:cubicBezTo>
                  <a:pt x="81" y="74"/>
                  <a:pt x="82" y="74"/>
                  <a:pt x="83" y="73"/>
                </a:cubicBezTo>
                <a:cubicBezTo>
                  <a:pt x="84" y="72"/>
                  <a:pt x="84" y="71"/>
                  <a:pt x="84" y="70"/>
                </a:cubicBezTo>
                <a:cubicBezTo>
                  <a:pt x="84" y="69"/>
                  <a:pt x="84" y="68"/>
                  <a:pt x="83" y="67"/>
                </a:cubicBezTo>
                <a:close/>
                <a:moveTo>
                  <a:pt x="110" y="58"/>
                </a:moveTo>
                <a:cubicBezTo>
                  <a:pt x="110" y="58"/>
                  <a:pt x="110" y="58"/>
                  <a:pt x="110" y="58"/>
                </a:cubicBezTo>
                <a:cubicBezTo>
                  <a:pt x="113" y="58"/>
                  <a:pt x="116" y="60"/>
                  <a:pt x="118" y="62"/>
                </a:cubicBezTo>
                <a:cubicBezTo>
                  <a:pt x="120" y="64"/>
                  <a:pt x="121" y="67"/>
                  <a:pt x="121" y="70"/>
                </a:cubicBezTo>
                <a:cubicBezTo>
                  <a:pt x="121" y="73"/>
                  <a:pt x="120" y="76"/>
                  <a:pt x="118" y="78"/>
                </a:cubicBezTo>
                <a:cubicBezTo>
                  <a:pt x="116" y="80"/>
                  <a:pt x="113" y="82"/>
                  <a:pt x="110" y="82"/>
                </a:cubicBezTo>
                <a:cubicBezTo>
                  <a:pt x="106" y="82"/>
                  <a:pt x="103" y="80"/>
                  <a:pt x="101" y="78"/>
                </a:cubicBezTo>
                <a:cubicBezTo>
                  <a:pt x="99" y="76"/>
                  <a:pt x="98" y="73"/>
                  <a:pt x="98" y="70"/>
                </a:cubicBezTo>
                <a:cubicBezTo>
                  <a:pt x="98" y="67"/>
                  <a:pt x="99" y="64"/>
                  <a:pt x="101" y="62"/>
                </a:cubicBezTo>
                <a:cubicBezTo>
                  <a:pt x="103" y="60"/>
                  <a:pt x="106" y="58"/>
                  <a:pt x="110" y="58"/>
                </a:cubicBezTo>
                <a:close/>
                <a:moveTo>
                  <a:pt x="113" y="67"/>
                </a:moveTo>
                <a:cubicBezTo>
                  <a:pt x="113" y="67"/>
                  <a:pt x="113" y="67"/>
                  <a:pt x="113" y="67"/>
                </a:cubicBezTo>
                <a:cubicBezTo>
                  <a:pt x="112" y="66"/>
                  <a:pt x="111" y="66"/>
                  <a:pt x="110" y="66"/>
                </a:cubicBezTo>
                <a:cubicBezTo>
                  <a:pt x="108" y="66"/>
                  <a:pt x="107" y="66"/>
                  <a:pt x="106" y="67"/>
                </a:cubicBezTo>
                <a:cubicBezTo>
                  <a:pt x="106" y="68"/>
                  <a:pt x="105" y="69"/>
                  <a:pt x="105" y="70"/>
                </a:cubicBezTo>
                <a:cubicBezTo>
                  <a:pt x="105" y="71"/>
                  <a:pt x="106" y="72"/>
                  <a:pt x="106" y="73"/>
                </a:cubicBezTo>
                <a:cubicBezTo>
                  <a:pt x="107" y="74"/>
                  <a:pt x="108" y="74"/>
                  <a:pt x="110" y="74"/>
                </a:cubicBezTo>
                <a:cubicBezTo>
                  <a:pt x="111" y="74"/>
                  <a:pt x="112" y="74"/>
                  <a:pt x="113" y="73"/>
                </a:cubicBezTo>
                <a:cubicBezTo>
                  <a:pt x="113" y="72"/>
                  <a:pt x="114" y="71"/>
                  <a:pt x="114" y="70"/>
                </a:cubicBezTo>
                <a:cubicBezTo>
                  <a:pt x="114" y="69"/>
                  <a:pt x="113" y="68"/>
                  <a:pt x="113" y="6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96" name="Oval 36"/>
          <p:cNvSpPr>
            <a:spLocks noChangeArrowheads="1"/>
          </p:cNvSpPr>
          <p:nvPr/>
        </p:nvSpPr>
        <p:spPr bwMode="auto">
          <a:xfrm>
            <a:off x="6135688" y="1808163"/>
            <a:ext cx="561975" cy="560387"/>
          </a:xfrm>
          <a:prstGeom prst="ellipse">
            <a:avLst/>
          </a:prstGeom>
          <a:noFill/>
          <a:ln cmpd="sng" w="12700">
            <a:solidFill>
              <a:srgbClr val="A9D25A"/>
            </a:solidFill>
            <a:round/>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97" name="Oval 37"/>
          <p:cNvSpPr>
            <a:spLocks noChangeArrowheads="1"/>
          </p:cNvSpPr>
          <p:nvPr/>
        </p:nvSpPr>
        <p:spPr bwMode="auto">
          <a:xfrm>
            <a:off x="6135688" y="2609850"/>
            <a:ext cx="561975" cy="561975"/>
          </a:xfrm>
          <a:prstGeom prst="ellipse">
            <a:avLst/>
          </a:prstGeom>
          <a:noFill/>
          <a:ln cmpd="sng" w="12700">
            <a:solidFill>
              <a:srgbClr val="ED7D31"/>
            </a:solidFill>
            <a:round/>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98" name="Oval 38"/>
          <p:cNvSpPr>
            <a:spLocks noChangeArrowheads="1"/>
          </p:cNvSpPr>
          <p:nvPr/>
        </p:nvSpPr>
        <p:spPr bwMode="auto">
          <a:xfrm>
            <a:off x="6135688" y="3411538"/>
            <a:ext cx="561975" cy="561975"/>
          </a:xfrm>
          <a:prstGeom prst="ellipse">
            <a:avLst/>
          </a:prstGeom>
          <a:noFill/>
          <a:ln cmpd="sng" w="12700">
            <a:solidFill>
              <a:srgbClr val="FBE22D"/>
            </a:solidFill>
            <a:round/>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399" name="Oval 39"/>
          <p:cNvSpPr>
            <a:spLocks noChangeArrowheads="1"/>
          </p:cNvSpPr>
          <p:nvPr/>
        </p:nvSpPr>
        <p:spPr bwMode="auto">
          <a:xfrm>
            <a:off x="2439988" y="1808163"/>
            <a:ext cx="561975" cy="560387"/>
          </a:xfrm>
          <a:prstGeom prst="ellipse">
            <a:avLst/>
          </a:prstGeom>
          <a:noFill/>
          <a:ln cmpd="sng" w="12700">
            <a:solidFill>
              <a:srgbClr val="A9D25A"/>
            </a:solidFill>
            <a:round/>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400" name="Oval 40"/>
          <p:cNvSpPr>
            <a:spLocks noChangeArrowheads="1"/>
          </p:cNvSpPr>
          <p:nvPr/>
        </p:nvSpPr>
        <p:spPr bwMode="auto">
          <a:xfrm>
            <a:off x="2439988" y="2609850"/>
            <a:ext cx="561975" cy="561975"/>
          </a:xfrm>
          <a:prstGeom prst="ellipse">
            <a:avLst/>
          </a:prstGeom>
          <a:noFill/>
          <a:ln cmpd="sng" w="12700">
            <a:solidFill>
              <a:srgbClr val="EA5514"/>
            </a:solidFill>
            <a:round/>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401" name="Oval 41"/>
          <p:cNvSpPr>
            <a:spLocks noChangeArrowheads="1"/>
          </p:cNvSpPr>
          <p:nvPr/>
        </p:nvSpPr>
        <p:spPr bwMode="auto">
          <a:xfrm>
            <a:off x="2439988" y="3411538"/>
            <a:ext cx="561975" cy="561975"/>
          </a:xfrm>
          <a:prstGeom prst="ellipse">
            <a:avLst/>
          </a:prstGeom>
          <a:noFill/>
          <a:ln cmpd="sng" w="12700">
            <a:solidFill>
              <a:srgbClr val="FBE22D"/>
            </a:solidFill>
            <a:round/>
          </a:ln>
          <a:extLst>
            <a:ext uri="{909E8E84-426E-40dd-AFC4-6F175D3DCCD1}">
              <a14:hiddenFill>
                <a:solidFill>
                  <a:srgbClr val="FFFFFF"/>
                </a:solidFill>
              </a14:hiddenFill>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5402" name="Rectangle 42"/>
          <p:cNvSpPr>
            <a:spLocks noChangeArrowheads="1"/>
          </p:cNvSpPr>
          <p:nvPr/>
        </p:nvSpPr>
        <p:spPr bwMode="auto">
          <a:xfrm>
            <a:off x="395288" y="1874838"/>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fontAlgn="auto">
              <a:spcBef>
                <a:spcPct val="0"/>
              </a:spcBef>
              <a:spcAft>
                <a:spcPct val="0"/>
              </a:spcAft>
              <a:defRPr/>
            </a:pPr>
            <a:r>
              <a:rPr altLang="en-US" b="1" kumimoji="0" lang="zh-CN" sz="1000">
                <a:solidFill>
                  <a:srgbClr val="A9D25A"/>
                </a:solidFill>
                <a:latin typeface="+mn-lt"/>
                <a:ea typeface="+mn-ea"/>
              </a:rPr>
              <a:t>Head Title</a:t>
            </a:r>
          </a:p>
          <a:p>
            <a:pPr algn="r" fontAlgn="auto">
              <a:spcBef>
                <a:spcPct val="0"/>
              </a:spcBef>
              <a:spcAft>
                <a:spcPct val="0"/>
              </a:spcAft>
              <a:defRPr/>
            </a:pPr>
            <a:r>
              <a:rPr altLang="en-US" b="1" kumimoji="0" lang="zh-CN" sz="1000">
                <a:solidFill>
                  <a:srgbClr val="A9D25A"/>
                </a:solidFill>
                <a:latin typeface="+mn-lt"/>
                <a:ea typeface="+mn-ea"/>
              </a:rPr>
              <a:t>We have many PowerPoint templates that has been specifically designed.</a:t>
            </a:r>
          </a:p>
        </p:txBody>
      </p:sp>
      <p:sp>
        <p:nvSpPr>
          <p:cNvPr id="15403" name="Rectangle 43"/>
          <p:cNvSpPr>
            <a:spLocks noChangeArrowheads="1"/>
          </p:cNvSpPr>
          <p:nvPr/>
        </p:nvSpPr>
        <p:spPr bwMode="auto">
          <a:xfrm>
            <a:off x="395288" y="2686050"/>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fontAlgn="auto">
              <a:spcBef>
                <a:spcPct val="0"/>
              </a:spcBef>
              <a:spcAft>
                <a:spcPct val="0"/>
              </a:spcAft>
              <a:defRPr/>
            </a:pPr>
            <a:r>
              <a:rPr altLang="en-US" b="1" kumimoji="0" lang="zh-CN" sz="1000">
                <a:solidFill>
                  <a:srgbClr val="EA5514"/>
                </a:solidFill>
                <a:latin typeface="+mn-lt"/>
                <a:ea typeface="+mn-ea"/>
              </a:rPr>
              <a:t>Head Title</a:t>
            </a:r>
          </a:p>
          <a:p>
            <a:pPr algn="r" fontAlgn="auto">
              <a:spcBef>
                <a:spcPct val="0"/>
              </a:spcBef>
              <a:spcAft>
                <a:spcPct val="0"/>
              </a:spcAft>
              <a:defRPr/>
            </a:pPr>
            <a:r>
              <a:rPr altLang="en-US" b="1" kumimoji="0" lang="zh-CN" sz="1000">
                <a:solidFill>
                  <a:srgbClr val="EA5514"/>
                </a:solidFill>
                <a:latin typeface="+mn-lt"/>
                <a:ea typeface="+mn-ea"/>
              </a:rPr>
              <a:t>We have many PowerPoint templates that has been specifically designed.</a:t>
            </a:r>
          </a:p>
        </p:txBody>
      </p:sp>
      <p:sp>
        <p:nvSpPr>
          <p:cNvPr id="15404" name="Rectangle 44"/>
          <p:cNvSpPr>
            <a:spLocks noChangeArrowheads="1"/>
          </p:cNvSpPr>
          <p:nvPr/>
        </p:nvSpPr>
        <p:spPr bwMode="auto">
          <a:xfrm>
            <a:off x="395288" y="3490913"/>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fontAlgn="auto">
              <a:spcBef>
                <a:spcPct val="0"/>
              </a:spcBef>
              <a:spcAft>
                <a:spcPct val="0"/>
              </a:spcAft>
              <a:defRPr/>
            </a:pPr>
            <a:r>
              <a:rPr altLang="en-US" b="1" kumimoji="0" lang="zh-CN" sz="1000">
                <a:solidFill>
                  <a:srgbClr val="FBE22D"/>
                </a:solidFill>
                <a:latin typeface="+mn-lt"/>
                <a:ea typeface="+mn-ea"/>
              </a:rPr>
              <a:t>Head Title</a:t>
            </a:r>
          </a:p>
          <a:p>
            <a:pPr algn="r" fontAlgn="auto">
              <a:spcBef>
                <a:spcPct val="0"/>
              </a:spcBef>
              <a:spcAft>
                <a:spcPct val="0"/>
              </a:spcAft>
              <a:defRPr/>
            </a:pPr>
            <a:r>
              <a:rPr altLang="en-US" b="1" kumimoji="0" lang="zh-CN" sz="1000">
                <a:solidFill>
                  <a:srgbClr val="FBE22D"/>
                </a:solidFill>
                <a:latin typeface="+mn-lt"/>
                <a:ea typeface="+mn-ea"/>
              </a:rPr>
              <a:t>We have many PowerPoint templates that has been specifically designed.</a:t>
            </a:r>
          </a:p>
        </p:txBody>
      </p:sp>
      <p:sp>
        <p:nvSpPr>
          <p:cNvPr id="15405" name="Rectangle 45"/>
          <p:cNvSpPr>
            <a:spLocks noChangeArrowheads="1"/>
          </p:cNvSpPr>
          <p:nvPr/>
        </p:nvSpPr>
        <p:spPr bwMode="auto">
          <a:xfrm>
            <a:off x="6878638" y="1874838"/>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A9D25A"/>
                </a:solidFill>
                <a:latin typeface="+mn-lt"/>
                <a:ea typeface="+mn-ea"/>
              </a:rPr>
              <a:t>Head Title</a:t>
            </a:r>
          </a:p>
          <a:p>
            <a:pPr fontAlgn="auto">
              <a:spcBef>
                <a:spcPct val="0"/>
              </a:spcBef>
              <a:spcAft>
                <a:spcPct val="0"/>
              </a:spcAft>
              <a:defRPr/>
            </a:pPr>
            <a:r>
              <a:rPr altLang="en-US" b="1" kumimoji="0" lang="zh-CN" sz="1000">
                <a:solidFill>
                  <a:srgbClr val="A9D25A"/>
                </a:solidFill>
                <a:latin typeface="+mn-lt"/>
                <a:ea typeface="+mn-ea"/>
              </a:rPr>
              <a:t>We have many PowerPoint templates that has been specifically designed.</a:t>
            </a:r>
          </a:p>
        </p:txBody>
      </p:sp>
      <p:sp>
        <p:nvSpPr>
          <p:cNvPr id="15406" name="Rectangle 46"/>
          <p:cNvSpPr>
            <a:spLocks noChangeArrowheads="1"/>
          </p:cNvSpPr>
          <p:nvPr/>
        </p:nvSpPr>
        <p:spPr bwMode="auto">
          <a:xfrm>
            <a:off x="6878638" y="2686050"/>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EA5514"/>
                </a:solidFill>
                <a:latin typeface="+mn-lt"/>
                <a:ea typeface="+mn-ea"/>
              </a:rPr>
              <a:t>Head Title</a:t>
            </a:r>
          </a:p>
          <a:p>
            <a:pPr fontAlgn="auto">
              <a:spcBef>
                <a:spcPct val="0"/>
              </a:spcBef>
              <a:spcAft>
                <a:spcPct val="0"/>
              </a:spcAft>
              <a:defRPr/>
            </a:pPr>
            <a:r>
              <a:rPr altLang="en-US" b="1" kumimoji="0" lang="zh-CN" sz="1000">
                <a:solidFill>
                  <a:srgbClr val="EA5514"/>
                </a:solidFill>
                <a:latin typeface="+mn-lt"/>
                <a:ea typeface="+mn-ea"/>
              </a:rPr>
              <a:t>We have many PowerPoint templates that has been specifically designed.</a:t>
            </a:r>
          </a:p>
        </p:txBody>
      </p:sp>
      <p:sp>
        <p:nvSpPr>
          <p:cNvPr id="15407" name="Rectangle 47"/>
          <p:cNvSpPr>
            <a:spLocks noChangeArrowheads="1"/>
          </p:cNvSpPr>
          <p:nvPr/>
        </p:nvSpPr>
        <p:spPr bwMode="auto">
          <a:xfrm>
            <a:off x="6878638" y="3490913"/>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FBE22D"/>
                </a:solidFill>
                <a:latin typeface="+mn-lt"/>
                <a:ea typeface="+mn-ea"/>
              </a:rPr>
              <a:t>Head Title</a:t>
            </a:r>
          </a:p>
          <a:p>
            <a:pPr fontAlgn="auto">
              <a:spcBef>
                <a:spcPct val="0"/>
              </a:spcBef>
              <a:spcAft>
                <a:spcPct val="0"/>
              </a:spcAft>
              <a:defRPr/>
            </a:pPr>
            <a:r>
              <a:rPr altLang="en-US" b="1" kumimoji="0" lang="zh-CN" sz="1000">
                <a:solidFill>
                  <a:srgbClr val="FBE22D"/>
                </a:solidFill>
                <a:latin typeface="+mn-lt"/>
                <a:ea typeface="+mn-ea"/>
              </a:rPr>
              <a:t>We have many PowerPoint templates that has been specifically designed.</a:t>
            </a:r>
          </a:p>
        </p:txBody>
      </p:sp>
      <p:sp>
        <p:nvSpPr>
          <p:cNvPr id="15408" name="Rectangle 48"/>
          <p:cNvSpPr>
            <a:spLocks noChangeArrowheads="1"/>
          </p:cNvSpPr>
          <p:nvPr/>
        </p:nvSpPr>
        <p:spPr bwMode="auto">
          <a:xfrm>
            <a:off x="2465388" y="1963738"/>
            <a:ext cx="506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1600">
                <a:solidFill>
                  <a:schemeClr val="tx1">
                    <a:lumMod val="50000"/>
                    <a:lumOff val="50000"/>
                  </a:schemeClr>
                </a:solidFill>
                <a:latin typeface="+mn-lt"/>
                <a:ea typeface="+mn-ea"/>
              </a:rPr>
              <a:t>25%</a:t>
            </a:r>
          </a:p>
        </p:txBody>
      </p:sp>
      <p:sp>
        <p:nvSpPr>
          <p:cNvPr id="15409" name="Rectangle 49"/>
          <p:cNvSpPr>
            <a:spLocks noChangeArrowheads="1"/>
          </p:cNvSpPr>
          <p:nvPr/>
        </p:nvSpPr>
        <p:spPr bwMode="auto">
          <a:xfrm>
            <a:off x="2465388" y="2770188"/>
            <a:ext cx="506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1600">
                <a:solidFill>
                  <a:schemeClr val="tx1">
                    <a:lumMod val="50000"/>
                    <a:lumOff val="50000"/>
                  </a:schemeClr>
                </a:solidFill>
                <a:latin typeface="+mn-lt"/>
                <a:ea typeface="+mn-ea"/>
              </a:rPr>
              <a:t>32%</a:t>
            </a:r>
          </a:p>
        </p:txBody>
      </p:sp>
      <p:sp>
        <p:nvSpPr>
          <p:cNvPr id="15410" name="Rectangle 50"/>
          <p:cNvSpPr>
            <a:spLocks noChangeArrowheads="1"/>
          </p:cNvSpPr>
          <p:nvPr/>
        </p:nvSpPr>
        <p:spPr bwMode="auto">
          <a:xfrm>
            <a:off x="2465388" y="3570288"/>
            <a:ext cx="506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1600">
                <a:solidFill>
                  <a:schemeClr val="tx1">
                    <a:lumMod val="50000"/>
                    <a:lumOff val="50000"/>
                  </a:schemeClr>
                </a:solidFill>
                <a:latin typeface="+mn-lt"/>
                <a:ea typeface="+mn-ea"/>
              </a:rPr>
              <a:t>60%</a:t>
            </a:r>
          </a:p>
        </p:txBody>
      </p:sp>
      <p:sp>
        <p:nvSpPr>
          <p:cNvPr id="15411" name="Rectangle 51"/>
          <p:cNvSpPr>
            <a:spLocks noChangeArrowheads="1"/>
          </p:cNvSpPr>
          <p:nvPr/>
        </p:nvSpPr>
        <p:spPr bwMode="auto">
          <a:xfrm>
            <a:off x="6161088" y="1963738"/>
            <a:ext cx="506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1600">
                <a:solidFill>
                  <a:schemeClr val="tx1">
                    <a:lumMod val="50000"/>
                    <a:lumOff val="50000"/>
                  </a:schemeClr>
                </a:solidFill>
                <a:latin typeface="+mn-lt"/>
                <a:ea typeface="+mn-ea"/>
              </a:rPr>
              <a:t>18%</a:t>
            </a:r>
          </a:p>
        </p:txBody>
      </p:sp>
      <p:sp>
        <p:nvSpPr>
          <p:cNvPr id="15412" name="Rectangle 52"/>
          <p:cNvSpPr>
            <a:spLocks noChangeArrowheads="1"/>
          </p:cNvSpPr>
          <p:nvPr/>
        </p:nvSpPr>
        <p:spPr bwMode="auto">
          <a:xfrm>
            <a:off x="6161088" y="2770188"/>
            <a:ext cx="506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1600">
                <a:solidFill>
                  <a:schemeClr val="tx1">
                    <a:lumMod val="50000"/>
                    <a:lumOff val="50000"/>
                  </a:schemeClr>
                </a:solidFill>
                <a:latin typeface="+mn-lt"/>
                <a:ea typeface="+mn-ea"/>
              </a:rPr>
              <a:t>55%</a:t>
            </a:r>
          </a:p>
        </p:txBody>
      </p:sp>
      <p:sp>
        <p:nvSpPr>
          <p:cNvPr id="15413" name="Rectangle 53"/>
          <p:cNvSpPr>
            <a:spLocks noChangeArrowheads="1"/>
          </p:cNvSpPr>
          <p:nvPr/>
        </p:nvSpPr>
        <p:spPr bwMode="auto">
          <a:xfrm>
            <a:off x="6161088" y="3570288"/>
            <a:ext cx="506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zh-CN" sz="1600">
                <a:solidFill>
                  <a:schemeClr val="tx1">
                    <a:lumMod val="50000"/>
                    <a:lumOff val="50000"/>
                  </a:schemeClr>
                </a:solidFill>
                <a:latin typeface="+mn-lt"/>
                <a:ea typeface="+mn-ea"/>
              </a:rPr>
              <a:t>82%</a:t>
            </a:r>
          </a:p>
        </p:txBody>
      </p:sp>
      <p:sp>
        <p:nvSpPr>
          <p:cNvPr id="54"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5"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6"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7"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8"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04</a:t>
            </a:r>
          </a:p>
        </p:txBody>
      </p:sp>
      <p:sp>
        <p:nvSpPr>
          <p:cNvPr id="59"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p:cTn dur="300" fill="hold" id="7"/>
                                        <p:tgtEl>
                                          <p:spTgt spid="57"/>
                                        </p:tgtEl>
                                        <p:attrNameLst>
                                          <p:attrName>ppt_w</p:attrName>
                                        </p:attrNameLst>
                                      </p:cBhvr>
                                      <p:tavLst>
                                        <p:tav tm="0">
                                          <p:val>
                                            <p:fltVal val="0"/>
                                          </p:val>
                                        </p:tav>
                                        <p:tav tm="100000">
                                          <p:val>
                                            <p:strVal val="#ppt_w"/>
                                          </p:val>
                                        </p:tav>
                                      </p:tavLst>
                                    </p:anim>
                                    <p:anim calcmode="lin" valueType="num">
                                      <p:cBhvr>
                                        <p:cTn dur="300" fill="hold" id="8"/>
                                        <p:tgtEl>
                                          <p:spTgt spid="57"/>
                                        </p:tgtEl>
                                        <p:attrNameLst>
                                          <p:attrName>ppt_h</p:attrName>
                                        </p:attrNameLst>
                                      </p:cBhvr>
                                      <p:tavLst>
                                        <p:tav tm="0">
                                          <p:val>
                                            <p:fltVal val="0"/>
                                          </p:val>
                                        </p:tav>
                                        <p:tav tm="100000">
                                          <p:val>
                                            <p:strVal val="#ppt_h"/>
                                          </p:val>
                                        </p:tav>
                                      </p:tavLst>
                                    </p:anim>
                                    <p:animEffect filter="fade" transition="in">
                                      <p:cBhvr>
                                        <p:cTn dur="300" id="9"/>
                                        <p:tgtEl>
                                          <p:spTgt spid="57"/>
                                        </p:tgtEl>
                                      </p:cBhvr>
                                    </p:animEffect>
                                  </p:childTnLst>
                                </p:cTn>
                              </p:par>
                              <p:par>
                                <p:cTn autoRev="1" fill="hold" grpId="1" id="10" nodeType="withEffect" presetClass="emph" presetID="6" presetSubtype="0">
                                  <p:stCondLst>
                                    <p:cond delay="300"/>
                                  </p:stCondLst>
                                  <p:childTnLst>
                                    <p:animScale>
                                      <p:cBhvr>
                                        <p:cTn dur="150" fill="hold" id="11"/>
                                        <p:tgtEl>
                                          <p:spTgt spid="57"/>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56"/>
                                        </p:tgtEl>
                                        <p:attrNameLst>
                                          <p:attrName>style.visibility</p:attrName>
                                        </p:attrNameLst>
                                      </p:cBhvr>
                                      <p:to>
                                        <p:strVal val="visible"/>
                                      </p:to>
                                    </p:set>
                                    <p:anim calcmode="lin" valueType="num">
                                      <p:cBhvr>
                                        <p:cTn dur="300" fill="hold" id="14"/>
                                        <p:tgtEl>
                                          <p:spTgt spid="56"/>
                                        </p:tgtEl>
                                        <p:attrNameLst>
                                          <p:attrName>ppt_w</p:attrName>
                                        </p:attrNameLst>
                                      </p:cBhvr>
                                      <p:tavLst>
                                        <p:tav tm="0">
                                          <p:val>
                                            <p:fltVal val="0"/>
                                          </p:val>
                                        </p:tav>
                                        <p:tav tm="100000">
                                          <p:val>
                                            <p:strVal val="#ppt_w"/>
                                          </p:val>
                                        </p:tav>
                                      </p:tavLst>
                                    </p:anim>
                                    <p:anim calcmode="lin" valueType="num">
                                      <p:cBhvr>
                                        <p:cTn dur="300" fill="hold" id="15"/>
                                        <p:tgtEl>
                                          <p:spTgt spid="56"/>
                                        </p:tgtEl>
                                        <p:attrNameLst>
                                          <p:attrName>ppt_h</p:attrName>
                                        </p:attrNameLst>
                                      </p:cBhvr>
                                      <p:tavLst>
                                        <p:tav tm="0">
                                          <p:val>
                                            <p:fltVal val="0"/>
                                          </p:val>
                                        </p:tav>
                                        <p:tav tm="100000">
                                          <p:val>
                                            <p:strVal val="#ppt_h"/>
                                          </p:val>
                                        </p:tav>
                                      </p:tavLst>
                                    </p:anim>
                                    <p:animEffect filter="fade" transition="in">
                                      <p:cBhvr>
                                        <p:cTn dur="300" id="16"/>
                                        <p:tgtEl>
                                          <p:spTgt spid="56"/>
                                        </p:tgtEl>
                                      </p:cBhvr>
                                    </p:animEffect>
                                  </p:childTnLst>
                                </p:cTn>
                              </p:par>
                              <p:par>
                                <p:cTn autoRev="1" fill="hold" grpId="1" id="17" nodeType="withEffect" presetClass="emph" presetID="6" presetSubtype="0">
                                  <p:stCondLst>
                                    <p:cond delay="600"/>
                                  </p:stCondLst>
                                  <p:childTnLst>
                                    <p:animScale>
                                      <p:cBhvr>
                                        <p:cTn dur="150" fill="hold" id="18"/>
                                        <p:tgtEl>
                                          <p:spTgt spid="56"/>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55"/>
                                        </p:tgtEl>
                                        <p:attrNameLst>
                                          <p:attrName>style.visibility</p:attrName>
                                        </p:attrNameLst>
                                      </p:cBhvr>
                                      <p:to>
                                        <p:strVal val="visible"/>
                                      </p:to>
                                    </p:set>
                                    <p:anim calcmode="lin" valueType="num">
                                      <p:cBhvr>
                                        <p:cTn dur="300" fill="hold" id="21"/>
                                        <p:tgtEl>
                                          <p:spTgt spid="55"/>
                                        </p:tgtEl>
                                        <p:attrNameLst>
                                          <p:attrName>ppt_w</p:attrName>
                                        </p:attrNameLst>
                                      </p:cBhvr>
                                      <p:tavLst>
                                        <p:tav tm="0">
                                          <p:val>
                                            <p:fltVal val="0"/>
                                          </p:val>
                                        </p:tav>
                                        <p:tav tm="100000">
                                          <p:val>
                                            <p:strVal val="#ppt_w"/>
                                          </p:val>
                                        </p:tav>
                                      </p:tavLst>
                                    </p:anim>
                                    <p:anim calcmode="lin" valueType="num">
                                      <p:cBhvr>
                                        <p:cTn dur="300" fill="hold" id="22"/>
                                        <p:tgtEl>
                                          <p:spTgt spid="55"/>
                                        </p:tgtEl>
                                        <p:attrNameLst>
                                          <p:attrName>ppt_h</p:attrName>
                                        </p:attrNameLst>
                                      </p:cBhvr>
                                      <p:tavLst>
                                        <p:tav tm="0">
                                          <p:val>
                                            <p:fltVal val="0"/>
                                          </p:val>
                                        </p:tav>
                                        <p:tav tm="100000">
                                          <p:val>
                                            <p:strVal val="#ppt_h"/>
                                          </p:val>
                                        </p:tav>
                                      </p:tavLst>
                                    </p:anim>
                                    <p:animEffect filter="fade" transition="in">
                                      <p:cBhvr>
                                        <p:cTn dur="300" id="23"/>
                                        <p:tgtEl>
                                          <p:spTgt spid="55"/>
                                        </p:tgtEl>
                                      </p:cBhvr>
                                    </p:animEffect>
                                  </p:childTnLst>
                                </p:cTn>
                              </p:par>
                              <p:par>
                                <p:cTn autoRev="1" fill="hold" grpId="1" id="24" nodeType="withEffect" presetClass="emph" presetID="6" presetSubtype="0">
                                  <p:stCondLst>
                                    <p:cond delay="900"/>
                                  </p:stCondLst>
                                  <p:childTnLst>
                                    <p:animScale>
                                      <p:cBhvr>
                                        <p:cTn dur="150" fill="hold" id="25"/>
                                        <p:tgtEl>
                                          <p:spTgt spid="55"/>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54"/>
                                        </p:tgtEl>
                                        <p:attrNameLst>
                                          <p:attrName>style.visibility</p:attrName>
                                        </p:attrNameLst>
                                      </p:cBhvr>
                                      <p:to>
                                        <p:strVal val="visible"/>
                                      </p:to>
                                    </p:set>
                                    <p:anim calcmode="lin" valueType="num">
                                      <p:cBhvr>
                                        <p:cTn dur="300" fill="hold" id="28"/>
                                        <p:tgtEl>
                                          <p:spTgt spid="54"/>
                                        </p:tgtEl>
                                        <p:attrNameLst>
                                          <p:attrName>ppt_w</p:attrName>
                                        </p:attrNameLst>
                                      </p:cBhvr>
                                      <p:tavLst>
                                        <p:tav tm="0">
                                          <p:val>
                                            <p:fltVal val="0"/>
                                          </p:val>
                                        </p:tav>
                                        <p:tav tm="100000">
                                          <p:val>
                                            <p:strVal val="#ppt_w"/>
                                          </p:val>
                                        </p:tav>
                                      </p:tavLst>
                                    </p:anim>
                                    <p:anim calcmode="lin" valueType="num">
                                      <p:cBhvr>
                                        <p:cTn dur="300" fill="hold" id="29"/>
                                        <p:tgtEl>
                                          <p:spTgt spid="54"/>
                                        </p:tgtEl>
                                        <p:attrNameLst>
                                          <p:attrName>ppt_h</p:attrName>
                                        </p:attrNameLst>
                                      </p:cBhvr>
                                      <p:tavLst>
                                        <p:tav tm="0">
                                          <p:val>
                                            <p:fltVal val="0"/>
                                          </p:val>
                                        </p:tav>
                                        <p:tav tm="100000">
                                          <p:val>
                                            <p:strVal val="#ppt_h"/>
                                          </p:val>
                                        </p:tav>
                                      </p:tavLst>
                                    </p:anim>
                                    <p:animEffect filter="fade" transition="in">
                                      <p:cBhvr>
                                        <p:cTn dur="300" id="30"/>
                                        <p:tgtEl>
                                          <p:spTgt spid="54"/>
                                        </p:tgtEl>
                                      </p:cBhvr>
                                    </p:animEffect>
                                  </p:childTnLst>
                                </p:cTn>
                              </p:par>
                              <p:par>
                                <p:cTn autoRev="1" fill="hold" grpId="1" id="31" nodeType="withEffect" presetClass="emph" presetID="6" presetSubtype="0">
                                  <p:stCondLst>
                                    <p:cond delay="1200"/>
                                  </p:stCondLst>
                                  <p:childTnLst>
                                    <p:animScale>
                                      <p:cBhvr>
                                        <p:cTn dur="150" fill="hold" id="32"/>
                                        <p:tgtEl>
                                          <p:spTgt spid="54"/>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58"/>
                                        </p:tgtEl>
                                        <p:attrNameLst>
                                          <p:attrName>style.visibility</p:attrName>
                                        </p:attrNameLst>
                                      </p:cBhvr>
                                      <p:to>
                                        <p:strVal val="visible"/>
                                      </p:to>
                                    </p:set>
                                    <p:anim calcmode="lin" valueType="num">
                                      <p:cBhvr>
                                        <p:cTn dur="300" fill="hold" id="35"/>
                                        <p:tgtEl>
                                          <p:spTgt spid="58"/>
                                        </p:tgtEl>
                                        <p:attrNameLst>
                                          <p:attrName>ppt_w</p:attrName>
                                        </p:attrNameLst>
                                      </p:cBhvr>
                                      <p:tavLst>
                                        <p:tav tm="0">
                                          <p:val>
                                            <p:fltVal val="0"/>
                                          </p:val>
                                        </p:tav>
                                        <p:tav tm="100000">
                                          <p:val>
                                            <p:strVal val="#ppt_w"/>
                                          </p:val>
                                        </p:tav>
                                      </p:tavLst>
                                    </p:anim>
                                    <p:anim calcmode="lin" valueType="num">
                                      <p:cBhvr>
                                        <p:cTn dur="300" fill="hold" id="36"/>
                                        <p:tgtEl>
                                          <p:spTgt spid="58"/>
                                        </p:tgtEl>
                                        <p:attrNameLst>
                                          <p:attrName>ppt_h</p:attrName>
                                        </p:attrNameLst>
                                      </p:cBhvr>
                                      <p:tavLst>
                                        <p:tav tm="0">
                                          <p:val>
                                            <p:fltVal val="0"/>
                                          </p:val>
                                        </p:tav>
                                        <p:tav tm="100000">
                                          <p:val>
                                            <p:strVal val="#ppt_h"/>
                                          </p:val>
                                        </p:tav>
                                      </p:tavLst>
                                    </p:anim>
                                    <p:animEffect filter="fade" transition="in">
                                      <p:cBhvr>
                                        <p:cTn dur="300" id="37"/>
                                        <p:tgtEl>
                                          <p:spTgt spid="58"/>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59"/>
                                        </p:tgtEl>
                                        <p:attrNameLst>
                                          <p:attrName>style.visibility</p:attrName>
                                        </p:attrNameLst>
                                      </p:cBhvr>
                                      <p:to>
                                        <p:strVal val="visible"/>
                                      </p:to>
                                    </p:set>
                                    <p:animEffect filter="wipe(left)" transition="in">
                                      <p:cBhvr>
                                        <p:cTn dur="500" id="40"/>
                                        <p:tgtEl>
                                          <p:spTgt spid="59"/>
                                        </p:tgtEl>
                                      </p:cBhvr>
                                    </p:animEffect>
                                  </p:childTnLst>
                                </p:cTn>
                              </p:par>
                              <p:par>
                                <p:cTn autoRev="1" fill="hold" grpId="1" id="41" nodeType="withEffect" presetClass="emph" presetID="6" presetSubtype="0">
                                  <p:stCondLst>
                                    <p:cond delay="800"/>
                                  </p:stCondLst>
                                  <p:childTnLst>
                                    <p:animScale>
                                      <p:cBhvr>
                                        <p:cTn dur="150" fill="hold" id="42"/>
                                        <p:tgtEl>
                                          <p:spTgt spid="58"/>
                                        </p:tgtEl>
                                      </p:cBhvr>
                                      <p:by x="110000" y="110000"/>
                                    </p:animScale>
                                  </p:childTnLst>
                                </p:cTn>
                              </p:par>
                              <p:par>
                                <p:cTn fill="hold" id="43" nodeType="withEffect" presetClass="entr" presetID="2" presetSubtype="4">
                                  <p:stCondLst>
                                    <p:cond delay="800"/>
                                  </p:stCondLst>
                                  <p:childTnLst>
                                    <p:set>
                                      <p:cBhvr>
                                        <p:cTn dur="1" fill="hold" id="44">
                                          <p:stCondLst>
                                            <p:cond delay="0"/>
                                          </p:stCondLst>
                                        </p:cTn>
                                        <p:tgtEl>
                                          <p:spTgt spid="2"/>
                                        </p:tgtEl>
                                        <p:attrNameLst>
                                          <p:attrName>style.visibility</p:attrName>
                                        </p:attrNameLst>
                                      </p:cBhvr>
                                      <p:to>
                                        <p:strVal val="visible"/>
                                      </p:to>
                                    </p:set>
                                    <p:anim calcmode="lin" valueType="num">
                                      <p:cBhvr additive="base">
                                        <p:cTn dur="500" fill="hold" id="45"/>
                                        <p:tgtEl>
                                          <p:spTgt spid="2"/>
                                        </p:tgtEl>
                                        <p:attrNameLst>
                                          <p:attrName>ppt_x</p:attrName>
                                        </p:attrNameLst>
                                      </p:cBhvr>
                                      <p:tavLst>
                                        <p:tav tm="0">
                                          <p:val>
                                            <p:strVal val="#ppt_x"/>
                                          </p:val>
                                        </p:tav>
                                        <p:tav tm="100000">
                                          <p:val>
                                            <p:strVal val="#ppt_x"/>
                                          </p:val>
                                        </p:tav>
                                      </p:tavLst>
                                    </p:anim>
                                    <p:anim calcmode="lin" valueType="num">
                                      <p:cBhvr additive="base">
                                        <p:cTn dur="500" fill="hold" id="46"/>
                                        <p:tgtEl>
                                          <p:spTgt spid="2"/>
                                        </p:tgtEl>
                                        <p:attrNameLst>
                                          <p:attrName>ppt_y</p:attrName>
                                        </p:attrNameLst>
                                      </p:cBhvr>
                                      <p:tavLst>
                                        <p:tav tm="0">
                                          <p:val>
                                            <p:strVal val="1+#ppt_h/2"/>
                                          </p:val>
                                        </p:tav>
                                        <p:tav tm="100000">
                                          <p:val>
                                            <p:strVal val="#ppt_y"/>
                                          </p:val>
                                        </p:tav>
                                      </p:tavLst>
                                    </p:anim>
                                  </p:childTnLst>
                                </p:cTn>
                              </p:par>
                              <p:par>
                                <p:cTn fill="hold" id="47" nodeType="withEffect" presetClass="entr" presetID="53" presetSubtype="0">
                                  <p:stCondLst>
                                    <p:cond delay="1100"/>
                                  </p:stCondLst>
                                  <p:childTnLst>
                                    <p:set>
                                      <p:cBhvr>
                                        <p:cTn dur="1" fill="hold" id="48">
                                          <p:stCondLst>
                                            <p:cond delay="0"/>
                                          </p:stCondLst>
                                        </p:cTn>
                                        <p:tgtEl>
                                          <p:spTgt spid="15392"/>
                                        </p:tgtEl>
                                        <p:attrNameLst>
                                          <p:attrName>style.visibility</p:attrName>
                                        </p:attrNameLst>
                                      </p:cBhvr>
                                      <p:to>
                                        <p:strVal val="visible"/>
                                      </p:to>
                                    </p:set>
                                    <p:anim calcmode="lin" valueType="num">
                                      <p:cBhvr>
                                        <p:cTn dur="300" fill="hold" id="49"/>
                                        <p:tgtEl>
                                          <p:spTgt spid="15392"/>
                                        </p:tgtEl>
                                        <p:attrNameLst>
                                          <p:attrName>ppt_w</p:attrName>
                                        </p:attrNameLst>
                                      </p:cBhvr>
                                      <p:tavLst>
                                        <p:tav tm="0">
                                          <p:val>
                                            <p:fltVal val="0"/>
                                          </p:val>
                                        </p:tav>
                                        <p:tav tm="100000">
                                          <p:val>
                                            <p:strVal val="#ppt_w"/>
                                          </p:val>
                                        </p:tav>
                                      </p:tavLst>
                                    </p:anim>
                                    <p:anim calcmode="lin" valueType="num">
                                      <p:cBhvr>
                                        <p:cTn dur="300" fill="hold" id="50"/>
                                        <p:tgtEl>
                                          <p:spTgt spid="15392"/>
                                        </p:tgtEl>
                                        <p:attrNameLst>
                                          <p:attrName>ppt_h</p:attrName>
                                        </p:attrNameLst>
                                      </p:cBhvr>
                                      <p:tavLst>
                                        <p:tav tm="0">
                                          <p:val>
                                            <p:fltVal val="0"/>
                                          </p:val>
                                        </p:tav>
                                        <p:tav tm="100000">
                                          <p:val>
                                            <p:strVal val="#ppt_h"/>
                                          </p:val>
                                        </p:tav>
                                      </p:tavLst>
                                    </p:anim>
                                    <p:animEffect filter="fade" transition="in">
                                      <p:cBhvr>
                                        <p:cTn dur="300" id="51"/>
                                        <p:tgtEl>
                                          <p:spTgt spid="15392"/>
                                        </p:tgtEl>
                                      </p:cBhvr>
                                    </p:animEffect>
                                  </p:childTnLst>
                                </p:cTn>
                              </p:par>
                              <p:par>
                                <p:cTn autoRev="1" fill="hold" id="52" nodeType="withEffect" presetClass="emph" presetID="6" presetSubtype="0">
                                  <p:stCondLst>
                                    <p:cond delay="1400"/>
                                  </p:stCondLst>
                                  <p:childTnLst>
                                    <p:animScale>
                                      <p:cBhvr>
                                        <p:cTn dur="150" fill="hold" id="53"/>
                                        <p:tgtEl>
                                          <p:spTgt spid="15392"/>
                                        </p:tgtEl>
                                      </p:cBhvr>
                                      <p:by x="110000" y="110000"/>
                                    </p:animScale>
                                  </p:childTnLst>
                                </p:cTn>
                              </p:par>
                              <p:par>
                                <p:cTn fill="hold" id="54" nodeType="withEffect" presetClass="entr" presetID="53" presetSubtype="0">
                                  <p:stCondLst>
                                    <p:cond delay="1200"/>
                                  </p:stCondLst>
                                  <p:childTnLst>
                                    <p:set>
                                      <p:cBhvr>
                                        <p:cTn dur="1" fill="hold" id="55">
                                          <p:stCondLst>
                                            <p:cond delay="0"/>
                                          </p:stCondLst>
                                        </p:cTn>
                                        <p:tgtEl>
                                          <p:spTgt spid="15394"/>
                                        </p:tgtEl>
                                        <p:attrNameLst>
                                          <p:attrName>style.visibility</p:attrName>
                                        </p:attrNameLst>
                                      </p:cBhvr>
                                      <p:to>
                                        <p:strVal val="visible"/>
                                      </p:to>
                                    </p:set>
                                    <p:anim calcmode="lin" valueType="num">
                                      <p:cBhvr>
                                        <p:cTn dur="300" fill="hold" id="56"/>
                                        <p:tgtEl>
                                          <p:spTgt spid="15394"/>
                                        </p:tgtEl>
                                        <p:attrNameLst>
                                          <p:attrName>ppt_w</p:attrName>
                                        </p:attrNameLst>
                                      </p:cBhvr>
                                      <p:tavLst>
                                        <p:tav tm="0">
                                          <p:val>
                                            <p:fltVal val="0"/>
                                          </p:val>
                                        </p:tav>
                                        <p:tav tm="100000">
                                          <p:val>
                                            <p:strVal val="#ppt_w"/>
                                          </p:val>
                                        </p:tav>
                                      </p:tavLst>
                                    </p:anim>
                                    <p:anim calcmode="lin" valueType="num">
                                      <p:cBhvr>
                                        <p:cTn dur="300" fill="hold" id="57"/>
                                        <p:tgtEl>
                                          <p:spTgt spid="15394"/>
                                        </p:tgtEl>
                                        <p:attrNameLst>
                                          <p:attrName>ppt_h</p:attrName>
                                        </p:attrNameLst>
                                      </p:cBhvr>
                                      <p:tavLst>
                                        <p:tav tm="0">
                                          <p:val>
                                            <p:fltVal val="0"/>
                                          </p:val>
                                        </p:tav>
                                        <p:tav tm="100000">
                                          <p:val>
                                            <p:strVal val="#ppt_h"/>
                                          </p:val>
                                        </p:tav>
                                      </p:tavLst>
                                    </p:anim>
                                    <p:animEffect filter="fade" transition="in">
                                      <p:cBhvr>
                                        <p:cTn dur="300" id="58"/>
                                        <p:tgtEl>
                                          <p:spTgt spid="15394"/>
                                        </p:tgtEl>
                                      </p:cBhvr>
                                    </p:animEffect>
                                  </p:childTnLst>
                                </p:cTn>
                              </p:par>
                              <p:par>
                                <p:cTn autoRev="1" fill="hold" id="59" nodeType="withEffect" presetClass="emph" presetID="6" presetSubtype="0">
                                  <p:stCondLst>
                                    <p:cond delay="1500"/>
                                  </p:stCondLst>
                                  <p:childTnLst>
                                    <p:animScale>
                                      <p:cBhvr>
                                        <p:cTn dur="150" fill="hold" id="60"/>
                                        <p:tgtEl>
                                          <p:spTgt spid="15394"/>
                                        </p:tgtEl>
                                      </p:cBhvr>
                                      <p:by x="110000" y="110000"/>
                                    </p:animScale>
                                  </p:childTnLst>
                                </p:cTn>
                              </p:par>
                              <p:par>
                                <p:cTn fill="hold" id="61" nodeType="withEffect" presetClass="entr" presetID="53" presetSubtype="0">
                                  <p:stCondLst>
                                    <p:cond delay="1300"/>
                                  </p:stCondLst>
                                  <p:childTnLst>
                                    <p:set>
                                      <p:cBhvr>
                                        <p:cTn dur="1" fill="hold" id="62">
                                          <p:stCondLst>
                                            <p:cond delay="0"/>
                                          </p:stCondLst>
                                        </p:cTn>
                                        <p:tgtEl>
                                          <p:spTgt spid="15395"/>
                                        </p:tgtEl>
                                        <p:attrNameLst>
                                          <p:attrName>style.visibility</p:attrName>
                                        </p:attrNameLst>
                                      </p:cBhvr>
                                      <p:to>
                                        <p:strVal val="visible"/>
                                      </p:to>
                                    </p:set>
                                    <p:anim calcmode="lin" valueType="num">
                                      <p:cBhvr>
                                        <p:cTn dur="300" fill="hold" id="63"/>
                                        <p:tgtEl>
                                          <p:spTgt spid="15395"/>
                                        </p:tgtEl>
                                        <p:attrNameLst>
                                          <p:attrName>ppt_w</p:attrName>
                                        </p:attrNameLst>
                                      </p:cBhvr>
                                      <p:tavLst>
                                        <p:tav tm="0">
                                          <p:val>
                                            <p:fltVal val="0"/>
                                          </p:val>
                                        </p:tav>
                                        <p:tav tm="100000">
                                          <p:val>
                                            <p:strVal val="#ppt_w"/>
                                          </p:val>
                                        </p:tav>
                                      </p:tavLst>
                                    </p:anim>
                                    <p:anim calcmode="lin" valueType="num">
                                      <p:cBhvr>
                                        <p:cTn dur="300" fill="hold" id="64"/>
                                        <p:tgtEl>
                                          <p:spTgt spid="15395"/>
                                        </p:tgtEl>
                                        <p:attrNameLst>
                                          <p:attrName>ppt_h</p:attrName>
                                        </p:attrNameLst>
                                      </p:cBhvr>
                                      <p:tavLst>
                                        <p:tav tm="0">
                                          <p:val>
                                            <p:fltVal val="0"/>
                                          </p:val>
                                        </p:tav>
                                        <p:tav tm="100000">
                                          <p:val>
                                            <p:strVal val="#ppt_h"/>
                                          </p:val>
                                        </p:tav>
                                      </p:tavLst>
                                    </p:anim>
                                    <p:animEffect filter="fade" transition="in">
                                      <p:cBhvr>
                                        <p:cTn dur="300" id="65"/>
                                        <p:tgtEl>
                                          <p:spTgt spid="15395"/>
                                        </p:tgtEl>
                                      </p:cBhvr>
                                    </p:animEffect>
                                  </p:childTnLst>
                                </p:cTn>
                              </p:par>
                              <p:par>
                                <p:cTn autoRev="1" fill="hold" id="66" nodeType="withEffect" presetClass="emph" presetID="6" presetSubtype="0">
                                  <p:stCondLst>
                                    <p:cond delay="1600"/>
                                  </p:stCondLst>
                                  <p:childTnLst>
                                    <p:animScale>
                                      <p:cBhvr>
                                        <p:cTn dur="150" fill="hold" id="67"/>
                                        <p:tgtEl>
                                          <p:spTgt spid="15395"/>
                                        </p:tgtEl>
                                      </p:cBhvr>
                                      <p:by x="110000" y="110000"/>
                                    </p:animScale>
                                  </p:childTnLst>
                                </p:cTn>
                              </p:par>
                              <p:par>
                                <p:cTn fill="hold" id="68" nodeType="withEffect" presetClass="entr" presetID="53" presetSubtype="0">
                                  <p:stCondLst>
                                    <p:cond delay="1400"/>
                                  </p:stCondLst>
                                  <p:childTnLst>
                                    <p:set>
                                      <p:cBhvr>
                                        <p:cTn dur="1" fill="hold" id="69">
                                          <p:stCondLst>
                                            <p:cond delay="0"/>
                                          </p:stCondLst>
                                        </p:cTn>
                                        <p:tgtEl>
                                          <p:spTgt spid="15393"/>
                                        </p:tgtEl>
                                        <p:attrNameLst>
                                          <p:attrName>style.visibility</p:attrName>
                                        </p:attrNameLst>
                                      </p:cBhvr>
                                      <p:to>
                                        <p:strVal val="visible"/>
                                      </p:to>
                                    </p:set>
                                    <p:anim calcmode="lin" valueType="num">
                                      <p:cBhvr>
                                        <p:cTn dur="300" fill="hold" id="70"/>
                                        <p:tgtEl>
                                          <p:spTgt spid="15393"/>
                                        </p:tgtEl>
                                        <p:attrNameLst>
                                          <p:attrName>ppt_w</p:attrName>
                                        </p:attrNameLst>
                                      </p:cBhvr>
                                      <p:tavLst>
                                        <p:tav tm="0">
                                          <p:val>
                                            <p:fltVal val="0"/>
                                          </p:val>
                                        </p:tav>
                                        <p:tav tm="100000">
                                          <p:val>
                                            <p:strVal val="#ppt_w"/>
                                          </p:val>
                                        </p:tav>
                                      </p:tavLst>
                                    </p:anim>
                                    <p:anim calcmode="lin" valueType="num">
                                      <p:cBhvr>
                                        <p:cTn dur="300" fill="hold" id="71"/>
                                        <p:tgtEl>
                                          <p:spTgt spid="15393"/>
                                        </p:tgtEl>
                                        <p:attrNameLst>
                                          <p:attrName>ppt_h</p:attrName>
                                        </p:attrNameLst>
                                      </p:cBhvr>
                                      <p:tavLst>
                                        <p:tav tm="0">
                                          <p:val>
                                            <p:fltVal val="0"/>
                                          </p:val>
                                        </p:tav>
                                        <p:tav tm="100000">
                                          <p:val>
                                            <p:strVal val="#ppt_h"/>
                                          </p:val>
                                        </p:tav>
                                      </p:tavLst>
                                    </p:anim>
                                    <p:animEffect filter="fade" transition="in">
                                      <p:cBhvr>
                                        <p:cTn dur="300" id="72"/>
                                        <p:tgtEl>
                                          <p:spTgt spid="15393"/>
                                        </p:tgtEl>
                                      </p:cBhvr>
                                    </p:animEffect>
                                  </p:childTnLst>
                                </p:cTn>
                              </p:par>
                              <p:par>
                                <p:cTn autoRev="1" fill="hold" id="73" nodeType="withEffect" presetClass="emph" presetID="6" presetSubtype="0">
                                  <p:stCondLst>
                                    <p:cond delay="1700"/>
                                  </p:stCondLst>
                                  <p:childTnLst>
                                    <p:animScale>
                                      <p:cBhvr>
                                        <p:cTn dur="150" fill="hold" id="74"/>
                                        <p:tgtEl>
                                          <p:spTgt spid="15393"/>
                                        </p:tgtEl>
                                      </p:cBhvr>
                                      <p:by x="110000" y="110000"/>
                                    </p:animScale>
                                  </p:childTnLst>
                                </p:cTn>
                              </p:par>
                              <p:par>
                                <p:cTn fill="hold" grpId="0" id="75" nodeType="withEffect" presetClass="entr" presetID="2" presetSubtype="2">
                                  <p:stCondLst>
                                    <p:cond delay="1700"/>
                                  </p:stCondLst>
                                  <p:childTnLst>
                                    <p:set>
                                      <p:cBhvr>
                                        <p:cTn dur="1" fill="hold" id="76">
                                          <p:stCondLst>
                                            <p:cond delay="0"/>
                                          </p:stCondLst>
                                        </p:cTn>
                                        <p:tgtEl>
                                          <p:spTgt spid="15396"/>
                                        </p:tgtEl>
                                        <p:attrNameLst>
                                          <p:attrName>style.visibility</p:attrName>
                                        </p:attrNameLst>
                                      </p:cBhvr>
                                      <p:to>
                                        <p:strVal val="visible"/>
                                      </p:to>
                                    </p:set>
                                    <p:anim calcmode="lin" valueType="num">
                                      <p:cBhvr additive="base">
                                        <p:cTn dur="500" fill="hold" id="77"/>
                                        <p:tgtEl>
                                          <p:spTgt spid="15396"/>
                                        </p:tgtEl>
                                        <p:attrNameLst>
                                          <p:attrName>ppt_x</p:attrName>
                                        </p:attrNameLst>
                                      </p:cBhvr>
                                      <p:tavLst>
                                        <p:tav tm="0">
                                          <p:val>
                                            <p:strVal val="1+#ppt_w/2"/>
                                          </p:val>
                                        </p:tav>
                                        <p:tav tm="100000">
                                          <p:val>
                                            <p:strVal val="#ppt_x"/>
                                          </p:val>
                                        </p:tav>
                                      </p:tavLst>
                                    </p:anim>
                                    <p:anim calcmode="lin" valueType="num">
                                      <p:cBhvr additive="base">
                                        <p:cTn dur="500" fill="hold" id="78"/>
                                        <p:tgtEl>
                                          <p:spTgt spid="15396"/>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2">
                                  <p:stCondLst>
                                    <p:cond delay="1700"/>
                                  </p:stCondLst>
                                  <p:childTnLst>
                                    <p:set>
                                      <p:cBhvr>
                                        <p:cTn dur="1" fill="hold" id="80">
                                          <p:stCondLst>
                                            <p:cond delay="0"/>
                                          </p:stCondLst>
                                        </p:cTn>
                                        <p:tgtEl>
                                          <p:spTgt spid="15411"/>
                                        </p:tgtEl>
                                        <p:attrNameLst>
                                          <p:attrName>style.visibility</p:attrName>
                                        </p:attrNameLst>
                                      </p:cBhvr>
                                      <p:to>
                                        <p:strVal val="visible"/>
                                      </p:to>
                                    </p:set>
                                    <p:anim calcmode="lin" valueType="num">
                                      <p:cBhvr additive="base">
                                        <p:cTn dur="500" fill="hold" id="81"/>
                                        <p:tgtEl>
                                          <p:spTgt spid="15411"/>
                                        </p:tgtEl>
                                        <p:attrNameLst>
                                          <p:attrName>ppt_x</p:attrName>
                                        </p:attrNameLst>
                                      </p:cBhvr>
                                      <p:tavLst>
                                        <p:tav tm="0">
                                          <p:val>
                                            <p:strVal val="1+#ppt_w/2"/>
                                          </p:val>
                                        </p:tav>
                                        <p:tav tm="100000">
                                          <p:val>
                                            <p:strVal val="#ppt_x"/>
                                          </p:val>
                                        </p:tav>
                                      </p:tavLst>
                                    </p:anim>
                                    <p:anim calcmode="lin" valueType="num">
                                      <p:cBhvr additive="base">
                                        <p:cTn dur="500" fill="hold" id="82"/>
                                        <p:tgtEl>
                                          <p:spTgt spid="15411"/>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2">
                                  <p:stCondLst>
                                    <p:cond delay="1700"/>
                                  </p:stCondLst>
                                  <p:childTnLst>
                                    <p:set>
                                      <p:cBhvr>
                                        <p:cTn dur="1" fill="hold" id="84">
                                          <p:stCondLst>
                                            <p:cond delay="0"/>
                                          </p:stCondLst>
                                        </p:cTn>
                                        <p:tgtEl>
                                          <p:spTgt spid="15405"/>
                                        </p:tgtEl>
                                        <p:attrNameLst>
                                          <p:attrName>style.visibility</p:attrName>
                                        </p:attrNameLst>
                                      </p:cBhvr>
                                      <p:to>
                                        <p:strVal val="visible"/>
                                      </p:to>
                                    </p:set>
                                    <p:anim calcmode="lin" valueType="num">
                                      <p:cBhvr additive="base">
                                        <p:cTn dur="500" fill="hold" id="85"/>
                                        <p:tgtEl>
                                          <p:spTgt spid="15405"/>
                                        </p:tgtEl>
                                        <p:attrNameLst>
                                          <p:attrName>ppt_x</p:attrName>
                                        </p:attrNameLst>
                                      </p:cBhvr>
                                      <p:tavLst>
                                        <p:tav tm="0">
                                          <p:val>
                                            <p:strVal val="1+#ppt_w/2"/>
                                          </p:val>
                                        </p:tav>
                                        <p:tav tm="100000">
                                          <p:val>
                                            <p:strVal val="#ppt_x"/>
                                          </p:val>
                                        </p:tav>
                                      </p:tavLst>
                                    </p:anim>
                                    <p:anim calcmode="lin" valueType="num">
                                      <p:cBhvr additive="base">
                                        <p:cTn dur="500" fill="hold" id="86"/>
                                        <p:tgtEl>
                                          <p:spTgt spid="15405"/>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2">
                                  <p:stCondLst>
                                    <p:cond delay="1800"/>
                                  </p:stCondLst>
                                  <p:childTnLst>
                                    <p:set>
                                      <p:cBhvr>
                                        <p:cTn dur="1" fill="hold" id="88">
                                          <p:stCondLst>
                                            <p:cond delay="0"/>
                                          </p:stCondLst>
                                        </p:cTn>
                                        <p:tgtEl>
                                          <p:spTgt spid="15397"/>
                                        </p:tgtEl>
                                        <p:attrNameLst>
                                          <p:attrName>style.visibility</p:attrName>
                                        </p:attrNameLst>
                                      </p:cBhvr>
                                      <p:to>
                                        <p:strVal val="visible"/>
                                      </p:to>
                                    </p:set>
                                    <p:anim calcmode="lin" valueType="num">
                                      <p:cBhvr additive="base">
                                        <p:cTn dur="500" fill="hold" id="89"/>
                                        <p:tgtEl>
                                          <p:spTgt spid="15397"/>
                                        </p:tgtEl>
                                        <p:attrNameLst>
                                          <p:attrName>ppt_x</p:attrName>
                                        </p:attrNameLst>
                                      </p:cBhvr>
                                      <p:tavLst>
                                        <p:tav tm="0">
                                          <p:val>
                                            <p:strVal val="1+#ppt_w/2"/>
                                          </p:val>
                                        </p:tav>
                                        <p:tav tm="100000">
                                          <p:val>
                                            <p:strVal val="#ppt_x"/>
                                          </p:val>
                                        </p:tav>
                                      </p:tavLst>
                                    </p:anim>
                                    <p:anim calcmode="lin" valueType="num">
                                      <p:cBhvr additive="base">
                                        <p:cTn dur="500" fill="hold" id="90"/>
                                        <p:tgtEl>
                                          <p:spTgt spid="15397"/>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2">
                                  <p:stCondLst>
                                    <p:cond delay="1800"/>
                                  </p:stCondLst>
                                  <p:childTnLst>
                                    <p:set>
                                      <p:cBhvr>
                                        <p:cTn dur="1" fill="hold" id="92">
                                          <p:stCondLst>
                                            <p:cond delay="0"/>
                                          </p:stCondLst>
                                        </p:cTn>
                                        <p:tgtEl>
                                          <p:spTgt spid="15412"/>
                                        </p:tgtEl>
                                        <p:attrNameLst>
                                          <p:attrName>style.visibility</p:attrName>
                                        </p:attrNameLst>
                                      </p:cBhvr>
                                      <p:to>
                                        <p:strVal val="visible"/>
                                      </p:to>
                                    </p:set>
                                    <p:anim calcmode="lin" valueType="num">
                                      <p:cBhvr additive="base">
                                        <p:cTn dur="500" fill="hold" id="93"/>
                                        <p:tgtEl>
                                          <p:spTgt spid="15412"/>
                                        </p:tgtEl>
                                        <p:attrNameLst>
                                          <p:attrName>ppt_x</p:attrName>
                                        </p:attrNameLst>
                                      </p:cBhvr>
                                      <p:tavLst>
                                        <p:tav tm="0">
                                          <p:val>
                                            <p:strVal val="1+#ppt_w/2"/>
                                          </p:val>
                                        </p:tav>
                                        <p:tav tm="100000">
                                          <p:val>
                                            <p:strVal val="#ppt_x"/>
                                          </p:val>
                                        </p:tav>
                                      </p:tavLst>
                                    </p:anim>
                                    <p:anim calcmode="lin" valueType="num">
                                      <p:cBhvr additive="base">
                                        <p:cTn dur="500" fill="hold" id="94"/>
                                        <p:tgtEl>
                                          <p:spTgt spid="15412"/>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2">
                                  <p:stCondLst>
                                    <p:cond delay="1800"/>
                                  </p:stCondLst>
                                  <p:childTnLst>
                                    <p:set>
                                      <p:cBhvr>
                                        <p:cTn dur="1" fill="hold" id="96">
                                          <p:stCondLst>
                                            <p:cond delay="0"/>
                                          </p:stCondLst>
                                        </p:cTn>
                                        <p:tgtEl>
                                          <p:spTgt spid="15406"/>
                                        </p:tgtEl>
                                        <p:attrNameLst>
                                          <p:attrName>style.visibility</p:attrName>
                                        </p:attrNameLst>
                                      </p:cBhvr>
                                      <p:to>
                                        <p:strVal val="visible"/>
                                      </p:to>
                                    </p:set>
                                    <p:anim calcmode="lin" valueType="num">
                                      <p:cBhvr additive="base">
                                        <p:cTn dur="500" fill="hold" id="97"/>
                                        <p:tgtEl>
                                          <p:spTgt spid="15406"/>
                                        </p:tgtEl>
                                        <p:attrNameLst>
                                          <p:attrName>ppt_x</p:attrName>
                                        </p:attrNameLst>
                                      </p:cBhvr>
                                      <p:tavLst>
                                        <p:tav tm="0">
                                          <p:val>
                                            <p:strVal val="1+#ppt_w/2"/>
                                          </p:val>
                                        </p:tav>
                                        <p:tav tm="100000">
                                          <p:val>
                                            <p:strVal val="#ppt_x"/>
                                          </p:val>
                                        </p:tav>
                                      </p:tavLst>
                                    </p:anim>
                                    <p:anim calcmode="lin" valueType="num">
                                      <p:cBhvr additive="base">
                                        <p:cTn dur="500" fill="hold" id="98"/>
                                        <p:tgtEl>
                                          <p:spTgt spid="15406"/>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1900"/>
                                  </p:stCondLst>
                                  <p:childTnLst>
                                    <p:set>
                                      <p:cBhvr>
                                        <p:cTn dur="1" fill="hold" id="100">
                                          <p:stCondLst>
                                            <p:cond delay="0"/>
                                          </p:stCondLst>
                                        </p:cTn>
                                        <p:tgtEl>
                                          <p:spTgt spid="15398"/>
                                        </p:tgtEl>
                                        <p:attrNameLst>
                                          <p:attrName>style.visibility</p:attrName>
                                        </p:attrNameLst>
                                      </p:cBhvr>
                                      <p:to>
                                        <p:strVal val="visible"/>
                                      </p:to>
                                    </p:set>
                                    <p:anim calcmode="lin" valueType="num">
                                      <p:cBhvr additive="base">
                                        <p:cTn dur="500" fill="hold" id="101"/>
                                        <p:tgtEl>
                                          <p:spTgt spid="15398"/>
                                        </p:tgtEl>
                                        <p:attrNameLst>
                                          <p:attrName>ppt_x</p:attrName>
                                        </p:attrNameLst>
                                      </p:cBhvr>
                                      <p:tavLst>
                                        <p:tav tm="0">
                                          <p:val>
                                            <p:strVal val="1+#ppt_w/2"/>
                                          </p:val>
                                        </p:tav>
                                        <p:tav tm="100000">
                                          <p:val>
                                            <p:strVal val="#ppt_x"/>
                                          </p:val>
                                        </p:tav>
                                      </p:tavLst>
                                    </p:anim>
                                    <p:anim calcmode="lin" valueType="num">
                                      <p:cBhvr additive="base">
                                        <p:cTn dur="500" fill="hold" id="102"/>
                                        <p:tgtEl>
                                          <p:spTgt spid="15398"/>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2">
                                  <p:stCondLst>
                                    <p:cond delay="1900"/>
                                  </p:stCondLst>
                                  <p:childTnLst>
                                    <p:set>
                                      <p:cBhvr>
                                        <p:cTn dur="1" fill="hold" id="104">
                                          <p:stCondLst>
                                            <p:cond delay="0"/>
                                          </p:stCondLst>
                                        </p:cTn>
                                        <p:tgtEl>
                                          <p:spTgt spid="15413"/>
                                        </p:tgtEl>
                                        <p:attrNameLst>
                                          <p:attrName>style.visibility</p:attrName>
                                        </p:attrNameLst>
                                      </p:cBhvr>
                                      <p:to>
                                        <p:strVal val="visible"/>
                                      </p:to>
                                    </p:set>
                                    <p:anim calcmode="lin" valueType="num">
                                      <p:cBhvr additive="base">
                                        <p:cTn dur="500" fill="hold" id="105"/>
                                        <p:tgtEl>
                                          <p:spTgt spid="15413"/>
                                        </p:tgtEl>
                                        <p:attrNameLst>
                                          <p:attrName>ppt_x</p:attrName>
                                        </p:attrNameLst>
                                      </p:cBhvr>
                                      <p:tavLst>
                                        <p:tav tm="0">
                                          <p:val>
                                            <p:strVal val="1+#ppt_w/2"/>
                                          </p:val>
                                        </p:tav>
                                        <p:tav tm="100000">
                                          <p:val>
                                            <p:strVal val="#ppt_x"/>
                                          </p:val>
                                        </p:tav>
                                      </p:tavLst>
                                    </p:anim>
                                    <p:anim calcmode="lin" valueType="num">
                                      <p:cBhvr additive="base">
                                        <p:cTn dur="500" fill="hold" id="106"/>
                                        <p:tgtEl>
                                          <p:spTgt spid="15413"/>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2">
                                  <p:stCondLst>
                                    <p:cond delay="1900"/>
                                  </p:stCondLst>
                                  <p:childTnLst>
                                    <p:set>
                                      <p:cBhvr>
                                        <p:cTn dur="1" fill="hold" id="108">
                                          <p:stCondLst>
                                            <p:cond delay="0"/>
                                          </p:stCondLst>
                                        </p:cTn>
                                        <p:tgtEl>
                                          <p:spTgt spid="15407"/>
                                        </p:tgtEl>
                                        <p:attrNameLst>
                                          <p:attrName>style.visibility</p:attrName>
                                        </p:attrNameLst>
                                      </p:cBhvr>
                                      <p:to>
                                        <p:strVal val="visible"/>
                                      </p:to>
                                    </p:set>
                                    <p:anim calcmode="lin" valueType="num">
                                      <p:cBhvr additive="base">
                                        <p:cTn dur="500" fill="hold" id="109"/>
                                        <p:tgtEl>
                                          <p:spTgt spid="15407"/>
                                        </p:tgtEl>
                                        <p:attrNameLst>
                                          <p:attrName>ppt_x</p:attrName>
                                        </p:attrNameLst>
                                      </p:cBhvr>
                                      <p:tavLst>
                                        <p:tav tm="0">
                                          <p:val>
                                            <p:strVal val="1+#ppt_w/2"/>
                                          </p:val>
                                        </p:tav>
                                        <p:tav tm="100000">
                                          <p:val>
                                            <p:strVal val="#ppt_x"/>
                                          </p:val>
                                        </p:tav>
                                      </p:tavLst>
                                    </p:anim>
                                    <p:anim calcmode="lin" valueType="num">
                                      <p:cBhvr additive="base">
                                        <p:cTn dur="500" fill="hold" id="110"/>
                                        <p:tgtEl>
                                          <p:spTgt spid="15407"/>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8">
                                  <p:stCondLst>
                                    <p:cond delay="1700"/>
                                  </p:stCondLst>
                                  <p:childTnLst>
                                    <p:set>
                                      <p:cBhvr>
                                        <p:cTn dur="1" fill="hold" id="112">
                                          <p:stCondLst>
                                            <p:cond delay="0"/>
                                          </p:stCondLst>
                                        </p:cTn>
                                        <p:tgtEl>
                                          <p:spTgt spid="15399"/>
                                        </p:tgtEl>
                                        <p:attrNameLst>
                                          <p:attrName>style.visibility</p:attrName>
                                        </p:attrNameLst>
                                      </p:cBhvr>
                                      <p:to>
                                        <p:strVal val="visible"/>
                                      </p:to>
                                    </p:set>
                                    <p:anim calcmode="lin" valueType="num">
                                      <p:cBhvr additive="base">
                                        <p:cTn dur="500" fill="hold" id="113"/>
                                        <p:tgtEl>
                                          <p:spTgt spid="15399"/>
                                        </p:tgtEl>
                                        <p:attrNameLst>
                                          <p:attrName>ppt_x</p:attrName>
                                        </p:attrNameLst>
                                      </p:cBhvr>
                                      <p:tavLst>
                                        <p:tav tm="0">
                                          <p:val>
                                            <p:strVal val="0-#ppt_w/2"/>
                                          </p:val>
                                        </p:tav>
                                        <p:tav tm="100000">
                                          <p:val>
                                            <p:strVal val="#ppt_x"/>
                                          </p:val>
                                        </p:tav>
                                      </p:tavLst>
                                    </p:anim>
                                    <p:anim calcmode="lin" valueType="num">
                                      <p:cBhvr additive="base">
                                        <p:cTn dur="500" fill="hold" id="114"/>
                                        <p:tgtEl>
                                          <p:spTgt spid="15399"/>
                                        </p:tgtEl>
                                        <p:attrNameLst>
                                          <p:attrName>ppt_y</p:attrName>
                                        </p:attrNameLst>
                                      </p:cBhvr>
                                      <p:tavLst>
                                        <p:tav tm="0">
                                          <p:val>
                                            <p:strVal val="#ppt_y"/>
                                          </p:val>
                                        </p:tav>
                                        <p:tav tm="100000">
                                          <p:val>
                                            <p:strVal val="#ppt_y"/>
                                          </p:val>
                                        </p:tav>
                                      </p:tavLst>
                                    </p:anim>
                                  </p:childTnLst>
                                </p:cTn>
                              </p:par>
                              <p:par>
                                <p:cTn fill="hold" grpId="0" id="115" nodeType="withEffect" presetClass="entr" presetID="2" presetSubtype="8">
                                  <p:stCondLst>
                                    <p:cond delay="1700"/>
                                  </p:stCondLst>
                                  <p:childTnLst>
                                    <p:set>
                                      <p:cBhvr>
                                        <p:cTn dur="1" fill="hold" id="116">
                                          <p:stCondLst>
                                            <p:cond delay="0"/>
                                          </p:stCondLst>
                                        </p:cTn>
                                        <p:tgtEl>
                                          <p:spTgt spid="15408"/>
                                        </p:tgtEl>
                                        <p:attrNameLst>
                                          <p:attrName>style.visibility</p:attrName>
                                        </p:attrNameLst>
                                      </p:cBhvr>
                                      <p:to>
                                        <p:strVal val="visible"/>
                                      </p:to>
                                    </p:set>
                                    <p:anim calcmode="lin" valueType="num">
                                      <p:cBhvr additive="base">
                                        <p:cTn dur="500" fill="hold" id="117"/>
                                        <p:tgtEl>
                                          <p:spTgt spid="15408"/>
                                        </p:tgtEl>
                                        <p:attrNameLst>
                                          <p:attrName>ppt_x</p:attrName>
                                        </p:attrNameLst>
                                      </p:cBhvr>
                                      <p:tavLst>
                                        <p:tav tm="0">
                                          <p:val>
                                            <p:strVal val="0-#ppt_w/2"/>
                                          </p:val>
                                        </p:tav>
                                        <p:tav tm="100000">
                                          <p:val>
                                            <p:strVal val="#ppt_x"/>
                                          </p:val>
                                        </p:tav>
                                      </p:tavLst>
                                    </p:anim>
                                    <p:anim calcmode="lin" valueType="num">
                                      <p:cBhvr additive="base">
                                        <p:cTn dur="500" fill="hold" id="118"/>
                                        <p:tgtEl>
                                          <p:spTgt spid="15408"/>
                                        </p:tgtEl>
                                        <p:attrNameLst>
                                          <p:attrName>ppt_y</p:attrName>
                                        </p:attrNameLst>
                                      </p:cBhvr>
                                      <p:tavLst>
                                        <p:tav tm="0">
                                          <p:val>
                                            <p:strVal val="#ppt_y"/>
                                          </p:val>
                                        </p:tav>
                                        <p:tav tm="100000">
                                          <p:val>
                                            <p:strVal val="#ppt_y"/>
                                          </p:val>
                                        </p:tav>
                                      </p:tavLst>
                                    </p:anim>
                                  </p:childTnLst>
                                </p:cTn>
                              </p:par>
                              <p:par>
                                <p:cTn fill="hold" grpId="0" id="119" nodeType="withEffect" presetClass="entr" presetID="2" presetSubtype="8">
                                  <p:stCondLst>
                                    <p:cond delay="1700"/>
                                  </p:stCondLst>
                                  <p:childTnLst>
                                    <p:set>
                                      <p:cBhvr>
                                        <p:cTn dur="1" fill="hold" id="120">
                                          <p:stCondLst>
                                            <p:cond delay="0"/>
                                          </p:stCondLst>
                                        </p:cTn>
                                        <p:tgtEl>
                                          <p:spTgt spid="15402"/>
                                        </p:tgtEl>
                                        <p:attrNameLst>
                                          <p:attrName>style.visibility</p:attrName>
                                        </p:attrNameLst>
                                      </p:cBhvr>
                                      <p:to>
                                        <p:strVal val="visible"/>
                                      </p:to>
                                    </p:set>
                                    <p:anim calcmode="lin" valueType="num">
                                      <p:cBhvr additive="base">
                                        <p:cTn dur="500" fill="hold" id="121"/>
                                        <p:tgtEl>
                                          <p:spTgt spid="15402"/>
                                        </p:tgtEl>
                                        <p:attrNameLst>
                                          <p:attrName>ppt_x</p:attrName>
                                        </p:attrNameLst>
                                      </p:cBhvr>
                                      <p:tavLst>
                                        <p:tav tm="0">
                                          <p:val>
                                            <p:strVal val="0-#ppt_w/2"/>
                                          </p:val>
                                        </p:tav>
                                        <p:tav tm="100000">
                                          <p:val>
                                            <p:strVal val="#ppt_x"/>
                                          </p:val>
                                        </p:tav>
                                      </p:tavLst>
                                    </p:anim>
                                    <p:anim calcmode="lin" valueType="num">
                                      <p:cBhvr additive="base">
                                        <p:cTn dur="500" fill="hold" id="122"/>
                                        <p:tgtEl>
                                          <p:spTgt spid="15402"/>
                                        </p:tgtEl>
                                        <p:attrNameLst>
                                          <p:attrName>ppt_y</p:attrName>
                                        </p:attrNameLst>
                                      </p:cBhvr>
                                      <p:tavLst>
                                        <p:tav tm="0">
                                          <p:val>
                                            <p:strVal val="#ppt_y"/>
                                          </p:val>
                                        </p:tav>
                                        <p:tav tm="100000">
                                          <p:val>
                                            <p:strVal val="#ppt_y"/>
                                          </p:val>
                                        </p:tav>
                                      </p:tavLst>
                                    </p:anim>
                                  </p:childTnLst>
                                </p:cTn>
                              </p:par>
                              <p:par>
                                <p:cTn fill="hold" grpId="0" id="123" nodeType="withEffect" presetClass="entr" presetID="2" presetSubtype="8">
                                  <p:stCondLst>
                                    <p:cond delay="1800"/>
                                  </p:stCondLst>
                                  <p:childTnLst>
                                    <p:set>
                                      <p:cBhvr>
                                        <p:cTn dur="1" fill="hold" id="124">
                                          <p:stCondLst>
                                            <p:cond delay="0"/>
                                          </p:stCondLst>
                                        </p:cTn>
                                        <p:tgtEl>
                                          <p:spTgt spid="15400"/>
                                        </p:tgtEl>
                                        <p:attrNameLst>
                                          <p:attrName>style.visibility</p:attrName>
                                        </p:attrNameLst>
                                      </p:cBhvr>
                                      <p:to>
                                        <p:strVal val="visible"/>
                                      </p:to>
                                    </p:set>
                                    <p:anim calcmode="lin" valueType="num">
                                      <p:cBhvr additive="base">
                                        <p:cTn dur="500" fill="hold" id="125"/>
                                        <p:tgtEl>
                                          <p:spTgt spid="15400"/>
                                        </p:tgtEl>
                                        <p:attrNameLst>
                                          <p:attrName>ppt_x</p:attrName>
                                        </p:attrNameLst>
                                      </p:cBhvr>
                                      <p:tavLst>
                                        <p:tav tm="0">
                                          <p:val>
                                            <p:strVal val="0-#ppt_w/2"/>
                                          </p:val>
                                        </p:tav>
                                        <p:tav tm="100000">
                                          <p:val>
                                            <p:strVal val="#ppt_x"/>
                                          </p:val>
                                        </p:tav>
                                      </p:tavLst>
                                    </p:anim>
                                    <p:anim calcmode="lin" valueType="num">
                                      <p:cBhvr additive="base">
                                        <p:cTn dur="500" fill="hold" id="126"/>
                                        <p:tgtEl>
                                          <p:spTgt spid="15400"/>
                                        </p:tgtEl>
                                        <p:attrNameLst>
                                          <p:attrName>ppt_y</p:attrName>
                                        </p:attrNameLst>
                                      </p:cBhvr>
                                      <p:tavLst>
                                        <p:tav tm="0">
                                          <p:val>
                                            <p:strVal val="#ppt_y"/>
                                          </p:val>
                                        </p:tav>
                                        <p:tav tm="100000">
                                          <p:val>
                                            <p:strVal val="#ppt_y"/>
                                          </p:val>
                                        </p:tav>
                                      </p:tavLst>
                                    </p:anim>
                                  </p:childTnLst>
                                </p:cTn>
                              </p:par>
                              <p:par>
                                <p:cTn fill="hold" grpId="0" id="127" nodeType="withEffect" presetClass="entr" presetID="2" presetSubtype="8">
                                  <p:stCondLst>
                                    <p:cond delay="1800"/>
                                  </p:stCondLst>
                                  <p:childTnLst>
                                    <p:set>
                                      <p:cBhvr>
                                        <p:cTn dur="1" fill="hold" id="128">
                                          <p:stCondLst>
                                            <p:cond delay="0"/>
                                          </p:stCondLst>
                                        </p:cTn>
                                        <p:tgtEl>
                                          <p:spTgt spid="15409"/>
                                        </p:tgtEl>
                                        <p:attrNameLst>
                                          <p:attrName>style.visibility</p:attrName>
                                        </p:attrNameLst>
                                      </p:cBhvr>
                                      <p:to>
                                        <p:strVal val="visible"/>
                                      </p:to>
                                    </p:set>
                                    <p:anim calcmode="lin" valueType="num">
                                      <p:cBhvr additive="base">
                                        <p:cTn dur="500" fill="hold" id="129"/>
                                        <p:tgtEl>
                                          <p:spTgt spid="15409"/>
                                        </p:tgtEl>
                                        <p:attrNameLst>
                                          <p:attrName>ppt_x</p:attrName>
                                        </p:attrNameLst>
                                      </p:cBhvr>
                                      <p:tavLst>
                                        <p:tav tm="0">
                                          <p:val>
                                            <p:strVal val="0-#ppt_w/2"/>
                                          </p:val>
                                        </p:tav>
                                        <p:tav tm="100000">
                                          <p:val>
                                            <p:strVal val="#ppt_x"/>
                                          </p:val>
                                        </p:tav>
                                      </p:tavLst>
                                    </p:anim>
                                    <p:anim calcmode="lin" valueType="num">
                                      <p:cBhvr additive="base">
                                        <p:cTn dur="500" fill="hold" id="130"/>
                                        <p:tgtEl>
                                          <p:spTgt spid="15409"/>
                                        </p:tgtEl>
                                        <p:attrNameLst>
                                          <p:attrName>ppt_y</p:attrName>
                                        </p:attrNameLst>
                                      </p:cBhvr>
                                      <p:tavLst>
                                        <p:tav tm="0">
                                          <p:val>
                                            <p:strVal val="#ppt_y"/>
                                          </p:val>
                                        </p:tav>
                                        <p:tav tm="100000">
                                          <p:val>
                                            <p:strVal val="#ppt_y"/>
                                          </p:val>
                                        </p:tav>
                                      </p:tavLst>
                                    </p:anim>
                                  </p:childTnLst>
                                </p:cTn>
                              </p:par>
                              <p:par>
                                <p:cTn fill="hold" grpId="0" id="131" nodeType="withEffect" presetClass="entr" presetID="2" presetSubtype="8">
                                  <p:stCondLst>
                                    <p:cond delay="1800"/>
                                  </p:stCondLst>
                                  <p:childTnLst>
                                    <p:set>
                                      <p:cBhvr>
                                        <p:cTn dur="1" fill="hold" id="132">
                                          <p:stCondLst>
                                            <p:cond delay="0"/>
                                          </p:stCondLst>
                                        </p:cTn>
                                        <p:tgtEl>
                                          <p:spTgt spid="15403"/>
                                        </p:tgtEl>
                                        <p:attrNameLst>
                                          <p:attrName>style.visibility</p:attrName>
                                        </p:attrNameLst>
                                      </p:cBhvr>
                                      <p:to>
                                        <p:strVal val="visible"/>
                                      </p:to>
                                    </p:set>
                                    <p:anim calcmode="lin" valueType="num">
                                      <p:cBhvr additive="base">
                                        <p:cTn dur="500" fill="hold" id="133"/>
                                        <p:tgtEl>
                                          <p:spTgt spid="15403"/>
                                        </p:tgtEl>
                                        <p:attrNameLst>
                                          <p:attrName>ppt_x</p:attrName>
                                        </p:attrNameLst>
                                      </p:cBhvr>
                                      <p:tavLst>
                                        <p:tav tm="0">
                                          <p:val>
                                            <p:strVal val="0-#ppt_w/2"/>
                                          </p:val>
                                        </p:tav>
                                        <p:tav tm="100000">
                                          <p:val>
                                            <p:strVal val="#ppt_x"/>
                                          </p:val>
                                        </p:tav>
                                      </p:tavLst>
                                    </p:anim>
                                    <p:anim calcmode="lin" valueType="num">
                                      <p:cBhvr additive="base">
                                        <p:cTn dur="500" fill="hold" id="134"/>
                                        <p:tgtEl>
                                          <p:spTgt spid="15403"/>
                                        </p:tgtEl>
                                        <p:attrNameLst>
                                          <p:attrName>ppt_y</p:attrName>
                                        </p:attrNameLst>
                                      </p:cBhvr>
                                      <p:tavLst>
                                        <p:tav tm="0">
                                          <p:val>
                                            <p:strVal val="#ppt_y"/>
                                          </p:val>
                                        </p:tav>
                                        <p:tav tm="100000">
                                          <p:val>
                                            <p:strVal val="#ppt_y"/>
                                          </p:val>
                                        </p:tav>
                                      </p:tavLst>
                                    </p:anim>
                                  </p:childTnLst>
                                </p:cTn>
                              </p:par>
                              <p:par>
                                <p:cTn fill="hold" grpId="0" id="135" nodeType="withEffect" presetClass="entr" presetID="2" presetSubtype="8">
                                  <p:stCondLst>
                                    <p:cond delay="1900"/>
                                  </p:stCondLst>
                                  <p:childTnLst>
                                    <p:set>
                                      <p:cBhvr>
                                        <p:cTn dur="1" fill="hold" id="136">
                                          <p:stCondLst>
                                            <p:cond delay="0"/>
                                          </p:stCondLst>
                                        </p:cTn>
                                        <p:tgtEl>
                                          <p:spTgt spid="15401"/>
                                        </p:tgtEl>
                                        <p:attrNameLst>
                                          <p:attrName>style.visibility</p:attrName>
                                        </p:attrNameLst>
                                      </p:cBhvr>
                                      <p:to>
                                        <p:strVal val="visible"/>
                                      </p:to>
                                    </p:set>
                                    <p:anim calcmode="lin" valueType="num">
                                      <p:cBhvr additive="base">
                                        <p:cTn dur="500" fill="hold" id="137"/>
                                        <p:tgtEl>
                                          <p:spTgt spid="15401"/>
                                        </p:tgtEl>
                                        <p:attrNameLst>
                                          <p:attrName>ppt_x</p:attrName>
                                        </p:attrNameLst>
                                      </p:cBhvr>
                                      <p:tavLst>
                                        <p:tav tm="0">
                                          <p:val>
                                            <p:strVal val="0-#ppt_w/2"/>
                                          </p:val>
                                        </p:tav>
                                        <p:tav tm="100000">
                                          <p:val>
                                            <p:strVal val="#ppt_x"/>
                                          </p:val>
                                        </p:tav>
                                      </p:tavLst>
                                    </p:anim>
                                    <p:anim calcmode="lin" valueType="num">
                                      <p:cBhvr additive="base">
                                        <p:cTn dur="500" fill="hold" id="138"/>
                                        <p:tgtEl>
                                          <p:spTgt spid="15401"/>
                                        </p:tgtEl>
                                        <p:attrNameLst>
                                          <p:attrName>ppt_y</p:attrName>
                                        </p:attrNameLst>
                                      </p:cBhvr>
                                      <p:tavLst>
                                        <p:tav tm="0">
                                          <p:val>
                                            <p:strVal val="#ppt_y"/>
                                          </p:val>
                                        </p:tav>
                                        <p:tav tm="100000">
                                          <p:val>
                                            <p:strVal val="#ppt_y"/>
                                          </p:val>
                                        </p:tav>
                                      </p:tavLst>
                                    </p:anim>
                                  </p:childTnLst>
                                </p:cTn>
                              </p:par>
                              <p:par>
                                <p:cTn fill="hold" grpId="0" id="139" nodeType="withEffect" presetClass="entr" presetID="2" presetSubtype="8">
                                  <p:stCondLst>
                                    <p:cond delay="1900"/>
                                  </p:stCondLst>
                                  <p:childTnLst>
                                    <p:set>
                                      <p:cBhvr>
                                        <p:cTn dur="1" fill="hold" id="140">
                                          <p:stCondLst>
                                            <p:cond delay="0"/>
                                          </p:stCondLst>
                                        </p:cTn>
                                        <p:tgtEl>
                                          <p:spTgt spid="15410"/>
                                        </p:tgtEl>
                                        <p:attrNameLst>
                                          <p:attrName>style.visibility</p:attrName>
                                        </p:attrNameLst>
                                      </p:cBhvr>
                                      <p:to>
                                        <p:strVal val="visible"/>
                                      </p:to>
                                    </p:set>
                                    <p:anim calcmode="lin" valueType="num">
                                      <p:cBhvr additive="base">
                                        <p:cTn dur="500" fill="hold" id="141"/>
                                        <p:tgtEl>
                                          <p:spTgt spid="15410"/>
                                        </p:tgtEl>
                                        <p:attrNameLst>
                                          <p:attrName>ppt_x</p:attrName>
                                        </p:attrNameLst>
                                      </p:cBhvr>
                                      <p:tavLst>
                                        <p:tav tm="0">
                                          <p:val>
                                            <p:strVal val="0-#ppt_w/2"/>
                                          </p:val>
                                        </p:tav>
                                        <p:tav tm="100000">
                                          <p:val>
                                            <p:strVal val="#ppt_x"/>
                                          </p:val>
                                        </p:tav>
                                      </p:tavLst>
                                    </p:anim>
                                    <p:anim calcmode="lin" valueType="num">
                                      <p:cBhvr additive="base">
                                        <p:cTn dur="500" fill="hold" id="142"/>
                                        <p:tgtEl>
                                          <p:spTgt spid="15410"/>
                                        </p:tgtEl>
                                        <p:attrNameLst>
                                          <p:attrName>ppt_y</p:attrName>
                                        </p:attrNameLst>
                                      </p:cBhvr>
                                      <p:tavLst>
                                        <p:tav tm="0">
                                          <p:val>
                                            <p:strVal val="#ppt_y"/>
                                          </p:val>
                                        </p:tav>
                                        <p:tav tm="100000">
                                          <p:val>
                                            <p:strVal val="#ppt_y"/>
                                          </p:val>
                                        </p:tav>
                                      </p:tavLst>
                                    </p:anim>
                                  </p:childTnLst>
                                </p:cTn>
                              </p:par>
                              <p:par>
                                <p:cTn fill="hold" grpId="0" id="143" nodeType="withEffect" presetClass="entr" presetID="2" presetSubtype="8">
                                  <p:stCondLst>
                                    <p:cond delay="1900"/>
                                  </p:stCondLst>
                                  <p:childTnLst>
                                    <p:set>
                                      <p:cBhvr>
                                        <p:cTn dur="1" fill="hold" id="144">
                                          <p:stCondLst>
                                            <p:cond delay="0"/>
                                          </p:stCondLst>
                                        </p:cTn>
                                        <p:tgtEl>
                                          <p:spTgt spid="15404"/>
                                        </p:tgtEl>
                                        <p:attrNameLst>
                                          <p:attrName>style.visibility</p:attrName>
                                        </p:attrNameLst>
                                      </p:cBhvr>
                                      <p:to>
                                        <p:strVal val="visible"/>
                                      </p:to>
                                    </p:set>
                                    <p:anim calcmode="lin" valueType="num">
                                      <p:cBhvr additive="base">
                                        <p:cTn dur="500" fill="hold" id="145"/>
                                        <p:tgtEl>
                                          <p:spTgt spid="15404"/>
                                        </p:tgtEl>
                                        <p:attrNameLst>
                                          <p:attrName>ppt_x</p:attrName>
                                        </p:attrNameLst>
                                      </p:cBhvr>
                                      <p:tavLst>
                                        <p:tav tm="0">
                                          <p:val>
                                            <p:strVal val="0-#ppt_w/2"/>
                                          </p:val>
                                        </p:tav>
                                        <p:tav tm="100000">
                                          <p:val>
                                            <p:strVal val="#ppt_x"/>
                                          </p:val>
                                        </p:tav>
                                      </p:tavLst>
                                    </p:anim>
                                    <p:anim calcmode="lin" valueType="num">
                                      <p:cBhvr additive="base">
                                        <p:cTn dur="500" fill="hold" id="146"/>
                                        <p:tgtEl>
                                          <p:spTgt spid="1540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96"/>
      <p:bldP grpId="0" spid="15397"/>
      <p:bldP grpId="0" spid="15398"/>
      <p:bldP grpId="0" spid="15399"/>
      <p:bldP grpId="0" spid="15400"/>
      <p:bldP grpId="0" spid="15401"/>
      <p:bldP grpId="0" spid="15402"/>
      <p:bldP grpId="0" spid="15403"/>
      <p:bldP grpId="0" spid="15404"/>
      <p:bldP grpId="0" spid="15405"/>
      <p:bldP grpId="0" spid="15406"/>
      <p:bldP grpId="0" spid="15407"/>
      <p:bldP grpId="0" spid="15408"/>
      <p:bldP grpId="0" spid="15409"/>
      <p:bldP grpId="0" spid="15410"/>
      <p:bldP grpId="0" spid="15411"/>
      <p:bldP grpId="0" spid="15412"/>
      <p:bldP grpId="0" spid="15413"/>
      <p:bldP grpId="0" spid="54"/>
      <p:bldP grpId="1" spid="54"/>
      <p:bldP grpId="0" spid="55"/>
      <p:bldP grpId="1" spid="55"/>
      <p:bldP grpId="0" spid="56"/>
      <p:bldP grpId="1" spid="56"/>
      <p:bldP grpId="0" spid="57"/>
      <p:bldP grpId="1" spid="57"/>
      <p:bldP grpId="0" spid="58"/>
      <p:bldP grpId="1" spid="58"/>
      <p:bldP grpId="0" spid="5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914" name="Rectangle 2"/>
          <p:cNvSpPr>
            <a:spLocks noChangeArrowheads="1"/>
          </p:cNvSpPr>
          <p:nvPr/>
        </p:nvSpPr>
        <p:spPr bwMode="auto">
          <a:xfrm>
            <a:off x="0" y="2427288"/>
            <a:ext cx="9144000" cy="2714625"/>
          </a:xfrm>
          <a:prstGeom prst="rect">
            <a:avLst/>
          </a:prstGeom>
          <a:blipFill dpi="0" rotWithShape="1">
            <a:blip r:embed="rId2"/>
            <a:stretch>
              <a:fillRect b="-125969"/>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umimoji="0" lang="zh-CN">
              <a:latin typeface="+mn-lt"/>
              <a:ea typeface="+mn-ea"/>
            </a:endParaRPr>
          </a:p>
        </p:txBody>
      </p:sp>
      <p:sp>
        <p:nvSpPr>
          <p:cNvPr id="38915" name="Rectangle 3"/>
          <p:cNvSpPr>
            <a:spLocks noChangeArrowheads="1"/>
          </p:cNvSpPr>
          <p:nvPr/>
        </p:nvSpPr>
        <p:spPr bwMode="auto">
          <a:xfrm>
            <a:off x="0" y="2427288"/>
            <a:ext cx="9144000" cy="2714625"/>
          </a:xfrm>
          <a:prstGeom prst="rect">
            <a:avLst/>
          </a:prstGeom>
          <a:solidFill>
            <a:srgbClr val="26313E">
              <a:alpha val="89803"/>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8935" name="Rectangle 23"/>
          <p:cNvSpPr>
            <a:spLocks noChangeArrowheads="1"/>
          </p:cNvSpPr>
          <p:nvPr/>
        </p:nvSpPr>
        <p:spPr bwMode="auto">
          <a:xfrm>
            <a:off x="896938" y="1976438"/>
            <a:ext cx="1679575" cy="2178050"/>
          </a:xfrm>
          <a:prstGeom prst="rect">
            <a:avLst/>
          </a:prstGeom>
          <a:solidFill>
            <a:srgbClr val="98D2E3"/>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8936" name="Freeform 24"/>
          <p:cNvSpPr/>
          <p:nvPr/>
        </p:nvSpPr>
        <p:spPr bwMode="auto">
          <a:xfrm>
            <a:off x="896938" y="1419225"/>
            <a:ext cx="1679575" cy="219075"/>
          </a:xfrm>
          <a:custGeom>
            <a:gdLst>
              <a:gd fmla="*/ 1679575 w 1472" name="T0"/>
              <a:gd fmla="*/ 51346 h 192" name="T1"/>
              <a:gd fmla="*/ 1628229 w 1472" name="T2"/>
              <a:gd fmla="*/ 0 h 192" name="T3"/>
              <a:gd fmla="*/ 51346 w 1472" name="T4"/>
              <a:gd fmla="*/ 0 h 192" name="T5"/>
              <a:gd fmla="*/ 0 w 1472" name="T6"/>
              <a:gd fmla="*/ 51346 h 192" name="T7"/>
              <a:gd fmla="*/ 0 w 1472" name="T8"/>
              <a:gd fmla="*/ 167729 h 192" name="T9"/>
              <a:gd fmla="*/ 51346 w 1472" name="T10"/>
              <a:gd fmla="*/ 219075 h 192" name="T11"/>
              <a:gd fmla="*/ 1628229 w 1472" name="T12"/>
              <a:gd fmla="*/ 219075 h 192" name="T13"/>
              <a:gd fmla="*/ 1679575 w 1472" name="T14"/>
              <a:gd fmla="*/ 167729 h 192" name="T15"/>
              <a:gd fmla="*/ 1679575 w 1472" name="T16"/>
              <a:gd fmla="*/ 51346 h 1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37" name="Rectangle 25"/>
          <p:cNvSpPr>
            <a:spLocks noChangeArrowheads="1"/>
          </p:cNvSpPr>
          <p:nvPr/>
        </p:nvSpPr>
        <p:spPr bwMode="auto">
          <a:xfrm>
            <a:off x="2786063" y="1976438"/>
            <a:ext cx="1679575" cy="2178050"/>
          </a:xfrm>
          <a:prstGeom prst="rect">
            <a:avLst/>
          </a:prstGeom>
          <a:solidFill>
            <a:srgbClr val="FBE22D"/>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8938" name="Freeform 26"/>
          <p:cNvSpPr/>
          <p:nvPr/>
        </p:nvSpPr>
        <p:spPr bwMode="auto">
          <a:xfrm>
            <a:off x="2786063" y="1419225"/>
            <a:ext cx="1679575" cy="219075"/>
          </a:xfrm>
          <a:custGeom>
            <a:gdLst>
              <a:gd fmla="*/ 1679575 w 1472" name="T0"/>
              <a:gd fmla="*/ 51346 h 192" name="T1"/>
              <a:gd fmla="*/ 1628229 w 1472" name="T2"/>
              <a:gd fmla="*/ 0 h 192" name="T3"/>
              <a:gd fmla="*/ 51346 w 1472" name="T4"/>
              <a:gd fmla="*/ 0 h 192" name="T5"/>
              <a:gd fmla="*/ 0 w 1472" name="T6"/>
              <a:gd fmla="*/ 51346 h 192" name="T7"/>
              <a:gd fmla="*/ 0 w 1472" name="T8"/>
              <a:gd fmla="*/ 167729 h 192" name="T9"/>
              <a:gd fmla="*/ 51346 w 1472" name="T10"/>
              <a:gd fmla="*/ 219075 h 192" name="T11"/>
              <a:gd fmla="*/ 1628229 w 1472" name="T12"/>
              <a:gd fmla="*/ 219075 h 192" name="T13"/>
              <a:gd fmla="*/ 1679575 w 1472" name="T14"/>
              <a:gd fmla="*/ 167729 h 192" name="T15"/>
              <a:gd fmla="*/ 1679575 w 1472" name="T16"/>
              <a:gd fmla="*/ 51346 h 1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FBE22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39" name="Rectangle 27"/>
          <p:cNvSpPr>
            <a:spLocks noChangeArrowheads="1"/>
          </p:cNvSpPr>
          <p:nvPr/>
        </p:nvSpPr>
        <p:spPr bwMode="auto">
          <a:xfrm>
            <a:off x="4676775" y="1976438"/>
            <a:ext cx="1679575" cy="2178050"/>
          </a:xfrm>
          <a:prstGeom prst="rect">
            <a:avLst/>
          </a:prstGeom>
          <a:solidFill>
            <a:srgbClr val="A9D25A"/>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8940" name="Freeform 28"/>
          <p:cNvSpPr/>
          <p:nvPr/>
        </p:nvSpPr>
        <p:spPr bwMode="auto">
          <a:xfrm>
            <a:off x="4676775" y="1419225"/>
            <a:ext cx="1679575" cy="219075"/>
          </a:xfrm>
          <a:custGeom>
            <a:gdLst>
              <a:gd fmla="*/ 1679575 w 1472" name="T0"/>
              <a:gd fmla="*/ 51346 h 192" name="T1"/>
              <a:gd fmla="*/ 1628229 w 1472" name="T2"/>
              <a:gd fmla="*/ 0 h 192" name="T3"/>
              <a:gd fmla="*/ 51346 w 1472" name="T4"/>
              <a:gd fmla="*/ 0 h 192" name="T5"/>
              <a:gd fmla="*/ 0 w 1472" name="T6"/>
              <a:gd fmla="*/ 51346 h 192" name="T7"/>
              <a:gd fmla="*/ 0 w 1472" name="T8"/>
              <a:gd fmla="*/ 167729 h 192" name="T9"/>
              <a:gd fmla="*/ 51346 w 1472" name="T10"/>
              <a:gd fmla="*/ 219075 h 192" name="T11"/>
              <a:gd fmla="*/ 1628229 w 1472" name="T12"/>
              <a:gd fmla="*/ 219075 h 192" name="T13"/>
              <a:gd fmla="*/ 1679575 w 1472" name="T14"/>
              <a:gd fmla="*/ 167729 h 192" name="T15"/>
              <a:gd fmla="*/ 1679575 w 1472" name="T16"/>
              <a:gd fmla="*/ 51346 h 1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A9D25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41" name="Rectangle 29"/>
          <p:cNvSpPr>
            <a:spLocks noChangeArrowheads="1"/>
          </p:cNvSpPr>
          <p:nvPr/>
        </p:nvSpPr>
        <p:spPr bwMode="auto">
          <a:xfrm>
            <a:off x="6565900" y="1976438"/>
            <a:ext cx="1679575" cy="2178050"/>
          </a:xfrm>
          <a:prstGeom prst="rect">
            <a:avLst/>
          </a:prstGeom>
          <a:solidFill>
            <a:srgbClr val="EA5514"/>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8942" name="Freeform 30"/>
          <p:cNvSpPr/>
          <p:nvPr/>
        </p:nvSpPr>
        <p:spPr bwMode="auto">
          <a:xfrm>
            <a:off x="6565900" y="1419225"/>
            <a:ext cx="1679575" cy="219075"/>
          </a:xfrm>
          <a:custGeom>
            <a:gdLst>
              <a:gd fmla="*/ 1679575 w 1472" name="T0"/>
              <a:gd fmla="*/ 51346 h 192" name="T1"/>
              <a:gd fmla="*/ 1628229 w 1472" name="T2"/>
              <a:gd fmla="*/ 0 h 192" name="T3"/>
              <a:gd fmla="*/ 51346 w 1472" name="T4"/>
              <a:gd fmla="*/ 0 h 192" name="T5"/>
              <a:gd fmla="*/ 0 w 1472" name="T6"/>
              <a:gd fmla="*/ 51346 h 192" name="T7"/>
              <a:gd fmla="*/ 0 w 1472" name="T8"/>
              <a:gd fmla="*/ 167729 h 192" name="T9"/>
              <a:gd fmla="*/ 51346 w 1472" name="T10"/>
              <a:gd fmla="*/ 219075 h 192" name="T11"/>
              <a:gd fmla="*/ 1628229 w 1472" name="T12"/>
              <a:gd fmla="*/ 219075 h 192" name="T13"/>
              <a:gd fmla="*/ 1679575 w 1472" name="T14"/>
              <a:gd fmla="*/ 167729 h 192" name="T15"/>
              <a:gd fmla="*/ 1679575 w 1472" name="T16"/>
              <a:gd fmla="*/ 51346 h 1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rgbClr val="EA55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43" name="Rectangle 31"/>
          <p:cNvSpPr>
            <a:spLocks noChangeArrowheads="1"/>
          </p:cNvSpPr>
          <p:nvPr/>
        </p:nvSpPr>
        <p:spPr bwMode="auto">
          <a:xfrm>
            <a:off x="1194435" y="1420813"/>
            <a:ext cx="11020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800">
                <a:solidFill>
                  <a:schemeClr val="bg1"/>
                </a:solidFill>
              </a:rPr>
              <a:t>01 BUSINESS SECTION</a:t>
            </a:r>
          </a:p>
        </p:txBody>
      </p:sp>
      <p:sp>
        <p:nvSpPr>
          <p:cNvPr id="38944" name="Rectangle 32"/>
          <p:cNvSpPr>
            <a:spLocks noChangeArrowheads="1"/>
          </p:cNvSpPr>
          <p:nvPr/>
        </p:nvSpPr>
        <p:spPr bwMode="auto">
          <a:xfrm>
            <a:off x="3074036" y="1420813"/>
            <a:ext cx="11020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800">
                <a:solidFill>
                  <a:schemeClr val="bg1"/>
                </a:solidFill>
              </a:rPr>
              <a:t>01 BUSINESS SECTION</a:t>
            </a:r>
          </a:p>
        </p:txBody>
      </p:sp>
      <p:sp>
        <p:nvSpPr>
          <p:cNvPr id="38945" name="Rectangle 33"/>
          <p:cNvSpPr>
            <a:spLocks noChangeArrowheads="1"/>
          </p:cNvSpPr>
          <p:nvPr/>
        </p:nvSpPr>
        <p:spPr bwMode="auto">
          <a:xfrm>
            <a:off x="4961573" y="1420813"/>
            <a:ext cx="11020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800">
                <a:solidFill>
                  <a:schemeClr val="bg1"/>
                </a:solidFill>
              </a:rPr>
              <a:t>05 BUSINESS SECTION</a:t>
            </a:r>
          </a:p>
        </p:txBody>
      </p:sp>
      <p:sp>
        <p:nvSpPr>
          <p:cNvPr id="38946" name="Rectangle 34"/>
          <p:cNvSpPr>
            <a:spLocks noChangeArrowheads="1"/>
          </p:cNvSpPr>
          <p:nvPr/>
        </p:nvSpPr>
        <p:spPr bwMode="auto">
          <a:xfrm>
            <a:off x="6872922" y="1420813"/>
            <a:ext cx="11020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800">
                <a:solidFill>
                  <a:schemeClr val="bg1"/>
                </a:solidFill>
              </a:rPr>
              <a:t>04 BUSINESS SECTION</a:t>
            </a:r>
          </a:p>
        </p:txBody>
      </p:sp>
      <p:sp>
        <p:nvSpPr>
          <p:cNvPr id="38947" name="Rectangle 35"/>
          <p:cNvSpPr>
            <a:spLocks noChangeArrowheads="1"/>
          </p:cNvSpPr>
          <p:nvPr/>
        </p:nvSpPr>
        <p:spPr bwMode="auto">
          <a:xfrm>
            <a:off x="1009650" y="2354263"/>
            <a:ext cx="14414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Head Title</a:t>
            </a:r>
          </a:p>
          <a:p>
            <a:pPr algn="ctr"/>
            <a:endParaRPr altLang="en-US" b="1" kumimoji="0" lang="zh-CN" sz="1000">
              <a:solidFill>
                <a:schemeClr val="bg1"/>
              </a:solidFill>
            </a:endParaRPr>
          </a:p>
          <a:p>
            <a:pPr algn="ctr"/>
            <a:r>
              <a:rPr altLang="en-US" b="1" kumimoji="0" lang="zh-CN" sz="1000">
                <a:solidFill>
                  <a:schemeClr val="bg1"/>
                </a:solidFill>
              </a:rPr>
              <a:t>We have many PowerPoint templates that has been specifically designed.</a:t>
            </a:r>
          </a:p>
        </p:txBody>
      </p:sp>
      <p:sp>
        <p:nvSpPr>
          <p:cNvPr id="38948" name="Rectangle 36"/>
          <p:cNvSpPr>
            <a:spLocks noChangeArrowheads="1"/>
          </p:cNvSpPr>
          <p:nvPr/>
        </p:nvSpPr>
        <p:spPr bwMode="auto">
          <a:xfrm>
            <a:off x="2903538" y="2354263"/>
            <a:ext cx="14414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Head Title</a:t>
            </a:r>
          </a:p>
          <a:p>
            <a:pPr algn="ctr"/>
            <a:endParaRPr altLang="en-US" b="1" kumimoji="0" lang="zh-CN" sz="1000">
              <a:solidFill>
                <a:schemeClr val="bg1"/>
              </a:solidFill>
            </a:endParaRPr>
          </a:p>
          <a:p>
            <a:pPr algn="ctr"/>
            <a:r>
              <a:rPr altLang="en-US" b="1" kumimoji="0" lang="zh-CN" sz="1000">
                <a:solidFill>
                  <a:schemeClr val="bg1"/>
                </a:solidFill>
              </a:rPr>
              <a:t>We have many PowerPoint templates that has been specifically designed.</a:t>
            </a:r>
          </a:p>
        </p:txBody>
      </p:sp>
      <p:sp>
        <p:nvSpPr>
          <p:cNvPr id="38949" name="Rectangle 37"/>
          <p:cNvSpPr>
            <a:spLocks noChangeArrowheads="1"/>
          </p:cNvSpPr>
          <p:nvPr/>
        </p:nvSpPr>
        <p:spPr bwMode="auto">
          <a:xfrm>
            <a:off x="4795838" y="2354263"/>
            <a:ext cx="14414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Head Title</a:t>
            </a:r>
          </a:p>
          <a:p>
            <a:pPr algn="ctr"/>
            <a:endParaRPr altLang="en-US" b="1" kumimoji="0" lang="zh-CN" sz="1000">
              <a:solidFill>
                <a:schemeClr val="bg1"/>
              </a:solidFill>
            </a:endParaRPr>
          </a:p>
          <a:p>
            <a:pPr algn="ctr"/>
            <a:r>
              <a:rPr altLang="en-US" b="1" kumimoji="0" lang="zh-CN" sz="1000">
                <a:solidFill>
                  <a:schemeClr val="bg1"/>
                </a:solidFill>
              </a:rPr>
              <a:t>We have many PowerPoint templates that has been specifically designed.</a:t>
            </a:r>
          </a:p>
        </p:txBody>
      </p:sp>
      <p:sp>
        <p:nvSpPr>
          <p:cNvPr id="38950" name="Rectangle 38"/>
          <p:cNvSpPr>
            <a:spLocks noChangeArrowheads="1"/>
          </p:cNvSpPr>
          <p:nvPr/>
        </p:nvSpPr>
        <p:spPr bwMode="auto">
          <a:xfrm>
            <a:off x="6681788" y="2354263"/>
            <a:ext cx="14414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Head Title</a:t>
            </a:r>
          </a:p>
          <a:p>
            <a:pPr algn="ctr"/>
            <a:endParaRPr altLang="en-US" b="1" kumimoji="0" lang="zh-CN" sz="1000">
              <a:solidFill>
                <a:schemeClr val="bg1"/>
              </a:solidFill>
            </a:endParaRPr>
          </a:p>
          <a:p>
            <a:pPr algn="ctr"/>
            <a:r>
              <a:rPr altLang="en-US" b="1" kumimoji="0" lang="zh-CN" sz="1000">
                <a:solidFill>
                  <a:schemeClr val="bg1"/>
                </a:solidFill>
              </a:rPr>
              <a:t>We have many PowerPoint templates that has been specifically designed.</a:t>
            </a:r>
          </a:p>
        </p:txBody>
      </p:sp>
      <p:sp>
        <p:nvSpPr>
          <p:cNvPr id="38951" name="Freeform 39"/>
          <p:cNvSpPr>
            <a:spLocks noEditPoints="1"/>
          </p:cNvSpPr>
          <p:nvPr/>
        </p:nvSpPr>
        <p:spPr bwMode="auto">
          <a:xfrm flipH="1">
            <a:off x="5334000" y="3324225"/>
            <a:ext cx="393700" cy="314325"/>
          </a:xfrm>
          <a:custGeom>
            <a:gdLst>
              <a:gd fmla="*/ 340135 w 147" name="T0"/>
              <a:gd fmla="*/ 118862 h 119" name="T1"/>
              <a:gd fmla="*/ 310675 w 147" name="T2"/>
              <a:gd fmla="*/ 118862 h 119" name="T3"/>
              <a:gd fmla="*/ 93738 w 147" name="T4"/>
              <a:gd fmla="*/ 47545 h 119" name="T5"/>
              <a:gd fmla="*/ 45530 w 147" name="T6"/>
              <a:gd fmla="*/ 47545 h 119" name="T7"/>
              <a:gd fmla="*/ 91060 w 147" name="T8"/>
              <a:gd fmla="*/ 55469 h 119" name="T9"/>
              <a:gd fmla="*/ 26782 w 147" name="T10"/>
              <a:gd fmla="*/ 55469 h 119" name="T11"/>
              <a:gd fmla="*/ 26782 w 147" name="T12"/>
              <a:gd fmla="*/ 39621 h 119" name="T13"/>
              <a:gd fmla="*/ 34817 w 147" name="T14"/>
              <a:gd fmla="*/ 29055 h 119" name="T15"/>
              <a:gd fmla="*/ 107129 w 147" name="T16"/>
              <a:gd fmla="*/ 10566 h 119" name="T17"/>
              <a:gd fmla="*/ 270501 w 147" name="T18"/>
              <a:gd fmla="*/ 0 h 119" name="T19"/>
              <a:gd fmla="*/ 302640 w 147" name="T20"/>
              <a:gd fmla="*/ 55469 h 119" name="T21"/>
              <a:gd fmla="*/ 393700 w 147" name="T22"/>
              <a:gd fmla="*/ 68676 h 119" name="T23"/>
              <a:gd fmla="*/ 393700 w 147" name="T24"/>
              <a:gd fmla="*/ 298477 h 119" name="T25"/>
              <a:gd fmla="*/ 377631 w 147" name="T26"/>
              <a:gd fmla="*/ 314325 h 119" name="T27"/>
              <a:gd fmla="*/ 0 w 147" name="T28"/>
              <a:gd fmla="*/ 298477 h 119" name="T29"/>
              <a:gd fmla="*/ 0 w 147" name="T30"/>
              <a:gd fmla="*/ 68676 h 119" name="T31"/>
              <a:gd fmla="*/ 16069 w 147" name="T32"/>
              <a:gd fmla="*/ 55469 h 119" name="T33"/>
              <a:gd fmla="*/ 195511 w 147" name="T34"/>
              <a:gd fmla="*/ 113580 h 119" name="T35"/>
              <a:gd fmla="*/ 233006 w 147" name="T36"/>
              <a:gd fmla="*/ 129428 h 119" name="T37"/>
              <a:gd fmla="*/ 195511 w 147" name="T38"/>
              <a:gd fmla="*/ 213952 h 119" name="T39"/>
              <a:gd fmla="*/ 195511 w 147" name="T40"/>
              <a:gd fmla="*/ 113580 h 119" name="T41"/>
              <a:gd fmla="*/ 219615 w 147" name="T42"/>
              <a:gd fmla="*/ 142635 h 119" name="T43"/>
              <a:gd fmla="*/ 163372 w 147" name="T44"/>
              <a:gd fmla="*/ 163766 h 119" name="T45"/>
              <a:gd fmla="*/ 230328 w 147" name="T46"/>
              <a:gd fmla="*/ 163766 h 119" name="T47"/>
              <a:gd fmla="*/ 219615 w 147" name="T48"/>
              <a:gd fmla="*/ 142635 h 119" name="T49"/>
              <a:gd fmla="*/ 101773 w 147" name="T50"/>
              <a:gd fmla="*/ 84524 h 119" name="T51"/>
              <a:gd fmla="*/ 29461 w 147" name="T52"/>
              <a:gd fmla="*/ 285270 h 119" name="T53"/>
              <a:gd fmla="*/ 364239 w 147" name="T54"/>
              <a:gd fmla="*/ 84524 h 119" name="T55"/>
              <a:gd fmla="*/ 291927 w 147" name="T56"/>
              <a:gd fmla="*/ 84524 h 119" name="T57"/>
              <a:gd fmla="*/ 259788 w 147" name="T58"/>
              <a:gd fmla="*/ 31697 h 119" name="T59"/>
              <a:gd fmla="*/ 117842 w 147" name="T60"/>
              <a:gd fmla="*/ 73959 h 119" name="T61"/>
              <a:gd fmla="*/ 195511 w 147" name="T62"/>
              <a:gd fmla="*/ 60752 h 119" name="T63"/>
              <a:gd fmla="*/ 299962 w 147" name="T64"/>
              <a:gd fmla="*/ 163766 h 119" name="T65"/>
              <a:gd fmla="*/ 91060 w 147" name="T66"/>
              <a:gd fmla="*/ 163766 h 119" name="T67"/>
              <a:gd fmla="*/ 195511 w 147" name="T68"/>
              <a:gd fmla="*/ 92449 h 119" name="T69"/>
              <a:gd fmla="*/ 123199 w 147" name="T70"/>
              <a:gd fmla="*/ 163766 h 119" name="T71"/>
              <a:gd fmla="*/ 270501 w 147" name="T72"/>
              <a:gd fmla="*/ 163766 h 11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19" w="147">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52" name="Freeform 40"/>
          <p:cNvSpPr>
            <a:spLocks noEditPoints="1"/>
          </p:cNvSpPr>
          <p:nvPr/>
        </p:nvSpPr>
        <p:spPr bwMode="auto">
          <a:xfrm flipH="1">
            <a:off x="3460750" y="3319463"/>
            <a:ext cx="390525" cy="323850"/>
          </a:xfrm>
          <a:custGeom>
            <a:gdLst>
              <a:gd fmla="*/ 390525 w 146" name="T0"/>
              <a:gd fmla="*/ 249524 h 122" name="T1"/>
              <a:gd fmla="*/ 315630 w 146" name="T2"/>
              <a:gd fmla="*/ 323850 h 122" name="T3"/>
              <a:gd fmla="*/ 74895 w 146" name="T4"/>
              <a:gd fmla="*/ 323850 h 122" name="T5"/>
              <a:gd fmla="*/ 0 w 146" name="T6"/>
              <a:gd fmla="*/ 249524 h 122" name="T7"/>
              <a:gd fmla="*/ 0 w 146" name="T8"/>
              <a:gd fmla="*/ 74326 h 122" name="T9"/>
              <a:gd fmla="*/ 74895 w 146" name="T10"/>
              <a:gd fmla="*/ 0 h 122" name="T11"/>
              <a:gd fmla="*/ 315630 w 146" name="T12"/>
              <a:gd fmla="*/ 0 h 122" name="T13"/>
              <a:gd fmla="*/ 390525 w 146" name="T14"/>
              <a:gd fmla="*/ 74326 h 122" name="T15"/>
              <a:gd fmla="*/ 390525 w 146" name="T16"/>
              <a:gd fmla="*/ 249524 h 122" name="T17"/>
              <a:gd fmla="*/ 131067 w 146" name="T18"/>
              <a:gd fmla="*/ 71672 h 122" name="T19"/>
              <a:gd fmla="*/ 131067 w 146" name="T20"/>
              <a:gd fmla="*/ 71672 h 122" name="T21"/>
              <a:gd fmla="*/ 270158 w 146" name="T22"/>
              <a:gd fmla="*/ 153961 h 122" name="T23"/>
              <a:gd fmla="*/ 272833 w 146" name="T24"/>
              <a:gd fmla="*/ 164580 h 122" name="T25"/>
              <a:gd fmla="*/ 270158 w 146" name="T26"/>
              <a:gd fmla="*/ 169889 h 122" name="T27"/>
              <a:gd fmla="*/ 128392 w 146" name="T28"/>
              <a:gd fmla="*/ 249524 h 122" name="T29"/>
              <a:gd fmla="*/ 117692 w 146" name="T30"/>
              <a:gd fmla="*/ 246869 h 122" name="T31"/>
              <a:gd fmla="*/ 115018 w 146" name="T32"/>
              <a:gd fmla="*/ 241560 h 122" name="T33"/>
              <a:gd fmla="*/ 115018 w 146" name="T34"/>
              <a:gd fmla="*/ 241560 h 122" name="T35"/>
              <a:gd fmla="*/ 115018 w 146" name="T36"/>
              <a:gd fmla="*/ 79635 h 122" name="T37"/>
              <a:gd fmla="*/ 125717 w 146" name="T38"/>
              <a:gd fmla="*/ 71672 h 122" name="T39"/>
              <a:gd fmla="*/ 131067 w 146" name="T40"/>
              <a:gd fmla="*/ 71672 h 122" name="T41"/>
              <a:gd fmla="*/ 133741 w 146" name="T42"/>
              <a:gd fmla="*/ 95562 h 122" name="T43"/>
              <a:gd fmla="*/ 133741 w 146" name="T44"/>
              <a:gd fmla="*/ 95562 h 122" name="T45"/>
              <a:gd fmla="*/ 133741 w 146" name="T46"/>
              <a:gd fmla="*/ 225633 h 122" name="T47"/>
              <a:gd fmla="*/ 248759 w 146" name="T48"/>
              <a:gd fmla="*/ 161925 h 122" name="T49"/>
              <a:gd fmla="*/ 133741 w 146" name="T50"/>
              <a:gd fmla="*/ 95562 h 122" name="T51"/>
              <a:gd fmla="*/ 29423 w 146" name="T52"/>
              <a:gd fmla="*/ 249524 h 122" name="T53"/>
              <a:gd fmla="*/ 29423 w 146" name="T54"/>
              <a:gd fmla="*/ 249524 h 122" name="T55"/>
              <a:gd fmla="*/ 74895 w 146" name="T56"/>
              <a:gd fmla="*/ 291996 h 122" name="T57"/>
              <a:gd fmla="*/ 315630 w 146" name="T58"/>
              <a:gd fmla="*/ 291996 h 122" name="T59"/>
              <a:gd fmla="*/ 361102 w 146" name="T60"/>
              <a:gd fmla="*/ 249524 h 122" name="T61"/>
              <a:gd fmla="*/ 361102 w 146" name="T62"/>
              <a:gd fmla="*/ 74326 h 122" name="T63"/>
              <a:gd fmla="*/ 315630 w 146" name="T64"/>
              <a:gd fmla="*/ 29200 h 122" name="T65"/>
              <a:gd fmla="*/ 74895 w 146" name="T66"/>
              <a:gd fmla="*/ 29200 h 122" name="T67"/>
              <a:gd fmla="*/ 29423 w 146" name="T68"/>
              <a:gd fmla="*/ 74326 h 122" name="T69"/>
              <a:gd fmla="*/ 29423 w 146" name="T70"/>
              <a:gd fmla="*/ 249524 h 12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22" w="146">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53" name="Freeform 41"/>
          <p:cNvSpPr>
            <a:spLocks noEditPoints="1"/>
          </p:cNvSpPr>
          <p:nvPr/>
        </p:nvSpPr>
        <p:spPr bwMode="auto">
          <a:xfrm flipH="1">
            <a:off x="1519238" y="3321050"/>
            <a:ext cx="390525" cy="320675"/>
          </a:xfrm>
          <a:custGeom>
            <a:gdLst>
              <a:gd fmla="*/ 15940 w 147" name="T0"/>
              <a:gd fmla="*/ 0 h 122" name="T1"/>
              <a:gd fmla="*/ 15940 w 147" name="T2"/>
              <a:gd fmla="*/ 0 h 122" name="T3"/>
              <a:gd fmla="*/ 374585 w 147" name="T4"/>
              <a:gd fmla="*/ 0 h 122" name="T5"/>
              <a:gd fmla="*/ 390525 w 147" name="T6"/>
              <a:gd fmla="*/ 13142 h 122" name="T7"/>
              <a:gd fmla="*/ 390525 w 147" name="T8"/>
              <a:gd fmla="*/ 13142 h 122" name="T9"/>
              <a:gd fmla="*/ 390525 w 147" name="T10"/>
              <a:gd fmla="*/ 270734 h 122" name="T11"/>
              <a:gd fmla="*/ 374585 w 147" name="T12"/>
              <a:gd fmla="*/ 283876 h 122" name="T13"/>
              <a:gd fmla="*/ 374585 w 147" name="T14"/>
              <a:gd fmla="*/ 283876 h 122" name="T15"/>
              <a:gd fmla="*/ 209874 w 147" name="T16"/>
              <a:gd fmla="*/ 283876 h 122" name="T17"/>
              <a:gd fmla="*/ 209874 w 147" name="T18"/>
              <a:gd fmla="*/ 302276 h 122" name="T19"/>
              <a:gd fmla="*/ 209874 w 147" name="T20"/>
              <a:gd fmla="*/ 302276 h 122" name="T21"/>
              <a:gd fmla="*/ 292230 w 147" name="T22"/>
              <a:gd fmla="*/ 302276 h 122" name="T23"/>
              <a:gd fmla="*/ 302856 w 147" name="T24"/>
              <a:gd fmla="*/ 312790 h 122" name="T25"/>
              <a:gd fmla="*/ 292230 w 147" name="T26"/>
              <a:gd fmla="*/ 320675 h 122" name="T27"/>
              <a:gd fmla="*/ 95639 w 147" name="T28"/>
              <a:gd fmla="*/ 320675 h 122" name="T29"/>
              <a:gd fmla="*/ 87669 w 147" name="T30"/>
              <a:gd fmla="*/ 312790 h 122" name="T31"/>
              <a:gd fmla="*/ 95639 w 147" name="T32"/>
              <a:gd fmla="*/ 302276 h 122" name="T33"/>
              <a:gd fmla="*/ 180651 w 147" name="T34"/>
              <a:gd fmla="*/ 302276 h 122" name="T35"/>
              <a:gd fmla="*/ 180651 w 147" name="T36"/>
              <a:gd fmla="*/ 302276 h 122" name="T37"/>
              <a:gd fmla="*/ 180651 w 147" name="T38"/>
              <a:gd fmla="*/ 283876 h 122" name="T39"/>
              <a:gd fmla="*/ 15940 w 147" name="T40"/>
              <a:gd fmla="*/ 283876 h 122" name="T41"/>
              <a:gd fmla="*/ 0 w 147" name="T42"/>
              <a:gd fmla="*/ 270734 h 122" name="T43"/>
              <a:gd fmla="*/ 0 w 147" name="T44"/>
              <a:gd fmla="*/ 270734 h 122" name="T45"/>
              <a:gd fmla="*/ 0 w 147" name="T46"/>
              <a:gd fmla="*/ 13142 h 122" name="T47"/>
              <a:gd fmla="*/ 15940 w 147" name="T48"/>
              <a:gd fmla="*/ 0 h 122" name="T49"/>
              <a:gd fmla="*/ 332079 w 147" name="T50"/>
              <a:gd fmla="*/ 212907 h 122" name="T51"/>
              <a:gd fmla="*/ 332079 w 147" name="T52"/>
              <a:gd fmla="*/ 212907 h 122" name="T53"/>
              <a:gd fmla="*/ 348019 w 147" name="T54"/>
              <a:gd fmla="*/ 228678 h 122" name="T55"/>
              <a:gd fmla="*/ 332079 w 147" name="T56"/>
              <a:gd fmla="*/ 244449 h 122" name="T57"/>
              <a:gd fmla="*/ 318796 w 147" name="T58"/>
              <a:gd fmla="*/ 228678 h 122" name="T59"/>
              <a:gd fmla="*/ 332079 w 147" name="T60"/>
              <a:gd fmla="*/ 212907 h 122" name="T61"/>
              <a:gd fmla="*/ 358645 w 147" name="T62"/>
              <a:gd fmla="*/ 28913 h 122" name="T63"/>
              <a:gd fmla="*/ 358645 w 147" name="T64"/>
              <a:gd fmla="*/ 28913 h 122" name="T65"/>
              <a:gd fmla="*/ 29223 w 147" name="T66"/>
              <a:gd fmla="*/ 28913 h 122" name="T67"/>
              <a:gd fmla="*/ 29223 w 147" name="T68"/>
              <a:gd fmla="*/ 254963 h 122" name="T69"/>
              <a:gd fmla="*/ 358645 w 147" name="T70"/>
              <a:gd fmla="*/ 254963 h 122" name="T71"/>
              <a:gd fmla="*/ 358645 w 147" name="T72"/>
              <a:gd fmla="*/ 28913 h 12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54" name="Freeform 42"/>
          <p:cNvSpPr>
            <a:spLocks noEditPoints="1"/>
          </p:cNvSpPr>
          <p:nvPr/>
        </p:nvSpPr>
        <p:spPr bwMode="auto">
          <a:xfrm flipH="1">
            <a:off x="7265988" y="3290888"/>
            <a:ext cx="269875" cy="381000"/>
          </a:xfrm>
          <a:custGeom>
            <a:gdLst>
              <a:gd fmla="*/ 100542 w 102" name="T0"/>
              <a:gd fmla="*/ 328083 h 144" name="T1"/>
              <a:gd fmla="*/ 100542 w 102" name="T2"/>
              <a:gd fmla="*/ 328083 h 144" name="T3"/>
              <a:gd fmla="*/ 171979 w 102" name="T4"/>
              <a:gd fmla="*/ 328083 h 144" name="T5"/>
              <a:gd fmla="*/ 179917 w 102" name="T6"/>
              <a:gd fmla="*/ 336021 h 144" name="T7"/>
              <a:gd fmla="*/ 179917 w 102" name="T8"/>
              <a:gd fmla="*/ 336021 h 144" name="T9"/>
              <a:gd fmla="*/ 179917 w 102" name="T10"/>
              <a:gd fmla="*/ 373063 h 144" name="T11"/>
              <a:gd fmla="*/ 171979 w 102" name="T12"/>
              <a:gd fmla="*/ 381000 h 144" name="T13"/>
              <a:gd fmla="*/ 171979 w 102" name="T14"/>
              <a:gd fmla="*/ 381000 h 144" name="T15"/>
              <a:gd fmla="*/ 100542 w 102" name="T16"/>
              <a:gd fmla="*/ 381000 h 144" name="T17"/>
              <a:gd fmla="*/ 89958 w 102" name="T18"/>
              <a:gd fmla="*/ 373063 h 144" name="T19"/>
              <a:gd fmla="*/ 89958 w 102" name="T20"/>
              <a:gd fmla="*/ 373063 h 144" name="T21"/>
              <a:gd fmla="*/ 89958 w 102" name="T22"/>
              <a:gd fmla="*/ 336021 h 144" name="T23"/>
              <a:gd fmla="*/ 100542 w 102" name="T24"/>
              <a:gd fmla="*/ 328083 h 144" name="T25"/>
              <a:gd fmla="*/ 134938 w 102" name="T26"/>
              <a:gd fmla="*/ 0 h 144" name="T27"/>
              <a:gd fmla="*/ 134938 w 102" name="T28"/>
              <a:gd fmla="*/ 0 h 144" name="T29"/>
              <a:gd fmla="*/ 230188 w 102" name="T30"/>
              <a:gd fmla="*/ 39688 h 144" name="T31"/>
              <a:gd fmla="*/ 230188 w 102" name="T32"/>
              <a:gd fmla="*/ 39688 h 144" name="T33"/>
              <a:gd fmla="*/ 230188 w 102" name="T34"/>
              <a:gd fmla="*/ 39688 h 144" name="T35"/>
              <a:gd fmla="*/ 269875 w 102" name="T36"/>
              <a:gd fmla="*/ 134938 h 144" name="T37"/>
              <a:gd fmla="*/ 259292 w 102" name="T38"/>
              <a:gd fmla="*/ 190500 h 144" name="T39"/>
              <a:gd fmla="*/ 227542 w 102" name="T40"/>
              <a:gd fmla="*/ 235479 h 144" name="T41"/>
              <a:gd fmla="*/ 214313 w 102" name="T42"/>
              <a:gd fmla="*/ 248708 h 144" name="T43"/>
              <a:gd fmla="*/ 179917 w 102" name="T44"/>
              <a:gd fmla="*/ 301625 h 144" name="T45"/>
              <a:gd fmla="*/ 164042 w 102" name="T46"/>
              <a:gd fmla="*/ 314854 h 144" name="T47"/>
              <a:gd fmla="*/ 108479 w 102" name="T48"/>
              <a:gd fmla="*/ 314854 h 144" name="T49"/>
              <a:gd fmla="*/ 92604 w 102" name="T50"/>
              <a:gd fmla="*/ 301625 h 144" name="T51"/>
              <a:gd fmla="*/ 58208 w 102" name="T52"/>
              <a:gd fmla="*/ 248708 h 144" name="T53"/>
              <a:gd fmla="*/ 44979 w 102" name="T54"/>
              <a:gd fmla="*/ 235479 h 144" name="T55"/>
              <a:gd fmla="*/ 44979 w 102" name="T56"/>
              <a:gd fmla="*/ 235479 h 144" name="T57"/>
              <a:gd fmla="*/ 13229 w 102" name="T58"/>
              <a:gd fmla="*/ 190500 h 144" name="T59"/>
              <a:gd fmla="*/ 0 w 102" name="T60"/>
              <a:gd fmla="*/ 134938 h 144" name="T61"/>
              <a:gd fmla="*/ 39688 w 102" name="T62"/>
              <a:gd fmla="*/ 39688 h 144" name="T63"/>
              <a:gd fmla="*/ 42333 w 102" name="T64"/>
              <a:gd fmla="*/ 37042 h 144" name="T65"/>
              <a:gd fmla="*/ 134938 w 102" name="T66"/>
              <a:gd fmla="*/ 0 h 144" name="T67"/>
              <a:gd fmla="*/ 211667 w 102" name="T68"/>
              <a:gd fmla="*/ 60854 h 144" name="T69"/>
              <a:gd fmla="*/ 211667 w 102" name="T70"/>
              <a:gd fmla="*/ 60854 h 144" name="T71"/>
              <a:gd fmla="*/ 134938 w 102" name="T72"/>
              <a:gd fmla="*/ 29104 h 144" name="T73"/>
              <a:gd fmla="*/ 60854 w 102" name="T74"/>
              <a:gd fmla="*/ 58208 h 144" name="T75"/>
              <a:gd fmla="*/ 60854 w 102" name="T76"/>
              <a:gd fmla="*/ 60854 h 144" name="T77"/>
              <a:gd fmla="*/ 29104 w 102" name="T78"/>
              <a:gd fmla="*/ 134938 h 144" name="T79"/>
              <a:gd fmla="*/ 39688 w 102" name="T80"/>
              <a:gd fmla="*/ 177271 h 144" name="T81"/>
              <a:gd fmla="*/ 63500 w 102" name="T82"/>
              <a:gd fmla="*/ 211667 h 144" name="T83"/>
              <a:gd fmla="*/ 66146 w 102" name="T84"/>
              <a:gd fmla="*/ 214313 h 144" name="T85"/>
              <a:gd fmla="*/ 79375 w 102" name="T86"/>
              <a:gd fmla="*/ 227542 h 144" name="T87"/>
              <a:gd fmla="*/ 119063 w 102" name="T88"/>
              <a:gd fmla="*/ 285750 h 144" name="T89"/>
              <a:gd fmla="*/ 150813 w 102" name="T90"/>
              <a:gd fmla="*/ 285750 h 144" name="T91"/>
              <a:gd fmla="*/ 193146 w 102" name="T92"/>
              <a:gd fmla="*/ 227542 h 144" name="T93"/>
              <a:gd fmla="*/ 206375 w 102" name="T94"/>
              <a:gd fmla="*/ 214313 h 144" name="T95"/>
              <a:gd fmla="*/ 206375 w 102" name="T96"/>
              <a:gd fmla="*/ 211667 h 144" name="T97"/>
              <a:gd fmla="*/ 232833 w 102" name="T98"/>
              <a:gd fmla="*/ 177271 h 144" name="T99"/>
              <a:gd fmla="*/ 240771 w 102" name="T100"/>
              <a:gd fmla="*/ 134938 h 144" name="T101"/>
              <a:gd fmla="*/ 211667 w 102" name="T102"/>
              <a:gd fmla="*/ 60854 h 144" name="T103"/>
              <a:gd fmla="*/ 164042 w 102" name="T104"/>
              <a:gd fmla="*/ 346604 h 144" name="T105"/>
              <a:gd fmla="*/ 164042 w 102" name="T106"/>
              <a:gd fmla="*/ 346604 h 144" name="T107"/>
              <a:gd fmla="*/ 108479 w 102" name="T108"/>
              <a:gd fmla="*/ 346604 h 144" name="T109"/>
              <a:gd fmla="*/ 108479 w 102" name="T110"/>
              <a:gd fmla="*/ 365125 h 144" name="T111"/>
              <a:gd fmla="*/ 164042 w 102" name="T112"/>
              <a:gd fmla="*/ 365125 h 144" name="T113"/>
              <a:gd fmla="*/ 164042 w 102" name="T114"/>
              <a:gd fmla="*/ 346604 h 14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44" w="102">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4"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5"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6"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7"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04</a:t>
            </a:r>
          </a:p>
        </p:txBody>
      </p:sp>
      <p:sp>
        <p:nvSpPr>
          <p:cNvPr id="48"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p:cTn dur="300" fill="hold" id="7"/>
                                        <p:tgtEl>
                                          <p:spTgt spid="46"/>
                                        </p:tgtEl>
                                        <p:attrNameLst>
                                          <p:attrName>ppt_w</p:attrName>
                                        </p:attrNameLst>
                                      </p:cBhvr>
                                      <p:tavLst>
                                        <p:tav tm="0">
                                          <p:val>
                                            <p:fltVal val="0"/>
                                          </p:val>
                                        </p:tav>
                                        <p:tav tm="100000">
                                          <p:val>
                                            <p:strVal val="#ppt_w"/>
                                          </p:val>
                                        </p:tav>
                                      </p:tavLst>
                                    </p:anim>
                                    <p:anim calcmode="lin" valueType="num">
                                      <p:cBhvr>
                                        <p:cTn dur="300" fill="hold" id="8"/>
                                        <p:tgtEl>
                                          <p:spTgt spid="46"/>
                                        </p:tgtEl>
                                        <p:attrNameLst>
                                          <p:attrName>ppt_h</p:attrName>
                                        </p:attrNameLst>
                                      </p:cBhvr>
                                      <p:tavLst>
                                        <p:tav tm="0">
                                          <p:val>
                                            <p:fltVal val="0"/>
                                          </p:val>
                                        </p:tav>
                                        <p:tav tm="100000">
                                          <p:val>
                                            <p:strVal val="#ppt_h"/>
                                          </p:val>
                                        </p:tav>
                                      </p:tavLst>
                                    </p:anim>
                                    <p:animEffect filter="fade" transition="in">
                                      <p:cBhvr>
                                        <p:cTn dur="300" id="9"/>
                                        <p:tgtEl>
                                          <p:spTgt spid="46"/>
                                        </p:tgtEl>
                                      </p:cBhvr>
                                    </p:animEffect>
                                  </p:childTnLst>
                                </p:cTn>
                              </p:par>
                              <p:par>
                                <p:cTn autoRev="1" fill="hold" grpId="1" id="10" nodeType="withEffect" presetClass="emph" presetID="6" presetSubtype="0">
                                  <p:stCondLst>
                                    <p:cond delay="300"/>
                                  </p:stCondLst>
                                  <p:childTnLst>
                                    <p:animScale>
                                      <p:cBhvr>
                                        <p:cTn dur="150" fill="hold" id="11"/>
                                        <p:tgtEl>
                                          <p:spTgt spid="46"/>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45"/>
                                        </p:tgtEl>
                                        <p:attrNameLst>
                                          <p:attrName>style.visibility</p:attrName>
                                        </p:attrNameLst>
                                      </p:cBhvr>
                                      <p:to>
                                        <p:strVal val="visible"/>
                                      </p:to>
                                    </p:set>
                                    <p:anim calcmode="lin" valueType="num">
                                      <p:cBhvr>
                                        <p:cTn dur="300" fill="hold" id="14"/>
                                        <p:tgtEl>
                                          <p:spTgt spid="45"/>
                                        </p:tgtEl>
                                        <p:attrNameLst>
                                          <p:attrName>ppt_w</p:attrName>
                                        </p:attrNameLst>
                                      </p:cBhvr>
                                      <p:tavLst>
                                        <p:tav tm="0">
                                          <p:val>
                                            <p:fltVal val="0"/>
                                          </p:val>
                                        </p:tav>
                                        <p:tav tm="100000">
                                          <p:val>
                                            <p:strVal val="#ppt_w"/>
                                          </p:val>
                                        </p:tav>
                                      </p:tavLst>
                                    </p:anim>
                                    <p:anim calcmode="lin" valueType="num">
                                      <p:cBhvr>
                                        <p:cTn dur="300" fill="hold" id="15"/>
                                        <p:tgtEl>
                                          <p:spTgt spid="45"/>
                                        </p:tgtEl>
                                        <p:attrNameLst>
                                          <p:attrName>ppt_h</p:attrName>
                                        </p:attrNameLst>
                                      </p:cBhvr>
                                      <p:tavLst>
                                        <p:tav tm="0">
                                          <p:val>
                                            <p:fltVal val="0"/>
                                          </p:val>
                                        </p:tav>
                                        <p:tav tm="100000">
                                          <p:val>
                                            <p:strVal val="#ppt_h"/>
                                          </p:val>
                                        </p:tav>
                                      </p:tavLst>
                                    </p:anim>
                                    <p:animEffect filter="fade" transition="in">
                                      <p:cBhvr>
                                        <p:cTn dur="300" id="16"/>
                                        <p:tgtEl>
                                          <p:spTgt spid="45"/>
                                        </p:tgtEl>
                                      </p:cBhvr>
                                    </p:animEffect>
                                  </p:childTnLst>
                                </p:cTn>
                              </p:par>
                              <p:par>
                                <p:cTn autoRev="1" fill="hold" grpId="1" id="17" nodeType="withEffect" presetClass="emph" presetID="6" presetSubtype="0">
                                  <p:stCondLst>
                                    <p:cond delay="600"/>
                                  </p:stCondLst>
                                  <p:childTnLst>
                                    <p:animScale>
                                      <p:cBhvr>
                                        <p:cTn dur="150" fill="hold" id="18"/>
                                        <p:tgtEl>
                                          <p:spTgt spid="45"/>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44"/>
                                        </p:tgtEl>
                                        <p:attrNameLst>
                                          <p:attrName>style.visibility</p:attrName>
                                        </p:attrNameLst>
                                      </p:cBhvr>
                                      <p:to>
                                        <p:strVal val="visible"/>
                                      </p:to>
                                    </p:set>
                                    <p:anim calcmode="lin" valueType="num">
                                      <p:cBhvr>
                                        <p:cTn dur="300" fill="hold" id="21"/>
                                        <p:tgtEl>
                                          <p:spTgt spid="44"/>
                                        </p:tgtEl>
                                        <p:attrNameLst>
                                          <p:attrName>ppt_w</p:attrName>
                                        </p:attrNameLst>
                                      </p:cBhvr>
                                      <p:tavLst>
                                        <p:tav tm="0">
                                          <p:val>
                                            <p:fltVal val="0"/>
                                          </p:val>
                                        </p:tav>
                                        <p:tav tm="100000">
                                          <p:val>
                                            <p:strVal val="#ppt_w"/>
                                          </p:val>
                                        </p:tav>
                                      </p:tavLst>
                                    </p:anim>
                                    <p:anim calcmode="lin" valueType="num">
                                      <p:cBhvr>
                                        <p:cTn dur="300" fill="hold" id="22"/>
                                        <p:tgtEl>
                                          <p:spTgt spid="44"/>
                                        </p:tgtEl>
                                        <p:attrNameLst>
                                          <p:attrName>ppt_h</p:attrName>
                                        </p:attrNameLst>
                                      </p:cBhvr>
                                      <p:tavLst>
                                        <p:tav tm="0">
                                          <p:val>
                                            <p:fltVal val="0"/>
                                          </p:val>
                                        </p:tav>
                                        <p:tav tm="100000">
                                          <p:val>
                                            <p:strVal val="#ppt_h"/>
                                          </p:val>
                                        </p:tav>
                                      </p:tavLst>
                                    </p:anim>
                                    <p:animEffect filter="fade" transition="in">
                                      <p:cBhvr>
                                        <p:cTn dur="300" id="23"/>
                                        <p:tgtEl>
                                          <p:spTgt spid="44"/>
                                        </p:tgtEl>
                                      </p:cBhvr>
                                    </p:animEffect>
                                  </p:childTnLst>
                                </p:cTn>
                              </p:par>
                              <p:par>
                                <p:cTn autoRev="1" fill="hold" grpId="1" id="24" nodeType="withEffect" presetClass="emph" presetID="6" presetSubtype="0">
                                  <p:stCondLst>
                                    <p:cond delay="900"/>
                                  </p:stCondLst>
                                  <p:childTnLst>
                                    <p:animScale>
                                      <p:cBhvr>
                                        <p:cTn dur="150" fill="hold" id="25"/>
                                        <p:tgtEl>
                                          <p:spTgt spid="44"/>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43"/>
                                        </p:tgtEl>
                                        <p:attrNameLst>
                                          <p:attrName>style.visibility</p:attrName>
                                        </p:attrNameLst>
                                      </p:cBhvr>
                                      <p:to>
                                        <p:strVal val="visible"/>
                                      </p:to>
                                    </p:set>
                                    <p:anim calcmode="lin" valueType="num">
                                      <p:cBhvr>
                                        <p:cTn dur="300" fill="hold" id="28"/>
                                        <p:tgtEl>
                                          <p:spTgt spid="43"/>
                                        </p:tgtEl>
                                        <p:attrNameLst>
                                          <p:attrName>ppt_w</p:attrName>
                                        </p:attrNameLst>
                                      </p:cBhvr>
                                      <p:tavLst>
                                        <p:tav tm="0">
                                          <p:val>
                                            <p:fltVal val="0"/>
                                          </p:val>
                                        </p:tav>
                                        <p:tav tm="100000">
                                          <p:val>
                                            <p:strVal val="#ppt_w"/>
                                          </p:val>
                                        </p:tav>
                                      </p:tavLst>
                                    </p:anim>
                                    <p:anim calcmode="lin" valueType="num">
                                      <p:cBhvr>
                                        <p:cTn dur="300" fill="hold" id="29"/>
                                        <p:tgtEl>
                                          <p:spTgt spid="43"/>
                                        </p:tgtEl>
                                        <p:attrNameLst>
                                          <p:attrName>ppt_h</p:attrName>
                                        </p:attrNameLst>
                                      </p:cBhvr>
                                      <p:tavLst>
                                        <p:tav tm="0">
                                          <p:val>
                                            <p:fltVal val="0"/>
                                          </p:val>
                                        </p:tav>
                                        <p:tav tm="100000">
                                          <p:val>
                                            <p:strVal val="#ppt_h"/>
                                          </p:val>
                                        </p:tav>
                                      </p:tavLst>
                                    </p:anim>
                                    <p:animEffect filter="fade" transition="in">
                                      <p:cBhvr>
                                        <p:cTn dur="300" id="30"/>
                                        <p:tgtEl>
                                          <p:spTgt spid="43"/>
                                        </p:tgtEl>
                                      </p:cBhvr>
                                    </p:animEffect>
                                  </p:childTnLst>
                                </p:cTn>
                              </p:par>
                              <p:par>
                                <p:cTn autoRev="1" fill="hold" grpId="1" id="31" nodeType="withEffect" presetClass="emph" presetID="6" presetSubtype="0">
                                  <p:stCondLst>
                                    <p:cond delay="1200"/>
                                  </p:stCondLst>
                                  <p:childTnLst>
                                    <p:animScale>
                                      <p:cBhvr>
                                        <p:cTn dur="150" fill="hold" id="32"/>
                                        <p:tgtEl>
                                          <p:spTgt spid="43"/>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47"/>
                                        </p:tgtEl>
                                        <p:attrNameLst>
                                          <p:attrName>style.visibility</p:attrName>
                                        </p:attrNameLst>
                                      </p:cBhvr>
                                      <p:to>
                                        <p:strVal val="visible"/>
                                      </p:to>
                                    </p:set>
                                    <p:anim calcmode="lin" valueType="num">
                                      <p:cBhvr>
                                        <p:cTn dur="300" fill="hold" id="35"/>
                                        <p:tgtEl>
                                          <p:spTgt spid="47"/>
                                        </p:tgtEl>
                                        <p:attrNameLst>
                                          <p:attrName>ppt_w</p:attrName>
                                        </p:attrNameLst>
                                      </p:cBhvr>
                                      <p:tavLst>
                                        <p:tav tm="0">
                                          <p:val>
                                            <p:fltVal val="0"/>
                                          </p:val>
                                        </p:tav>
                                        <p:tav tm="100000">
                                          <p:val>
                                            <p:strVal val="#ppt_w"/>
                                          </p:val>
                                        </p:tav>
                                      </p:tavLst>
                                    </p:anim>
                                    <p:anim calcmode="lin" valueType="num">
                                      <p:cBhvr>
                                        <p:cTn dur="300" fill="hold" id="36"/>
                                        <p:tgtEl>
                                          <p:spTgt spid="47"/>
                                        </p:tgtEl>
                                        <p:attrNameLst>
                                          <p:attrName>ppt_h</p:attrName>
                                        </p:attrNameLst>
                                      </p:cBhvr>
                                      <p:tavLst>
                                        <p:tav tm="0">
                                          <p:val>
                                            <p:fltVal val="0"/>
                                          </p:val>
                                        </p:tav>
                                        <p:tav tm="100000">
                                          <p:val>
                                            <p:strVal val="#ppt_h"/>
                                          </p:val>
                                        </p:tav>
                                      </p:tavLst>
                                    </p:anim>
                                    <p:animEffect filter="fade" transition="in">
                                      <p:cBhvr>
                                        <p:cTn dur="300" id="37"/>
                                        <p:tgtEl>
                                          <p:spTgt spid="47"/>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48"/>
                                        </p:tgtEl>
                                        <p:attrNameLst>
                                          <p:attrName>style.visibility</p:attrName>
                                        </p:attrNameLst>
                                      </p:cBhvr>
                                      <p:to>
                                        <p:strVal val="visible"/>
                                      </p:to>
                                    </p:set>
                                    <p:animEffect filter="wipe(left)" transition="in">
                                      <p:cBhvr>
                                        <p:cTn dur="500" id="40"/>
                                        <p:tgtEl>
                                          <p:spTgt spid="48"/>
                                        </p:tgtEl>
                                      </p:cBhvr>
                                    </p:animEffect>
                                  </p:childTnLst>
                                </p:cTn>
                              </p:par>
                              <p:par>
                                <p:cTn autoRev="1" fill="hold" grpId="1" id="41" nodeType="withEffect" presetClass="emph" presetID="6" presetSubtype="0">
                                  <p:stCondLst>
                                    <p:cond delay="800"/>
                                  </p:stCondLst>
                                  <p:childTnLst>
                                    <p:animScale>
                                      <p:cBhvr>
                                        <p:cTn dur="150" fill="hold" id="42"/>
                                        <p:tgtEl>
                                          <p:spTgt spid="47"/>
                                        </p:tgtEl>
                                      </p:cBhvr>
                                      <p:by x="110000" y="110000"/>
                                    </p:animScale>
                                  </p:childTnLst>
                                </p:cTn>
                              </p:par>
                              <p:par>
                                <p:cTn fill="hold" grpId="0" id="43" nodeType="withEffect" presetClass="entr" presetID="16" presetSubtype="37">
                                  <p:stCondLst>
                                    <p:cond delay="800"/>
                                  </p:stCondLst>
                                  <p:childTnLst>
                                    <p:set>
                                      <p:cBhvr>
                                        <p:cTn dur="1" fill="hold" id="44">
                                          <p:stCondLst>
                                            <p:cond delay="0"/>
                                          </p:stCondLst>
                                        </p:cTn>
                                        <p:tgtEl>
                                          <p:spTgt spid="38915"/>
                                        </p:tgtEl>
                                        <p:attrNameLst>
                                          <p:attrName>style.visibility</p:attrName>
                                        </p:attrNameLst>
                                      </p:cBhvr>
                                      <p:to>
                                        <p:strVal val="visible"/>
                                      </p:to>
                                    </p:set>
                                    <p:animEffect filter="barn(outVertical)" transition="in">
                                      <p:cBhvr>
                                        <p:cTn dur="500" id="45"/>
                                        <p:tgtEl>
                                          <p:spTgt spid="38915"/>
                                        </p:tgtEl>
                                      </p:cBhvr>
                                    </p:animEffect>
                                  </p:childTnLst>
                                </p:cTn>
                              </p:par>
                              <p:par>
                                <p:cTn fill="hold" id="46" nodeType="withEffect" presetClass="entr" presetID="16" presetSubtype="37">
                                  <p:stCondLst>
                                    <p:cond delay="900"/>
                                  </p:stCondLst>
                                  <p:childTnLst>
                                    <p:set>
                                      <p:cBhvr>
                                        <p:cTn dur="1" fill="hold" id="47">
                                          <p:stCondLst>
                                            <p:cond delay="0"/>
                                          </p:stCondLst>
                                        </p:cTn>
                                        <p:tgtEl>
                                          <p:spTgt spid="38914"/>
                                        </p:tgtEl>
                                        <p:attrNameLst>
                                          <p:attrName>style.visibility</p:attrName>
                                        </p:attrNameLst>
                                      </p:cBhvr>
                                      <p:to>
                                        <p:strVal val="visible"/>
                                      </p:to>
                                    </p:set>
                                    <p:animEffect filter="barn(outVertical)" transition="in">
                                      <p:cBhvr>
                                        <p:cTn dur="500" id="48"/>
                                        <p:tgtEl>
                                          <p:spTgt spid="38914"/>
                                        </p:tgtEl>
                                      </p:cBhvr>
                                    </p:animEffect>
                                  </p:childTnLst>
                                </p:cTn>
                              </p:par>
                              <p:par>
                                <p:cTn fill="hold" grpId="0" id="49" nodeType="withEffect" presetClass="entr" presetID="53" presetSubtype="0">
                                  <p:stCondLst>
                                    <p:cond delay="1200"/>
                                  </p:stCondLst>
                                  <p:childTnLst>
                                    <p:set>
                                      <p:cBhvr>
                                        <p:cTn dur="1" fill="hold" id="50">
                                          <p:stCondLst>
                                            <p:cond delay="0"/>
                                          </p:stCondLst>
                                        </p:cTn>
                                        <p:tgtEl>
                                          <p:spTgt spid="38936"/>
                                        </p:tgtEl>
                                        <p:attrNameLst>
                                          <p:attrName>style.visibility</p:attrName>
                                        </p:attrNameLst>
                                      </p:cBhvr>
                                      <p:to>
                                        <p:strVal val="visible"/>
                                      </p:to>
                                    </p:set>
                                    <p:anim calcmode="lin" valueType="num">
                                      <p:cBhvr>
                                        <p:cTn dur="300" fill="hold" id="51"/>
                                        <p:tgtEl>
                                          <p:spTgt spid="38936"/>
                                        </p:tgtEl>
                                        <p:attrNameLst>
                                          <p:attrName>ppt_w</p:attrName>
                                        </p:attrNameLst>
                                      </p:cBhvr>
                                      <p:tavLst>
                                        <p:tav tm="0">
                                          <p:val>
                                            <p:fltVal val="0"/>
                                          </p:val>
                                        </p:tav>
                                        <p:tav tm="100000">
                                          <p:val>
                                            <p:strVal val="#ppt_w"/>
                                          </p:val>
                                        </p:tav>
                                      </p:tavLst>
                                    </p:anim>
                                    <p:anim calcmode="lin" valueType="num">
                                      <p:cBhvr>
                                        <p:cTn dur="300" fill="hold" id="52"/>
                                        <p:tgtEl>
                                          <p:spTgt spid="38936"/>
                                        </p:tgtEl>
                                        <p:attrNameLst>
                                          <p:attrName>ppt_h</p:attrName>
                                        </p:attrNameLst>
                                      </p:cBhvr>
                                      <p:tavLst>
                                        <p:tav tm="0">
                                          <p:val>
                                            <p:fltVal val="0"/>
                                          </p:val>
                                        </p:tav>
                                        <p:tav tm="100000">
                                          <p:val>
                                            <p:strVal val="#ppt_h"/>
                                          </p:val>
                                        </p:tav>
                                      </p:tavLst>
                                    </p:anim>
                                    <p:animEffect filter="fade" transition="in">
                                      <p:cBhvr>
                                        <p:cTn dur="300" id="53"/>
                                        <p:tgtEl>
                                          <p:spTgt spid="38936"/>
                                        </p:tgtEl>
                                      </p:cBhvr>
                                    </p:animEffect>
                                  </p:childTnLst>
                                </p:cTn>
                              </p:par>
                              <p:par>
                                <p:cTn autoRev="1" fill="hold" grpId="1" id="54" nodeType="withEffect" presetClass="emph" presetID="6" presetSubtype="0">
                                  <p:stCondLst>
                                    <p:cond delay="1500"/>
                                  </p:stCondLst>
                                  <p:childTnLst>
                                    <p:animScale>
                                      <p:cBhvr>
                                        <p:cTn dur="150" fill="hold" id="55"/>
                                        <p:tgtEl>
                                          <p:spTgt spid="38936"/>
                                        </p:tgtEl>
                                      </p:cBhvr>
                                      <p:by x="110000" y="110000"/>
                                    </p:animScale>
                                  </p:childTnLst>
                                </p:cTn>
                              </p:par>
                              <p:par>
                                <p:cTn fill="hold" grpId="0" id="56" nodeType="withEffect" presetClass="entr" presetID="53" presetSubtype="0">
                                  <p:stCondLst>
                                    <p:cond delay="1300"/>
                                  </p:stCondLst>
                                  <p:childTnLst>
                                    <p:set>
                                      <p:cBhvr>
                                        <p:cTn dur="1" fill="hold" id="57">
                                          <p:stCondLst>
                                            <p:cond delay="0"/>
                                          </p:stCondLst>
                                        </p:cTn>
                                        <p:tgtEl>
                                          <p:spTgt spid="38943"/>
                                        </p:tgtEl>
                                        <p:attrNameLst>
                                          <p:attrName>style.visibility</p:attrName>
                                        </p:attrNameLst>
                                      </p:cBhvr>
                                      <p:to>
                                        <p:strVal val="visible"/>
                                      </p:to>
                                    </p:set>
                                    <p:anim calcmode="lin" valueType="num">
                                      <p:cBhvr>
                                        <p:cTn dur="300" fill="hold" id="58"/>
                                        <p:tgtEl>
                                          <p:spTgt spid="38943"/>
                                        </p:tgtEl>
                                        <p:attrNameLst>
                                          <p:attrName>ppt_w</p:attrName>
                                        </p:attrNameLst>
                                      </p:cBhvr>
                                      <p:tavLst>
                                        <p:tav tm="0">
                                          <p:val>
                                            <p:fltVal val="0"/>
                                          </p:val>
                                        </p:tav>
                                        <p:tav tm="100000">
                                          <p:val>
                                            <p:strVal val="#ppt_w"/>
                                          </p:val>
                                        </p:tav>
                                      </p:tavLst>
                                    </p:anim>
                                    <p:anim calcmode="lin" valueType="num">
                                      <p:cBhvr>
                                        <p:cTn dur="300" fill="hold" id="59"/>
                                        <p:tgtEl>
                                          <p:spTgt spid="38943"/>
                                        </p:tgtEl>
                                        <p:attrNameLst>
                                          <p:attrName>ppt_h</p:attrName>
                                        </p:attrNameLst>
                                      </p:cBhvr>
                                      <p:tavLst>
                                        <p:tav tm="0">
                                          <p:val>
                                            <p:fltVal val="0"/>
                                          </p:val>
                                        </p:tav>
                                        <p:tav tm="100000">
                                          <p:val>
                                            <p:strVal val="#ppt_h"/>
                                          </p:val>
                                        </p:tav>
                                      </p:tavLst>
                                    </p:anim>
                                    <p:animEffect filter="fade" transition="in">
                                      <p:cBhvr>
                                        <p:cTn dur="300" id="60"/>
                                        <p:tgtEl>
                                          <p:spTgt spid="38943"/>
                                        </p:tgtEl>
                                      </p:cBhvr>
                                    </p:animEffect>
                                  </p:childTnLst>
                                </p:cTn>
                              </p:par>
                              <p:par>
                                <p:cTn autoRev="1" fill="hold" grpId="1" id="61" nodeType="withEffect" presetClass="emph" presetID="6" presetSubtype="0">
                                  <p:stCondLst>
                                    <p:cond delay="1600"/>
                                  </p:stCondLst>
                                  <p:childTnLst>
                                    <p:animScale>
                                      <p:cBhvr>
                                        <p:cTn dur="150" fill="hold" id="62"/>
                                        <p:tgtEl>
                                          <p:spTgt spid="38943"/>
                                        </p:tgtEl>
                                      </p:cBhvr>
                                      <p:by x="110000" y="110000"/>
                                    </p:animScale>
                                  </p:childTnLst>
                                </p:cTn>
                              </p:par>
                              <p:par>
                                <p:cTn fill="hold" grpId="0" id="63" nodeType="withEffect" presetClass="entr" presetID="2" presetSubtype="4">
                                  <p:stCondLst>
                                    <p:cond delay="1600"/>
                                  </p:stCondLst>
                                  <p:childTnLst>
                                    <p:set>
                                      <p:cBhvr>
                                        <p:cTn dur="1" fill="hold" id="64">
                                          <p:stCondLst>
                                            <p:cond delay="0"/>
                                          </p:stCondLst>
                                        </p:cTn>
                                        <p:tgtEl>
                                          <p:spTgt spid="38935"/>
                                        </p:tgtEl>
                                        <p:attrNameLst>
                                          <p:attrName>style.visibility</p:attrName>
                                        </p:attrNameLst>
                                      </p:cBhvr>
                                      <p:to>
                                        <p:strVal val="visible"/>
                                      </p:to>
                                    </p:set>
                                    <p:anim calcmode="lin" valueType="num">
                                      <p:cBhvr additive="base">
                                        <p:cTn dur="500" fill="hold" id="65"/>
                                        <p:tgtEl>
                                          <p:spTgt spid="38935"/>
                                        </p:tgtEl>
                                        <p:attrNameLst>
                                          <p:attrName>ppt_x</p:attrName>
                                        </p:attrNameLst>
                                      </p:cBhvr>
                                      <p:tavLst>
                                        <p:tav tm="0">
                                          <p:val>
                                            <p:strVal val="#ppt_x"/>
                                          </p:val>
                                        </p:tav>
                                        <p:tav tm="100000">
                                          <p:val>
                                            <p:strVal val="#ppt_x"/>
                                          </p:val>
                                        </p:tav>
                                      </p:tavLst>
                                    </p:anim>
                                    <p:anim calcmode="lin" valueType="num">
                                      <p:cBhvr additive="base">
                                        <p:cTn dur="500" fill="hold" id="66"/>
                                        <p:tgtEl>
                                          <p:spTgt spid="38935"/>
                                        </p:tgtEl>
                                        <p:attrNameLst>
                                          <p:attrName>ppt_y</p:attrName>
                                        </p:attrNameLst>
                                      </p:cBhvr>
                                      <p:tavLst>
                                        <p:tav tm="0">
                                          <p:val>
                                            <p:strVal val="1+#ppt_h/2"/>
                                          </p:val>
                                        </p:tav>
                                        <p:tav tm="100000">
                                          <p:val>
                                            <p:strVal val="#ppt_y"/>
                                          </p:val>
                                        </p:tav>
                                      </p:tavLst>
                                    </p:anim>
                                  </p:childTnLst>
                                </p:cTn>
                              </p:par>
                              <p:par>
                                <p:cTn fill="hold" grpId="0" id="67" nodeType="withEffect" presetClass="entr" presetID="2" presetSubtype="4">
                                  <p:stCondLst>
                                    <p:cond delay="1700"/>
                                  </p:stCondLst>
                                  <p:childTnLst>
                                    <p:set>
                                      <p:cBhvr>
                                        <p:cTn dur="1" fill="hold" id="68">
                                          <p:stCondLst>
                                            <p:cond delay="0"/>
                                          </p:stCondLst>
                                        </p:cTn>
                                        <p:tgtEl>
                                          <p:spTgt spid="38947"/>
                                        </p:tgtEl>
                                        <p:attrNameLst>
                                          <p:attrName>style.visibility</p:attrName>
                                        </p:attrNameLst>
                                      </p:cBhvr>
                                      <p:to>
                                        <p:strVal val="visible"/>
                                      </p:to>
                                    </p:set>
                                    <p:anim calcmode="lin" valueType="num">
                                      <p:cBhvr additive="base">
                                        <p:cTn dur="500" fill="hold" id="69"/>
                                        <p:tgtEl>
                                          <p:spTgt spid="38947"/>
                                        </p:tgtEl>
                                        <p:attrNameLst>
                                          <p:attrName>ppt_x</p:attrName>
                                        </p:attrNameLst>
                                      </p:cBhvr>
                                      <p:tavLst>
                                        <p:tav tm="0">
                                          <p:val>
                                            <p:strVal val="#ppt_x"/>
                                          </p:val>
                                        </p:tav>
                                        <p:tav tm="100000">
                                          <p:val>
                                            <p:strVal val="#ppt_x"/>
                                          </p:val>
                                        </p:tav>
                                      </p:tavLst>
                                    </p:anim>
                                    <p:anim calcmode="lin" valueType="num">
                                      <p:cBhvr additive="base">
                                        <p:cTn dur="500" fill="hold" id="70"/>
                                        <p:tgtEl>
                                          <p:spTgt spid="38947"/>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4">
                                  <p:stCondLst>
                                    <p:cond delay="1800"/>
                                  </p:stCondLst>
                                  <p:childTnLst>
                                    <p:set>
                                      <p:cBhvr>
                                        <p:cTn dur="1" fill="hold" id="72">
                                          <p:stCondLst>
                                            <p:cond delay="0"/>
                                          </p:stCondLst>
                                        </p:cTn>
                                        <p:tgtEl>
                                          <p:spTgt spid="38953"/>
                                        </p:tgtEl>
                                        <p:attrNameLst>
                                          <p:attrName>style.visibility</p:attrName>
                                        </p:attrNameLst>
                                      </p:cBhvr>
                                      <p:to>
                                        <p:strVal val="visible"/>
                                      </p:to>
                                    </p:set>
                                    <p:anim calcmode="lin" valueType="num">
                                      <p:cBhvr additive="base">
                                        <p:cTn dur="500" fill="hold" id="73"/>
                                        <p:tgtEl>
                                          <p:spTgt spid="38953"/>
                                        </p:tgtEl>
                                        <p:attrNameLst>
                                          <p:attrName>ppt_x</p:attrName>
                                        </p:attrNameLst>
                                      </p:cBhvr>
                                      <p:tavLst>
                                        <p:tav tm="0">
                                          <p:val>
                                            <p:strVal val="#ppt_x"/>
                                          </p:val>
                                        </p:tav>
                                        <p:tav tm="100000">
                                          <p:val>
                                            <p:strVal val="#ppt_x"/>
                                          </p:val>
                                        </p:tav>
                                      </p:tavLst>
                                    </p:anim>
                                    <p:anim calcmode="lin" valueType="num">
                                      <p:cBhvr additive="base">
                                        <p:cTn dur="500" fill="hold" id="74"/>
                                        <p:tgtEl>
                                          <p:spTgt spid="38953"/>
                                        </p:tgtEl>
                                        <p:attrNameLst>
                                          <p:attrName>ppt_y</p:attrName>
                                        </p:attrNameLst>
                                      </p:cBhvr>
                                      <p:tavLst>
                                        <p:tav tm="0">
                                          <p:val>
                                            <p:strVal val="1+#ppt_h/2"/>
                                          </p:val>
                                        </p:tav>
                                        <p:tav tm="100000">
                                          <p:val>
                                            <p:strVal val="#ppt_y"/>
                                          </p:val>
                                        </p:tav>
                                      </p:tavLst>
                                    </p:anim>
                                  </p:childTnLst>
                                </p:cTn>
                              </p:par>
                              <p:par>
                                <p:cTn fill="hold" grpId="0" id="75" nodeType="withEffect" presetClass="entr" presetID="53" presetSubtype="0">
                                  <p:stCondLst>
                                    <p:cond delay="1800"/>
                                  </p:stCondLst>
                                  <p:childTnLst>
                                    <p:set>
                                      <p:cBhvr>
                                        <p:cTn dur="1" fill="hold" id="76">
                                          <p:stCondLst>
                                            <p:cond delay="0"/>
                                          </p:stCondLst>
                                        </p:cTn>
                                        <p:tgtEl>
                                          <p:spTgt spid="38938"/>
                                        </p:tgtEl>
                                        <p:attrNameLst>
                                          <p:attrName>style.visibility</p:attrName>
                                        </p:attrNameLst>
                                      </p:cBhvr>
                                      <p:to>
                                        <p:strVal val="visible"/>
                                      </p:to>
                                    </p:set>
                                    <p:anim calcmode="lin" valueType="num">
                                      <p:cBhvr>
                                        <p:cTn dur="300" fill="hold" id="77"/>
                                        <p:tgtEl>
                                          <p:spTgt spid="38938"/>
                                        </p:tgtEl>
                                        <p:attrNameLst>
                                          <p:attrName>ppt_w</p:attrName>
                                        </p:attrNameLst>
                                      </p:cBhvr>
                                      <p:tavLst>
                                        <p:tav tm="0">
                                          <p:val>
                                            <p:fltVal val="0"/>
                                          </p:val>
                                        </p:tav>
                                        <p:tav tm="100000">
                                          <p:val>
                                            <p:strVal val="#ppt_w"/>
                                          </p:val>
                                        </p:tav>
                                      </p:tavLst>
                                    </p:anim>
                                    <p:anim calcmode="lin" valueType="num">
                                      <p:cBhvr>
                                        <p:cTn dur="300" fill="hold" id="78"/>
                                        <p:tgtEl>
                                          <p:spTgt spid="38938"/>
                                        </p:tgtEl>
                                        <p:attrNameLst>
                                          <p:attrName>ppt_h</p:attrName>
                                        </p:attrNameLst>
                                      </p:cBhvr>
                                      <p:tavLst>
                                        <p:tav tm="0">
                                          <p:val>
                                            <p:fltVal val="0"/>
                                          </p:val>
                                        </p:tav>
                                        <p:tav tm="100000">
                                          <p:val>
                                            <p:strVal val="#ppt_h"/>
                                          </p:val>
                                        </p:tav>
                                      </p:tavLst>
                                    </p:anim>
                                    <p:animEffect filter="fade" transition="in">
                                      <p:cBhvr>
                                        <p:cTn dur="300" id="79"/>
                                        <p:tgtEl>
                                          <p:spTgt spid="38938"/>
                                        </p:tgtEl>
                                      </p:cBhvr>
                                    </p:animEffect>
                                  </p:childTnLst>
                                </p:cTn>
                              </p:par>
                              <p:par>
                                <p:cTn autoRev="1" fill="hold" grpId="1" id="80" nodeType="withEffect" presetClass="emph" presetID="6" presetSubtype="0">
                                  <p:stCondLst>
                                    <p:cond delay="2100"/>
                                  </p:stCondLst>
                                  <p:childTnLst>
                                    <p:animScale>
                                      <p:cBhvr>
                                        <p:cTn dur="150" fill="hold" id="81"/>
                                        <p:tgtEl>
                                          <p:spTgt spid="38938"/>
                                        </p:tgtEl>
                                      </p:cBhvr>
                                      <p:by x="110000" y="110000"/>
                                    </p:animScale>
                                  </p:childTnLst>
                                </p:cTn>
                              </p:par>
                              <p:par>
                                <p:cTn fill="hold" grpId="0" id="82" nodeType="withEffect" presetClass="entr" presetID="53" presetSubtype="0">
                                  <p:stCondLst>
                                    <p:cond delay="1900"/>
                                  </p:stCondLst>
                                  <p:childTnLst>
                                    <p:set>
                                      <p:cBhvr>
                                        <p:cTn dur="1" fill="hold" id="83">
                                          <p:stCondLst>
                                            <p:cond delay="0"/>
                                          </p:stCondLst>
                                        </p:cTn>
                                        <p:tgtEl>
                                          <p:spTgt spid="38944"/>
                                        </p:tgtEl>
                                        <p:attrNameLst>
                                          <p:attrName>style.visibility</p:attrName>
                                        </p:attrNameLst>
                                      </p:cBhvr>
                                      <p:to>
                                        <p:strVal val="visible"/>
                                      </p:to>
                                    </p:set>
                                    <p:anim calcmode="lin" valueType="num">
                                      <p:cBhvr>
                                        <p:cTn dur="300" fill="hold" id="84"/>
                                        <p:tgtEl>
                                          <p:spTgt spid="38944"/>
                                        </p:tgtEl>
                                        <p:attrNameLst>
                                          <p:attrName>ppt_w</p:attrName>
                                        </p:attrNameLst>
                                      </p:cBhvr>
                                      <p:tavLst>
                                        <p:tav tm="0">
                                          <p:val>
                                            <p:fltVal val="0"/>
                                          </p:val>
                                        </p:tav>
                                        <p:tav tm="100000">
                                          <p:val>
                                            <p:strVal val="#ppt_w"/>
                                          </p:val>
                                        </p:tav>
                                      </p:tavLst>
                                    </p:anim>
                                    <p:anim calcmode="lin" valueType="num">
                                      <p:cBhvr>
                                        <p:cTn dur="300" fill="hold" id="85"/>
                                        <p:tgtEl>
                                          <p:spTgt spid="38944"/>
                                        </p:tgtEl>
                                        <p:attrNameLst>
                                          <p:attrName>ppt_h</p:attrName>
                                        </p:attrNameLst>
                                      </p:cBhvr>
                                      <p:tavLst>
                                        <p:tav tm="0">
                                          <p:val>
                                            <p:fltVal val="0"/>
                                          </p:val>
                                        </p:tav>
                                        <p:tav tm="100000">
                                          <p:val>
                                            <p:strVal val="#ppt_h"/>
                                          </p:val>
                                        </p:tav>
                                      </p:tavLst>
                                    </p:anim>
                                    <p:animEffect filter="fade" transition="in">
                                      <p:cBhvr>
                                        <p:cTn dur="300" id="86"/>
                                        <p:tgtEl>
                                          <p:spTgt spid="38944"/>
                                        </p:tgtEl>
                                      </p:cBhvr>
                                    </p:animEffect>
                                  </p:childTnLst>
                                </p:cTn>
                              </p:par>
                              <p:par>
                                <p:cTn autoRev="1" fill="hold" grpId="1" id="87" nodeType="withEffect" presetClass="emph" presetID="6" presetSubtype="0">
                                  <p:stCondLst>
                                    <p:cond delay="2200"/>
                                  </p:stCondLst>
                                  <p:childTnLst>
                                    <p:animScale>
                                      <p:cBhvr>
                                        <p:cTn dur="150" fill="hold" id="88"/>
                                        <p:tgtEl>
                                          <p:spTgt spid="38944"/>
                                        </p:tgtEl>
                                      </p:cBhvr>
                                      <p:by x="110000" y="110000"/>
                                    </p:animScale>
                                  </p:childTnLst>
                                </p:cTn>
                              </p:par>
                              <p:par>
                                <p:cTn fill="hold" grpId="0" id="89" nodeType="withEffect" presetClass="entr" presetID="2" presetSubtype="4">
                                  <p:stCondLst>
                                    <p:cond delay="2200"/>
                                  </p:stCondLst>
                                  <p:childTnLst>
                                    <p:set>
                                      <p:cBhvr>
                                        <p:cTn dur="1" fill="hold" id="90">
                                          <p:stCondLst>
                                            <p:cond delay="0"/>
                                          </p:stCondLst>
                                        </p:cTn>
                                        <p:tgtEl>
                                          <p:spTgt spid="38937"/>
                                        </p:tgtEl>
                                        <p:attrNameLst>
                                          <p:attrName>style.visibility</p:attrName>
                                        </p:attrNameLst>
                                      </p:cBhvr>
                                      <p:to>
                                        <p:strVal val="visible"/>
                                      </p:to>
                                    </p:set>
                                    <p:anim calcmode="lin" valueType="num">
                                      <p:cBhvr additive="base">
                                        <p:cTn dur="500" fill="hold" id="91"/>
                                        <p:tgtEl>
                                          <p:spTgt spid="38937"/>
                                        </p:tgtEl>
                                        <p:attrNameLst>
                                          <p:attrName>ppt_x</p:attrName>
                                        </p:attrNameLst>
                                      </p:cBhvr>
                                      <p:tavLst>
                                        <p:tav tm="0">
                                          <p:val>
                                            <p:strVal val="#ppt_x"/>
                                          </p:val>
                                        </p:tav>
                                        <p:tav tm="100000">
                                          <p:val>
                                            <p:strVal val="#ppt_x"/>
                                          </p:val>
                                        </p:tav>
                                      </p:tavLst>
                                    </p:anim>
                                    <p:anim calcmode="lin" valueType="num">
                                      <p:cBhvr additive="base">
                                        <p:cTn dur="500" fill="hold" id="92"/>
                                        <p:tgtEl>
                                          <p:spTgt spid="38937"/>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2300"/>
                                  </p:stCondLst>
                                  <p:childTnLst>
                                    <p:set>
                                      <p:cBhvr>
                                        <p:cTn dur="1" fill="hold" id="94">
                                          <p:stCondLst>
                                            <p:cond delay="0"/>
                                          </p:stCondLst>
                                        </p:cTn>
                                        <p:tgtEl>
                                          <p:spTgt spid="38948"/>
                                        </p:tgtEl>
                                        <p:attrNameLst>
                                          <p:attrName>style.visibility</p:attrName>
                                        </p:attrNameLst>
                                      </p:cBhvr>
                                      <p:to>
                                        <p:strVal val="visible"/>
                                      </p:to>
                                    </p:set>
                                    <p:anim calcmode="lin" valueType="num">
                                      <p:cBhvr additive="base">
                                        <p:cTn dur="500" fill="hold" id="95"/>
                                        <p:tgtEl>
                                          <p:spTgt spid="38948"/>
                                        </p:tgtEl>
                                        <p:attrNameLst>
                                          <p:attrName>ppt_x</p:attrName>
                                        </p:attrNameLst>
                                      </p:cBhvr>
                                      <p:tavLst>
                                        <p:tav tm="0">
                                          <p:val>
                                            <p:strVal val="#ppt_x"/>
                                          </p:val>
                                        </p:tav>
                                        <p:tav tm="100000">
                                          <p:val>
                                            <p:strVal val="#ppt_x"/>
                                          </p:val>
                                        </p:tav>
                                      </p:tavLst>
                                    </p:anim>
                                    <p:anim calcmode="lin" valueType="num">
                                      <p:cBhvr additive="base">
                                        <p:cTn dur="500" fill="hold" id="96"/>
                                        <p:tgtEl>
                                          <p:spTgt spid="38948"/>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2400"/>
                                  </p:stCondLst>
                                  <p:childTnLst>
                                    <p:set>
                                      <p:cBhvr>
                                        <p:cTn dur="1" fill="hold" id="98">
                                          <p:stCondLst>
                                            <p:cond delay="0"/>
                                          </p:stCondLst>
                                        </p:cTn>
                                        <p:tgtEl>
                                          <p:spTgt spid="38952"/>
                                        </p:tgtEl>
                                        <p:attrNameLst>
                                          <p:attrName>style.visibility</p:attrName>
                                        </p:attrNameLst>
                                      </p:cBhvr>
                                      <p:to>
                                        <p:strVal val="visible"/>
                                      </p:to>
                                    </p:set>
                                    <p:anim calcmode="lin" valueType="num">
                                      <p:cBhvr additive="base">
                                        <p:cTn dur="500" fill="hold" id="99"/>
                                        <p:tgtEl>
                                          <p:spTgt spid="38952"/>
                                        </p:tgtEl>
                                        <p:attrNameLst>
                                          <p:attrName>ppt_x</p:attrName>
                                        </p:attrNameLst>
                                      </p:cBhvr>
                                      <p:tavLst>
                                        <p:tav tm="0">
                                          <p:val>
                                            <p:strVal val="#ppt_x"/>
                                          </p:val>
                                        </p:tav>
                                        <p:tav tm="100000">
                                          <p:val>
                                            <p:strVal val="#ppt_x"/>
                                          </p:val>
                                        </p:tav>
                                      </p:tavLst>
                                    </p:anim>
                                    <p:anim calcmode="lin" valueType="num">
                                      <p:cBhvr additive="base">
                                        <p:cTn dur="500" fill="hold" id="100"/>
                                        <p:tgtEl>
                                          <p:spTgt spid="38952"/>
                                        </p:tgtEl>
                                        <p:attrNameLst>
                                          <p:attrName>ppt_y</p:attrName>
                                        </p:attrNameLst>
                                      </p:cBhvr>
                                      <p:tavLst>
                                        <p:tav tm="0">
                                          <p:val>
                                            <p:strVal val="1+#ppt_h/2"/>
                                          </p:val>
                                        </p:tav>
                                        <p:tav tm="100000">
                                          <p:val>
                                            <p:strVal val="#ppt_y"/>
                                          </p:val>
                                        </p:tav>
                                      </p:tavLst>
                                    </p:anim>
                                  </p:childTnLst>
                                </p:cTn>
                              </p:par>
                              <p:par>
                                <p:cTn fill="hold" grpId="0" id="101" nodeType="withEffect" presetClass="entr" presetID="53" presetSubtype="0">
                                  <p:stCondLst>
                                    <p:cond delay="2400"/>
                                  </p:stCondLst>
                                  <p:childTnLst>
                                    <p:set>
                                      <p:cBhvr>
                                        <p:cTn dur="1" fill="hold" id="102">
                                          <p:stCondLst>
                                            <p:cond delay="0"/>
                                          </p:stCondLst>
                                        </p:cTn>
                                        <p:tgtEl>
                                          <p:spTgt spid="38940"/>
                                        </p:tgtEl>
                                        <p:attrNameLst>
                                          <p:attrName>style.visibility</p:attrName>
                                        </p:attrNameLst>
                                      </p:cBhvr>
                                      <p:to>
                                        <p:strVal val="visible"/>
                                      </p:to>
                                    </p:set>
                                    <p:anim calcmode="lin" valueType="num">
                                      <p:cBhvr>
                                        <p:cTn dur="300" fill="hold" id="103"/>
                                        <p:tgtEl>
                                          <p:spTgt spid="38940"/>
                                        </p:tgtEl>
                                        <p:attrNameLst>
                                          <p:attrName>ppt_w</p:attrName>
                                        </p:attrNameLst>
                                      </p:cBhvr>
                                      <p:tavLst>
                                        <p:tav tm="0">
                                          <p:val>
                                            <p:fltVal val="0"/>
                                          </p:val>
                                        </p:tav>
                                        <p:tav tm="100000">
                                          <p:val>
                                            <p:strVal val="#ppt_w"/>
                                          </p:val>
                                        </p:tav>
                                      </p:tavLst>
                                    </p:anim>
                                    <p:anim calcmode="lin" valueType="num">
                                      <p:cBhvr>
                                        <p:cTn dur="300" fill="hold" id="104"/>
                                        <p:tgtEl>
                                          <p:spTgt spid="38940"/>
                                        </p:tgtEl>
                                        <p:attrNameLst>
                                          <p:attrName>ppt_h</p:attrName>
                                        </p:attrNameLst>
                                      </p:cBhvr>
                                      <p:tavLst>
                                        <p:tav tm="0">
                                          <p:val>
                                            <p:fltVal val="0"/>
                                          </p:val>
                                        </p:tav>
                                        <p:tav tm="100000">
                                          <p:val>
                                            <p:strVal val="#ppt_h"/>
                                          </p:val>
                                        </p:tav>
                                      </p:tavLst>
                                    </p:anim>
                                    <p:animEffect filter="fade" transition="in">
                                      <p:cBhvr>
                                        <p:cTn dur="300" id="105"/>
                                        <p:tgtEl>
                                          <p:spTgt spid="38940"/>
                                        </p:tgtEl>
                                      </p:cBhvr>
                                    </p:animEffect>
                                  </p:childTnLst>
                                </p:cTn>
                              </p:par>
                              <p:par>
                                <p:cTn autoRev="1" fill="hold" grpId="1" id="106" nodeType="withEffect" presetClass="emph" presetID="6" presetSubtype="0">
                                  <p:stCondLst>
                                    <p:cond delay="2700"/>
                                  </p:stCondLst>
                                  <p:childTnLst>
                                    <p:animScale>
                                      <p:cBhvr>
                                        <p:cTn dur="150" fill="hold" id="107"/>
                                        <p:tgtEl>
                                          <p:spTgt spid="38940"/>
                                        </p:tgtEl>
                                      </p:cBhvr>
                                      <p:by x="110000" y="110000"/>
                                    </p:animScale>
                                  </p:childTnLst>
                                </p:cTn>
                              </p:par>
                              <p:par>
                                <p:cTn fill="hold" grpId="0" id="108" nodeType="withEffect" presetClass="entr" presetID="53" presetSubtype="0">
                                  <p:stCondLst>
                                    <p:cond delay="2500"/>
                                  </p:stCondLst>
                                  <p:childTnLst>
                                    <p:set>
                                      <p:cBhvr>
                                        <p:cTn dur="1" fill="hold" id="109">
                                          <p:stCondLst>
                                            <p:cond delay="0"/>
                                          </p:stCondLst>
                                        </p:cTn>
                                        <p:tgtEl>
                                          <p:spTgt spid="38945"/>
                                        </p:tgtEl>
                                        <p:attrNameLst>
                                          <p:attrName>style.visibility</p:attrName>
                                        </p:attrNameLst>
                                      </p:cBhvr>
                                      <p:to>
                                        <p:strVal val="visible"/>
                                      </p:to>
                                    </p:set>
                                    <p:anim calcmode="lin" valueType="num">
                                      <p:cBhvr>
                                        <p:cTn dur="300" fill="hold" id="110"/>
                                        <p:tgtEl>
                                          <p:spTgt spid="38945"/>
                                        </p:tgtEl>
                                        <p:attrNameLst>
                                          <p:attrName>ppt_w</p:attrName>
                                        </p:attrNameLst>
                                      </p:cBhvr>
                                      <p:tavLst>
                                        <p:tav tm="0">
                                          <p:val>
                                            <p:fltVal val="0"/>
                                          </p:val>
                                        </p:tav>
                                        <p:tav tm="100000">
                                          <p:val>
                                            <p:strVal val="#ppt_w"/>
                                          </p:val>
                                        </p:tav>
                                      </p:tavLst>
                                    </p:anim>
                                    <p:anim calcmode="lin" valueType="num">
                                      <p:cBhvr>
                                        <p:cTn dur="300" fill="hold" id="111"/>
                                        <p:tgtEl>
                                          <p:spTgt spid="38945"/>
                                        </p:tgtEl>
                                        <p:attrNameLst>
                                          <p:attrName>ppt_h</p:attrName>
                                        </p:attrNameLst>
                                      </p:cBhvr>
                                      <p:tavLst>
                                        <p:tav tm="0">
                                          <p:val>
                                            <p:fltVal val="0"/>
                                          </p:val>
                                        </p:tav>
                                        <p:tav tm="100000">
                                          <p:val>
                                            <p:strVal val="#ppt_h"/>
                                          </p:val>
                                        </p:tav>
                                      </p:tavLst>
                                    </p:anim>
                                    <p:animEffect filter="fade" transition="in">
                                      <p:cBhvr>
                                        <p:cTn dur="300" id="112"/>
                                        <p:tgtEl>
                                          <p:spTgt spid="38945"/>
                                        </p:tgtEl>
                                      </p:cBhvr>
                                    </p:animEffect>
                                  </p:childTnLst>
                                </p:cTn>
                              </p:par>
                              <p:par>
                                <p:cTn autoRev="1" fill="hold" grpId="1" id="113" nodeType="withEffect" presetClass="emph" presetID="6" presetSubtype="0">
                                  <p:stCondLst>
                                    <p:cond delay="2800"/>
                                  </p:stCondLst>
                                  <p:childTnLst>
                                    <p:animScale>
                                      <p:cBhvr>
                                        <p:cTn dur="150" fill="hold" id="114"/>
                                        <p:tgtEl>
                                          <p:spTgt spid="38945"/>
                                        </p:tgtEl>
                                      </p:cBhvr>
                                      <p:by x="110000" y="110000"/>
                                    </p:animScale>
                                  </p:childTnLst>
                                </p:cTn>
                              </p:par>
                              <p:par>
                                <p:cTn fill="hold" grpId="0" id="115" nodeType="withEffect" presetClass="entr" presetID="2" presetSubtype="4">
                                  <p:stCondLst>
                                    <p:cond delay="2800"/>
                                  </p:stCondLst>
                                  <p:childTnLst>
                                    <p:set>
                                      <p:cBhvr>
                                        <p:cTn dur="1" fill="hold" id="116">
                                          <p:stCondLst>
                                            <p:cond delay="0"/>
                                          </p:stCondLst>
                                        </p:cTn>
                                        <p:tgtEl>
                                          <p:spTgt spid="38939"/>
                                        </p:tgtEl>
                                        <p:attrNameLst>
                                          <p:attrName>style.visibility</p:attrName>
                                        </p:attrNameLst>
                                      </p:cBhvr>
                                      <p:to>
                                        <p:strVal val="visible"/>
                                      </p:to>
                                    </p:set>
                                    <p:anim calcmode="lin" valueType="num">
                                      <p:cBhvr additive="base">
                                        <p:cTn dur="500" fill="hold" id="117"/>
                                        <p:tgtEl>
                                          <p:spTgt spid="38939"/>
                                        </p:tgtEl>
                                        <p:attrNameLst>
                                          <p:attrName>ppt_x</p:attrName>
                                        </p:attrNameLst>
                                      </p:cBhvr>
                                      <p:tavLst>
                                        <p:tav tm="0">
                                          <p:val>
                                            <p:strVal val="#ppt_x"/>
                                          </p:val>
                                        </p:tav>
                                        <p:tav tm="100000">
                                          <p:val>
                                            <p:strVal val="#ppt_x"/>
                                          </p:val>
                                        </p:tav>
                                      </p:tavLst>
                                    </p:anim>
                                    <p:anim calcmode="lin" valueType="num">
                                      <p:cBhvr additive="base">
                                        <p:cTn dur="500" fill="hold" id="118"/>
                                        <p:tgtEl>
                                          <p:spTgt spid="38939"/>
                                        </p:tgtEl>
                                        <p:attrNameLst>
                                          <p:attrName>ppt_y</p:attrName>
                                        </p:attrNameLst>
                                      </p:cBhvr>
                                      <p:tavLst>
                                        <p:tav tm="0">
                                          <p:val>
                                            <p:strVal val="1+#ppt_h/2"/>
                                          </p:val>
                                        </p:tav>
                                        <p:tav tm="100000">
                                          <p:val>
                                            <p:strVal val="#ppt_y"/>
                                          </p:val>
                                        </p:tav>
                                      </p:tavLst>
                                    </p:anim>
                                  </p:childTnLst>
                                </p:cTn>
                              </p:par>
                              <p:par>
                                <p:cTn fill="hold" grpId="0" id="119" nodeType="withEffect" presetClass="entr" presetID="2" presetSubtype="4">
                                  <p:stCondLst>
                                    <p:cond delay="2900"/>
                                  </p:stCondLst>
                                  <p:childTnLst>
                                    <p:set>
                                      <p:cBhvr>
                                        <p:cTn dur="1" fill="hold" id="120">
                                          <p:stCondLst>
                                            <p:cond delay="0"/>
                                          </p:stCondLst>
                                        </p:cTn>
                                        <p:tgtEl>
                                          <p:spTgt spid="38949"/>
                                        </p:tgtEl>
                                        <p:attrNameLst>
                                          <p:attrName>style.visibility</p:attrName>
                                        </p:attrNameLst>
                                      </p:cBhvr>
                                      <p:to>
                                        <p:strVal val="visible"/>
                                      </p:to>
                                    </p:set>
                                    <p:anim calcmode="lin" valueType="num">
                                      <p:cBhvr additive="base">
                                        <p:cTn dur="500" fill="hold" id="121"/>
                                        <p:tgtEl>
                                          <p:spTgt spid="38949"/>
                                        </p:tgtEl>
                                        <p:attrNameLst>
                                          <p:attrName>ppt_x</p:attrName>
                                        </p:attrNameLst>
                                      </p:cBhvr>
                                      <p:tavLst>
                                        <p:tav tm="0">
                                          <p:val>
                                            <p:strVal val="#ppt_x"/>
                                          </p:val>
                                        </p:tav>
                                        <p:tav tm="100000">
                                          <p:val>
                                            <p:strVal val="#ppt_x"/>
                                          </p:val>
                                        </p:tav>
                                      </p:tavLst>
                                    </p:anim>
                                    <p:anim calcmode="lin" valueType="num">
                                      <p:cBhvr additive="base">
                                        <p:cTn dur="500" fill="hold" id="122"/>
                                        <p:tgtEl>
                                          <p:spTgt spid="38949"/>
                                        </p:tgtEl>
                                        <p:attrNameLst>
                                          <p:attrName>ppt_y</p:attrName>
                                        </p:attrNameLst>
                                      </p:cBhvr>
                                      <p:tavLst>
                                        <p:tav tm="0">
                                          <p:val>
                                            <p:strVal val="1+#ppt_h/2"/>
                                          </p:val>
                                        </p:tav>
                                        <p:tav tm="100000">
                                          <p:val>
                                            <p:strVal val="#ppt_y"/>
                                          </p:val>
                                        </p:tav>
                                      </p:tavLst>
                                    </p:anim>
                                  </p:childTnLst>
                                </p:cTn>
                              </p:par>
                              <p:par>
                                <p:cTn fill="hold" grpId="0" id="123" nodeType="withEffect" presetClass="entr" presetID="2" presetSubtype="4">
                                  <p:stCondLst>
                                    <p:cond delay="3000"/>
                                  </p:stCondLst>
                                  <p:childTnLst>
                                    <p:set>
                                      <p:cBhvr>
                                        <p:cTn dur="1" fill="hold" id="124">
                                          <p:stCondLst>
                                            <p:cond delay="0"/>
                                          </p:stCondLst>
                                        </p:cTn>
                                        <p:tgtEl>
                                          <p:spTgt spid="38951"/>
                                        </p:tgtEl>
                                        <p:attrNameLst>
                                          <p:attrName>style.visibility</p:attrName>
                                        </p:attrNameLst>
                                      </p:cBhvr>
                                      <p:to>
                                        <p:strVal val="visible"/>
                                      </p:to>
                                    </p:set>
                                    <p:anim calcmode="lin" valueType="num">
                                      <p:cBhvr additive="base">
                                        <p:cTn dur="500" fill="hold" id="125"/>
                                        <p:tgtEl>
                                          <p:spTgt spid="38951"/>
                                        </p:tgtEl>
                                        <p:attrNameLst>
                                          <p:attrName>ppt_x</p:attrName>
                                        </p:attrNameLst>
                                      </p:cBhvr>
                                      <p:tavLst>
                                        <p:tav tm="0">
                                          <p:val>
                                            <p:strVal val="#ppt_x"/>
                                          </p:val>
                                        </p:tav>
                                        <p:tav tm="100000">
                                          <p:val>
                                            <p:strVal val="#ppt_x"/>
                                          </p:val>
                                        </p:tav>
                                      </p:tavLst>
                                    </p:anim>
                                    <p:anim calcmode="lin" valueType="num">
                                      <p:cBhvr additive="base">
                                        <p:cTn dur="500" fill="hold" id="126"/>
                                        <p:tgtEl>
                                          <p:spTgt spid="38951"/>
                                        </p:tgtEl>
                                        <p:attrNameLst>
                                          <p:attrName>ppt_y</p:attrName>
                                        </p:attrNameLst>
                                      </p:cBhvr>
                                      <p:tavLst>
                                        <p:tav tm="0">
                                          <p:val>
                                            <p:strVal val="1+#ppt_h/2"/>
                                          </p:val>
                                        </p:tav>
                                        <p:tav tm="100000">
                                          <p:val>
                                            <p:strVal val="#ppt_y"/>
                                          </p:val>
                                        </p:tav>
                                      </p:tavLst>
                                    </p:anim>
                                  </p:childTnLst>
                                </p:cTn>
                              </p:par>
                              <p:par>
                                <p:cTn fill="hold" grpId="0" id="127" nodeType="withEffect" presetClass="entr" presetID="53" presetSubtype="0">
                                  <p:stCondLst>
                                    <p:cond delay="3000"/>
                                  </p:stCondLst>
                                  <p:childTnLst>
                                    <p:set>
                                      <p:cBhvr>
                                        <p:cTn dur="1" fill="hold" id="128">
                                          <p:stCondLst>
                                            <p:cond delay="0"/>
                                          </p:stCondLst>
                                        </p:cTn>
                                        <p:tgtEl>
                                          <p:spTgt spid="38942"/>
                                        </p:tgtEl>
                                        <p:attrNameLst>
                                          <p:attrName>style.visibility</p:attrName>
                                        </p:attrNameLst>
                                      </p:cBhvr>
                                      <p:to>
                                        <p:strVal val="visible"/>
                                      </p:to>
                                    </p:set>
                                    <p:anim calcmode="lin" valueType="num">
                                      <p:cBhvr>
                                        <p:cTn dur="300" fill="hold" id="129"/>
                                        <p:tgtEl>
                                          <p:spTgt spid="38942"/>
                                        </p:tgtEl>
                                        <p:attrNameLst>
                                          <p:attrName>ppt_w</p:attrName>
                                        </p:attrNameLst>
                                      </p:cBhvr>
                                      <p:tavLst>
                                        <p:tav tm="0">
                                          <p:val>
                                            <p:fltVal val="0"/>
                                          </p:val>
                                        </p:tav>
                                        <p:tav tm="100000">
                                          <p:val>
                                            <p:strVal val="#ppt_w"/>
                                          </p:val>
                                        </p:tav>
                                      </p:tavLst>
                                    </p:anim>
                                    <p:anim calcmode="lin" valueType="num">
                                      <p:cBhvr>
                                        <p:cTn dur="300" fill="hold" id="130"/>
                                        <p:tgtEl>
                                          <p:spTgt spid="38942"/>
                                        </p:tgtEl>
                                        <p:attrNameLst>
                                          <p:attrName>ppt_h</p:attrName>
                                        </p:attrNameLst>
                                      </p:cBhvr>
                                      <p:tavLst>
                                        <p:tav tm="0">
                                          <p:val>
                                            <p:fltVal val="0"/>
                                          </p:val>
                                        </p:tav>
                                        <p:tav tm="100000">
                                          <p:val>
                                            <p:strVal val="#ppt_h"/>
                                          </p:val>
                                        </p:tav>
                                      </p:tavLst>
                                    </p:anim>
                                    <p:animEffect filter="fade" transition="in">
                                      <p:cBhvr>
                                        <p:cTn dur="300" id="131"/>
                                        <p:tgtEl>
                                          <p:spTgt spid="38942"/>
                                        </p:tgtEl>
                                      </p:cBhvr>
                                    </p:animEffect>
                                  </p:childTnLst>
                                </p:cTn>
                              </p:par>
                              <p:par>
                                <p:cTn autoRev="1" fill="hold" grpId="1" id="132" nodeType="withEffect" presetClass="emph" presetID="6" presetSubtype="0">
                                  <p:stCondLst>
                                    <p:cond delay="3300"/>
                                  </p:stCondLst>
                                  <p:childTnLst>
                                    <p:animScale>
                                      <p:cBhvr>
                                        <p:cTn dur="150" fill="hold" id="133"/>
                                        <p:tgtEl>
                                          <p:spTgt spid="38942"/>
                                        </p:tgtEl>
                                      </p:cBhvr>
                                      <p:by x="110000" y="110000"/>
                                    </p:animScale>
                                  </p:childTnLst>
                                </p:cTn>
                              </p:par>
                              <p:par>
                                <p:cTn fill="hold" grpId="0" id="134" nodeType="withEffect" presetClass="entr" presetID="53" presetSubtype="0">
                                  <p:stCondLst>
                                    <p:cond delay="3100"/>
                                  </p:stCondLst>
                                  <p:childTnLst>
                                    <p:set>
                                      <p:cBhvr>
                                        <p:cTn dur="1" fill="hold" id="135">
                                          <p:stCondLst>
                                            <p:cond delay="0"/>
                                          </p:stCondLst>
                                        </p:cTn>
                                        <p:tgtEl>
                                          <p:spTgt spid="38946"/>
                                        </p:tgtEl>
                                        <p:attrNameLst>
                                          <p:attrName>style.visibility</p:attrName>
                                        </p:attrNameLst>
                                      </p:cBhvr>
                                      <p:to>
                                        <p:strVal val="visible"/>
                                      </p:to>
                                    </p:set>
                                    <p:anim calcmode="lin" valueType="num">
                                      <p:cBhvr>
                                        <p:cTn dur="300" fill="hold" id="136"/>
                                        <p:tgtEl>
                                          <p:spTgt spid="38946"/>
                                        </p:tgtEl>
                                        <p:attrNameLst>
                                          <p:attrName>ppt_w</p:attrName>
                                        </p:attrNameLst>
                                      </p:cBhvr>
                                      <p:tavLst>
                                        <p:tav tm="0">
                                          <p:val>
                                            <p:fltVal val="0"/>
                                          </p:val>
                                        </p:tav>
                                        <p:tav tm="100000">
                                          <p:val>
                                            <p:strVal val="#ppt_w"/>
                                          </p:val>
                                        </p:tav>
                                      </p:tavLst>
                                    </p:anim>
                                    <p:anim calcmode="lin" valueType="num">
                                      <p:cBhvr>
                                        <p:cTn dur="300" fill="hold" id="137"/>
                                        <p:tgtEl>
                                          <p:spTgt spid="38946"/>
                                        </p:tgtEl>
                                        <p:attrNameLst>
                                          <p:attrName>ppt_h</p:attrName>
                                        </p:attrNameLst>
                                      </p:cBhvr>
                                      <p:tavLst>
                                        <p:tav tm="0">
                                          <p:val>
                                            <p:fltVal val="0"/>
                                          </p:val>
                                        </p:tav>
                                        <p:tav tm="100000">
                                          <p:val>
                                            <p:strVal val="#ppt_h"/>
                                          </p:val>
                                        </p:tav>
                                      </p:tavLst>
                                    </p:anim>
                                    <p:animEffect filter="fade" transition="in">
                                      <p:cBhvr>
                                        <p:cTn dur="300" id="138"/>
                                        <p:tgtEl>
                                          <p:spTgt spid="38946"/>
                                        </p:tgtEl>
                                      </p:cBhvr>
                                    </p:animEffect>
                                  </p:childTnLst>
                                </p:cTn>
                              </p:par>
                              <p:par>
                                <p:cTn autoRev="1" fill="hold" grpId="1" id="139" nodeType="withEffect" presetClass="emph" presetID="6" presetSubtype="0">
                                  <p:stCondLst>
                                    <p:cond delay="3400"/>
                                  </p:stCondLst>
                                  <p:childTnLst>
                                    <p:animScale>
                                      <p:cBhvr>
                                        <p:cTn dur="150" fill="hold" id="140"/>
                                        <p:tgtEl>
                                          <p:spTgt spid="38946"/>
                                        </p:tgtEl>
                                      </p:cBhvr>
                                      <p:by x="110000" y="110000"/>
                                    </p:animScale>
                                  </p:childTnLst>
                                </p:cTn>
                              </p:par>
                              <p:par>
                                <p:cTn fill="hold" grpId="0" id="141" nodeType="withEffect" presetClass="entr" presetID="2" presetSubtype="4">
                                  <p:stCondLst>
                                    <p:cond delay="3400"/>
                                  </p:stCondLst>
                                  <p:childTnLst>
                                    <p:set>
                                      <p:cBhvr>
                                        <p:cTn dur="1" fill="hold" id="142">
                                          <p:stCondLst>
                                            <p:cond delay="0"/>
                                          </p:stCondLst>
                                        </p:cTn>
                                        <p:tgtEl>
                                          <p:spTgt spid="38941"/>
                                        </p:tgtEl>
                                        <p:attrNameLst>
                                          <p:attrName>style.visibility</p:attrName>
                                        </p:attrNameLst>
                                      </p:cBhvr>
                                      <p:to>
                                        <p:strVal val="visible"/>
                                      </p:to>
                                    </p:set>
                                    <p:anim calcmode="lin" valueType="num">
                                      <p:cBhvr additive="base">
                                        <p:cTn dur="500" fill="hold" id="143"/>
                                        <p:tgtEl>
                                          <p:spTgt spid="38941"/>
                                        </p:tgtEl>
                                        <p:attrNameLst>
                                          <p:attrName>ppt_x</p:attrName>
                                        </p:attrNameLst>
                                      </p:cBhvr>
                                      <p:tavLst>
                                        <p:tav tm="0">
                                          <p:val>
                                            <p:strVal val="#ppt_x"/>
                                          </p:val>
                                        </p:tav>
                                        <p:tav tm="100000">
                                          <p:val>
                                            <p:strVal val="#ppt_x"/>
                                          </p:val>
                                        </p:tav>
                                      </p:tavLst>
                                    </p:anim>
                                    <p:anim calcmode="lin" valueType="num">
                                      <p:cBhvr additive="base">
                                        <p:cTn dur="500" fill="hold" id="144"/>
                                        <p:tgtEl>
                                          <p:spTgt spid="38941"/>
                                        </p:tgtEl>
                                        <p:attrNameLst>
                                          <p:attrName>ppt_y</p:attrName>
                                        </p:attrNameLst>
                                      </p:cBhvr>
                                      <p:tavLst>
                                        <p:tav tm="0">
                                          <p:val>
                                            <p:strVal val="1+#ppt_h/2"/>
                                          </p:val>
                                        </p:tav>
                                        <p:tav tm="100000">
                                          <p:val>
                                            <p:strVal val="#ppt_y"/>
                                          </p:val>
                                        </p:tav>
                                      </p:tavLst>
                                    </p:anim>
                                  </p:childTnLst>
                                </p:cTn>
                              </p:par>
                              <p:par>
                                <p:cTn fill="hold" grpId="0" id="145" nodeType="withEffect" presetClass="entr" presetID="2" presetSubtype="4">
                                  <p:stCondLst>
                                    <p:cond delay="3500"/>
                                  </p:stCondLst>
                                  <p:childTnLst>
                                    <p:set>
                                      <p:cBhvr>
                                        <p:cTn dur="1" fill="hold" id="146">
                                          <p:stCondLst>
                                            <p:cond delay="0"/>
                                          </p:stCondLst>
                                        </p:cTn>
                                        <p:tgtEl>
                                          <p:spTgt spid="38950"/>
                                        </p:tgtEl>
                                        <p:attrNameLst>
                                          <p:attrName>style.visibility</p:attrName>
                                        </p:attrNameLst>
                                      </p:cBhvr>
                                      <p:to>
                                        <p:strVal val="visible"/>
                                      </p:to>
                                    </p:set>
                                    <p:anim calcmode="lin" valueType="num">
                                      <p:cBhvr additive="base">
                                        <p:cTn dur="500" fill="hold" id="147"/>
                                        <p:tgtEl>
                                          <p:spTgt spid="38950"/>
                                        </p:tgtEl>
                                        <p:attrNameLst>
                                          <p:attrName>ppt_x</p:attrName>
                                        </p:attrNameLst>
                                      </p:cBhvr>
                                      <p:tavLst>
                                        <p:tav tm="0">
                                          <p:val>
                                            <p:strVal val="#ppt_x"/>
                                          </p:val>
                                        </p:tav>
                                        <p:tav tm="100000">
                                          <p:val>
                                            <p:strVal val="#ppt_x"/>
                                          </p:val>
                                        </p:tav>
                                      </p:tavLst>
                                    </p:anim>
                                    <p:anim calcmode="lin" valueType="num">
                                      <p:cBhvr additive="base">
                                        <p:cTn dur="500" fill="hold" id="148"/>
                                        <p:tgtEl>
                                          <p:spTgt spid="38950"/>
                                        </p:tgtEl>
                                        <p:attrNameLst>
                                          <p:attrName>ppt_y</p:attrName>
                                        </p:attrNameLst>
                                      </p:cBhvr>
                                      <p:tavLst>
                                        <p:tav tm="0">
                                          <p:val>
                                            <p:strVal val="1+#ppt_h/2"/>
                                          </p:val>
                                        </p:tav>
                                        <p:tav tm="100000">
                                          <p:val>
                                            <p:strVal val="#ppt_y"/>
                                          </p:val>
                                        </p:tav>
                                      </p:tavLst>
                                    </p:anim>
                                  </p:childTnLst>
                                </p:cTn>
                              </p:par>
                              <p:par>
                                <p:cTn fill="hold" grpId="0" id="149" nodeType="withEffect" presetClass="entr" presetID="2" presetSubtype="4">
                                  <p:stCondLst>
                                    <p:cond delay="3600"/>
                                  </p:stCondLst>
                                  <p:childTnLst>
                                    <p:set>
                                      <p:cBhvr>
                                        <p:cTn dur="1" fill="hold" id="150">
                                          <p:stCondLst>
                                            <p:cond delay="0"/>
                                          </p:stCondLst>
                                        </p:cTn>
                                        <p:tgtEl>
                                          <p:spTgt spid="38954"/>
                                        </p:tgtEl>
                                        <p:attrNameLst>
                                          <p:attrName>style.visibility</p:attrName>
                                        </p:attrNameLst>
                                      </p:cBhvr>
                                      <p:to>
                                        <p:strVal val="visible"/>
                                      </p:to>
                                    </p:set>
                                    <p:anim calcmode="lin" valueType="num">
                                      <p:cBhvr additive="base">
                                        <p:cTn dur="500" fill="hold" id="151"/>
                                        <p:tgtEl>
                                          <p:spTgt spid="38954"/>
                                        </p:tgtEl>
                                        <p:attrNameLst>
                                          <p:attrName>ppt_x</p:attrName>
                                        </p:attrNameLst>
                                      </p:cBhvr>
                                      <p:tavLst>
                                        <p:tav tm="0">
                                          <p:val>
                                            <p:strVal val="#ppt_x"/>
                                          </p:val>
                                        </p:tav>
                                        <p:tav tm="100000">
                                          <p:val>
                                            <p:strVal val="#ppt_x"/>
                                          </p:val>
                                        </p:tav>
                                      </p:tavLst>
                                    </p:anim>
                                    <p:anim calcmode="lin" valueType="num">
                                      <p:cBhvr additive="base">
                                        <p:cTn dur="500" fill="hold" id="152"/>
                                        <p:tgtEl>
                                          <p:spTgt spid="389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915"/>
      <p:bldP grpId="0" spid="38935"/>
      <p:bldP grpId="0" spid="38936"/>
      <p:bldP grpId="1" spid="38936"/>
      <p:bldP grpId="0" spid="38937"/>
      <p:bldP grpId="0" spid="38938"/>
      <p:bldP grpId="1" spid="38938"/>
      <p:bldP grpId="0" spid="38939"/>
      <p:bldP grpId="0" spid="38940"/>
      <p:bldP grpId="1" spid="38940"/>
      <p:bldP grpId="0" spid="38941"/>
      <p:bldP grpId="0" spid="38942"/>
      <p:bldP grpId="1" spid="38942"/>
      <p:bldP grpId="0" spid="38943"/>
      <p:bldP grpId="1" spid="38943"/>
      <p:bldP grpId="0" spid="38944"/>
      <p:bldP grpId="1" spid="38944"/>
      <p:bldP grpId="0" spid="38945"/>
      <p:bldP grpId="1" spid="38945"/>
      <p:bldP grpId="0" spid="38946"/>
      <p:bldP grpId="1" spid="38946"/>
      <p:bldP grpId="0" spid="38947"/>
      <p:bldP grpId="0" spid="38948"/>
      <p:bldP grpId="0" spid="38949"/>
      <p:bldP grpId="0" spid="38950"/>
      <p:bldP grpId="0" spid="38951"/>
      <p:bldP grpId="0" spid="38952"/>
      <p:bldP grpId="0" spid="38953"/>
      <p:bldP grpId="0" spid="38954"/>
      <p:bldP grpId="0" spid="43"/>
      <p:bldP grpId="1" spid="43"/>
      <p:bldP grpId="0" spid="44"/>
      <p:bldP grpId="1" spid="44"/>
      <p:bldP grpId="0" spid="45"/>
      <p:bldP grpId="1" spid="45"/>
      <p:bldP grpId="0" spid="46"/>
      <p:bldP grpId="1" spid="46"/>
      <p:bldP grpId="0" spid="47"/>
      <p:bldP grpId="1" spid="47"/>
      <p:bldP grpId="0" spid="4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57" name="Freeform 21"/>
          <p:cNvSpPr/>
          <p:nvPr/>
        </p:nvSpPr>
        <p:spPr bwMode="auto">
          <a:xfrm>
            <a:off x="5154613" y="3230563"/>
            <a:ext cx="914400" cy="539750"/>
          </a:xfrm>
          <a:custGeom>
            <a:gdLst>
              <a:gd fmla="*/ 0 w 576" name="T0"/>
              <a:gd fmla="*/ 539750 h 340" name="T1"/>
              <a:gd fmla="*/ 914400 w 576" name="T2"/>
              <a:gd fmla="*/ 539750 h 340" name="T3"/>
              <a:gd fmla="*/ 914400 w 576" name="T4"/>
              <a:gd fmla="*/ 0 h 340" name="T5"/>
              <a:gd fmla="*/ 0 60000 65536" name="T6"/>
              <a:gd fmla="*/ 0 60000 65536" name="T7"/>
              <a:gd fmla="*/ 0 60000 65536" name="T8"/>
            </a:gdLst>
            <a:cxnLst>
              <a:cxn ang="T6">
                <a:pos x="T0" y="T1"/>
              </a:cxn>
              <a:cxn ang="T7">
                <a:pos x="T2" y="T3"/>
              </a:cxn>
              <a:cxn ang="T8">
                <a:pos x="T4" y="T5"/>
              </a:cxn>
            </a:cxnLst>
            <a:rect b="b" l="0" r="r" t="0"/>
            <a:pathLst>
              <a:path h="340" w="576">
                <a:moveTo>
                  <a:pt x="0" y="340"/>
                </a:moveTo>
                <a:lnTo>
                  <a:pt x="576" y="340"/>
                </a:lnTo>
                <a:lnTo>
                  <a:pt x="576" y="0"/>
                </a:lnTo>
              </a:path>
            </a:pathLst>
          </a:custGeom>
          <a:noFill/>
          <a:ln cap="flat" cmpd="sng" w="6350">
            <a:solidFill>
              <a:srgbClr val="595757"/>
            </a:solidFill>
            <a:prstDash val="dash"/>
            <a:round/>
            <a:tailEnd len="sm" type="oval" w="sm"/>
          </a:ln>
          <a:extLst>
            <a:ext uri="{909E8E84-426E-40DD-AFC4-6F175D3DCCD1}">
              <a14:hiddenFill>
                <a:solidFill>
                  <a:srgbClr val="FFFFFF"/>
                </a:solidFill>
              </a14:hiddenFill>
            </a:ext>
          </a:extLst>
        </p:spPr>
        <p:txBody>
          <a:bodyPr/>
          <a:lstStyle/>
          <a:p>
            <a:endParaRPr altLang="en-US" lang="zh-CN"/>
          </a:p>
        </p:txBody>
      </p:sp>
      <p:sp>
        <p:nvSpPr>
          <p:cNvPr id="39958" name="Line 22"/>
          <p:cNvSpPr>
            <a:spLocks noChangeShapeType="1"/>
          </p:cNvSpPr>
          <p:nvPr/>
        </p:nvSpPr>
        <p:spPr bwMode="auto">
          <a:xfrm>
            <a:off x="5154613" y="1603375"/>
            <a:ext cx="914400" cy="0"/>
          </a:xfrm>
          <a:prstGeom prst="line">
            <a:avLst/>
          </a:prstGeom>
          <a:noFill/>
          <a:ln w="6350">
            <a:solidFill>
              <a:srgbClr val="595757"/>
            </a:solidFill>
            <a:prstDash val="dash"/>
            <a:round/>
            <a:tailEnd len="sm" type="oval" w="sm"/>
          </a:ln>
          <a:extLst>
            <a:ext uri="{909E8E84-426E-40DD-AFC4-6F175D3DCCD1}">
              <a14:hiddenFill>
                <a:noFill/>
              </a14:hiddenFill>
            </a:ext>
          </a:extLst>
        </p:spPr>
        <p:txBody>
          <a:bodyPr/>
          <a:lstStyle/>
          <a:p>
            <a:endParaRPr altLang="en-US" lang="zh-CN"/>
          </a:p>
        </p:txBody>
      </p:sp>
      <p:sp>
        <p:nvSpPr>
          <p:cNvPr id="39959" name="Freeform 23"/>
          <p:cNvSpPr/>
          <p:nvPr/>
        </p:nvSpPr>
        <p:spPr bwMode="auto">
          <a:xfrm>
            <a:off x="5154613" y="2070100"/>
            <a:ext cx="914400" cy="346075"/>
          </a:xfrm>
          <a:custGeom>
            <a:gdLst>
              <a:gd fmla="*/ 0 w 576" name="T0"/>
              <a:gd fmla="*/ 0 h 218" name="T1"/>
              <a:gd fmla="*/ 914400 w 576" name="T2"/>
              <a:gd fmla="*/ 0 h 218" name="T3"/>
              <a:gd fmla="*/ 914400 w 576" name="T4"/>
              <a:gd fmla="*/ 346075 h 218" name="T5"/>
              <a:gd fmla="*/ 0 60000 65536" name="T6"/>
              <a:gd fmla="*/ 0 60000 65536" name="T7"/>
              <a:gd fmla="*/ 0 60000 65536" name="T8"/>
            </a:gdLst>
            <a:cxnLst>
              <a:cxn ang="T6">
                <a:pos x="T0" y="T1"/>
              </a:cxn>
              <a:cxn ang="T7">
                <a:pos x="T2" y="T3"/>
              </a:cxn>
              <a:cxn ang="T8">
                <a:pos x="T4" y="T5"/>
              </a:cxn>
            </a:cxnLst>
            <a:rect b="b" l="0" r="r" t="0"/>
            <a:pathLst>
              <a:path h="218" w="576">
                <a:moveTo>
                  <a:pt x="0" y="0"/>
                </a:moveTo>
                <a:lnTo>
                  <a:pt x="576" y="0"/>
                </a:lnTo>
                <a:lnTo>
                  <a:pt x="576" y="218"/>
                </a:lnTo>
              </a:path>
            </a:pathLst>
          </a:custGeom>
          <a:noFill/>
          <a:ln cap="flat" cmpd="sng" w="6350">
            <a:solidFill>
              <a:srgbClr val="595757"/>
            </a:solidFill>
            <a:prstDash val="dash"/>
            <a:round/>
            <a:tailEnd len="sm" type="oval" w="sm"/>
          </a:ln>
          <a:extLst>
            <a:ext uri="{909E8E84-426E-40DD-AFC4-6F175D3DCCD1}">
              <a14:hiddenFill>
                <a:solidFill>
                  <a:srgbClr val="FFFFFF"/>
                </a:solidFill>
              </a14:hiddenFill>
            </a:ext>
          </a:extLst>
        </p:spPr>
        <p:txBody>
          <a:bodyPr/>
          <a:lstStyle/>
          <a:p>
            <a:endParaRPr altLang="en-US" lang="zh-CN"/>
          </a:p>
        </p:txBody>
      </p:sp>
      <p:grpSp>
        <p:nvGrpSpPr>
          <p:cNvPr id="39960" name="Group 24"/>
          <p:cNvGrpSpPr/>
          <p:nvPr/>
        </p:nvGrpSpPr>
        <p:grpSpPr>
          <a:xfrm>
            <a:off x="4572000" y="1239838"/>
            <a:ext cx="676275" cy="3394075"/>
            <a:chExt cx="426" cy="2138"/>
          </a:xfrm>
        </p:grpSpPr>
        <p:grpSp>
          <p:nvGrpSpPr>
            <p:cNvPr id="26654" name="Group 25"/>
            <p:cNvGrpSpPr/>
            <p:nvPr/>
          </p:nvGrpSpPr>
          <p:grpSpPr>
            <a:xfrm>
              <a:off x="0" y="0"/>
              <a:ext cx="426" cy="1653"/>
              <a:chExt cx="426" cy="1653"/>
            </a:xfrm>
          </p:grpSpPr>
          <p:sp>
            <p:nvSpPr>
              <p:cNvPr id="26658" name="Rectangle 26"/>
              <p:cNvSpPr>
                <a:spLocks noChangeArrowheads="1"/>
              </p:cNvSpPr>
              <p:nvPr/>
            </p:nvSpPr>
            <p:spPr bwMode="auto">
              <a:xfrm>
                <a:off x="60" y="59"/>
                <a:ext cx="307" cy="1535"/>
              </a:xfrm>
              <a:prstGeom prst="rect">
                <a:avLst/>
              </a:prstGeom>
              <a:noFill/>
              <a:ln w="6350">
                <a:solidFill>
                  <a:srgbClr val="0DAF8D"/>
                </a:solidFill>
                <a:prstDash val="dash"/>
                <a:miter lim="800000"/>
              </a:ln>
              <a:extLst>
                <a:ext uri="{909E8E84-426E-40DD-AFC4-6F175D3DCCD1}">
                  <a14:hiddenFill>
                    <a:solidFill>
                      <a:srgbClr val="FFFFFF"/>
                    </a:solidFill>
                  </a14:hiddenFill>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59" name="Freeform 27"/>
              <p:cNvSpPr/>
              <p:nvPr/>
            </p:nvSpPr>
            <p:spPr bwMode="auto">
              <a:xfrm>
                <a:off x="60" y="59"/>
                <a:ext cx="307" cy="1535"/>
              </a:xfrm>
              <a:custGeom>
                <a:gdLst>
                  <a:gd fmla="*/ 307 w 307" name="T0"/>
                  <a:gd fmla="*/ 0 h 1535" name="T1"/>
                  <a:gd fmla="*/ 0 w 307" name="T2"/>
                  <a:gd fmla="*/ 217 h 1535" name="T3"/>
                  <a:gd fmla="*/ 143 w 307" name="T4"/>
                  <a:gd fmla="*/ 321 h 1535" name="T5"/>
                  <a:gd fmla="*/ 307 w 307" name="T6"/>
                  <a:gd fmla="*/ 464 h 1535" name="T7"/>
                  <a:gd fmla="*/ 143 w 307" name="T8"/>
                  <a:gd fmla="*/ 631 h 1535" name="T9"/>
                  <a:gd fmla="*/ 0 w 307" name="T10"/>
                  <a:gd fmla="*/ 853 h 1535" name="T11"/>
                  <a:gd fmla="*/ 111 w 307" name="T12"/>
                  <a:gd fmla="*/ 1058 h 1535" name="T13"/>
                  <a:gd fmla="*/ 307 w 307" name="T14"/>
                  <a:gd fmla="*/ 957 h 1535" name="T15"/>
                  <a:gd fmla="*/ 126 w 307" name="T16"/>
                  <a:gd fmla="*/ 1269 h 1535" name="T17"/>
                  <a:gd fmla="*/ 307 w 307" name="T18"/>
                  <a:gd fmla="*/ 1535 h 153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35" w="307">
                    <a:moveTo>
                      <a:pt x="307" y="0"/>
                    </a:moveTo>
                    <a:lnTo>
                      <a:pt x="0" y="217"/>
                    </a:lnTo>
                    <a:lnTo>
                      <a:pt x="143" y="321"/>
                    </a:lnTo>
                    <a:lnTo>
                      <a:pt x="307" y="464"/>
                    </a:lnTo>
                    <a:lnTo>
                      <a:pt x="143" y="631"/>
                    </a:lnTo>
                    <a:lnTo>
                      <a:pt x="0" y="853"/>
                    </a:lnTo>
                    <a:lnTo>
                      <a:pt x="111" y="1058"/>
                    </a:lnTo>
                    <a:lnTo>
                      <a:pt x="307" y="957"/>
                    </a:lnTo>
                    <a:lnTo>
                      <a:pt x="126" y="1269"/>
                    </a:lnTo>
                    <a:lnTo>
                      <a:pt x="307" y="1535"/>
                    </a:lnTo>
                  </a:path>
                </a:pathLst>
              </a:custGeom>
              <a:noFill/>
              <a:ln cap="flat" cmpd="sng" w="6350">
                <a:solidFill>
                  <a:srgbClr val="595757"/>
                </a:solidFill>
                <a:prstDash val="dash"/>
                <a:round/>
              </a:ln>
              <a:extLst>
                <a:ext uri="{909E8E84-426E-40DD-AFC4-6F175D3DCCD1}">
                  <a14:hiddenFill>
                    <a:solidFill>
                      <a:srgbClr val="FFFFFF"/>
                    </a:solidFill>
                  </a14:hiddenFill>
                </a:ext>
              </a:extLst>
            </p:spPr>
            <p:txBody>
              <a:bodyPr/>
              <a:lstStyle/>
              <a:p>
                <a:endParaRPr altLang="en-US" lang="zh-CN"/>
              </a:p>
            </p:txBody>
          </p:sp>
          <p:sp>
            <p:nvSpPr>
              <p:cNvPr id="26660" name="Freeform 28"/>
              <p:cNvSpPr/>
              <p:nvPr/>
            </p:nvSpPr>
            <p:spPr bwMode="auto">
              <a:xfrm>
                <a:off x="60" y="1328"/>
                <a:ext cx="307" cy="266"/>
              </a:xfrm>
              <a:custGeom>
                <a:gdLst>
                  <a:gd fmla="*/ 0 w 307" name="T0"/>
                  <a:gd fmla="*/ 266 h 266" name="T1"/>
                  <a:gd fmla="*/ 126 w 307" name="T2"/>
                  <a:gd fmla="*/ 0 h 266" name="T3"/>
                  <a:gd fmla="*/ 307 w 307" name="T4"/>
                  <a:gd fmla="*/ 64 h 266" name="T5"/>
                  <a:gd fmla="*/ 0 60000 65536" name="T6"/>
                  <a:gd fmla="*/ 0 60000 65536" name="T7"/>
                  <a:gd fmla="*/ 0 60000 65536" name="T8"/>
                </a:gdLst>
                <a:cxnLst>
                  <a:cxn ang="T6">
                    <a:pos x="T0" y="T1"/>
                  </a:cxn>
                  <a:cxn ang="T7">
                    <a:pos x="T2" y="T3"/>
                  </a:cxn>
                  <a:cxn ang="T8">
                    <a:pos x="T4" y="T5"/>
                  </a:cxn>
                </a:cxnLst>
                <a:rect b="b" l="0" r="r" t="0"/>
                <a:pathLst>
                  <a:path h="266" w="307">
                    <a:moveTo>
                      <a:pt x="0" y="266"/>
                    </a:moveTo>
                    <a:lnTo>
                      <a:pt x="126" y="0"/>
                    </a:lnTo>
                    <a:lnTo>
                      <a:pt x="307" y="64"/>
                    </a:lnTo>
                  </a:path>
                </a:pathLst>
              </a:custGeom>
              <a:noFill/>
              <a:ln cap="flat" cmpd="sng" w="6350">
                <a:solidFill>
                  <a:srgbClr val="595757"/>
                </a:solidFill>
                <a:prstDash val="dash"/>
                <a:round/>
              </a:ln>
              <a:extLst>
                <a:ext uri="{909E8E84-426E-40DD-AFC4-6F175D3DCCD1}">
                  <a14:hiddenFill>
                    <a:solidFill>
                      <a:srgbClr val="FFFFFF"/>
                    </a:solidFill>
                  </a14:hiddenFill>
                </a:ext>
              </a:extLst>
            </p:spPr>
            <p:txBody>
              <a:bodyPr/>
              <a:lstStyle/>
              <a:p>
                <a:endParaRPr altLang="en-US" lang="zh-CN"/>
              </a:p>
            </p:txBody>
          </p:sp>
          <p:sp>
            <p:nvSpPr>
              <p:cNvPr id="26661" name="Freeform 29"/>
              <p:cNvSpPr/>
              <p:nvPr/>
            </p:nvSpPr>
            <p:spPr bwMode="auto">
              <a:xfrm>
                <a:off x="60" y="229"/>
                <a:ext cx="307" cy="683"/>
              </a:xfrm>
              <a:custGeom>
                <a:gdLst>
                  <a:gd fmla="*/ 0 w 307" name="T0"/>
                  <a:gd fmla="*/ 683 h 683" name="T1"/>
                  <a:gd fmla="*/ 307 w 307" name="T2"/>
                  <a:gd fmla="*/ 553 h 683" name="T3"/>
                  <a:gd fmla="*/ 143 w 307" name="T4"/>
                  <a:gd fmla="*/ 461 h 683" name="T5"/>
                  <a:gd fmla="*/ 0 w 307" name="T6"/>
                  <a:gd fmla="*/ 345 h 683" name="T7"/>
                  <a:gd fmla="*/ 143 w 307" name="T8"/>
                  <a:gd fmla="*/ 151 h 683" name="T9"/>
                  <a:gd fmla="*/ 307 w 307" name="T10"/>
                  <a:gd fmla="*/ 0 h 68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83" w="307">
                    <a:moveTo>
                      <a:pt x="0" y="683"/>
                    </a:moveTo>
                    <a:lnTo>
                      <a:pt x="307" y="553"/>
                    </a:lnTo>
                    <a:lnTo>
                      <a:pt x="143" y="461"/>
                    </a:lnTo>
                    <a:lnTo>
                      <a:pt x="0" y="345"/>
                    </a:lnTo>
                    <a:lnTo>
                      <a:pt x="143" y="151"/>
                    </a:lnTo>
                    <a:lnTo>
                      <a:pt x="307" y="0"/>
                    </a:lnTo>
                  </a:path>
                </a:pathLst>
              </a:custGeom>
              <a:noFill/>
              <a:ln cap="flat" cmpd="sng" w="6350">
                <a:solidFill>
                  <a:srgbClr val="595757"/>
                </a:solidFill>
                <a:prstDash val="dash"/>
                <a:round/>
              </a:ln>
              <a:extLst>
                <a:ext uri="{909E8E84-426E-40DD-AFC4-6F175D3DCCD1}">
                  <a14:hiddenFill>
                    <a:solidFill>
                      <a:srgbClr val="FFFFFF"/>
                    </a:solidFill>
                  </a14:hiddenFill>
                </a:ext>
              </a:extLst>
            </p:spPr>
            <p:txBody>
              <a:bodyPr/>
              <a:lstStyle/>
              <a:p>
                <a:endParaRPr altLang="en-US" lang="zh-CN"/>
              </a:p>
            </p:txBody>
          </p:sp>
          <p:sp>
            <p:nvSpPr>
              <p:cNvPr id="26662" name="Oval 30"/>
              <p:cNvSpPr>
                <a:spLocks noChangeArrowheads="1"/>
              </p:cNvSpPr>
              <p:nvPr/>
            </p:nvSpPr>
            <p:spPr bwMode="auto">
              <a:xfrm>
                <a:off x="0" y="0"/>
                <a:ext cx="119" cy="119"/>
              </a:xfrm>
              <a:prstGeom prst="ellipse">
                <a:avLst/>
              </a:prstGeom>
              <a:solidFill>
                <a:srgbClr val="7BBFA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63" name="Oval 31"/>
              <p:cNvSpPr>
                <a:spLocks noChangeArrowheads="1"/>
              </p:cNvSpPr>
              <p:nvPr/>
            </p:nvSpPr>
            <p:spPr bwMode="auto">
              <a:xfrm>
                <a:off x="143" y="322"/>
                <a:ext cx="119" cy="117"/>
              </a:xfrm>
              <a:prstGeom prst="ellipse">
                <a:avLst/>
              </a:prstGeom>
              <a:solidFill>
                <a:srgbClr val="FFC000"/>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64" name="Oval 32"/>
              <p:cNvSpPr>
                <a:spLocks noChangeArrowheads="1"/>
              </p:cNvSpPr>
              <p:nvPr/>
            </p:nvSpPr>
            <p:spPr bwMode="auto">
              <a:xfrm>
                <a:off x="143" y="631"/>
                <a:ext cx="119" cy="118"/>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65" name="Oval 33"/>
              <p:cNvSpPr>
                <a:spLocks noChangeArrowheads="1"/>
              </p:cNvSpPr>
              <p:nvPr/>
            </p:nvSpPr>
            <p:spPr bwMode="auto">
              <a:xfrm>
                <a:off x="0" y="853"/>
                <a:ext cx="119" cy="118"/>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66" name="Oval 34"/>
              <p:cNvSpPr>
                <a:spLocks noChangeArrowheads="1"/>
              </p:cNvSpPr>
              <p:nvPr/>
            </p:nvSpPr>
            <p:spPr bwMode="auto">
              <a:xfrm>
                <a:off x="112" y="1060"/>
                <a:ext cx="117" cy="117"/>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67" name="Oval 35"/>
              <p:cNvSpPr>
                <a:spLocks noChangeArrowheads="1"/>
              </p:cNvSpPr>
              <p:nvPr/>
            </p:nvSpPr>
            <p:spPr bwMode="auto">
              <a:xfrm>
                <a:off x="310" y="464"/>
                <a:ext cx="116" cy="118"/>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68" name="Oval 36"/>
              <p:cNvSpPr>
                <a:spLocks noChangeArrowheads="1"/>
              </p:cNvSpPr>
              <p:nvPr/>
            </p:nvSpPr>
            <p:spPr bwMode="auto">
              <a:xfrm>
                <a:off x="310" y="958"/>
                <a:ext cx="116" cy="117"/>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69" name="Oval 37"/>
              <p:cNvSpPr>
                <a:spLocks noChangeArrowheads="1"/>
              </p:cNvSpPr>
              <p:nvPr/>
            </p:nvSpPr>
            <p:spPr bwMode="auto">
              <a:xfrm>
                <a:off x="129" y="1269"/>
                <a:ext cx="116" cy="118"/>
              </a:xfrm>
              <a:prstGeom prst="ellipse">
                <a:avLst/>
              </a:prstGeom>
              <a:solidFill>
                <a:srgbClr val="7BBFA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0" name="Oval 38"/>
              <p:cNvSpPr>
                <a:spLocks noChangeArrowheads="1"/>
              </p:cNvSpPr>
              <p:nvPr/>
            </p:nvSpPr>
            <p:spPr bwMode="auto">
              <a:xfrm>
                <a:off x="310" y="0"/>
                <a:ext cx="116" cy="119"/>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1" name="Oval 39"/>
              <p:cNvSpPr>
                <a:spLocks noChangeArrowheads="1"/>
              </p:cNvSpPr>
              <p:nvPr/>
            </p:nvSpPr>
            <p:spPr bwMode="auto">
              <a:xfrm>
                <a:off x="173" y="18"/>
                <a:ext cx="82" cy="83"/>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2" name="Oval 40"/>
              <p:cNvSpPr>
                <a:spLocks noChangeArrowheads="1"/>
              </p:cNvSpPr>
              <p:nvPr/>
            </p:nvSpPr>
            <p:spPr bwMode="auto">
              <a:xfrm>
                <a:off x="0" y="1535"/>
                <a:ext cx="119" cy="118"/>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3" name="Oval 41"/>
              <p:cNvSpPr>
                <a:spLocks noChangeArrowheads="1"/>
              </p:cNvSpPr>
              <p:nvPr/>
            </p:nvSpPr>
            <p:spPr bwMode="auto">
              <a:xfrm>
                <a:off x="310" y="1535"/>
                <a:ext cx="116" cy="118"/>
              </a:xfrm>
              <a:prstGeom prst="ellipse">
                <a:avLst/>
              </a:prstGeom>
              <a:solidFill>
                <a:srgbClr val="FBE22D"/>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4" name="Oval 42"/>
              <p:cNvSpPr>
                <a:spLocks noChangeArrowheads="1"/>
              </p:cNvSpPr>
              <p:nvPr/>
            </p:nvSpPr>
            <p:spPr bwMode="auto">
              <a:xfrm>
                <a:off x="173" y="1553"/>
                <a:ext cx="82" cy="82"/>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5" name="Oval 43"/>
              <p:cNvSpPr>
                <a:spLocks noChangeArrowheads="1"/>
              </p:cNvSpPr>
              <p:nvPr/>
            </p:nvSpPr>
            <p:spPr bwMode="auto">
              <a:xfrm>
                <a:off x="18" y="235"/>
                <a:ext cx="83" cy="82"/>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6" name="Oval 44"/>
              <p:cNvSpPr>
                <a:spLocks noChangeArrowheads="1"/>
              </p:cNvSpPr>
              <p:nvPr/>
            </p:nvSpPr>
            <p:spPr bwMode="auto">
              <a:xfrm>
                <a:off x="18" y="533"/>
                <a:ext cx="83" cy="82"/>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7" name="Oval 45"/>
              <p:cNvSpPr>
                <a:spLocks noChangeArrowheads="1"/>
              </p:cNvSpPr>
              <p:nvPr/>
            </p:nvSpPr>
            <p:spPr bwMode="auto">
              <a:xfrm>
                <a:off x="18" y="1181"/>
                <a:ext cx="83" cy="83"/>
              </a:xfrm>
              <a:prstGeom prst="ellipse">
                <a:avLst/>
              </a:prstGeom>
              <a:solidFill>
                <a:srgbClr val="FBE22D"/>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8" name="Oval 46"/>
              <p:cNvSpPr>
                <a:spLocks noChangeArrowheads="1"/>
              </p:cNvSpPr>
              <p:nvPr/>
            </p:nvSpPr>
            <p:spPr bwMode="auto">
              <a:xfrm>
                <a:off x="328" y="188"/>
                <a:ext cx="80" cy="82"/>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79" name="Oval 47"/>
              <p:cNvSpPr>
                <a:spLocks noChangeArrowheads="1"/>
              </p:cNvSpPr>
              <p:nvPr/>
            </p:nvSpPr>
            <p:spPr bwMode="auto">
              <a:xfrm>
                <a:off x="328" y="741"/>
                <a:ext cx="80" cy="82"/>
              </a:xfrm>
              <a:prstGeom prst="ellipse">
                <a:avLst/>
              </a:prstGeom>
              <a:solidFill>
                <a:srgbClr val="7BBFA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680" name="Oval 48"/>
              <p:cNvSpPr>
                <a:spLocks noChangeArrowheads="1"/>
              </p:cNvSpPr>
              <p:nvPr/>
            </p:nvSpPr>
            <p:spPr bwMode="auto">
              <a:xfrm>
                <a:off x="328" y="1351"/>
                <a:ext cx="80" cy="82"/>
              </a:xfrm>
              <a:prstGeom prst="ellipse">
                <a:avLst/>
              </a:prstGeom>
              <a:solidFill>
                <a:srgbClr val="7BBFA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grpSp>
        <p:grpSp>
          <p:nvGrpSpPr>
            <p:cNvPr id="26655" name="Group 49"/>
            <p:cNvGrpSpPr/>
            <p:nvPr/>
          </p:nvGrpSpPr>
          <p:grpSpPr>
            <a:xfrm>
              <a:off x="60" y="1719"/>
              <a:ext cx="307" cy="419"/>
              <a:chExt cx="307" cy="419"/>
            </a:xfrm>
          </p:grpSpPr>
          <p:sp>
            <p:nvSpPr>
              <p:cNvPr id="26656" name="Freeform 50"/>
              <p:cNvSpPr/>
              <p:nvPr/>
            </p:nvSpPr>
            <p:spPr bwMode="auto">
              <a:xfrm>
                <a:off x="105" y="284"/>
                <a:ext cx="99" cy="135"/>
              </a:xfrm>
              <a:custGeom>
                <a:gdLst>
                  <a:gd fmla="*/ 0 w 60" name="T0"/>
                  <a:gd fmla="*/ 0 h 82" name="T1"/>
                  <a:gd fmla="*/ 50 w 60" name="T2"/>
                  <a:gd fmla="*/ 135 h 82" name="T3"/>
                  <a:gd fmla="*/ 99 w 60" name="T4"/>
                  <a:gd fmla="*/ 0 h 82" name="T5"/>
                  <a:gd fmla="*/ 50 w 60" name="T6"/>
                  <a:gd fmla="*/ 5 h 82" name="T7"/>
                  <a:gd fmla="*/ 0 w 60" name="T8"/>
                  <a:gd fmla="*/ 0 h 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2" w="60">
                    <a:moveTo>
                      <a:pt x="0" y="0"/>
                    </a:moveTo>
                    <a:cubicBezTo>
                      <a:pt x="30" y="82"/>
                      <a:pt x="30" y="82"/>
                      <a:pt x="30" y="82"/>
                    </a:cubicBezTo>
                    <a:cubicBezTo>
                      <a:pt x="60" y="0"/>
                      <a:pt x="60" y="0"/>
                      <a:pt x="60" y="0"/>
                    </a:cubicBezTo>
                    <a:cubicBezTo>
                      <a:pt x="50" y="2"/>
                      <a:pt x="40" y="3"/>
                      <a:pt x="30" y="3"/>
                    </a:cubicBezTo>
                    <a:cubicBezTo>
                      <a:pt x="20" y="3"/>
                      <a:pt x="10" y="2"/>
                      <a:pt x="0" y="0"/>
                    </a:cubicBezTo>
                    <a:close/>
                  </a:path>
                </a:pathLst>
              </a:custGeom>
              <a:solidFill>
                <a:srgbClr val="DDDDD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7" name="Freeform 51"/>
              <p:cNvSpPr/>
              <p:nvPr/>
            </p:nvSpPr>
            <p:spPr bwMode="auto">
              <a:xfrm>
                <a:off x="0" y="0"/>
                <a:ext cx="307" cy="289"/>
              </a:xfrm>
              <a:custGeom>
                <a:gdLst>
                  <a:gd fmla="*/ 0 w 187" name="T0"/>
                  <a:gd fmla="*/ 0 h 176" name="T1"/>
                  <a:gd fmla="*/ 105 w 187" name="T2"/>
                  <a:gd fmla="*/ 284 h 176" name="T3"/>
                  <a:gd fmla="*/ 154 w 187" name="T4"/>
                  <a:gd fmla="*/ 289 h 176" name="T5"/>
                  <a:gd fmla="*/ 204 w 187" name="T6"/>
                  <a:gd fmla="*/ 284 h 176" name="T7"/>
                  <a:gd fmla="*/ 307 w 187" name="T8"/>
                  <a:gd fmla="*/ 0 h 176" name="T9"/>
                  <a:gd fmla="*/ 0 w 187" name="T10"/>
                  <a:gd fmla="*/ 0 h 17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76" w="187">
                    <a:moveTo>
                      <a:pt x="0" y="0"/>
                    </a:moveTo>
                    <a:cubicBezTo>
                      <a:pt x="64" y="173"/>
                      <a:pt x="64" y="173"/>
                      <a:pt x="64" y="173"/>
                    </a:cubicBezTo>
                    <a:cubicBezTo>
                      <a:pt x="74" y="175"/>
                      <a:pt x="84" y="176"/>
                      <a:pt x="94" y="176"/>
                    </a:cubicBezTo>
                    <a:cubicBezTo>
                      <a:pt x="104" y="176"/>
                      <a:pt x="114" y="175"/>
                      <a:pt x="124" y="173"/>
                    </a:cubicBezTo>
                    <a:cubicBezTo>
                      <a:pt x="187" y="0"/>
                      <a:pt x="187" y="0"/>
                      <a:pt x="187" y="0"/>
                    </a:cubicBezTo>
                    <a:lnTo>
                      <a:pt x="0" y="0"/>
                    </a:lnTo>
                    <a:close/>
                  </a:path>
                </a:pathLst>
              </a:custGeom>
              <a:solidFill>
                <a:srgbClr val="EA5514"/>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39988" name="Oval 52"/>
          <p:cNvSpPr>
            <a:spLocks noChangeArrowheads="1"/>
          </p:cNvSpPr>
          <p:nvPr/>
        </p:nvSpPr>
        <p:spPr bwMode="auto">
          <a:xfrm>
            <a:off x="684213" y="3760788"/>
            <a:ext cx="579437" cy="579437"/>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solidFill>
                <a:srgbClr val="7BBFAA"/>
              </a:solidFill>
            </a:endParaRPr>
          </a:p>
        </p:txBody>
      </p:sp>
      <p:sp>
        <p:nvSpPr>
          <p:cNvPr id="39989" name="Oval 53"/>
          <p:cNvSpPr>
            <a:spLocks noChangeArrowheads="1"/>
          </p:cNvSpPr>
          <p:nvPr/>
        </p:nvSpPr>
        <p:spPr bwMode="auto">
          <a:xfrm>
            <a:off x="1619250" y="3760788"/>
            <a:ext cx="579438" cy="579437"/>
          </a:xfrm>
          <a:prstGeom prst="ellipse">
            <a:avLst/>
          </a:prstGeom>
          <a:solidFill>
            <a:srgbClr val="FBE22D"/>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9990" name="Oval 54"/>
          <p:cNvSpPr>
            <a:spLocks noChangeArrowheads="1"/>
          </p:cNvSpPr>
          <p:nvPr/>
        </p:nvSpPr>
        <p:spPr bwMode="auto">
          <a:xfrm>
            <a:off x="2552700" y="3760788"/>
            <a:ext cx="579438" cy="579437"/>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grpSp>
        <p:nvGrpSpPr>
          <p:cNvPr id="39991" name="Group 55"/>
          <p:cNvGrpSpPr/>
          <p:nvPr/>
        </p:nvGrpSpPr>
        <p:grpSpPr>
          <a:xfrm>
            <a:off x="2743200" y="3919538"/>
            <a:ext cx="201613" cy="255587"/>
            <a:chExt cx="127" cy="161"/>
          </a:xfrm>
        </p:grpSpPr>
        <p:sp>
          <p:nvSpPr>
            <p:cNvPr id="26649" name="Freeform 56"/>
            <p:cNvSpPr/>
            <p:nvPr/>
          </p:nvSpPr>
          <p:spPr bwMode="auto">
            <a:xfrm>
              <a:off x="0" y="0"/>
              <a:ext cx="127" cy="161"/>
            </a:xfrm>
            <a:custGeom>
              <a:gdLst>
                <a:gd fmla="*/ 28 w 77" name="T0"/>
                <a:gd fmla="*/ 148 h 98" name="T1"/>
                <a:gd fmla="*/ 15 w 77" name="T2"/>
                <a:gd fmla="*/ 148 h 98" name="T3"/>
                <a:gd fmla="*/ 15 w 77" name="T4"/>
                <a:gd fmla="*/ 13 h 98" name="T5"/>
                <a:gd fmla="*/ 119 w 77" name="T6"/>
                <a:gd fmla="*/ 13 h 98" name="T7"/>
                <a:gd fmla="*/ 127 w 77" name="T8"/>
                <a:gd fmla="*/ 7 h 98" name="T9"/>
                <a:gd fmla="*/ 119 w 77" name="T10"/>
                <a:gd fmla="*/ 0 h 98" name="T11"/>
                <a:gd fmla="*/ 7 w 77" name="T12"/>
                <a:gd fmla="*/ 0 h 98" name="T13"/>
                <a:gd fmla="*/ 0 w 77" name="T14"/>
                <a:gd fmla="*/ 7 h 98" name="T15"/>
                <a:gd fmla="*/ 0 w 77" name="T16"/>
                <a:gd fmla="*/ 154 h 98" name="T17"/>
                <a:gd fmla="*/ 7 w 77" name="T18"/>
                <a:gd fmla="*/ 161 h 98" name="T19"/>
                <a:gd fmla="*/ 28 w 77" name="T20"/>
                <a:gd fmla="*/ 161 h 98" name="T21"/>
                <a:gd fmla="*/ 35 w 77" name="T22"/>
                <a:gd fmla="*/ 154 h 98" name="T23"/>
                <a:gd fmla="*/ 28 w 77" name="T24"/>
                <a:gd fmla="*/ 148 h 9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98" w="77">
                  <a:moveTo>
                    <a:pt x="17" y="90"/>
                  </a:moveTo>
                  <a:cubicBezTo>
                    <a:pt x="9" y="90"/>
                    <a:pt x="9" y="90"/>
                    <a:pt x="9" y="90"/>
                  </a:cubicBezTo>
                  <a:cubicBezTo>
                    <a:pt x="9" y="8"/>
                    <a:pt x="9" y="8"/>
                    <a:pt x="9" y="8"/>
                  </a:cubicBezTo>
                  <a:cubicBezTo>
                    <a:pt x="72" y="8"/>
                    <a:pt x="72" y="8"/>
                    <a:pt x="72" y="8"/>
                  </a:cubicBezTo>
                  <a:cubicBezTo>
                    <a:pt x="75" y="8"/>
                    <a:pt x="77" y="6"/>
                    <a:pt x="77" y="4"/>
                  </a:cubicBezTo>
                  <a:cubicBezTo>
                    <a:pt x="77" y="1"/>
                    <a:pt x="75" y="0"/>
                    <a:pt x="72" y="0"/>
                  </a:cubicBezTo>
                  <a:cubicBezTo>
                    <a:pt x="4" y="0"/>
                    <a:pt x="4" y="0"/>
                    <a:pt x="4" y="0"/>
                  </a:cubicBezTo>
                  <a:cubicBezTo>
                    <a:pt x="2" y="0"/>
                    <a:pt x="0" y="1"/>
                    <a:pt x="0" y="4"/>
                  </a:cubicBezTo>
                  <a:cubicBezTo>
                    <a:pt x="0" y="94"/>
                    <a:pt x="0" y="94"/>
                    <a:pt x="0" y="94"/>
                  </a:cubicBezTo>
                  <a:cubicBezTo>
                    <a:pt x="0" y="97"/>
                    <a:pt x="2" y="98"/>
                    <a:pt x="4" y="98"/>
                  </a:cubicBezTo>
                  <a:cubicBezTo>
                    <a:pt x="17" y="98"/>
                    <a:pt x="17" y="98"/>
                    <a:pt x="17" y="98"/>
                  </a:cubicBezTo>
                  <a:cubicBezTo>
                    <a:pt x="19" y="98"/>
                    <a:pt x="21" y="97"/>
                    <a:pt x="21" y="94"/>
                  </a:cubicBezTo>
                  <a:cubicBezTo>
                    <a:pt x="21" y="92"/>
                    <a:pt x="19" y="90"/>
                    <a:pt x="17" y="9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0" name="Freeform 57"/>
            <p:cNvSpPr/>
            <p:nvPr/>
          </p:nvSpPr>
          <p:spPr bwMode="auto">
            <a:xfrm>
              <a:off x="79" y="94"/>
              <a:ext cx="48" cy="67"/>
            </a:xfrm>
            <a:custGeom>
              <a:gdLst>
                <a:gd fmla="*/ 40 w 29" name="T0"/>
                <a:gd fmla="*/ 0 h 41" name="T1"/>
                <a:gd fmla="*/ 33 w 29" name="T2"/>
                <a:gd fmla="*/ 8 h 41" name="T3"/>
                <a:gd fmla="*/ 33 w 29" name="T4"/>
                <a:gd fmla="*/ 54 h 41" name="T5"/>
                <a:gd fmla="*/ 7 w 29" name="T6"/>
                <a:gd fmla="*/ 54 h 41" name="T7"/>
                <a:gd fmla="*/ 0 w 29" name="T8"/>
                <a:gd fmla="*/ 60 h 41" name="T9"/>
                <a:gd fmla="*/ 7 w 29" name="T10"/>
                <a:gd fmla="*/ 67 h 41" name="T11"/>
                <a:gd fmla="*/ 40 w 29" name="T12"/>
                <a:gd fmla="*/ 67 h 41" name="T13"/>
                <a:gd fmla="*/ 45 w 29" name="T14"/>
                <a:gd fmla="*/ 65 h 41" name="T15"/>
                <a:gd fmla="*/ 48 w 29" name="T16"/>
                <a:gd fmla="*/ 60 h 41" name="T17"/>
                <a:gd fmla="*/ 48 w 29" name="T18"/>
                <a:gd fmla="*/ 8 h 41" name="T19"/>
                <a:gd fmla="*/ 40 w 29" name="T20"/>
                <a:gd fmla="*/ 0 h 4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1" w="28">
                  <a:moveTo>
                    <a:pt x="24" y="0"/>
                  </a:moveTo>
                  <a:cubicBezTo>
                    <a:pt x="22" y="0"/>
                    <a:pt x="20" y="2"/>
                    <a:pt x="20" y="5"/>
                  </a:cubicBezTo>
                  <a:cubicBezTo>
                    <a:pt x="20" y="33"/>
                    <a:pt x="20" y="33"/>
                    <a:pt x="20" y="33"/>
                  </a:cubicBezTo>
                  <a:cubicBezTo>
                    <a:pt x="4" y="33"/>
                    <a:pt x="4" y="33"/>
                    <a:pt x="4" y="33"/>
                  </a:cubicBezTo>
                  <a:cubicBezTo>
                    <a:pt x="2" y="33"/>
                    <a:pt x="0" y="35"/>
                    <a:pt x="0" y="37"/>
                  </a:cubicBezTo>
                  <a:cubicBezTo>
                    <a:pt x="0" y="40"/>
                    <a:pt x="2" y="41"/>
                    <a:pt x="4" y="41"/>
                  </a:cubicBezTo>
                  <a:cubicBezTo>
                    <a:pt x="24" y="41"/>
                    <a:pt x="24" y="41"/>
                    <a:pt x="24" y="41"/>
                  </a:cubicBezTo>
                  <a:cubicBezTo>
                    <a:pt x="26" y="41"/>
                    <a:pt x="27" y="41"/>
                    <a:pt x="27" y="40"/>
                  </a:cubicBezTo>
                  <a:cubicBezTo>
                    <a:pt x="28" y="39"/>
                    <a:pt x="29" y="38"/>
                    <a:pt x="29" y="37"/>
                  </a:cubicBezTo>
                  <a:cubicBezTo>
                    <a:pt x="29" y="5"/>
                    <a:pt x="29" y="5"/>
                    <a:pt x="29" y="5"/>
                  </a:cubicBezTo>
                  <a:cubicBezTo>
                    <a:pt x="29" y="2"/>
                    <a:pt x="27" y="0"/>
                    <a:pt x="24"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1" name="Freeform 58"/>
            <p:cNvSpPr>
              <a:spLocks noEditPoints="1"/>
            </p:cNvSpPr>
            <p:nvPr/>
          </p:nvSpPr>
          <p:spPr bwMode="auto">
            <a:xfrm>
              <a:off x="45" y="33"/>
              <a:ext cx="78" cy="115"/>
            </a:xfrm>
            <a:custGeom>
              <a:gdLst>
                <a:gd fmla="*/ 68 w 48" name="T0"/>
                <a:gd fmla="*/ 3 h 70" name="T1"/>
                <a:gd fmla="*/ 60 w 48" name="T2"/>
                <a:gd fmla="*/ 0 h 70" name="T3"/>
                <a:gd fmla="*/ 46 w 48" name="T4"/>
                <a:gd fmla="*/ 8 h 70" name="T5"/>
                <a:gd fmla="*/ 2 w 48" name="T6"/>
                <a:gd fmla="*/ 87 h 70" name="T7"/>
                <a:gd fmla="*/ 0 w 48" name="T8"/>
                <a:gd fmla="*/ 90 h 70" name="T9"/>
                <a:gd fmla="*/ 2 w 48" name="T10"/>
                <a:gd fmla="*/ 108 h 70" name="T11"/>
                <a:gd fmla="*/ 5 w 48" name="T12"/>
                <a:gd fmla="*/ 113 h 70" name="T13"/>
                <a:gd fmla="*/ 8 w 48" name="T14"/>
                <a:gd fmla="*/ 115 h 70" name="T15"/>
                <a:gd fmla="*/ 11 w 48" name="T16"/>
                <a:gd fmla="*/ 113 h 70" name="T17"/>
                <a:gd fmla="*/ 28 w 48" name="T18"/>
                <a:gd fmla="*/ 105 h 70" name="T19"/>
                <a:gd fmla="*/ 29 w 48" name="T20"/>
                <a:gd fmla="*/ 104 h 70" name="T21"/>
                <a:gd fmla="*/ 75 w 48" name="T22"/>
                <a:gd fmla="*/ 25 h 70" name="T23"/>
                <a:gd fmla="*/ 68 w 48" name="T24"/>
                <a:gd fmla="*/ 3 h 70" name="T25"/>
                <a:gd fmla="*/ 62 w 48" name="T26"/>
                <a:gd fmla="*/ 18 h 70" name="T27"/>
                <a:gd fmla="*/ 18 w 48" name="T28"/>
                <a:gd fmla="*/ 94 h 70" name="T29"/>
                <a:gd fmla="*/ 15 w 48" name="T30"/>
                <a:gd fmla="*/ 97 h 70" name="T31"/>
                <a:gd fmla="*/ 15 w 48" name="T32"/>
                <a:gd fmla="*/ 92 h 70" name="T33"/>
                <a:gd fmla="*/ 59 w 48" name="T34"/>
                <a:gd fmla="*/ 15 h 70" name="T35"/>
                <a:gd fmla="*/ 62 w 48" name="T36"/>
                <a:gd fmla="*/ 15 h 70" name="T37"/>
                <a:gd fmla="*/ 62 w 48" name="T38"/>
                <a:gd fmla="*/ 18 h 7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70" w="48">
                  <a:moveTo>
                    <a:pt x="42" y="2"/>
                  </a:moveTo>
                  <a:cubicBezTo>
                    <a:pt x="40" y="1"/>
                    <a:pt x="39" y="0"/>
                    <a:pt x="37" y="0"/>
                  </a:cubicBezTo>
                  <a:cubicBezTo>
                    <a:pt x="33" y="0"/>
                    <a:pt x="30" y="2"/>
                    <a:pt x="28" y="5"/>
                  </a:cubicBezTo>
                  <a:cubicBezTo>
                    <a:pt x="1" y="53"/>
                    <a:pt x="1" y="53"/>
                    <a:pt x="1" y="53"/>
                  </a:cubicBezTo>
                  <a:cubicBezTo>
                    <a:pt x="0" y="53"/>
                    <a:pt x="0" y="54"/>
                    <a:pt x="0" y="55"/>
                  </a:cubicBezTo>
                  <a:cubicBezTo>
                    <a:pt x="1" y="66"/>
                    <a:pt x="1" y="66"/>
                    <a:pt x="1" y="66"/>
                  </a:cubicBezTo>
                  <a:cubicBezTo>
                    <a:pt x="1" y="67"/>
                    <a:pt x="2" y="69"/>
                    <a:pt x="3" y="69"/>
                  </a:cubicBezTo>
                  <a:cubicBezTo>
                    <a:pt x="3" y="70"/>
                    <a:pt x="4" y="70"/>
                    <a:pt x="5" y="70"/>
                  </a:cubicBezTo>
                  <a:cubicBezTo>
                    <a:pt x="6" y="70"/>
                    <a:pt x="6" y="70"/>
                    <a:pt x="7" y="69"/>
                  </a:cubicBezTo>
                  <a:cubicBezTo>
                    <a:pt x="17" y="64"/>
                    <a:pt x="17" y="64"/>
                    <a:pt x="17" y="64"/>
                  </a:cubicBezTo>
                  <a:cubicBezTo>
                    <a:pt x="17" y="64"/>
                    <a:pt x="18" y="63"/>
                    <a:pt x="18" y="63"/>
                  </a:cubicBezTo>
                  <a:cubicBezTo>
                    <a:pt x="46" y="15"/>
                    <a:pt x="46" y="15"/>
                    <a:pt x="46" y="15"/>
                  </a:cubicBezTo>
                  <a:cubicBezTo>
                    <a:pt x="48" y="10"/>
                    <a:pt x="47" y="4"/>
                    <a:pt x="42" y="2"/>
                  </a:cubicBezTo>
                  <a:moveTo>
                    <a:pt x="38" y="11"/>
                  </a:moveTo>
                  <a:cubicBezTo>
                    <a:pt x="11" y="57"/>
                    <a:pt x="11" y="57"/>
                    <a:pt x="11" y="57"/>
                  </a:cubicBezTo>
                  <a:cubicBezTo>
                    <a:pt x="9" y="59"/>
                    <a:pt x="9" y="59"/>
                    <a:pt x="9" y="59"/>
                  </a:cubicBezTo>
                  <a:cubicBezTo>
                    <a:pt x="9" y="56"/>
                    <a:pt x="9" y="56"/>
                    <a:pt x="9" y="56"/>
                  </a:cubicBezTo>
                  <a:cubicBezTo>
                    <a:pt x="36" y="9"/>
                    <a:pt x="36" y="9"/>
                    <a:pt x="36" y="9"/>
                  </a:cubicBezTo>
                  <a:cubicBezTo>
                    <a:pt x="36" y="9"/>
                    <a:pt x="37" y="8"/>
                    <a:pt x="38" y="9"/>
                  </a:cubicBezTo>
                  <a:cubicBezTo>
                    <a:pt x="38" y="9"/>
                    <a:pt x="39" y="10"/>
                    <a:pt x="38" y="1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2" name="Freeform 59"/>
            <p:cNvSpPr/>
            <p:nvPr/>
          </p:nvSpPr>
          <p:spPr bwMode="auto">
            <a:xfrm>
              <a:off x="23" y="46"/>
              <a:ext cx="49" cy="13"/>
            </a:xfrm>
            <a:custGeom>
              <a:gdLst>
                <a:gd fmla="*/ 49 w 30" name="T0"/>
                <a:gd fmla="*/ 7 h 8" name="T1"/>
                <a:gd fmla="*/ 42 w 30" name="T2"/>
                <a:gd fmla="*/ 0 h 8" name="T3"/>
                <a:gd fmla="*/ 7 w 30" name="T4"/>
                <a:gd fmla="*/ 0 h 8" name="T5"/>
                <a:gd fmla="*/ 0 w 30" name="T6"/>
                <a:gd fmla="*/ 7 h 8" name="T7"/>
                <a:gd fmla="*/ 7 w 30" name="T8"/>
                <a:gd fmla="*/ 13 h 8" name="T9"/>
                <a:gd fmla="*/ 42 w 30" name="T10"/>
                <a:gd fmla="*/ 13 h 8" name="T11"/>
                <a:gd fmla="*/ 49 w 30" name="T12"/>
                <a:gd fmla="*/ 7 h 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 w="30">
                  <a:moveTo>
                    <a:pt x="30" y="4"/>
                  </a:moveTo>
                  <a:cubicBezTo>
                    <a:pt x="30" y="2"/>
                    <a:pt x="28" y="0"/>
                    <a:pt x="26" y="0"/>
                  </a:cubicBezTo>
                  <a:cubicBezTo>
                    <a:pt x="4" y="0"/>
                    <a:pt x="4" y="0"/>
                    <a:pt x="4" y="0"/>
                  </a:cubicBezTo>
                  <a:cubicBezTo>
                    <a:pt x="2" y="0"/>
                    <a:pt x="0" y="2"/>
                    <a:pt x="0" y="4"/>
                  </a:cubicBezTo>
                  <a:cubicBezTo>
                    <a:pt x="0" y="6"/>
                    <a:pt x="2" y="8"/>
                    <a:pt x="4" y="8"/>
                  </a:cubicBezTo>
                  <a:cubicBezTo>
                    <a:pt x="26" y="8"/>
                    <a:pt x="26" y="8"/>
                    <a:pt x="26" y="8"/>
                  </a:cubicBezTo>
                  <a:cubicBezTo>
                    <a:pt x="28" y="8"/>
                    <a:pt x="30" y="6"/>
                    <a:pt x="30" y="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3" name="Freeform 60"/>
            <p:cNvSpPr/>
            <p:nvPr/>
          </p:nvSpPr>
          <p:spPr bwMode="auto">
            <a:xfrm>
              <a:off x="23" y="72"/>
              <a:ext cx="31" cy="15"/>
            </a:xfrm>
            <a:custGeom>
              <a:gdLst>
                <a:gd fmla="*/ 7 w 19" name="T0"/>
                <a:gd fmla="*/ 0 h 9" name="T1"/>
                <a:gd fmla="*/ 0 w 19" name="T2"/>
                <a:gd fmla="*/ 8 h 9" name="T3"/>
                <a:gd fmla="*/ 7 w 19" name="T4"/>
                <a:gd fmla="*/ 15 h 9" name="T5"/>
                <a:gd fmla="*/ 24 w 19" name="T6"/>
                <a:gd fmla="*/ 15 h 9" name="T7"/>
                <a:gd fmla="*/ 31 w 19" name="T8"/>
                <a:gd fmla="*/ 8 h 9" name="T9"/>
                <a:gd fmla="*/ 24 w 19" name="T10"/>
                <a:gd fmla="*/ 0 h 9" name="T11"/>
                <a:gd fmla="*/ 7 w 19" name="T12"/>
                <a:gd fmla="*/ 0 h 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 w="19">
                  <a:moveTo>
                    <a:pt x="4" y="0"/>
                  </a:moveTo>
                  <a:cubicBezTo>
                    <a:pt x="2" y="0"/>
                    <a:pt x="0" y="2"/>
                    <a:pt x="0" y="5"/>
                  </a:cubicBezTo>
                  <a:cubicBezTo>
                    <a:pt x="0" y="7"/>
                    <a:pt x="2" y="9"/>
                    <a:pt x="4" y="9"/>
                  </a:cubicBezTo>
                  <a:cubicBezTo>
                    <a:pt x="15" y="9"/>
                    <a:pt x="15" y="9"/>
                    <a:pt x="15" y="9"/>
                  </a:cubicBezTo>
                  <a:cubicBezTo>
                    <a:pt x="17" y="9"/>
                    <a:pt x="19" y="7"/>
                    <a:pt x="19" y="5"/>
                  </a:cubicBezTo>
                  <a:cubicBezTo>
                    <a:pt x="19" y="2"/>
                    <a:pt x="17" y="0"/>
                    <a:pt x="15" y="0"/>
                  </a:cubicBezTo>
                  <a:lnTo>
                    <a:pt x="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9997" name="Group 61"/>
          <p:cNvGrpSpPr/>
          <p:nvPr/>
        </p:nvGrpSpPr>
        <p:grpSpPr>
          <a:xfrm>
            <a:off x="1778000" y="3919538"/>
            <a:ext cx="258763" cy="258762"/>
            <a:chExt cx="163" cy="163"/>
          </a:xfrm>
        </p:grpSpPr>
        <p:sp>
          <p:nvSpPr>
            <p:cNvPr id="26647" name="Freeform 62"/>
            <p:cNvSpPr>
              <a:spLocks noEditPoints="1"/>
            </p:cNvSpPr>
            <p:nvPr/>
          </p:nvSpPr>
          <p:spPr bwMode="auto">
            <a:xfrm>
              <a:off x="0" y="0"/>
              <a:ext cx="163" cy="163"/>
            </a:xfrm>
            <a:custGeom>
              <a:gdLst>
                <a:gd fmla="*/ 158 w 99" name="T0"/>
                <a:gd fmla="*/ 64 h 99" name="T1"/>
                <a:gd fmla="*/ 142 w 99" name="T2"/>
                <a:gd fmla="*/ 54 h 99" name="T3"/>
                <a:gd fmla="*/ 147 w 99" name="T4"/>
                <a:gd fmla="*/ 35 h 99" name="T5"/>
                <a:gd fmla="*/ 123 w 99" name="T6"/>
                <a:gd fmla="*/ 16 h 99" name="T7"/>
                <a:gd fmla="*/ 104 w 99" name="T8"/>
                <a:gd fmla="*/ 20 h 99" name="T9"/>
                <a:gd fmla="*/ 94 w 99" name="T10"/>
                <a:gd fmla="*/ 2 h 99" name="T11"/>
                <a:gd fmla="*/ 64 w 99" name="T12"/>
                <a:gd fmla="*/ 7 h 99" name="T13"/>
                <a:gd fmla="*/ 53 w 99" name="T14"/>
                <a:gd fmla="*/ 21 h 99" name="T15"/>
                <a:gd fmla="*/ 33 w 99" name="T16"/>
                <a:gd fmla="*/ 16 h 99" name="T17"/>
                <a:gd fmla="*/ 15 w 99" name="T18"/>
                <a:gd fmla="*/ 41 h 99" name="T19"/>
                <a:gd fmla="*/ 18 w 99" name="T20"/>
                <a:gd fmla="*/ 59 h 99" name="T21"/>
                <a:gd fmla="*/ 2 w 99" name="T22"/>
                <a:gd fmla="*/ 71 h 99" name="T23"/>
                <a:gd fmla="*/ 2 w 99" name="T24"/>
                <a:gd fmla="*/ 95 h 99" name="T25"/>
                <a:gd fmla="*/ 18 w 99" name="T26"/>
                <a:gd fmla="*/ 105 h 99" name="T27"/>
                <a:gd fmla="*/ 15 w 99" name="T28"/>
                <a:gd fmla="*/ 123 h 99" name="T29"/>
                <a:gd fmla="*/ 33 w 99" name="T30"/>
                <a:gd fmla="*/ 148 h 99" name="T31"/>
                <a:gd fmla="*/ 53 w 99" name="T32"/>
                <a:gd fmla="*/ 143 h 99" name="T33"/>
                <a:gd fmla="*/ 64 w 99" name="T34"/>
                <a:gd fmla="*/ 158 h 99" name="T35"/>
                <a:gd fmla="*/ 82 w 99" name="T36"/>
                <a:gd fmla="*/ 163 h 99" name="T37"/>
                <a:gd fmla="*/ 100 w 99" name="T38"/>
                <a:gd fmla="*/ 158 h 99" name="T39"/>
                <a:gd fmla="*/ 110 w 99" name="T40"/>
                <a:gd fmla="*/ 143 h 99" name="T41"/>
                <a:gd fmla="*/ 130 w 99" name="T42"/>
                <a:gd fmla="*/ 148 h 99" name="T43"/>
                <a:gd fmla="*/ 148 w 99" name="T44"/>
                <a:gd fmla="*/ 123 h 99" name="T45"/>
                <a:gd fmla="*/ 145 w 99" name="T46"/>
                <a:gd fmla="*/ 105 h 99" name="T47"/>
                <a:gd fmla="*/ 161 w 99" name="T48"/>
                <a:gd fmla="*/ 95 h 99" name="T49"/>
                <a:gd fmla="*/ 161 w 99" name="T50"/>
                <a:gd fmla="*/ 71 h 99" name="T51"/>
                <a:gd fmla="*/ 137 w 99" name="T52"/>
                <a:gd fmla="*/ 92 h 99" name="T53"/>
                <a:gd fmla="*/ 128 w 99" name="T54"/>
                <a:gd fmla="*/ 107 h 99" name="T55"/>
                <a:gd fmla="*/ 133 w 99" name="T56"/>
                <a:gd fmla="*/ 125 h 99" name="T57"/>
                <a:gd fmla="*/ 114 w 99" name="T58"/>
                <a:gd fmla="*/ 128 h 99" name="T59"/>
                <a:gd fmla="*/ 97 w 99" name="T60"/>
                <a:gd fmla="*/ 133 h 99" name="T61"/>
                <a:gd fmla="*/ 87 w 99" name="T62"/>
                <a:gd fmla="*/ 150 h 99" name="T63"/>
                <a:gd fmla="*/ 71 w 99" name="T64"/>
                <a:gd fmla="*/ 137 h 99" name="T65"/>
                <a:gd fmla="*/ 56 w 99" name="T66"/>
                <a:gd fmla="*/ 128 h 99" name="T67"/>
                <a:gd fmla="*/ 40 w 99" name="T68"/>
                <a:gd fmla="*/ 133 h 99" name="T69"/>
                <a:gd fmla="*/ 36 w 99" name="T70"/>
                <a:gd fmla="*/ 114 h 99" name="T71"/>
                <a:gd fmla="*/ 31 w 99" name="T72"/>
                <a:gd fmla="*/ 97 h 99" name="T73"/>
                <a:gd fmla="*/ 15 w 99" name="T74"/>
                <a:gd fmla="*/ 89 h 99" name="T75"/>
                <a:gd fmla="*/ 15 w 99" name="T76"/>
                <a:gd fmla="*/ 76 h 99" name="T77"/>
                <a:gd fmla="*/ 31 w 99" name="T78"/>
                <a:gd fmla="*/ 68 h 99" name="T79"/>
                <a:gd fmla="*/ 36 w 99" name="T80"/>
                <a:gd fmla="*/ 51 h 99" name="T81"/>
                <a:gd fmla="*/ 40 w 99" name="T82"/>
                <a:gd fmla="*/ 31 h 99" name="T83"/>
                <a:gd fmla="*/ 56 w 99" name="T84"/>
                <a:gd fmla="*/ 36 h 99" name="T85"/>
                <a:gd fmla="*/ 71 w 99" name="T86"/>
                <a:gd fmla="*/ 28 h 99" name="T87"/>
                <a:gd fmla="*/ 87 w 99" name="T88"/>
                <a:gd fmla="*/ 15 h 99" name="T89"/>
                <a:gd fmla="*/ 97 w 99" name="T90"/>
                <a:gd fmla="*/ 31 h 99" name="T91"/>
                <a:gd fmla="*/ 114 w 99" name="T92"/>
                <a:gd fmla="*/ 36 h 99" name="T93"/>
                <a:gd fmla="*/ 133 w 99" name="T94"/>
                <a:gd fmla="*/ 40 h 99" name="T95"/>
                <a:gd fmla="*/ 128 w 99" name="T96"/>
                <a:gd fmla="*/ 58 h 99" name="T97"/>
                <a:gd fmla="*/ 137 w 99" name="T98"/>
                <a:gd fmla="*/ 72 h 99" name="T99"/>
                <a:gd fmla="*/ 150 w 99" name="T100"/>
                <a:gd fmla="*/ 82 h 99"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99" w="99">
                  <a:moveTo>
                    <a:pt x="98" y="43"/>
                  </a:moveTo>
                  <a:cubicBezTo>
                    <a:pt x="98" y="41"/>
                    <a:pt x="97" y="40"/>
                    <a:pt x="96" y="39"/>
                  </a:cubicBezTo>
                  <a:cubicBezTo>
                    <a:pt x="88" y="36"/>
                    <a:pt x="88" y="36"/>
                    <a:pt x="88" y="36"/>
                  </a:cubicBezTo>
                  <a:cubicBezTo>
                    <a:pt x="87" y="35"/>
                    <a:pt x="87" y="34"/>
                    <a:pt x="86" y="33"/>
                  </a:cubicBezTo>
                  <a:cubicBezTo>
                    <a:pt x="90" y="25"/>
                    <a:pt x="90" y="25"/>
                    <a:pt x="90" y="25"/>
                  </a:cubicBezTo>
                  <a:cubicBezTo>
                    <a:pt x="91" y="24"/>
                    <a:pt x="90" y="22"/>
                    <a:pt x="89" y="21"/>
                  </a:cubicBezTo>
                  <a:cubicBezTo>
                    <a:pt x="86" y="17"/>
                    <a:pt x="83" y="13"/>
                    <a:pt x="79" y="10"/>
                  </a:cubicBezTo>
                  <a:cubicBezTo>
                    <a:pt x="78" y="9"/>
                    <a:pt x="76" y="9"/>
                    <a:pt x="75" y="10"/>
                  </a:cubicBezTo>
                  <a:cubicBezTo>
                    <a:pt x="67" y="13"/>
                    <a:pt x="67" y="13"/>
                    <a:pt x="67" y="13"/>
                  </a:cubicBezTo>
                  <a:cubicBezTo>
                    <a:pt x="66" y="13"/>
                    <a:pt x="65" y="12"/>
                    <a:pt x="63" y="12"/>
                  </a:cubicBezTo>
                  <a:cubicBezTo>
                    <a:pt x="61" y="4"/>
                    <a:pt x="61" y="4"/>
                    <a:pt x="61" y="4"/>
                  </a:cubicBezTo>
                  <a:cubicBezTo>
                    <a:pt x="60" y="2"/>
                    <a:pt x="59" y="1"/>
                    <a:pt x="57" y="1"/>
                  </a:cubicBezTo>
                  <a:cubicBezTo>
                    <a:pt x="52" y="0"/>
                    <a:pt x="48" y="0"/>
                    <a:pt x="42" y="1"/>
                  </a:cubicBezTo>
                  <a:cubicBezTo>
                    <a:pt x="41" y="1"/>
                    <a:pt x="39" y="2"/>
                    <a:pt x="39" y="4"/>
                  </a:cubicBezTo>
                  <a:cubicBezTo>
                    <a:pt x="36" y="12"/>
                    <a:pt x="36" y="12"/>
                    <a:pt x="36" y="12"/>
                  </a:cubicBezTo>
                  <a:cubicBezTo>
                    <a:pt x="35" y="12"/>
                    <a:pt x="33" y="13"/>
                    <a:pt x="32" y="13"/>
                  </a:cubicBezTo>
                  <a:cubicBezTo>
                    <a:pt x="25" y="10"/>
                    <a:pt x="25" y="10"/>
                    <a:pt x="25" y="10"/>
                  </a:cubicBezTo>
                  <a:cubicBezTo>
                    <a:pt x="23" y="9"/>
                    <a:pt x="22" y="9"/>
                    <a:pt x="20" y="10"/>
                  </a:cubicBezTo>
                  <a:cubicBezTo>
                    <a:pt x="16" y="13"/>
                    <a:pt x="13" y="17"/>
                    <a:pt x="10" y="21"/>
                  </a:cubicBezTo>
                  <a:cubicBezTo>
                    <a:pt x="9" y="22"/>
                    <a:pt x="9" y="24"/>
                    <a:pt x="9" y="25"/>
                  </a:cubicBezTo>
                  <a:cubicBezTo>
                    <a:pt x="13" y="33"/>
                    <a:pt x="13" y="33"/>
                    <a:pt x="13" y="33"/>
                  </a:cubicBezTo>
                  <a:cubicBezTo>
                    <a:pt x="12" y="34"/>
                    <a:pt x="12" y="35"/>
                    <a:pt x="11" y="36"/>
                  </a:cubicBezTo>
                  <a:cubicBezTo>
                    <a:pt x="4" y="39"/>
                    <a:pt x="4" y="39"/>
                    <a:pt x="4" y="39"/>
                  </a:cubicBezTo>
                  <a:cubicBezTo>
                    <a:pt x="2" y="40"/>
                    <a:pt x="1" y="41"/>
                    <a:pt x="1" y="43"/>
                  </a:cubicBezTo>
                  <a:cubicBezTo>
                    <a:pt x="0" y="45"/>
                    <a:pt x="0" y="48"/>
                    <a:pt x="0" y="50"/>
                  </a:cubicBezTo>
                  <a:cubicBezTo>
                    <a:pt x="0" y="52"/>
                    <a:pt x="0" y="55"/>
                    <a:pt x="1" y="58"/>
                  </a:cubicBezTo>
                  <a:cubicBezTo>
                    <a:pt x="1" y="59"/>
                    <a:pt x="2" y="60"/>
                    <a:pt x="4" y="61"/>
                  </a:cubicBezTo>
                  <a:cubicBezTo>
                    <a:pt x="11" y="64"/>
                    <a:pt x="11" y="64"/>
                    <a:pt x="11" y="64"/>
                  </a:cubicBezTo>
                  <a:cubicBezTo>
                    <a:pt x="12" y="65"/>
                    <a:pt x="12" y="66"/>
                    <a:pt x="13" y="67"/>
                  </a:cubicBezTo>
                  <a:cubicBezTo>
                    <a:pt x="9" y="75"/>
                    <a:pt x="9" y="75"/>
                    <a:pt x="9" y="75"/>
                  </a:cubicBezTo>
                  <a:cubicBezTo>
                    <a:pt x="9" y="76"/>
                    <a:pt x="9" y="78"/>
                    <a:pt x="10" y="79"/>
                  </a:cubicBezTo>
                  <a:cubicBezTo>
                    <a:pt x="13" y="83"/>
                    <a:pt x="16" y="87"/>
                    <a:pt x="20" y="90"/>
                  </a:cubicBezTo>
                  <a:cubicBezTo>
                    <a:pt x="22" y="91"/>
                    <a:pt x="23" y="91"/>
                    <a:pt x="25" y="90"/>
                  </a:cubicBezTo>
                  <a:cubicBezTo>
                    <a:pt x="32" y="87"/>
                    <a:pt x="32" y="87"/>
                    <a:pt x="32" y="87"/>
                  </a:cubicBezTo>
                  <a:cubicBezTo>
                    <a:pt x="33" y="87"/>
                    <a:pt x="35" y="88"/>
                    <a:pt x="36" y="88"/>
                  </a:cubicBezTo>
                  <a:cubicBezTo>
                    <a:pt x="39" y="96"/>
                    <a:pt x="39" y="96"/>
                    <a:pt x="39" y="96"/>
                  </a:cubicBezTo>
                  <a:cubicBezTo>
                    <a:pt x="39" y="98"/>
                    <a:pt x="41" y="99"/>
                    <a:pt x="42" y="99"/>
                  </a:cubicBezTo>
                  <a:cubicBezTo>
                    <a:pt x="45" y="99"/>
                    <a:pt x="47" y="99"/>
                    <a:pt x="50" y="99"/>
                  </a:cubicBezTo>
                  <a:cubicBezTo>
                    <a:pt x="52" y="99"/>
                    <a:pt x="54" y="99"/>
                    <a:pt x="57" y="99"/>
                  </a:cubicBezTo>
                  <a:cubicBezTo>
                    <a:pt x="59" y="99"/>
                    <a:pt x="60" y="98"/>
                    <a:pt x="61" y="96"/>
                  </a:cubicBezTo>
                  <a:cubicBezTo>
                    <a:pt x="63" y="88"/>
                    <a:pt x="63" y="88"/>
                    <a:pt x="63" y="88"/>
                  </a:cubicBezTo>
                  <a:cubicBezTo>
                    <a:pt x="65" y="88"/>
                    <a:pt x="66" y="87"/>
                    <a:pt x="67" y="87"/>
                  </a:cubicBezTo>
                  <a:cubicBezTo>
                    <a:pt x="75" y="90"/>
                    <a:pt x="75" y="90"/>
                    <a:pt x="75" y="90"/>
                  </a:cubicBezTo>
                  <a:cubicBezTo>
                    <a:pt x="76" y="91"/>
                    <a:pt x="78" y="91"/>
                    <a:pt x="79" y="90"/>
                  </a:cubicBezTo>
                  <a:cubicBezTo>
                    <a:pt x="83" y="87"/>
                    <a:pt x="87" y="83"/>
                    <a:pt x="89" y="79"/>
                  </a:cubicBezTo>
                  <a:cubicBezTo>
                    <a:pt x="90" y="78"/>
                    <a:pt x="91" y="76"/>
                    <a:pt x="90" y="75"/>
                  </a:cubicBezTo>
                  <a:cubicBezTo>
                    <a:pt x="86" y="67"/>
                    <a:pt x="86" y="67"/>
                    <a:pt x="86" y="67"/>
                  </a:cubicBezTo>
                  <a:cubicBezTo>
                    <a:pt x="87" y="66"/>
                    <a:pt x="87" y="65"/>
                    <a:pt x="88" y="64"/>
                  </a:cubicBezTo>
                  <a:cubicBezTo>
                    <a:pt x="96" y="61"/>
                    <a:pt x="96" y="61"/>
                    <a:pt x="96" y="61"/>
                  </a:cubicBezTo>
                  <a:cubicBezTo>
                    <a:pt x="97" y="60"/>
                    <a:pt x="98" y="59"/>
                    <a:pt x="98" y="58"/>
                  </a:cubicBezTo>
                  <a:cubicBezTo>
                    <a:pt x="99" y="55"/>
                    <a:pt x="99" y="52"/>
                    <a:pt x="99" y="50"/>
                  </a:cubicBezTo>
                  <a:cubicBezTo>
                    <a:pt x="99" y="48"/>
                    <a:pt x="99" y="45"/>
                    <a:pt x="98" y="43"/>
                  </a:cubicBezTo>
                  <a:moveTo>
                    <a:pt x="90" y="54"/>
                  </a:moveTo>
                  <a:cubicBezTo>
                    <a:pt x="83" y="56"/>
                    <a:pt x="83" y="56"/>
                    <a:pt x="83" y="56"/>
                  </a:cubicBezTo>
                  <a:cubicBezTo>
                    <a:pt x="82" y="57"/>
                    <a:pt x="81" y="58"/>
                    <a:pt x="80" y="59"/>
                  </a:cubicBezTo>
                  <a:cubicBezTo>
                    <a:pt x="80" y="61"/>
                    <a:pt x="79" y="63"/>
                    <a:pt x="78" y="65"/>
                  </a:cubicBezTo>
                  <a:cubicBezTo>
                    <a:pt x="77" y="67"/>
                    <a:pt x="77" y="68"/>
                    <a:pt x="78" y="69"/>
                  </a:cubicBezTo>
                  <a:cubicBezTo>
                    <a:pt x="81" y="76"/>
                    <a:pt x="81" y="76"/>
                    <a:pt x="81" y="76"/>
                  </a:cubicBezTo>
                  <a:cubicBezTo>
                    <a:pt x="80" y="78"/>
                    <a:pt x="78" y="80"/>
                    <a:pt x="76" y="81"/>
                  </a:cubicBezTo>
                  <a:cubicBezTo>
                    <a:pt x="69" y="78"/>
                    <a:pt x="69" y="78"/>
                    <a:pt x="69" y="78"/>
                  </a:cubicBezTo>
                  <a:cubicBezTo>
                    <a:pt x="68" y="78"/>
                    <a:pt x="66" y="78"/>
                    <a:pt x="65" y="78"/>
                  </a:cubicBezTo>
                  <a:cubicBezTo>
                    <a:pt x="63" y="79"/>
                    <a:pt x="61" y="80"/>
                    <a:pt x="59" y="81"/>
                  </a:cubicBezTo>
                  <a:cubicBezTo>
                    <a:pt x="57" y="81"/>
                    <a:pt x="56" y="82"/>
                    <a:pt x="56" y="83"/>
                  </a:cubicBezTo>
                  <a:cubicBezTo>
                    <a:pt x="53" y="91"/>
                    <a:pt x="53" y="91"/>
                    <a:pt x="53" y="91"/>
                  </a:cubicBezTo>
                  <a:cubicBezTo>
                    <a:pt x="51" y="91"/>
                    <a:pt x="49" y="91"/>
                    <a:pt x="46" y="91"/>
                  </a:cubicBezTo>
                  <a:cubicBezTo>
                    <a:pt x="43" y="83"/>
                    <a:pt x="43" y="83"/>
                    <a:pt x="43" y="83"/>
                  </a:cubicBezTo>
                  <a:cubicBezTo>
                    <a:pt x="43" y="82"/>
                    <a:pt x="42" y="81"/>
                    <a:pt x="41" y="81"/>
                  </a:cubicBezTo>
                  <a:cubicBezTo>
                    <a:pt x="38" y="80"/>
                    <a:pt x="36" y="79"/>
                    <a:pt x="34" y="78"/>
                  </a:cubicBezTo>
                  <a:cubicBezTo>
                    <a:pt x="33" y="78"/>
                    <a:pt x="32" y="78"/>
                    <a:pt x="30" y="78"/>
                  </a:cubicBezTo>
                  <a:cubicBezTo>
                    <a:pt x="24" y="81"/>
                    <a:pt x="24" y="81"/>
                    <a:pt x="24" y="81"/>
                  </a:cubicBezTo>
                  <a:cubicBezTo>
                    <a:pt x="22" y="80"/>
                    <a:pt x="20" y="78"/>
                    <a:pt x="18" y="76"/>
                  </a:cubicBezTo>
                  <a:cubicBezTo>
                    <a:pt x="22" y="69"/>
                    <a:pt x="22" y="69"/>
                    <a:pt x="22" y="69"/>
                  </a:cubicBezTo>
                  <a:cubicBezTo>
                    <a:pt x="22" y="68"/>
                    <a:pt x="22" y="67"/>
                    <a:pt x="21" y="65"/>
                  </a:cubicBezTo>
                  <a:cubicBezTo>
                    <a:pt x="20" y="63"/>
                    <a:pt x="20" y="61"/>
                    <a:pt x="19" y="59"/>
                  </a:cubicBezTo>
                  <a:cubicBezTo>
                    <a:pt x="18" y="58"/>
                    <a:pt x="17" y="57"/>
                    <a:pt x="16" y="56"/>
                  </a:cubicBezTo>
                  <a:cubicBezTo>
                    <a:pt x="9" y="54"/>
                    <a:pt x="9" y="54"/>
                    <a:pt x="9" y="54"/>
                  </a:cubicBezTo>
                  <a:cubicBezTo>
                    <a:pt x="9" y="52"/>
                    <a:pt x="9" y="51"/>
                    <a:pt x="9" y="50"/>
                  </a:cubicBezTo>
                  <a:cubicBezTo>
                    <a:pt x="9" y="49"/>
                    <a:pt x="9" y="48"/>
                    <a:pt x="9" y="46"/>
                  </a:cubicBezTo>
                  <a:cubicBezTo>
                    <a:pt x="16" y="44"/>
                    <a:pt x="16" y="44"/>
                    <a:pt x="16" y="44"/>
                  </a:cubicBezTo>
                  <a:cubicBezTo>
                    <a:pt x="17" y="43"/>
                    <a:pt x="18" y="42"/>
                    <a:pt x="19" y="41"/>
                  </a:cubicBezTo>
                  <a:cubicBezTo>
                    <a:pt x="20" y="39"/>
                    <a:pt x="20" y="37"/>
                    <a:pt x="21" y="35"/>
                  </a:cubicBezTo>
                  <a:cubicBezTo>
                    <a:pt x="22" y="33"/>
                    <a:pt x="22" y="32"/>
                    <a:pt x="22" y="31"/>
                  </a:cubicBezTo>
                  <a:cubicBezTo>
                    <a:pt x="18" y="24"/>
                    <a:pt x="18" y="24"/>
                    <a:pt x="18" y="24"/>
                  </a:cubicBezTo>
                  <a:cubicBezTo>
                    <a:pt x="20" y="22"/>
                    <a:pt x="22" y="20"/>
                    <a:pt x="24" y="19"/>
                  </a:cubicBezTo>
                  <a:cubicBezTo>
                    <a:pt x="30" y="22"/>
                    <a:pt x="30" y="22"/>
                    <a:pt x="30" y="22"/>
                  </a:cubicBezTo>
                  <a:cubicBezTo>
                    <a:pt x="32" y="22"/>
                    <a:pt x="33" y="22"/>
                    <a:pt x="34" y="22"/>
                  </a:cubicBezTo>
                  <a:cubicBezTo>
                    <a:pt x="36" y="21"/>
                    <a:pt x="38" y="20"/>
                    <a:pt x="41" y="19"/>
                  </a:cubicBezTo>
                  <a:cubicBezTo>
                    <a:pt x="42" y="19"/>
                    <a:pt x="43" y="18"/>
                    <a:pt x="43" y="17"/>
                  </a:cubicBezTo>
                  <a:cubicBezTo>
                    <a:pt x="46" y="9"/>
                    <a:pt x="46" y="9"/>
                    <a:pt x="46" y="9"/>
                  </a:cubicBezTo>
                  <a:cubicBezTo>
                    <a:pt x="49" y="9"/>
                    <a:pt x="51" y="9"/>
                    <a:pt x="53" y="9"/>
                  </a:cubicBezTo>
                  <a:cubicBezTo>
                    <a:pt x="56" y="17"/>
                    <a:pt x="56" y="17"/>
                    <a:pt x="56" y="17"/>
                  </a:cubicBezTo>
                  <a:cubicBezTo>
                    <a:pt x="56" y="18"/>
                    <a:pt x="57" y="19"/>
                    <a:pt x="59" y="19"/>
                  </a:cubicBezTo>
                  <a:cubicBezTo>
                    <a:pt x="61" y="20"/>
                    <a:pt x="63" y="21"/>
                    <a:pt x="65" y="22"/>
                  </a:cubicBezTo>
                  <a:cubicBezTo>
                    <a:pt x="66" y="22"/>
                    <a:pt x="68" y="22"/>
                    <a:pt x="69" y="22"/>
                  </a:cubicBezTo>
                  <a:cubicBezTo>
                    <a:pt x="76" y="19"/>
                    <a:pt x="76" y="19"/>
                    <a:pt x="76" y="19"/>
                  </a:cubicBezTo>
                  <a:cubicBezTo>
                    <a:pt x="78" y="20"/>
                    <a:pt x="80" y="22"/>
                    <a:pt x="81" y="24"/>
                  </a:cubicBezTo>
                  <a:cubicBezTo>
                    <a:pt x="78" y="31"/>
                    <a:pt x="78" y="31"/>
                    <a:pt x="78" y="31"/>
                  </a:cubicBezTo>
                  <a:cubicBezTo>
                    <a:pt x="77" y="32"/>
                    <a:pt x="77" y="33"/>
                    <a:pt x="78" y="35"/>
                  </a:cubicBezTo>
                  <a:cubicBezTo>
                    <a:pt x="79" y="37"/>
                    <a:pt x="80" y="39"/>
                    <a:pt x="80" y="41"/>
                  </a:cubicBezTo>
                  <a:cubicBezTo>
                    <a:pt x="81" y="42"/>
                    <a:pt x="82" y="43"/>
                    <a:pt x="83" y="44"/>
                  </a:cubicBezTo>
                  <a:cubicBezTo>
                    <a:pt x="90" y="46"/>
                    <a:pt x="90" y="46"/>
                    <a:pt x="90" y="46"/>
                  </a:cubicBezTo>
                  <a:cubicBezTo>
                    <a:pt x="91" y="48"/>
                    <a:pt x="91" y="49"/>
                    <a:pt x="91" y="50"/>
                  </a:cubicBezTo>
                  <a:cubicBezTo>
                    <a:pt x="91" y="51"/>
                    <a:pt x="91" y="52"/>
                    <a:pt x="90" y="5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8" name="Freeform 63"/>
            <p:cNvSpPr>
              <a:spLocks noEditPoints="1"/>
            </p:cNvSpPr>
            <p:nvPr/>
          </p:nvSpPr>
          <p:spPr bwMode="auto">
            <a:xfrm>
              <a:off x="50" y="48"/>
              <a:ext cx="64" cy="65"/>
            </a:xfrm>
            <a:custGeom>
              <a:gdLst>
                <a:gd fmla="*/ 33 w 39" name="T0"/>
                <a:gd fmla="*/ 0 h 40" name="T1"/>
                <a:gd fmla="*/ 0 w 39" name="T2"/>
                <a:gd fmla="*/ 33 h 40" name="T3"/>
                <a:gd fmla="*/ 33 w 39" name="T4"/>
                <a:gd fmla="*/ 65 h 40" name="T5"/>
                <a:gd fmla="*/ 64 w 39" name="T6"/>
                <a:gd fmla="*/ 33 h 40" name="T7"/>
                <a:gd fmla="*/ 33 w 39" name="T8"/>
                <a:gd fmla="*/ 0 h 40" name="T9"/>
                <a:gd fmla="*/ 33 w 39" name="T10"/>
                <a:gd fmla="*/ 50 h 40" name="T11"/>
                <a:gd fmla="*/ 15 w 39" name="T12"/>
                <a:gd fmla="*/ 33 h 40" name="T13"/>
                <a:gd fmla="*/ 33 w 39" name="T14"/>
                <a:gd fmla="*/ 15 h 40" name="T15"/>
                <a:gd fmla="*/ 51 w 39" name="T16"/>
                <a:gd fmla="*/ 33 h 40" name="T17"/>
                <a:gd fmla="*/ 33 w 39" name="T18"/>
                <a:gd fmla="*/ 50 h 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0" w="39">
                  <a:moveTo>
                    <a:pt x="20" y="0"/>
                  </a:moveTo>
                  <a:cubicBezTo>
                    <a:pt x="9" y="0"/>
                    <a:pt x="0" y="9"/>
                    <a:pt x="0" y="20"/>
                  </a:cubicBezTo>
                  <a:cubicBezTo>
                    <a:pt x="0" y="31"/>
                    <a:pt x="9" y="40"/>
                    <a:pt x="20" y="40"/>
                  </a:cubicBezTo>
                  <a:cubicBezTo>
                    <a:pt x="30" y="40"/>
                    <a:pt x="39" y="31"/>
                    <a:pt x="39" y="20"/>
                  </a:cubicBezTo>
                  <a:cubicBezTo>
                    <a:pt x="39" y="9"/>
                    <a:pt x="30" y="0"/>
                    <a:pt x="20" y="0"/>
                  </a:cubicBezTo>
                  <a:moveTo>
                    <a:pt x="20" y="31"/>
                  </a:moveTo>
                  <a:cubicBezTo>
                    <a:pt x="14" y="31"/>
                    <a:pt x="9" y="26"/>
                    <a:pt x="9" y="20"/>
                  </a:cubicBezTo>
                  <a:cubicBezTo>
                    <a:pt x="9" y="14"/>
                    <a:pt x="14" y="9"/>
                    <a:pt x="20" y="9"/>
                  </a:cubicBezTo>
                  <a:cubicBezTo>
                    <a:pt x="26" y="9"/>
                    <a:pt x="31" y="14"/>
                    <a:pt x="31" y="20"/>
                  </a:cubicBezTo>
                  <a:cubicBezTo>
                    <a:pt x="31" y="26"/>
                    <a:pt x="26" y="31"/>
                    <a:pt x="20" y="3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0000" name="Group 64"/>
          <p:cNvGrpSpPr/>
          <p:nvPr/>
        </p:nvGrpSpPr>
        <p:grpSpPr>
          <a:xfrm>
            <a:off x="846138" y="3922713"/>
            <a:ext cx="255587" cy="255587"/>
            <a:chExt cx="161" cy="161"/>
          </a:xfrm>
        </p:grpSpPr>
        <p:sp>
          <p:nvSpPr>
            <p:cNvPr id="26645" name="Freeform 65"/>
            <p:cNvSpPr/>
            <p:nvPr/>
          </p:nvSpPr>
          <p:spPr bwMode="auto">
            <a:xfrm>
              <a:off x="0" y="0"/>
              <a:ext cx="161" cy="116"/>
            </a:xfrm>
            <a:custGeom>
              <a:gdLst>
                <a:gd fmla="*/ 123 w 98" name="T0"/>
                <a:gd fmla="*/ 42 h 71" name="T1"/>
                <a:gd fmla="*/ 117 w 98" name="T2"/>
                <a:gd fmla="*/ 42 h 71" name="T3"/>
                <a:gd fmla="*/ 117 w 98" name="T4"/>
                <a:gd fmla="*/ 39 h 71" name="T5"/>
                <a:gd fmla="*/ 77 w 98" name="T6"/>
                <a:gd fmla="*/ 0 h 71" name="T7"/>
                <a:gd fmla="*/ 38 w 98" name="T8"/>
                <a:gd fmla="*/ 33 h 71" name="T9"/>
                <a:gd fmla="*/ 26 w 98" name="T10"/>
                <a:gd fmla="*/ 34 h 71" name="T11"/>
                <a:gd fmla="*/ 26 w 98" name="T12"/>
                <a:gd fmla="*/ 34 h 71" name="T13"/>
                <a:gd fmla="*/ 10 w 98" name="T14"/>
                <a:gd fmla="*/ 57 h 71" name="T15"/>
                <a:gd fmla="*/ 12 w 98" name="T16"/>
                <a:gd fmla="*/ 69 h 71" name="T17"/>
                <a:gd fmla="*/ 0 w 98" name="T18"/>
                <a:gd fmla="*/ 90 h 71" name="T19"/>
                <a:gd fmla="*/ 26 w 98" name="T20"/>
                <a:gd fmla="*/ 116 h 71" name="T21"/>
                <a:gd fmla="*/ 53 w 98" name="T22"/>
                <a:gd fmla="*/ 116 h 71" name="T23"/>
                <a:gd fmla="*/ 59 w 98" name="T24"/>
                <a:gd fmla="*/ 108 h 71" name="T25"/>
                <a:gd fmla="*/ 53 w 98" name="T26"/>
                <a:gd fmla="*/ 101 h 71" name="T27"/>
                <a:gd fmla="*/ 26 w 98" name="T28"/>
                <a:gd fmla="*/ 101 h 71" name="T29"/>
                <a:gd fmla="*/ 15 w 98" name="T30"/>
                <a:gd fmla="*/ 90 h 71" name="T31"/>
                <a:gd fmla="*/ 25 w 98" name="T32"/>
                <a:gd fmla="*/ 78 h 71" name="T33"/>
                <a:gd fmla="*/ 30 w 98" name="T34"/>
                <a:gd fmla="*/ 74 h 71" name="T35"/>
                <a:gd fmla="*/ 28 w 98" name="T36"/>
                <a:gd fmla="*/ 67 h 71" name="T37"/>
                <a:gd fmla="*/ 23 w 98" name="T38"/>
                <a:gd fmla="*/ 57 h 71" name="T39"/>
                <a:gd fmla="*/ 31 w 98" name="T40"/>
                <a:gd fmla="*/ 46 h 71" name="T41"/>
                <a:gd fmla="*/ 31 w 98" name="T42"/>
                <a:gd fmla="*/ 46 h 71" name="T43"/>
                <a:gd fmla="*/ 41 w 98" name="T44"/>
                <a:gd fmla="*/ 47 h 71" name="T45"/>
                <a:gd fmla="*/ 48 w 98" name="T46"/>
                <a:gd fmla="*/ 47 h 71" name="T47"/>
                <a:gd fmla="*/ 51 w 98" name="T48"/>
                <a:gd fmla="*/ 41 h 71" name="T49"/>
                <a:gd fmla="*/ 51 w 98" name="T50"/>
                <a:gd fmla="*/ 39 h 71" name="T51"/>
                <a:gd fmla="*/ 51 w 98" name="T52"/>
                <a:gd fmla="*/ 39 h 71" name="T53"/>
                <a:gd fmla="*/ 77 w 98" name="T54"/>
                <a:gd fmla="*/ 13 h 71" name="T55"/>
                <a:gd fmla="*/ 102 w 98" name="T56"/>
                <a:gd fmla="*/ 39 h 71" name="T57"/>
                <a:gd fmla="*/ 99 w 98" name="T58"/>
                <a:gd fmla="*/ 52 h 71" name="T59"/>
                <a:gd fmla="*/ 100 w 98" name="T60"/>
                <a:gd fmla="*/ 60 h 71" name="T61"/>
                <a:gd fmla="*/ 108 w 98" name="T62"/>
                <a:gd fmla="*/ 60 h 71" name="T63"/>
                <a:gd fmla="*/ 123 w 98" name="T64"/>
                <a:gd fmla="*/ 56 h 71" name="T65"/>
                <a:gd fmla="*/ 146 w 98" name="T66"/>
                <a:gd fmla="*/ 78 h 71" name="T67"/>
                <a:gd fmla="*/ 123 w 98" name="T68"/>
                <a:gd fmla="*/ 101 h 71" name="T69"/>
                <a:gd fmla="*/ 108 w 98" name="T70"/>
                <a:gd fmla="*/ 101 h 71" name="T71"/>
                <a:gd fmla="*/ 102 w 98" name="T72"/>
                <a:gd fmla="*/ 108 h 71" name="T73"/>
                <a:gd fmla="*/ 108 w 98" name="T74"/>
                <a:gd fmla="*/ 116 h 71" name="T75"/>
                <a:gd fmla="*/ 123 w 98" name="T76"/>
                <a:gd fmla="*/ 116 h 71" name="T77"/>
                <a:gd fmla="*/ 161 w 98" name="T78"/>
                <a:gd fmla="*/ 78 h 71" name="T79"/>
                <a:gd fmla="*/ 123 w 98" name="T80"/>
                <a:gd fmla="*/ 42 h 71"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71" w="98">
                  <a:moveTo>
                    <a:pt x="75" y="26"/>
                  </a:moveTo>
                  <a:cubicBezTo>
                    <a:pt x="74" y="26"/>
                    <a:pt x="72" y="26"/>
                    <a:pt x="71" y="26"/>
                  </a:cubicBezTo>
                  <a:cubicBezTo>
                    <a:pt x="71" y="25"/>
                    <a:pt x="71" y="25"/>
                    <a:pt x="71" y="24"/>
                  </a:cubicBezTo>
                  <a:cubicBezTo>
                    <a:pt x="71" y="10"/>
                    <a:pt x="60" y="0"/>
                    <a:pt x="47" y="0"/>
                  </a:cubicBezTo>
                  <a:cubicBezTo>
                    <a:pt x="35" y="0"/>
                    <a:pt x="25" y="8"/>
                    <a:pt x="23" y="20"/>
                  </a:cubicBezTo>
                  <a:cubicBezTo>
                    <a:pt x="20" y="19"/>
                    <a:pt x="18" y="20"/>
                    <a:pt x="16" y="21"/>
                  </a:cubicBezTo>
                  <a:cubicBezTo>
                    <a:pt x="16" y="21"/>
                    <a:pt x="16" y="21"/>
                    <a:pt x="16" y="21"/>
                  </a:cubicBezTo>
                  <a:cubicBezTo>
                    <a:pt x="10" y="23"/>
                    <a:pt x="6" y="29"/>
                    <a:pt x="6" y="35"/>
                  </a:cubicBezTo>
                  <a:cubicBezTo>
                    <a:pt x="6" y="37"/>
                    <a:pt x="6" y="40"/>
                    <a:pt x="7" y="42"/>
                  </a:cubicBezTo>
                  <a:cubicBezTo>
                    <a:pt x="3" y="45"/>
                    <a:pt x="0" y="50"/>
                    <a:pt x="0" y="55"/>
                  </a:cubicBezTo>
                  <a:cubicBezTo>
                    <a:pt x="0" y="64"/>
                    <a:pt x="7" y="71"/>
                    <a:pt x="16" y="71"/>
                  </a:cubicBezTo>
                  <a:cubicBezTo>
                    <a:pt x="32" y="71"/>
                    <a:pt x="32" y="71"/>
                    <a:pt x="32" y="71"/>
                  </a:cubicBezTo>
                  <a:cubicBezTo>
                    <a:pt x="34" y="71"/>
                    <a:pt x="36" y="69"/>
                    <a:pt x="36" y="66"/>
                  </a:cubicBezTo>
                  <a:cubicBezTo>
                    <a:pt x="36" y="64"/>
                    <a:pt x="34" y="62"/>
                    <a:pt x="32" y="62"/>
                  </a:cubicBezTo>
                  <a:cubicBezTo>
                    <a:pt x="16" y="62"/>
                    <a:pt x="16" y="62"/>
                    <a:pt x="16" y="62"/>
                  </a:cubicBezTo>
                  <a:cubicBezTo>
                    <a:pt x="12" y="62"/>
                    <a:pt x="9" y="59"/>
                    <a:pt x="9" y="55"/>
                  </a:cubicBezTo>
                  <a:cubicBezTo>
                    <a:pt x="9" y="52"/>
                    <a:pt x="11" y="49"/>
                    <a:pt x="15" y="48"/>
                  </a:cubicBezTo>
                  <a:cubicBezTo>
                    <a:pt x="16" y="48"/>
                    <a:pt x="18" y="47"/>
                    <a:pt x="18" y="45"/>
                  </a:cubicBezTo>
                  <a:cubicBezTo>
                    <a:pt x="19" y="43"/>
                    <a:pt x="18" y="42"/>
                    <a:pt x="17" y="41"/>
                  </a:cubicBezTo>
                  <a:cubicBezTo>
                    <a:pt x="15" y="39"/>
                    <a:pt x="14" y="37"/>
                    <a:pt x="14" y="35"/>
                  </a:cubicBezTo>
                  <a:cubicBezTo>
                    <a:pt x="14" y="32"/>
                    <a:pt x="16" y="29"/>
                    <a:pt x="19" y="28"/>
                  </a:cubicBezTo>
                  <a:cubicBezTo>
                    <a:pt x="19" y="28"/>
                    <a:pt x="19" y="28"/>
                    <a:pt x="19" y="28"/>
                  </a:cubicBezTo>
                  <a:cubicBezTo>
                    <a:pt x="21" y="28"/>
                    <a:pt x="23" y="28"/>
                    <a:pt x="25" y="29"/>
                  </a:cubicBezTo>
                  <a:cubicBezTo>
                    <a:pt x="26" y="30"/>
                    <a:pt x="28" y="30"/>
                    <a:pt x="29" y="29"/>
                  </a:cubicBezTo>
                  <a:cubicBezTo>
                    <a:pt x="30" y="28"/>
                    <a:pt x="31" y="27"/>
                    <a:pt x="31" y="25"/>
                  </a:cubicBezTo>
                  <a:cubicBezTo>
                    <a:pt x="31" y="25"/>
                    <a:pt x="31" y="24"/>
                    <a:pt x="31" y="24"/>
                  </a:cubicBezTo>
                  <a:cubicBezTo>
                    <a:pt x="31" y="24"/>
                    <a:pt x="31" y="24"/>
                    <a:pt x="31" y="24"/>
                  </a:cubicBezTo>
                  <a:cubicBezTo>
                    <a:pt x="31" y="15"/>
                    <a:pt x="38" y="8"/>
                    <a:pt x="47" y="8"/>
                  </a:cubicBezTo>
                  <a:cubicBezTo>
                    <a:pt x="55" y="8"/>
                    <a:pt x="62" y="15"/>
                    <a:pt x="62" y="24"/>
                  </a:cubicBezTo>
                  <a:cubicBezTo>
                    <a:pt x="62" y="27"/>
                    <a:pt x="62" y="29"/>
                    <a:pt x="60" y="32"/>
                  </a:cubicBezTo>
                  <a:cubicBezTo>
                    <a:pt x="59" y="34"/>
                    <a:pt x="59" y="36"/>
                    <a:pt x="61" y="37"/>
                  </a:cubicBezTo>
                  <a:cubicBezTo>
                    <a:pt x="62" y="39"/>
                    <a:pt x="65" y="39"/>
                    <a:pt x="66" y="37"/>
                  </a:cubicBezTo>
                  <a:cubicBezTo>
                    <a:pt x="68" y="36"/>
                    <a:pt x="71" y="34"/>
                    <a:pt x="75" y="34"/>
                  </a:cubicBezTo>
                  <a:cubicBezTo>
                    <a:pt x="83" y="34"/>
                    <a:pt x="89" y="40"/>
                    <a:pt x="89" y="48"/>
                  </a:cubicBezTo>
                  <a:cubicBezTo>
                    <a:pt x="89" y="56"/>
                    <a:pt x="83" y="62"/>
                    <a:pt x="75" y="62"/>
                  </a:cubicBezTo>
                  <a:cubicBezTo>
                    <a:pt x="66" y="62"/>
                    <a:pt x="66" y="62"/>
                    <a:pt x="66" y="62"/>
                  </a:cubicBezTo>
                  <a:cubicBezTo>
                    <a:pt x="64" y="62"/>
                    <a:pt x="62" y="64"/>
                    <a:pt x="62" y="66"/>
                  </a:cubicBezTo>
                  <a:cubicBezTo>
                    <a:pt x="62" y="69"/>
                    <a:pt x="64" y="71"/>
                    <a:pt x="66" y="71"/>
                  </a:cubicBezTo>
                  <a:cubicBezTo>
                    <a:pt x="75" y="71"/>
                    <a:pt x="75" y="71"/>
                    <a:pt x="75" y="71"/>
                  </a:cubicBezTo>
                  <a:cubicBezTo>
                    <a:pt x="88" y="71"/>
                    <a:pt x="98" y="60"/>
                    <a:pt x="98" y="48"/>
                  </a:cubicBezTo>
                  <a:cubicBezTo>
                    <a:pt x="98" y="36"/>
                    <a:pt x="88" y="26"/>
                    <a:pt x="75" y="2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6" name="Freeform 66"/>
            <p:cNvSpPr/>
            <p:nvPr/>
          </p:nvSpPr>
          <p:spPr bwMode="auto">
            <a:xfrm>
              <a:off x="49" y="64"/>
              <a:ext cx="62" cy="97"/>
            </a:xfrm>
            <a:custGeom>
              <a:gdLst>
                <a:gd fmla="*/ 49 w 38" name="T0"/>
                <a:gd fmla="*/ 62 h 59" name="T1"/>
                <a:gd fmla="*/ 38 w 38" name="T2"/>
                <a:gd fmla="*/ 74 h 59" name="T3"/>
                <a:gd fmla="*/ 38 w 38" name="T4"/>
                <a:gd fmla="*/ 8 h 59" name="T5"/>
                <a:gd fmla="*/ 31 w 38" name="T6"/>
                <a:gd fmla="*/ 0 h 59" name="T7"/>
                <a:gd fmla="*/ 24 w 38" name="T8"/>
                <a:gd fmla="*/ 8 h 59" name="T9"/>
                <a:gd fmla="*/ 24 w 38" name="T10"/>
                <a:gd fmla="*/ 74 h 59" name="T11"/>
                <a:gd fmla="*/ 13 w 38" name="T12"/>
                <a:gd fmla="*/ 62 h 59" name="T13"/>
                <a:gd fmla="*/ 3 w 38" name="T14"/>
                <a:gd fmla="*/ 62 h 59" name="T15"/>
                <a:gd fmla="*/ 3 w 38" name="T16"/>
                <a:gd fmla="*/ 72 h 59" name="T17"/>
                <a:gd fmla="*/ 26 w 38" name="T18"/>
                <a:gd fmla="*/ 95 h 59" name="T19"/>
                <a:gd fmla="*/ 31 w 38" name="T20"/>
                <a:gd fmla="*/ 97 h 59" name="T21"/>
                <a:gd fmla="*/ 36 w 38" name="T22"/>
                <a:gd fmla="*/ 95 h 59" name="T23"/>
                <a:gd fmla="*/ 59 w 38" name="T24"/>
                <a:gd fmla="*/ 72 h 59" name="T25"/>
                <a:gd fmla="*/ 59 w 38" name="T26"/>
                <a:gd fmla="*/ 62 h 59" name="T27"/>
                <a:gd fmla="*/ 49 w 38" name="T28"/>
                <a:gd fmla="*/ 62 h 5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9" w="38">
                  <a:moveTo>
                    <a:pt x="30" y="38"/>
                  </a:moveTo>
                  <a:cubicBezTo>
                    <a:pt x="23" y="45"/>
                    <a:pt x="23" y="45"/>
                    <a:pt x="23" y="45"/>
                  </a:cubicBezTo>
                  <a:cubicBezTo>
                    <a:pt x="23" y="5"/>
                    <a:pt x="23" y="5"/>
                    <a:pt x="23" y="5"/>
                  </a:cubicBezTo>
                  <a:cubicBezTo>
                    <a:pt x="23" y="2"/>
                    <a:pt x="21" y="0"/>
                    <a:pt x="19" y="0"/>
                  </a:cubicBezTo>
                  <a:cubicBezTo>
                    <a:pt x="17" y="0"/>
                    <a:pt x="15" y="2"/>
                    <a:pt x="15" y="5"/>
                  </a:cubicBezTo>
                  <a:cubicBezTo>
                    <a:pt x="15" y="45"/>
                    <a:pt x="15" y="45"/>
                    <a:pt x="15" y="45"/>
                  </a:cubicBezTo>
                  <a:cubicBezTo>
                    <a:pt x="8" y="38"/>
                    <a:pt x="8" y="38"/>
                    <a:pt x="8" y="38"/>
                  </a:cubicBezTo>
                  <a:cubicBezTo>
                    <a:pt x="6" y="36"/>
                    <a:pt x="3" y="36"/>
                    <a:pt x="2" y="38"/>
                  </a:cubicBezTo>
                  <a:cubicBezTo>
                    <a:pt x="0" y="39"/>
                    <a:pt x="0" y="42"/>
                    <a:pt x="2" y="44"/>
                  </a:cubicBezTo>
                  <a:cubicBezTo>
                    <a:pt x="16" y="58"/>
                    <a:pt x="16" y="58"/>
                    <a:pt x="16" y="58"/>
                  </a:cubicBezTo>
                  <a:cubicBezTo>
                    <a:pt x="17" y="59"/>
                    <a:pt x="18" y="59"/>
                    <a:pt x="19" y="59"/>
                  </a:cubicBezTo>
                  <a:cubicBezTo>
                    <a:pt x="20" y="59"/>
                    <a:pt x="21" y="59"/>
                    <a:pt x="22" y="58"/>
                  </a:cubicBezTo>
                  <a:cubicBezTo>
                    <a:pt x="36" y="44"/>
                    <a:pt x="36" y="44"/>
                    <a:pt x="36" y="44"/>
                  </a:cubicBezTo>
                  <a:cubicBezTo>
                    <a:pt x="38" y="42"/>
                    <a:pt x="38" y="39"/>
                    <a:pt x="36" y="38"/>
                  </a:cubicBezTo>
                  <a:cubicBezTo>
                    <a:pt x="35" y="36"/>
                    <a:pt x="32" y="36"/>
                    <a:pt x="30" y="38"/>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40003" name="Rectangle 67"/>
          <p:cNvSpPr>
            <a:spLocks noChangeArrowheads="1"/>
          </p:cNvSpPr>
          <p:nvPr/>
        </p:nvSpPr>
        <p:spPr bwMode="auto">
          <a:xfrm>
            <a:off x="6191250" y="152241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1000">
                <a:solidFill>
                  <a:srgbClr val="A9D25A"/>
                </a:solidFill>
              </a:rPr>
              <a:t>Head Title</a:t>
            </a:r>
          </a:p>
          <a:p>
            <a:r>
              <a:rPr altLang="en-US" b="1" kumimoji="0" lang="zh-CN" sz="1000">
                <a:solidFill>
                  <a:srgbClr val="A9D25A"/>
                </a:solidFill>
              </a:rPr>
              <a:t>We have many PowerPoint templates that has been specifically designed to help anyone that is stepping into the world of PowerPoint for the very first time. </a:t>
            </a:r>
          </a:p>
        </p:txBody>
      </p:sp>
      <p:sp>
        <p:nvSpPr>
          <p:cNvPr id="40004" name="Rectangle 68"/>
          <p:cNvSpPr>
            <a:spLocks noChangeArrowheads="1"/>
          </p:cNvSpPr>
          <p:nvPr/>
        </p:nvSpPr>
        <p:spPr bwMode="auto">
          <a:xfrm>
            <a:off x="6191250" y="233521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1000">
                <a:solidFill>
                  <a:srgbClr val="EA5514"/>
                </a:solidFill>
              </a:rPr>
              <a:t>Head Title</a:t>
            </a:r>
          </a:p>
          <a:p>
            <a:r>
              <a:rPr altLang="en-US" b="1" kumimoji="0" lang="zh-CN" sz="1000">
                <a:solidFill>
                  <a:srgbClr val="EA5514"/>
                </a:solidFill>
              </a:rPr>
              <a:t>We have many PowerPoint templates that has been specifically designed to help anyone that is stepping into the world of PowerPoint for the very first time. </a:t>
            </a:r>
          </a:p>
        </p:txBody>
      </p:sp>
      <p:sp>
        <p:nvSpPr>
          <p:cNvPr id="40005" name="Rectangle 69"/>
          <p:cNvSpPr>
            <a:spLocks noChangeArrowheads="1"/>
          </p:cNvSpPr>
          <p:nvPr/>
        </p:nvSpPr>
        <p:spPr bwMode="auto">
          <a:xfrm>
            <a:off x="6191250" y="315436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b="1" kumimoji="0" lang="zh-CN" sz="1000">
                <a:solidFill>
                  <a:srgbClr val="FBE22D"/>
                </a:solidFill>
              </a:rPr>
              <a:t>Head Title</a:t>
            </a:r>
          </a:p>
          <a:p>
            <a:r>
              <a:rPr altLang="en-US" b="1" kumimoji="0" lang="zh-CN" sz="1000">
                <a:solidFill>
                  <a:srgbClr val="FBE22D"/>
                </a:solidFill>
              </a:rPr>
              <a:t>We have many PowerPoint templates that has been specifically designed to help anyone that is stepping into the world of PowerPoint for the very first time. </a:t>
            </a:r>
          </a:p>
        </p:txBody>
      </p:sp>
      <p:sp>
        <p:nvSpPr>
          <p:cNvPr id="40006" name="Rectangle 70"/>
          <p:cNvSpPr>
            <a:spLocks noChangeArrowheads="1"/>
          </p:cNvSpPr>
          <p:nvPr/>
        </p:nvSpPr>
        <p:spPr bwMode="auto">
          <a:xfrm>
            <a:off x="684213" y="1671638"/>
            <a:ext cx="3382962" cy="2194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nSpc>
                <a:spcPct val="120000"/>
              </a:lnSpc>
            </a:pPr>
            <a:r>
              <a:rPr altLang="en-US" kumimoji="0" lang="zh-CN" sz="1000">
                <a:solidFill>
                  <a:srgbClr val="7F7F7F"/>
                </a:solidFill>
              </a:rPr>
              <a:t>WHAT MAKES US DIFFERENT？</a:t>
            </a:r>
          </a:p>
          <a:p>
            <a:pPr>
              <a:lnSpc>
                <a:spcPct val="120000"/>
              </a:lnSpc>
            </a:pPr>
            <a:endParaRPr altLang="en-US" kumimoji="0" lang="zh-CN" sz="1000">
              <a:solidFill>
                <a:srgbClr val="7F7F7F"/>
              </a:solidFill>
            </a:endParaRPr>
          </a:p>
          <a:p>
            <a:pPr>
              <a:lnSpc>
                <a:spcPct val="120000"/>
              </a:lnSpc>
            </a:pPr>
            <a:r>
              <a:rPr altLang="en-US" kumimoji="0" lang="zh-CN" sz="1000">
                <a:solidFill>
                  <a:srgbClr val="7F7F7F"/>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71"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72"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73"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74"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75"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04</a:t>
            </a:r>
          </a:p>
        </p:txBody>
      </p:sp>
      <p:sp>
        <p:nvSpPr>
          <p:cNvPr id="76"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74"/>
                                        </p:tgtEl>
                                        <p:attrNameLst>
                                          <p:attrName>style.visibility</p:attrName>
                                        </p:attrNameLst>
                                      </p:cBhvr>
                                      <p:to>
                                        <p:strVal val="visible"/>
                                      </p:to>
                                    </p:set>
                                    <p:anim calcmode="lin" valueType="num">
                                      <p:cBhvr>
                                        <p:cTn dur="300" fill="hold" id="7"/>
                                        <p:tgtEl>
                                          <p:spTgt spid="74"/>
                                        </p:tgtEl>
                                        <p:attrNameLst>
                                          <p:attrName>ppt_w</p:attrName>
                                        </p:attrNameLst>
                                      </p:cBhvr>
                                      <p:tavLst>
                                        <p:tav tm="0">
                                          <p:val>
                                            <p:fltVal val="0"/>
                                          </p:val>
                                        </p:tav>
                                        <p:tav tm="100000">
                                          <p:val>
                                            <p:strVal val="#ppt_w"/>
                                          </p:val>
                                        </p:tav>
                                      </p:tavLst>
                                    </p:anim>
                                    <p:anim calcmode="lin" valueType="num">
                                      <p:cBhvr>
                                        <p:cTn dur="300" fill="hold" id="8"/>
                                        <p:tgtEl>
                                          <p:spTgt spid="74"/>
                                        </p:tgtEl>
                                        <p:attrNameLst>
                                          <p:attrName>ppt_h</p:attrName>
                                        </p:attrNameLst>
                                      </p:cBhvr>
                                      <p:tavLst>
                                        <p:tav tm="0">
                                          <p:val>
                                            <p:fltVal val="0"/>
                                          </p:val>
                                        </p:tav>
                                        <p:tav tm="100000">
                                          <p:val>
                                            <p:strVal val="#ppt_h"/>
                                          </p:val>
                                        </p:tav>
                                      </p:tavLst>
                                    </p:anim>
                                    <p:animEffect filter="fade" transition="in">
                                      <p:cBhvr>
                                        <p:cTn dur="300" id="9"/>
                                        <p:tgtEl>
                                          <p:spTgt spid="74"/>
                                        </p:tgtEl>
                                      </p:cBhvr>
                                    </p:animEffect>
                                  </p:childTnLst>
                                </p:cTn>
                              </p:par>
                              <p:par>
                                <p:cTn autoRev="1" fill="hold" grpId="1" id="10" nodeType="withEffect" presetClass="emph" presetID="6" presetSubtype="0">
                                  <p:stCondLst>
                                    <p:cond delay="300"/>
                                  </p:stCondLst>
                                  <p:childTnLst>
                                    <p:animScale>
                                      <p:cBhvr>
                                        <p:cTn dur="150" fill="hold" id="11"/>
                                        <p:tgtEl>
                                          <p:spTgt spid="74"/>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73"/>
                                        </p:tgtEl>
                                        <p:attrNameLst>
                                          <p:attrName>style.visibility</p:attrName>
                                        </p:attrNameLst>
                                      </p:cBhvr>
                                      <p:to>
                                        <p:strVal val="visible"/>
                                      </p:to>
                                    </p:set>
                                    <p:anim calcmode="lin" valueType="num">
                                      <p:cBhvr>
                                        <p:cTn dur="300" fill="hold" id="14"/>
                                        <p:tgtEl>
                                          <p:spTgt spid="73"/>
                                        </p:tgtEl>
                                        <p:attrNameLst>
                                          <p:attrName>ppt_w</p:attrName>
                                        </p:attrNameLst>
                                      </p:cBhvr>
                                      <p:tavLst>
                                        <p:tav tm="0">
                                          <p:val>
                                            <p:fltVal val="0"/>
                                          </p:val>
                                        </p:tav>
                                        <p:tav tm="100000">
                                          <p:val>
                                            <p:strVal val="#ppt_w"/>
                                          </p:val>
                                        </p:tav>
                                      </p:tavLst>
                                    </p:anim>
                                    <p:anim calcmode="lin" valueType="num">
                                      <p:cBhvr>
                                        <p:cTn dur="300" fill="hold" id="15"/>
                                        <p:tgtEl>
                                          <p:spTgt spid="73"/>
                                        </p:tgtEl>
                                        <p:attrNameLst>
                                          <p:attrName>ppt_h</p:attrName>
                                        </p:attrNameLst>
                                      </p:cBhvr>
                                      <p:tavLst>
                                        <p:tav tm="0">
                                          <p:val>
                                            <p:fltVal val="0"/>
                                          </p:val>
                                        </p:tav>
                                        <p:tav tm="100000">
                                          <p:val>
                                            <p:strVal val="#ppt_h"/>
                                          </p:val>
                                        </p:tav>
                                      </p:tavLst>
                                    </p:anim>
                                    <p:animEffect filter="fade" transition="in">
                                      <p:cBhvr>
                                        <p:cTn dur="300" id="16"/>
                                        <p:tgtEl>
                                          <p:spTgt spid="73"/>
                                        </p:tgtEl>
                                      </p:cBhvr>
                                    </p:animEffect>
                                  </p:childTnLst>
                                </p:cTn>
                              </p:par>
                              <p:par>
                                <p:cTn autoRev="1" fill="hold" grpId="1" id="17" nodeType="withEffect" presetClass="emph" presetID="6" presetSubtype="0">
                                  <p:stCondLst>
                                    <p:cond delay="600"/>
                                  </p:stCondLst>
                                  <p:childTnLst>
                                    <p:animScale>
                                      <p:cBhvr>
                                        <p:cTn dur="150" fill="hold" id="18"/>
                                        <p:tgtEl>
                                          <p:spTgt spid="73"/>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72"/>
                                        </p:tgtEl>
                                        <p:attrNameLst>
                                          <p:attrName>style.visibility</p:attrName>
                                        </p:attrNameLst>
                                      </p:cBhvr>
                                      <p:to>
                                        <p:strVal val="visible"/>
                                      </p:to>
                                    </p:set>
                                    <p:anim calcmode="lin" valueType="num">
                                      <p:cBhvr>
                                        <p:cTn dur="300" fill="hold" id="21"/>
                                        <p:tgtEl>
                                          <p:spTgt spid="72"/>
                                        </p:tgtEl>
                                        <p:attrNameLst>
                                          <p:attrName>ppt_w</p:attrName>
                                        </p:attrNameLst>
                                      </p:cBhvr>
                                      <p:tavLst>
                                        <p:tav tm="0">
                                          <p:val>
                                            <p:fltVal val="0"/>
                                          </p:val>
                                        </p:tav>
                                        <p:tav tm="100000">
                                          <p:val>
                                            <p:strVal val="#ppt_w"/>
                                          </p:val>
                                        </p:tav>
                                      </p:tavLst>
                                    </p:anim>
                                    <p:anim calcmode="lin" valueType="num">
                                      <p:cBhvr>
                                        <p:cTn dur="300" fill="hold" id="22"/>
                                        <p:tgtEl>
                                          <p:spTgt spid="72"/>
                                        </p:tgtEl>
                                        <p:attrNameLst>
                                          <p:attrName>ppt_h</p:attrName>
                                        </p:attrNameLst>
                                      </p:cBhvr>
                                      <p:tavLst>
                                        <p:tav tm="0">
                                          <p:val>
                                            <p:fltVal val="0"/>
                                          </p:val>
                                        </p:tav>
                                        <p:tav tm="100000">
                                          <p:val>
                                            <p:strVal val="#ppt_h"/>
                                          </p:val>
                                        </p:tav>
                                      </p:tavLst>
                                    </p:anim>
                                    <p:animEffect filter="fade" transition="in">
                                      <p:cBhvr>
                                        <p:cTn dur="300" id="23"/>
                                        <p:tgtEl>
                                          <p:spTgt spid="72"/>
                                        </p:tgtEl>
                                      </p:cBhvr>
                                    </p:animEffect>
                                  </p:childTnLst>
                                </p:cTn>
                              </p:par>
                              <p:par>
                                <p:cTn autoRev="1" fill="hold" grpId="1" id="24" nodeType="withEffect" presetClass="emph" presetID="6" presetSubtype="0">
                                  <p:stCondLst>
                                    <p:cond delay="900"/>
                                  </p:stCondLst>
                                  <p:childTnLst>
                                    <p:animScale>
                                      <p:cBhvr>
                                        <p:cTn dur="150" fill="hold" id="25"/>
                                        <p:tgtEl>
                                          <p:spTgt spid="72"/>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71"/>
                                        </p:tgtEl>
                                        <p:attrNameLst>
                                          <p:attrName>style.visibility</p:attrName>
                                        </p:attrNameLst>
                                      </p:cBhvr>
                                      <p:to>
                                        <p:strVal val="visible"/>
                                      </p:to>
                                    </p:set>
                                    <p:anim calcmode="lin" valueType="num">
                                      <p:cBhvr>
                                        <p:cTn dur="300" fill="hold" id="28"/>
                                        <p:tgtEl>
                                          <p:spTgt spid="71"/>
                                        </p:tgtEl>
                                        <p:attrNameLst>
                                          <p:attrName>ppt_w</p:attrName>
                                        </p:attrNameLst>
                                      </p:cBhvr>
                                      <p:tavLst>
                                        <p:tav tm="0">
                                          <p:val>
                                            <p:fltVal val="0"/>
                                          </p:val>
                                        </p:tav>
                                        <p:tav tm="100000">
                                          <p:val>
                                            <p:strVal val="#ppt_w"/>
                                          </p:val>
                                        </p:tav>
                                      </p:tavLst>
                                    </p:anim>
                                    <p:anim calcmode="lin" valueType="num">
                                      <p:cBhvr>
                                        <p:cTn dur="300" fill="hold" id="29"/>
                                        <p:tgtEl>
                                          <p:spTgt spid="71"/>
                                        </p:tgtEl>
                                        <p:attrNameLst>
                                          <p:attrName>ppt_h</p:attrName>
                                        </p:attrNameLst>
                                      </p:cBhvr>
                                      <p:tavLst>
                                        <p:tav tm="0">
                                          <p:val>
                                            <p:fltVal val="0"/>
                                          </p:val>
                                        </p:tav>
                                        <p:tav tm="100000">
                                          <p:val>
                                            <p:strVal val="#ppt_h"/>
                                          </p:val>
                                        </p:tav>
                                      </p:tavLst>
                                    </p:anim>
                                    <p:animEffect filter="fade" transition="in">
                                      <p:cBhvr>
                                        <p:cTn dur="300" id="30"/>
                                        <p:tgtEl>
                                          <p:spTgt spid="71"/>
                                        </p:tgtEl>
                                      </p:cBhvr>
                                    </p:animEffect>
                                  </p:childTnLst>
                                </p:cTn>
                              </p:par>
                              <p:par>
                                <p:cTn autoRev="1" fill="hold" grpId="1" id="31" nodeType="withEffect" presetClass="emph" presetID="6" presetSubtype="0">
                                  <p:stCondLst>
                                    <p:cond delay="1200"/>
                                  </p:stCondLst>
                                  <p:childTnLst>
                                    <p:animScale>
                                      <p:cBhvr>
                                        <p:cTn dur="150" fill="hold" id="32"/>
                                        <p:tgtEl>
                                          <p:spTgt spid="71"/>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75"/>
                                        </p:tgtEl>
                                        <p:attrNameLst>
                                          <p:attrName>style.visibility</p:attrName>
                                        </p:attrNameLst>
                                      </p:cBhvr>
                                      <p:to>
                                        <p:strVal val="visible"/>
                                      </p:to>
                                    </p:set>
                                    <p:anim calcmode="lin" valueType="num">
                                      <p:cBhvr>
                                        <p:cTn dur="300" fill="hold" id="35"/>
                                        <p:tgtEl>
                                          <p:spTgt spid="75"/>
                                        </p:tgtEl>
                                        <p:attrNameLst>
                                          <p:attrName>ppt_w</p:attrName>
                                        </p:attrNameLst>
                                      </p:cBhvr>
                                      <p:tavLst>
                                        <p:tav tm="0">
                                          <p:val>
                                            <p:fltVal val="0"/>
                                          </p:val>
                                        </p:tav>
                                        <p:tav tm="100000">
                                          <p:val>
                                            <p:strVal val="#ppt_w"/>
                                          </p:val>
                                        </p:tav>
                                      </p:tavLst>
                                    </p:anim>
                                    <p:anim calcmode="lin" valueType="num">
                                      <p:cBhvr>
                                        <p:cTn dur="300" fill="hold" id="36"/>
                                        <p:tgtEl>
                                          <p:spTgt spid="75"/>
                                        </p:tgtEl>
                                        <p:attrNameLst>
                                          <p:attrName>ppt_h</p:attrName>
                                        </p:attrNameLst>
                                      </p:cBhvr>
                                      <p:tavLst>
                                        <p:tav tm="0">
                                          <p:val>
                                            <p:fltVal val="0"/>
                                          </p:val>
                                        </p:tav>
                                        <p:tav tm="100000">
                                          <p:val>
                                            <p:strVal val="#ppt_h"/>
                                          </p:val>
                                        </p:tav>
                                      </p:tavLst>
                                    </p:anim>
                                    <p:animEffect filter="fade" transition="in">
                                      <p:cBhvr>
                                        <p:cTn dur="300" id="37"/>
                                        <p:tgtEl>
                                          <p:spTgt spid="75"/>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76"/>
                                        </p:tgtEl>
                                        <p:attrNameLst>
                                          <p:attrName>style.visibility</p:attrName>
                                        </p:attrNameLst>
                                      </p:cBhvr>
                                      <p:to>
                                        <p:strVal val="visible"/>
                                      </p:to>
                                    </p:set>
                                    <p:animEffect filter="wipe(left)" transition="in">
                                      <p:cBhvr>
                                        <p:cTn dur="500" id="40"/>
                                        <p:tgtEl>
                                          <p:spTgt spid="76"/>
                                        </p:tgtEl>
                                      </p:cBhvr>
                                    </p:animEffect>
                                  </p:childTnLst>
                                </p:cTn>
                              </p:par>
                              <p:par>
                                <p:cTn autoRev="1" fill="hold" grpId="1" id="41" nodeType="withEffect" presetClass="emph" presetID="6" presetSubtype="0">
                                  <p:stCondLst>
                                    <p:cond delay="800"/>
                                  </p:stCondLst>
                                  <p:childTnLst>
                                    <p:animScale>
                                      <p:cBhvr>
                                        <p:cTn dur="150" fill="hold" id="42"/>
                                        <p:tgtEl>
                                          <p:spTgt spid="75"/>
                                        </p:tgtEl>
                                      </p:cBhvr>
                                      <p:by x="110000" y="110000"/>
                                    </p:animScale>
                                  </p:childTnLst>
                                </p:cTn>
                              </p:par>
                              <p:par>
                                <p:cTn fill="hold" grpId="0" id="43" nodeType="withEffect" presetClass="entr" presetID="2" presetSubtype="8">
                                  <p:stCondLst>
                                    <p:cond delay="800"/>
                                  </p:stCondLst>
                                  <p:childTnLst>
                                    <p:set>
                                      <p:cBhvr>
                                        <p:cTn dur="1" fill="hold" id="44">
                                          <p:stCondLst>
                                            <p:cond delay="0"/>
                                          </p:stCondLst>
                                        </p:cTn>
                                        <p:tgtEl>
                                          <p:spTgt spid="40006"/>
                                        </p:tgtEl>
                                        <p:attrNameLst>
                                          <p:attrName>style.visibility</p:attrName>
                                        </p:attrNameLst>
                                      </p:cBhvr>
                                      <p:to>
                                        <p:strVal val="visible"/>
                                      </p:to>
                                    </p:set>
                                    <p:anim calcmode="lin" valueType="num">
                                      <p:cBhvr additive="base">
                                        <p:cTn dur="500" fill="hold" id="45"/>
                                        <p:tgtEl>
                                          <p:spTgt spid="40006"/>
                                        </p:tgtEl>
                                        <p:attrNameLst>
                                          <p:attrName>ppt_x</p:attrName>
                                        </p:attrNameLst>
                                      </p:cBhvr>
                                      <p:tavLst>
                                        <p:tav tm="0">
                                          <p:val>
                                            <p:strVal val="0-#ppt_w/2"/>
                                          </p:val>
                                        </p:tav>
                                        <p:tav tm="100000">
                                          <p:val>
                                            <p:strVal val="#ppt_x"/>
                                          </p:val>
                                        </p:tav>
                                      </p:tavLst>
                                    </p:anim>
                                    <p:anim calcmode="lin" valueType="num">
                                      <p:cBhvr additive="base">
                                        <p:cTn dur="500" fill="hold" id="46"/>
                                        <p:tgtEl>
                                          <p:spTgt spid="40006"/>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4">
                                  <p:stCondLst>
                                    <p:cond delay="1300"/>
                                  </p:stCondLst>
                                  <p:childTnLst>
                                    <p:set>
                                      <p:cBhvr>
                                        <p:cTn dur="1" fill="hold" id="48">
                                          <p:stCondLst>
                                            <p:cond delay="0"/>
                                          </p:stCondLst>
                                        </p:cTn>
                                        <p:tgtEl>
                                          <p:spTgt spid="39988"/>
                                        </p:tgtEl>
                                        <p:attrNameLst>
                                          <p:attrName>style.visibility</p:attrName>
                                        </p:attrNameLst>
                                      </p:cBhvr>
                                      <p:to>
                                        <p:strVal val="visible"/>
                                      </p:to>
                                    </p:set>
                                    <p:anim calcmode="lin" valueType="num">
                                      <p:cBhvr additive="base">
                                        <p:cTn dur="500" fill="hold" id="49"/>
                                        <p:tgtEl>
                                          <p:spTgt spid="39988"/>
                                        </p:tgtEl>
                                        <p:attrNameLst>
                                          <p:attrName>ppt_x</p:attrName>
                                        </p:attrNameLst>
                                      </p:cBhvr>
                                      <p:tavLst>
                                        <p:tav tm="0">
                                          <p:val>
                                            <p:strVal val="#ppt_x"/>
                                          </p:val>
                                        </p:tav>
                                        <p:tav tm="100000">
                                          <p:val>
                                            <p:strVal val="#ppt_x"/>
                                          </p:val>
                                        </p:tav>
                                      </p:tavLst>
                                    </p:anim>
                                    <p:anim calcmode="lin" valueType="num">
                                      <p:cBhvr additive="base">
                                        <p:cTn dur="500" fill="hold" id="50"/>
                                        <p:tgtEl>
                                          <p:spTgt spid="39988"/>
                                        </p:tgtEl>
                                        <p:attrNameLst>
                                          <p:attrName>ppt_y</p:attrName>
                                        </p:attrNameLst>
                                      </p:cBhvr>
                                      <p:tavLst>
                                        <p:tav tm="0">
                                          <p:val>
                                            <p:strVal val="1+#ppt_h/2"/>
                                          </p:val>
                                        </p:tav>
                                        <p:tav tm="100000">
                                          <p:val>
                                            <p:strVal val="#ppt_y"/>
                                          </p:val>
                                        </p:tav>
                                      </p:tavLst>
                                    </p:anim>
                                  </p:childTnLst>
                                </p:cTn>
                              </p:par>
                              <p:par>
                                <p:cTn fill="hold" id="51" nodeType="withEffect" presetClass="entr" presetID="2" presetSubtype="4">
                                  <p:stCondLst>
                                    <p:cond delay="1400"/>
                                  </p:stCondLst>
                                  <p:childTnLst>
                                    <p:set>
                                      <p:cBhvr>
                                        <p:cTn dur="1" fill="hold" id="52">
                                          <p:stCondLst>
                                            <p:cond delay="0"/>
                                          </p:stCondLst>
                                        </p:cTn>
                                        <p:tgtEl>
                                          <p:spTgt spid="40000"/>
                                        </p:tgtEl>
                                        <p:attrNameLst>
                                          <p:attrName>style.visibility</p:attrName>
                                        </p:attrNameLst>
                                      </p:cBhvr>
                                      <p:to>
                                        <p:strVal val="visible"/>
                                      </p:to>
                                    </p:set>
                                    <p:anim calcmode="lin" valueType="num">
                                      <p:cBhvr additive="base">
                                        <p:cTn dur="500" fill="hold" id="53"/>
                                        <p:tgtEl>
                                          <p:spTgt spid="40000"/>
                                        </p:tgtEl>
                                        <p:attrNameLst>
                                          <p:attrName>ppt_x</p:attrName>
                                        </p:attrNameLst>
                                      </p:cBhvr>
                                      <p:tavLst>
                                        <p:tav tm="0">
                                          <p:val>
                                            <p:strVal val="#ppt_x"/>
                                          </p:val>
                                        </p:tav>
                                        <p:tav tm="100000">
                                          <p:val>
                                            <p:strVal val="#ppt_x"/>
                                          </p:val>
                                        </p:tav>
                                      </p:tavLst>
                                    </p:anim>
                                    <p:anim calcmode="lin" valueType="num">
                                      <p:cBhvr additive="base">
                                        <p:cTn dur="500" fill="hold" id="54"/>
                                        <p:tgtEl>
                                          <p:spTgt spid="40000"/>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1500"/>
                                  </p:stCondLst>
                                  <p:childTnLst>
                                    <p:set>
                                      <p:cBhvr>
                                        <p:cTn dur="1" fill="hold" id="56">
                                          <p:stCondLst>
                                            <p:cond delay="0"/>
                                          </p:stCondLst>
                                        </p:cTn>
                                        <p:tgtEl>
                                          <p:spTgt spid="39989"/>
                                        </p:tgtEl>
                                        <p:attrNameLst>
                                          <p:attrName>style.visibility</p:attrName>
                                        </p:attrNameLst>
                                      </p:cBhvr>
                                      <p:to>
                                        <p:strVal val="visible"/>
                                      </p:to>
                                    </p:set>
                                    <p:anim calcmode="lin" valueType="num">
                                      <p:cBhvr additive="base">
                                        <p:cTn dur="500" fill="hold" id="57"/>
                                        <p:tgtEl>
                                          <p:spTgt spid="39989"/>
                                        </p:tgtEl>
                                        <p:attrNameLst>
                                          <p:attrName>ppt_x</p:attrName>
                                        </p:attrNameLst>
                                      </p:cBhvr>
                                      <p:tavLst>
                                        <p:tav tm="0">
                                          <p:val>
                                            <p:strVal val="#ppt_x"/>
                                          </p:val>
                                        </p:tav>
                                        <p:tav tm="100000">
                                          <p:val>
                                            <p:strVal val="#ppt_x"/>
                                          </p:val>
                                        </p:tav>
                                      </p:tavLst>
                                    </p:anim>
                                    <p:anim calcmode="lin" valueType="num">
                                      <p:cBhvr additive="base">
                                        <p:cTn dur="500" fill="hold" id="58"/>
                                        <p:tgtEl>
                                          <p:spTgt spid="39989"/>
                                        </p:tgtEl>
                                        <p:attrNameLst>
                                          <p:attrName>ppt_y</p:attrName>
                                        </p:attrNameLst>
                                      </p:cBhvr>
                                      <p:tavLst>
                                        <p:tav tm="0">
                                          <p:val>
                                            <p:strVal val="1+#ppt_h/2"/>
                                          </p:val>
                                        </p:tav>
                                        <p:tav tm="100000">
                                          <p:val>
                                            <p:strVal val="#ppt_y"/>
                                          </p:val>
                                        </p:tav>
                                      </p:tavLst>
                                    </p:anim>
                                  </p:childTnLst>
                                </p:cTn>
                              </p:par>
                              <p:par>
                                <p:cTn fill="hold" id="59" nodeType="withEffect" presetClass="entr" presetID="2" presetSubtype="4">
                                  <p:stCondLst>
                                    <p:cond delay="1600"/>
                                  </p:stCondLst>
                                  <p:childTnLst>
                                    <p:set>
                                      <p:cBhvr>
                                        <p:cTn dur="1" fill="hold" id="60">
                                          <p:stCondLst>
                                            <p:cond delay="0"/>
                                          </p:stCondLst>
                                        </p:cTn>
                                        <p:tgtEl>
                                          <p:spTgt spid="39997"/>
                                        </p:tgtEl>
                                        <p:attrNameLst>
                                          <p:attrName>style.visibility</p:attrName>
                                        </p:attrNameLst>
                                      </p:cBhvr>
                                      <p:to>
                                        <p:strVal val="visible"/>
                                      </p:to>
                                    </p:set>
                                    <p:anim calcmode="lin" valueType="num">
                                      <p:cBhvr additive="base">
                                        <p:cTn dur="500" fill="hold" id="61"/>
                                        <p:tgtEl>
                                          <p:spTgt spid="39997"/>
                                        </p:tgtEl>
                                        <p:attrNameLst>
                                          <p:attrName>ppt_x</p:attrName>
                                        </p:attrNameLst>
                                      </p:cBhvr>
                                      <p:tavLst>
                                        <p:tav tm="0">
                                          <p:val>
                                            <p:strVal val="#ppt_x"/>
                                          </p:val>
                                        </p:tav>
                                        <p:tav tm="100000">
                                          <p:val>
                                            <p:strVal val="#ppt_x"/>
                                          </p:val>
                                        </p:tav>
                                      </p:tavLst>
                                    </p:anim>
                                    <p:anim calcmode="lin" valueType="num">
                                      <p:cBhvr additive="base">
                                        <p:cTn dur="500" fill="hold" id="62"/>
                                        <p:tgtEl>
                                          <p:spTgt spid="39997"/>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4">
                                  <p:stCondLst>
                                    <p:cond delay="1700"/>
                                  </p:stCondLst>
                                  <p:childTnLst>
                                    <p:set>
                                      <p:cBhvr>
                                        <p:cTn dur="1" fill="hold" id="64">
                                          <p:stCondLst>
                                            <p:cond delay="0"/>
                                          </p:stCondLst>
                                        </p:cTn>
                                        <p:tgtEl>
                                          <p:spTgt spid="39990"/>
                                        </p:tgtEl>
                                        <p:attrNameLst>
                                          <p:attrName>style.visibility</p:attrName>
                                        </p:attrNameLst>
                                      </p:cBhvr>
                                      <p:to>
                                        <p:strVal val="visible"/>
                                      </p:to>
                                    </p:set>
                                    <p:anim calcmode="lin" valueType="num">
                                      <p:cBhvr additive="base">
                                        <p:cTn dur="500" fill="hold" id="65"/>
                                        <p:tgtEl>
                                          <p:spTgt spid="39990"/>
                                        </p:tgtEl>
                                        <p:attrNameLst>
                                          <p:attrName>ppt_x</p:attrName>
                                        </p:attrNameLst>
                                      </p:cBhvr>
                                      <p:tavLst>
                                        <p:tav tm="0">
                                          <p:val>
                                            <p:strVal val="#ppt_x"/>
                                          </p:val>
                                        </p:tav>
                                        <p:tav tm="100000">
                                          <p:val>
                                            <p:strVal val="#ppt_x"/>
                                          </p:val>
                                        </p:tav>
                                      </p:tavLst>
                                    </p:anim>
                                    <p:anim calcmode="lin" valueType="num">
                                      <p:cBhvr additive="base">
                                        <p:cTn dur="500" fill="hold" id="66"/>
                                        <p:tgtEl>
                                          <p:spTgt spid="39990"/>
                                        </p:tgtEl>
                                        <p:attrNameLst>
                                          <p:attrName>ppt_y</p:attrName>
                                        </p:attrNameLst>
                                      </p:cBhvr>
                                      <p:tavLst>
                                        <p:tav tm="0">
                                          <p:val>
                                            <p:strVal val="1+#ppt_h/2"/>
                                          </p:val>
                                        </p:tav>
                                        <p:tav tm="100000">
                                          <p:val>
                                            <p:strVal val="#ppt_y"/>
                                          </p:val>
                                        </p:tav>
                                      </p:tavLst>
                                    </p:anim>
                                  </p:childTnLst>
                                </p:cTn>
                              </p:par>
                              <p:par>
                                <p:cTn fill="hold" id="67" nodeType="withEffect" presetClass="entr" presetID="2" presetSubtype="4">
                                  <p:stCondLst>
                                    <p:cond delay="1800"/>
                                  </p:stCondLst>
                                  <p:childTnLst>
                                    <p:set>
                                      <p:cBhvr>
                                        <p:cTn dur="1" fill="hold" id="68">
                                          <p:stCondLst>
                                            <p:cond delay="0"/>
                                          </p:stCondLst>
                                        </p:cTn>
                                        <p:tgtEl>
                                          <p:spTgt spid="39991"/>
                                        </p:tgtEl>
                                        <p:attrNameLst>
                                          <p:attrName>style.visibility</p:attrName>
                                        </p:attrNameLst>
                                      </p:cBhvr>
                                      <p:to>
                                        <p:strVal val="visible"/>
                                      </p:to>
                                    </p:set>
                                    <p:anim calcmode="lin" valueType="num">
                                      <p:cBhvr additive="base">
                                        <p:cTn dur="500" fill="hold" id="69"/>
                                        <p:tgtEl>
                                          <p:spTgt spid="39991"/>
                                        </p:tgtEl>
                                        <p:attrNameLst>
                                          <p:attrName>ppt_x</p:attrName>
                                        </p:attrNameLst>
                                      </p:cBhvr>
                                      <p:tavLst>
                                        <p:tav tm="0">
                                          <p:val>
                                            <p:strVal val="#ppt_x"/>
                                          </p:val>
                                        </p:tav>
                                        <p:tav tm="100000">
                                          <p:val>
                                            <p:strVal val="#ppt_x"/>
                                          </p:val>
                                        </p:tav>
                                      </p:tavLst>
                                    </p:anim>
                                    <p:anim calcmode="lin" valueType="num">
                                      <p:cBhvr additive="base">
                                        <p:cTn dur="500" fill="hold" id="70"/>
                                        <p:tgtEl>
                                          <p:spTgt spid="39991"/>
                                        </p:tgtEl>
                                        <p:attrNameLst>
                                          <p:attrName>ppt_y</p:attrName>
                                        </p:attrNameLst>
                                      </p:cBhvr>
                                      <p:tavLst>
                                        <p:tav tm="0">
                                          <p:val>
                                            <p:strVal val="1+#ppt_h/2"/>
                                          </p:val>
                                        </p:tav>
                                        <p:tav tm="100000">
                                          <p:val>
                                            <p:strVal val="#ppt_y"/>
                                          </p:val>
                                        </p:tav>
                                      </p:tavLst>
                                    </p:anim>
                                  </p:childTnLst>
                                </p:cTn>
                              </p:par>
                              <p:par>
                                <p:cTn fill="hold" id="71" nodeType="withEffect" presetClass="entr" presetID="2" presetSubtype="2">
                                  <p:stCondLst>
                                    <p:cond delay="800"/>
                                  </p:stCondLst>
                                  <p:childTnLst>
                                    <p:set>
                                      <p:cBhvr>
                                        <p:cTn dur="1" fill="hold" id="72">
                                          <p:stCondLst>
                                            <p:cond delay="0"/>
                                          </p:stCondLst>
                                        </p:cTn>
                                        <p:tgtEl>
                                          <p:spTgt spid="39960"/>
                                        </p:tgtEl>
                                        <p:attrNameLst>
                                          <p:attrName>style.visibility</p:attrName>
                                        </p:attrNameLst>
                                      </p:cBhvr>
                                      <p:to>
                                        <p:strVal val="visible"/>
                                      </p:to>
                                    </p:set>
                                    <p:anim calcmode="lin" valueType="num">
                                      <p:cBhvr additive="base">
                                        <p:cTn dur="500" fill="hold" id="73"/>
                                        <p:tgtEl>
                                          <p:spTgt spid="39960"/>
                                        </p:tgtEl>
                                        <p:attrNameLst>
                                          <p:attrName>ppt_x</p:attrName>
                                        </p:attrNameLst>
                                      </p:cBhvr>
                                      <p:tavLst>
                                        <p:tav tm="0">
                                          <p:val>
                                            <p:strVal val="1+#ppt_w/2"/>
                                          </p:val>
                                        </p:tav>
                                        <p:tav tm="100000">
                                          <p:val>
                                            <p:strVal val="#ppt_x"/>
                                          </p:val>
                                        </p:tav>
                                      </p:tavLst>
                                    </p:anim>
                                    <p:anim calcmode="lin" valueType="num">
                                      <p:cBhvr additive="base">
                                        <p:cTn dur="500" fill="hold" id="74"/>
                                        <p:tgtEl>
                                          <p:spTgt spid="39960"/>
                                        </p:tgtEl>
                                        <p:attrNameLst>
                                          <p:attrName>ppt_y</p:attrName>
                                        </p:attrNameLst>
                                      </p:cBhvr>
                                      <p:tavLst>
                                        <p:tav tm="0">
                                          <p:val>
                                            <p:strVal val="#ppt_y"/>
                                          </p:val>
                                        </p:tav>
                                        <p:tav tm="100000">
                                          <p:val>
                                            <p:strVal val="#ppt_y"/>
                                          </p:val>
                                        </p:tav>
                                      </p:tavLst>
                                    </p:anim>
                                  </p:childTnLst>
                                </p:cTn>
                              </p:par>
                              <p:par>
                                <p:cTn fill="hold" grpId="0" id="75" nodeType="withEffect" presetClass="entr" presetID="22" presetSubtype="8">
                                  <p:stCondLst>
                                    <p:cond delay="1300"/>
                                  </p:stCondLst>
                                  <p:childTnLst>
                                    <p:set>
                                      <p:cBhvr>
                                        <p:cTn dur="1" fill="hold" id="76">
                                          <p:stCondLst>
                                            <p:cond delay="0"/>
                                          </p:stCondLst>
                                        </p:cTn>
                                        <p:tgtEl>
                                          <p:spTgt spid="39958"/>
                                        </p:tgtEl>
                                        <p:attrNameLst>
                                          <p:attrName>style.visibility</p:attrName>
                                        </p:attrNameLst>
                                      </p:cBhvr>
                                      <p:to>
                                        <p:strVal val="visible"/>
                                      </p:to>
                                    </p:set>
                                    <p:animEffect filter="wipe(left)" transition="in">
                                      <p:cBhvr>
                                        <p:cTn dur="500" id="77"/>
                                        <p:tgtEl>
                                          <p:spTgt spid="39958"/>
                                        </p:tgtEl>
                                      </p:cBhvr>
                                    </p:animEffect>
                                  </p:childTnLst>
                                </p:cTn>
                              </p:par>
                              <p:par>
                                <p:cTn fill="hold" grpId="0" id="78" nodeType="withEffect" presetClass="entr" presetID="2" presetSubtype="2">
                                  <p:stCondLst>
                                    <p:cond delay="1800"/>
                                  </p:stCondLst>
                                  <p:childTnLst>
                                    <p:set>
                                      <p:cBhvr>
                                        <p:cTn dur="1" fill="hold" id="79">
                                          <p:stCondLst>
                                            <p:cond delay="0"/>
                                          </p:stCondLst>
                                        </p:cTn>
                                        <p:tgtEl>
                                          <p:spTgt spid="40003"/>
                                        </p:tgtEl>
                                        <p:attrNameLst>
                                          <p:attrName>style.visibility</p:attrName>
                                        </p:attrNameLst>
                                      </p:cBhvr>
                                      <p:to>
                                        <p:strVal val="visible"/>
                                      </p:to>
                                    </p:set>
                                    <p:anim calcmode="lin" valueType="num">
                                      <p:cBhvr additive="base">
                                        <p:cTn dur="500" fill="hold" id="80"/>
                                        <p:tgtEl>
                                          <p:spTgt spid="40003"/>
                                        </p:tgtEl>
                                        <p:attrNameLst>
                                          <p:attrName>ppt_x</p:attrName>
                                        </p:attrNameLst>
                                      </p:cBhvr>
                                      <p:tavLst>
                                        <p:tav tm="0">
                                          <p:val>
                                            <p:strVal val="1+#ppt_w/2"/>
                                          </p:val>
                                        </p:tav>
                                        <p:tav tm="100000">
                                          <p:val>
                                            <p:strVal val="#ppt_x"/>
                                          </p:val>
                                        </p:tav>
                                      </p:tavLst>
                                    </p:anim>
                                    <p:anim calcmode="lin" valueType="num">
                                      <p:cBhvr additive="base">
                                        <p:cTn dur="500" fill="hold" id="81"/>
                                        <p:tgtEl>
                                          <p:spTgt spid="40003"/>
                                        </p:tgtEl>
                                        <p:attrNameLst>
                                          <p:attrName>ppt_y</p:attrName>
                                        </p:attrNameLst>
                                      </p:cBhvr>
                                      <p:tavLst>
                                        <p:tav tm="0">
                                          <p:val>
                                            <p:strVal val="#ppt_y"/>
                                          </p:val>
                                        </p:tav>
                                        <p:tav tm="100000">
                                          <p:val>
                                            <p:strVal val="#ppt_y"/>
                                          </p:val>
                                        </p:tav>
                                      </p:tavLst>
                                    </p:anim>
                                  </p:childTnLst>
                                </p:cTn>
                              </p:par>
                              <p:par>
                                <p:cTn fill="hold" grpId="0" id="82" nodeType="withEffect" presetClass="entr" presetID="22" presetSubtype="8">
                                  <p:stCondLst>
                                    <p:cond delay="1400"/>
                                  </p:stCondLst>
                                  <p:childTnLst>
                                    <p:set>
                                      <p:cBhvr>
                                        <p:cTn dur="1" fill="hold" id="83">
                                          <p:stCondLst>
                                            <p:cond delay="0"/>
                                          </p:stCondLst>
                                        </p:cTn>
                                        <p:tgtEl>
                                          <p:spTgt spid="39959"/>
                                        </p:tgtEl>
                                        <p:attrNameLst>
                                          <p:attrName>style.visibility</p:attrName>
                                        </p:attrNameLst>
                                      </p:cBhvr>
                                      <p:to>
                                        <p:strVal val="visible"/>
                                      </p:to>
                                    </p:set>
                                    <p:animEffect filter="wipe(left)" transition="in">
                                      <p:cBhvr>
                                        <p:cTn dur="500" id="84"/>
                                        <p:tgtEl>
                                          <p:spTgt spid="39959"/>
                                        </p:tgtEl>
                                      </p:cBhvr>
                                    </p:animEffect>
                                  </p:childTnLst>
                                </p:cTn>
                              </p:par>
                              <p:par>
                                <p:cTn fill="hold" grpId="0" id="85" nodeType="withEffect" presetClass="entr" presetID="2" presetSubtype="2">
                                  <p:stCondLst>
                                    <p:cond delay="1900"/>
                                  </p:stCondLst>
                                  <p:childTnLst>
                                    <p:set>
                                      <p:cBhvr>
                                        <p:cTn dur="1" fill="hold" id="86">
                                          <p:stCondLst>
                                            <p:cond delay="0"/>
                                          </p:stCondLst>
                                        </p:cTn>
                                        <p:tgtEl>
                                          <p:spTgt spid="40004"/>
                                        </p:tgtEl>
                                        <p:attrNameLst>
                                          <p:attrName>style.visibility</p:attrName>
                                        </p:attrNameLst>
                                      </p:cBhvr>
                                      <p:to>
                                        <p:strVal val="visible"/>
                                      </p:to>
                                    </p:set>
                                    <p:anim calcmode="lin" valueType="num">
                                      <p:cBhvr additive="base">
                                        <p:cTn dur="500" fill="hold" id="87"/>
                                        <p:tgtEl>
                                          <p:spTgt spid="40004"/>
                                        </p:tgtEl>
                                        <p:attrNameLst>
                                          <p:attrName>ppt_x</p:attrName>
                                        </p:attrNameLst>
                                      </p:cBhvr>
                                      <p:tavLst>
                                        <p:tav tm="0">
                                          <p:val>
                                            <p:strVal val="1+#ppt_w/2"/>
                                          </p:val>
                                        </p:tav>
                                        <p:tav tm="100000">
                                          <p:val>
                                            <p:strVal val="#ppt_x"/>
                                          </p:val>
                                        </p:tav>
                                      </p:tavLst>
                                    </p:anim>
                                    <p:anim calcmode="lin" valueType="num">
                                      <p:cBhvr additive="base">
                                        <p:cTn dur="500" fill="hold" id="88"/>
                                        <p:tgtEl>
                                          <p:spTgt spid="40004"/>
                                        </p:tgtEl>
                                        <p:attrNameLst>
                                          <p:attrName>ppt_y</p:attrName>
                                        </p:attrNameLst>
                                      </p:cBhvr>
                                      <p:tavLst>
                                        <p:tav tm="0">
                                          <p:val>
                                            <p:strVal val="#ppt_y"/>
                                          </p:val>
                                        </p:tav>
                                        <p:tav tm="100000">
                                          <p:val>
                                            <p:strVal val="#ppt_y"/>
                                          </p:val>
                                        </p:tav>
                                      </p:tavLst>
                                    </p:anim>
                                  </p:childTnLst>
                                </p:cTn>
                              </p:par>
                              <p:par>
                                <p:cTn fill="hold" grpId="0" id="89" nodeType="withEffect" presetClass="entr" presetID="22" presetSubtype="8">
                                  <p:stCondLst>
                                    <p:cond delay="1500"/>
                                  </p:stCondLst>
                                  <p:childTnLst>
                                    <p:set>
                                      <p:cBhvr>
                                        <p:cTn dur="1" fill="hold" id="90">
                                          <p:stCondLst>
                                            <p:cond delay="0"/>
                                          </p:stCondLst>
                                        </p:cTn>
                                        <p:tgtEl>
                                          <p:spTgt spid="39957"/>
                                        </p:tgtEl>
                                        <p:attrNameLst>
                                          <p:attrName>style.visibility</p:attrName>
                                        </p:attrNameLst>
                                      </p:cBhvr>
                                      <p:to>
                                        <p:strVal val="visible"/>
                                      </p:to>
                                    </p:set>
                                    <p:animEffect filter="wipe(left)" transition="in">
                                      <p:cBhvr>
                                        <p:cTn dur="500" id="91"/>
                                        <p:tgtEl>
                                          <p:spTgt spid="39957"/>
                                        </p:tgtEl>
                                      </p:cBhvr>
                                    </p:animEffect>
                                  </p:childTnLst>
                                </p:cTn>
                              </p:par>
                              <p:par>
                                <p:cTn fill="hold" grpId="0" id="92" nodeType="withEffect" presetClass="entr" presetID="2" presetSubtype="2">
                                  <p:stCondLst>
                                    <p:cond delay="2000"/>
                                  </p:stCondLst>
                                  <p:childTnLst>
                                    <p:set>
                                      <p:cBhvr>
                                        <p:cTn dur="1" fill="hold" id="93">
                                          <p:stCondLst>
                                            <p:cond delay="0"/>
                                          </p:stCondLst>
                                        </p:cTn>
                                        <p:tgtEl>
                                          <p:spTgt spid="40005"/>
                                        </p:tgtEl>
                                        <p:attrNameLst>
                                          <p:attrName>style.visibility</p:attrName>
                                        </p:attrNameLst>
                                      </p:cBhvr>
                                      <p:to>
                                        <p:strVal val="visible"/>
                                      </p:to>
                                    </p:set>
                                    <p:anim calcmode="lin" valueType="num">
                                      <p:cBhvr additive="base">
                                        <p:cTn dur="500" fill="hold" id="94"/>
                                        <p:tgtEl>
                                          <p:spTgt spid="40005"/>
                                        </p:tgtEl>
                                        <p:attrNameLst>
                                          <p:attrName>ppt_x</p:attrName>
                                        </p:attrNameLst>
                                      </p:cBhvr>
                                      <p:tavLst>
                                        <p:tav tm="0">
                                          <p:val>
                                            <p:strVal val="1+#ppt_w/2"/>
                                          </p:val>
                                        </p:tav>
                                        <p:tav tm="100000">
                                          <p:val>
                                            <p:strVal val="#ppt_x"/>
                                          </p:val>
                                        </p:tav>
                                      </p:tavLst>
                                    </p:anim>
                                    <p:anim calcmode="lin" valueType="num">
                                      <p:cBhvr additive="base">
                                        <p:cTn dur="500" fill="hold" id="95"/>
                                        <p:tgtEl>
                                          <p:spTgt spid="4000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957"/>
      <p:bldP grpId="0" spid="39958"/>
      <p:bldP grpId="0" spid="39959"/>
      <p:bldP grpId="0" spid="39988"/>
      <p:bldP grpId="0" spid="39989"/>
      <p:bldP grpId="0" spid="39990"/>
      <p:bldP grpId="0" spid="40003"/>
      <p:bldP grpId="0" spid="40004"/>
      <p:bldP grpId="0" spid="40005"/>
      <p:bldP grpId="0" spid="40006"/>
      <p:bldP grpId="0" spid="71"/>
      <p:bldP grpId="1" spid="71"/>
      <p:bldP grpId="0" spid="72"/>
      <p:bldP grpId="1" spid="72"/>
      <p:bldP grpId="0" spid="73"/>
      <p:bldP grpId="1" spid="73"/>
      <p:bldP grpId="0" spid="74"/>
      <p:bldP grpId="1" spid="74"/>
      <p:bldP grpId="0" spid="75"/>
      <p:bldP grpId="1" spid="75"/>
      <p:bldP grpId="0" spid="7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42"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39"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40"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41"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57" name="Oval 21"/>
          <p:cNvSpPr>
            <a:spLocks noChangeArrowheads="1"/>
          </p:cNvSpPr>
          <p:nvPr/>
        </p:nvSpPr>
        <p:spPr bwMode="auto">
          <a:xfrm>
            <a:off x="5186363" y="1860550"/>
            <a:ext cx="574675" cy="577850"/>
          </a:xfrm>
          <a:prstGeom prst="ellipse">
            <a:avLst/>
          </a:prstGeom>
          <a:solidFill>
            <a:srgbClr val="EB454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58" name="Oval 22"/>
          <p:cNvSpPr>
            <a:spLocks noChangeArrowheads="1"/>
          </p:cNvSpPr>
          <p:nvPr/>
        </p:nvSpPr>
        <p:spPr bwMode="auto">
          <a:xfrm>
            <a:off x="5324475" y="2505075"/>
            <a:ext cx="576263" cy="576263"/>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59" name="Oval 23"/>
          <p:cNvSpPr>
            <a:spLocks noChangeArrowheads="1"/>
          </p:cNvSpPr>
          <p:nvPr/>
        </p:nvSpPr>
        <p:spPr bwMode="auto">
          <a:xfrm>
            <a:off x="6497638" y="3279775"/>
            <a:ext cx="577850" cy="577850"/>
          </a:xfrm>
          <a:prstGeom prst="ellipse">
            <a:avLst/>
          </a:prstGeom>
          <a:solidFill>
            <a:srgbClr val="D8AEAF">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0" name="Oval 24"/>
          <p:cNvSpPr>
            <a:spLocks noChangeArrowheads="1"/>
          </p:cNvSpPr>
          <p:nvPr/>
        </p:nvSpPr>
        <p:spPr bwMode="auto">
          <a:xfrm>
            <a:off x="6746875" y="2505075"/>
            <a:ext cx="576263" cy="576263"/>
          </a:xfrm>
          <a:prstGeom prst="ellipse">
            <a:avLst/>
          </a:prstGeom>
          <a:solidFill>
            <a:srgbClr val="A5CB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1" name="Oval 25"/>
          <p:cNvSpPr>
            <a:spLocks noChangeArrowheads="1"/>
          </p:cNvSpPr>
          <p:nvPr/>
        </p:nvSpPr>
        <p:spPr bwMode="auto">
          <a:xfrm>
            <a:off x="5994400" y="2149475"/>
            <a:ext cx="695325" cy="69850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2" name="Oval 26"/>
          <p:cNvSpPr>
            <a:spLocks noChangeArrowheads="1"/>
          </p:cNvSpPr>
          <p:nvPr/>
        </p:nvSpPr>
        <p:spPr bwMode="auto">
          <a:xfrm>
            <a:off x="5815013" y="2794000"/>
            <a:ext cx="852487" cy="854075"/>
          </a:xfrm>
          <a:prstGeom prst="ellipse">
            <a:avLst/>
          </a:prstGeom>
          <a:solidFill>
            <a:srgbClr val="A5CB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3" name="Oval 27"/>
          <p:cNvSpPr>
            <a:spLocks noChangeArrowheads="1"/>
          </p:cNvSpPr>
          <p:nvPr/>
        </p:nvSpPr>
        <p:spPr bwMode="auto">
          <a:xfrm>
            <a:off x="5689600" y="2992438"/>
            <a:ext cx="174625" cy="174625"/>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4" name="Oval 28"/>
          <p:cNvSpPr>
            <a:spLocks noChangeArrowheads="1"/>
          </p:cNvSpPr>
          <p:nvPr/>
        </p:nvSpPr>
        <p:spPr bwMode="auto">
          <a:xfrm>
            <a:off x="6573838" y="2838450"/>
            <a:ext cx="304800" cy="306388"/>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5" name="Oval 29"/>
          <p:cNvSpPr>
            <a:spLocks noChangeArrowheads="1"/>
          </p:cNvSpPr>
          <p:nvPr/>
        </p:nvSpPr>
        <p:spPr bwMode="auto">
          <a:xfrm>
            <a:off x="7194550" y="2522538"/>
            <a:ext cx="400050" cy="401637"/>
          </a:xfrm>
          <a:prstGeom prst="ellipse">
            <a:avLst/>
          </a:prstGeom>
          <a:solidFill>
            <a:srgbClr val="B03896">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6" name="Oval 30"/>
          <p:cNvSpPr>
            <a:spLocks noChangeArrowheads="1"/>
          </p:cNvSpPr>
          <p:nvPr/>
        </p:nvSpPr>
        <p:spPr bwMode="auto">
          <a:xfrm>
            <a:off x="6515100" y="2273300"/>
            <a:ext cx="461963" cy="461963"/>
          </a:xfrm>
          <a:prstGeom prst="ellipse">
            <a:avLst/>
          </a:prstGeom>
          <a:solidFill>
            <a:srgbClr val="A8CE52">
              <a:alpha val="3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7" name="Oval 31"/>
          <p:cNvSpPr>
            <a:spLocks noChangeArrowheads="1"/>
          </p:cNvSpPr>
          <p:nvPr/>
        </p:nvSpPr>
        <p:spPr bwMode="auto">
          <a:xfrm>
            <a:off x="6453188" y="1939925"/>
            <a:ext cx="463550" cy="465138"/>
          </a:xfrm>
          <a:prstGeom prst="ellipse">
            <a:avLst/>
          </a:prstGeom>
          <a:solidFill>
            <a:srgbClr val="EB454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8" name="Oval 32"/>
          <p:cNvSpPr>
            <a:spLocks noChangeArrowheads="1"/>
          </p:cNvSpPr>
          <p:nvPr/>
        </p:nvSpPr>
        <p:spPr bwMode="auto">
          <a:xfrm>
            <a:off x="5688013" y="2403475"/>
            <a:ext cx="290512" cy="290513"/>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69" name="Freeform 33"/>
          <p:cNvSpPr/>
          <p:nvPr/>
        </p:nvSpPr>
        <p:spPr bwMode="auto">
          <a:xfrm>
            <a:off x="5580063" y="2286000"/>
            <a:ext cx="2012950" cy="2138363"/>
          </a:xfrm>
          <a:custGeom>
            <a:gdLst>
              <a:gd fmla="*/ 1546429 w 932" name="T0"/>
              <a:gd fmla="*/ 801346 h 990" name="T1"/>
              <a:gd fmla="*/ 1464356 w 932" name="T2"/>
              <a:gd fmla="*/ 1457975 h 990" name="T3"/>
              <a:gd fmla="*/ 1136064 w 932" name="T4"/>
              <a:gd fmla="*/ 1142620 h 990" name="T5"/>
              <a:gd fmla="*/ 1429799 w 932" name="T6"/>
              <a:gd fmla="*/ 997903 h 990" name="T7"/>
              <a:gd fmla="*/ 1505393 w 932" name="T8"/>
              <a:gd fmla="*/ 369354 h 990" name="T9"/>
              <a:gd fmla="*/ 1643621 w 932" name="T10"/>
              <a:gd fmla="*/ 82079 h 990" name="T11"/>
              <a:gd fmla="*/ 1583146 w 932" name="T12"/>
              <a:gd fmla="*/ 263515 h 990" name="T13"/>
              <a:gd fmla="*/ 1369324 w 932" name="T14"/>
              <a:gd fmla="*/ 419033 h 990" name="T15"/>
              <a:gd fmla="*/ 1287251 w 932" name="T16"/>
              <a:gd fmla="*/ 1082141 h 990" name="T17"/>
              <a:gd fmla="*/ 1136064 w 932" name="T18"/>
              <a:gd fmla="*/ 948224 h 990" name="T19"/>
              <a:gd fmla="*/ 1110146 w 932" name="T20"/>
              <a:gd fmla="*/ 926624 h 990" name="T21"/>
              <a:gd fmla="*/ 762416 w 932" name="T22"/>
              <a:gd fmla="*/ 926624 h 990" name="T23"/>
              <a:gd fmla="*/ 678183 w 932" name="T24"/>
              <a:gd fmla="*/ 926624 h 990" name="T25"/>
              <a:gd fmla="*/ 615548 w 932" name="T26"/>
              <a:gd fmla="*/ 399593 h 990" name="T27"/>
              <a:gd fmla="*/ 453562 w 932" name="T28"/>
              <a:gd fmla="*/ 285115 h 990" name="T29"/>
              <a:gd fmla="*/ 388767 w 932" name="T30"/>
              <a:gd fmla="*/ 220316 h 990" name="T31"/>
              <a:gd fmla="*/ 328292 w 932" name="T32"/>
              <a:gd fmla="*/ 0 h 990" name="T33"/>
              <a:gd fmla="*/ 453562 w 932" name="T34"/>
              <a:gd fmla="*/ 345594 h 990" name="T35"/>
              <a:gd fmla="*/ 533475 w 932" name="T36"/>
              <a:gd fmla="*/ 354234 h 990" name="T37"/>
              <a:gd fmla="*/ 555073 w 932" name="T38"/>
              <a:gd fmla="*/ 883425 h 990" name="T39"/>
              <a:gd fmla="*/ 762416 w 932" name="T40"/>
              <a:gd fmla="*/ 987103 h 990" name="T41"/>
              <a:gd fmla="*/ 507557 w 932" name="T42"/>
              <a:gd fmla="*/ 1229019 h 990" name="T43"/>
              <a:gd fmla="*/ 429804 w 932" name="T44"/>
              <a:gd fmla="*/ 598310 h 990" name="T45"/>
              <a:gd fmla="*/ 0 w 932" name="T46"/>
              <a:gd fmla="*/ 442792 h 990" name="T47"/>
              <a:gd fmla="*/ 300215 w 932" name="T48"/>
              <a:gd fmla="*/ 503271 h 990" name="T49"/>
              <a:gd fmla="*/ 369329 w 932" name="T50"/>
              <a:gd fmla="*/ 1183660 h 990" name="T51"/>
              <a:gd fmla="*/ 762416 w 932" name="T52"/>
              <a:gd fmla="*/ 1289498 h 990" name="T53"/>
              <a:gd fmla="*/ 511877 w 932" name="T54"/>
              <a:gd fmla="*/ 2138363 h 990" name="T55"/>
              <a:gd fmla="*/ 1136064 w 932" name="T56"/>
              <a:gd fmla="*/ 2058444 h 990" name="T57"/>
              <a:gd fmla="*/ 1464356 w 932" name="T58"/>
              <a:gd fmla="*/ 1518454 h 990" name="T59"/>
              <a:gd fmla="*/ 1606904 w 932" name="T60"/>
              <a:gd fmla="*/ 801346 h 990" name="T61"/>
              <a:gd fmla="*/ 2012950 w 932" name="T62"/>
              <a:gd fmla="*/ 721428 h 990" name="T63"/>
              <a:gd fmla="*/ 1686818 w 932" name="T64"/>
              <a:gd fmla="*/ 660949 h 99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990" w="932">
                <a:moveTo>
                  <a:pt x="781" y="306"/>
                </a:moveTo>
                <a:cubicBezTo>
                  <a:pt x="747" y="306"/>
                  <a:pt x="716" y="313"/>
                  <a:pt x="716" y="371"/>
                </a:cubicBezTo>
                <a:cubicBezTo>
                  <a:pt x="716" y="640"/>
                  <a:pt x="716" y="640"/>
                  <a:pt x="716" y="640"/>
                </a:cubicBezTo>
                <a:cubicBezTo>
                  <a:pt x="716" y="666"/>
                  <a:pt x="705" y="675"/>
                  <a:pt x="678" y="675"/>
                </a:cubicBezTo>
                <a:cubicBezTo>
                  <a:pt x="526" y="675"/>
                  <a:pt x="526" y="675"/>
                  <a:pt x="526" y="675"/>
                </a:cubicBezTo>
                <a:cubicBezTo>
                  <a:pt x="526" y="529"/>
                  <a:pt x="526" y="529"/>
                  <a:pt x="526" y="529"/>
                </a:cubicBezTo>
                <a:cubicBezTo>
                  <a:pt x="596" y="529"/>
                  <a:pt x="596" y="529"/>
                  <a:pt x="596" y="529"/>
                </a:cubicBezTo>
                <a:cubicBezTo>
                  <a:pt x="624" y="529"/>
                  <a:pt x="662" y="522"/>
                  <a:pt x="662" y="462"/>
                </a:cubicBezTo>
                <a:cubicBezTo>
                  <a:pt x="662" y="194"/>
                  <a:pt x="662" y="194"/>
                  <a:pt x="662" y="194"/>
                </a:cubicBezTo>
                <a:cubicBezTo>
                  <a:pt x="662" y="176"/>
                  <a:pt x="662" y="171"/>
                  <a:pt x="697" y="171"/>
                </a:cubicBezTo>
                <a:cubicBezTo>
                  <a:pt x="728" y="171"/>
                  <a:pt x="761" y="167"/>
                  <a:pt x="761" y="122"/>
                </a:cubicBezTo>
                <a:cubicBezTo>
                  <a:pt x="761" y="38"/>
                  <a:pt x="761" y="38"/>
                  <a:pt x="761" y="38"/>
                </a:cubicBezTo>
                <a:cubicBezTo>
                  <a:pt x="733" y="38"/>
                  <a:pt x="733" y="38"/>
                  <a:pt x="733" y="38"/>
                </a:cubicBezTo>
                <a:cubicBezTo>
                  <a:pt x="733" y="122"/>
                  <a:pt x="733" y="122"/>
                  <a:pt x="733" y="122"/>
                </a:cubicBezTo>
                <a:cubicBezTo>
                  <a:pt x="733" y="137"/>
                  <a:pt x="733" y="143"/>
                  <a:pt x="697" y="143"/>
                </a:cubicBezTo>
                <a:cubicBezTo>
                  <a:pt x="665" y="143"/>
                  <a:pt x="634" y="147"/>
                  <a:pt x="634" y="194"/>
                </a:cubicBezTo>
                <a:cubicBezTo>
                  <a:pt x="634" y="462"/>
                  <a:pt x="634" y="462"/>
                  <a:pt x="634" y="462"/>
                </a:cubicBezTo>
                <a:cubicBezTo>
                  <a:pt x="634" y="498"/>
                  <a:pt x="619" y="501"/>
                  <a:pt x="596" y="501"/>
                </a:cubicBezTo>
                <a:cubicBezTo>
                  <a:pt x="526" y="501"/>
                  <a:pt x="526" y="501"/>
                  <a:pt x="526" y="501"/>
                </a:cubicBezTo>
                <a:cubicBezTo>
                  <a:pt x="526" y="439"/>
                  <a:pt x="526" y="439"/>
                  <a:pt x="526" y="439"/>
                </a:cubicBezTo>
                <a:cubicBezTo>
                  <a:pt x="526" y="439"/>
                  <a:pt x="526" y="439"/>
                  <a:pt x="526" y="439"/>
                </a:cubicBezTo>
                <a:cubicBezTo>
                  <a:pt x="525" y="433"/>
                  <a:pt x="520" y="429"/>
                  <a:pt x="514" y="429"/>
                </a:cubicBezTo>
                <a:cubicBezTo>
                  <a:pt x="514" y="429"/>
                  <a:pt x="514" y="429"/>
                  <a:pt x="514" y="429"/>
                </a:cubicBezTo>
                <a:cubicBezTo>
                  <a:pt x="353" y="429"/>
                  <a:pt x="353" y="429"/>
                  <a:pt x="353" y="429"/>
                </a:cubicBezTo>
                <a:cubicBezTo>
                  <a:pt x="353" y="429"/>
                  <a:pt x="353" y="429"/>
                  <a:pt x="353" y="429"/>
                </a:cubicBezTo>
                <a:cubicBezTo>
                  <a:pt x="314" y="429"/>
                  <a:pt x="314" y="429"/>
                  <a:pt x="314" y="429"/>
                </a:cubicBezTo>
                <a:cubicBezTo>
                  <a:pt x="288" y="429"/>
                  <a:pt x="285" y="423"/>
                  <a:pt x="285" y="409"/>
                </a:cubicBezTo>
                <a:cubicBezTo>
                  <a:pt x="285" y="185"/>
                  <a:pt x="285" y="185"/>
                  <a:pt x="285" y="185"/>
                </a:cubicBezTo>
                <a:cubicBezTo>
                  <a:pt x="285" y="162"/>
                  <a:pt x="276" y="146"/>
                  <a:pt x="258" y="138"/>
                </a:cubicBezTo>
                <a:cubicBezTo>
                  <a:pt x="244" y="132"/>
                  <a:pt x="227" y="132"/>
                  <a:pt x="210" y="132"/>
                </a:cubicBezTo>
                <a:cubicBezTo>
                  <a:pt x="210" y="132"/>
                  <a:pt x="210" y="132"/>
                  <a:pt x="210" y="132"/>
                </a:cubicBezTo>
                <a:cubicBezTo>
                  <a:pt x="187" y="132"/>
                  <a:pt x="180" y="125"/>
                  <a:pt x="180" y="102"/>
                </a:cubicBezTo>
                <a:cubicBezTo>
                  <a:pt x="180" y="0"/>
                  <a:pt x="180" y="0"/>
                  <a:pt x="180" y="0"/>
                </a:cubicBezTo>
                <a:cubicBezTo>
                  <a:pt x="152" y="0"/>
                  <a:pt x="152" y="0"/>
                  <a:pt x="152" y="0"/>
                </a:cubicBezTo>
                <a:cubicBezTo>
                  <a:pt x="152" y="102"/>
                  <a:pt x="152" y="102"/>
                  <a:pt x="152" y="102"/>
                </a:cubicBezTo>
                <a:cubicBezTo>
                  <a:pt x="152" y="140"/>
                  <a:pt x="171" y="160"/>
                  <a:pt x="210" y="160"/>
                </a:cubicBezTo>
                <a:cubicBezTo>
                  <a:pt x="210" y="160"/>
                  <a:pt x="210" y="160"/>
                  <a:pt x="210" y="160"/>
                </a:cubicBezTo>
                <a:cubicBezTo>
                  <a:pt x="224" y="160"/>
                  <a:pt x="238" y="160"/>
                  <a:pt x="247" y="164"/>
                </a:cubicBezTo>
                <a:cubicBezTo>
                  <a:pt x="251" y="165"/>
                  <a:pt x="257" y="168"/>
                  <a:pt x="257" y="185"/>
                </a:cubicBezTo>
                <a:cubicBezTo>
                  <a:pt x="257" y="409"/>
                  <a:pt x="257" y="409"/>
                  <a:pt x="257" y="409"/>
                </a:cubicBezTo>
                <a:cubicBezTo>
                  <a:pt x="257" y="457"/>
                  <a:pt x="298" y="457"/>
                  <a:pt x="314" y="457"/>
                </a:cubicBezTo>
                <a:cubicBezTo>
                  <a:pt x="353" y="457"/>
                  <a:pt x="353" y="457"/>
                  <a:pt x="353" y="457"/>
                </a:cubicBezTo>
                <a:cubicBezTo>
                  <a:pt x="353" y="569"/>
                  <a:pt x="353" y="569"/>
                  <a:pt x="353" y="569"/>
                </a:cubicBezTo>
                <a:cubicBezTo>
                  <a:pt x="235" y="569"/>
                  <a:pt x="235" y="569"/>
                  <a:pt x="235" y="569"/>
                </a:cubicBezTo>
                <a:cubicBezTo>
                  <a:pt x="203" y="569"/>
                  <a:pt x="199" y="567"/>
                  <a:pt x="199" y="548"/>
                </a:cubicBezTo>
                <a:cubicBezTo>
                  <a:pt x="199" y="277"/>
                  <a:pt x="199" y="277"/>
                  <a:pt x="199" y="277"/>
                </a:cubicBezTo>
                <a:cubicBezTo>
                  <a:pt x="199" y="257"/>
                  <a:pt x="199" y="205"/>
                  <a:pt x="139" y="205"/>
                </a:cubicBezTo>
                <a:cubicBezTo>
                  <a:pt x="0" y="205"/>
                  <a:pt x="0" y="205"/>
                  <a:pt x="0" y="205"/>
                </a:cubicBezTo>
                <a:cubicBezTo>
                  <a:pt x="0" y="233"/>
                  <a:pt x="0" y="233"/>
                  <a:pt x="0" y="233"/>
                </a:cubicBezTo>
                <a:cubicBezTo>
                  <a:pt x="139" y="233"/>
                  <a:pt x="139" y="233"/>
                  <a:pt x="139" y="233"/>
                </a:cubicBezTo>
                <a:cubicBezTo>
                  <a:pt x="166" y="233"/>
                  <a:pt x="171" y="246"/>
                  <a:pt x="171" y="277"/>
                </a:cubicBezTo>
                <a:cubicBezTo>
                  <a:pt x="171" y="548"/>
                  <a:pt x="171" y="548"/>
                  <a:pt x="171" y="548"/>
                </a:cubicBezTo>
                <a:cubicBezTo>
                  <a:pt x="171" y="597"/>
                  <a:pt x="210" y="597"/>
                  <a:pt x="235" y="597"/>
                </a:cubicBezTo>
                <a:cubicBezTo>
                  <a:pt x="353" y="597"/>
                  <a:pt x="353" y="597"/>
                  <a:pt x="353" y="597"/>
                </a:cubicBezTo>
                <a:cubicBezTo>
                  <a:pt x="353" y="954"/>
                  <a:pt x="353" y="954"/>
                  <a:pt x="353" y="954"/>
                </a:cubicBezTo>
                <a:cubicBezTo>
                  <a:pt x="306" y="961"/>
                  <a:pt x="266" y="974"/>
                  <a:pt x="237" y="990"/>
                </a:cubicBezTo>
                <a:cubicBezTo>
                  <a:pt x="646" y="990"/>
                  <a:pt x="646" y="990"/>
                  <a:pt x="646" y="990"/>
                </a:cubicBezTo>
                <a:cubicBezTo>
                  <a:pt x="616" y="973"/>
                  <a:pt x="575" y="960"/>
                  <a:pt x="526" y="953"/>
                </a:cubicBezTo>
                <a:cubicBezTo>
                  <a:pt x="526" y="703"/>
                  <a:pt x="526" y="703"/>
                  <a:pt x="526" y="703"/>
                </a:cubicBezTo>
                <a:cubicBezTo>
                  <a:pt x="678" y="703"/>
                  <a:pt x="678" y="703"/>
                  <a:pt x="678" y="703"/>
                </a:cubicBezTo>
                <a:cubicBezTo>
                  <a:pt x="732" y="703"/>
                  <a:pt x="744" y="669"/>
                  <a:pt x="744" y="640"/>
                </a:cubicBezTo>
                <a:cubicBezTo>
                  <a:pt x="744" y="371"/>
                  <a:pt x="744" y="371"/>
                  <a:pt x="744" y="371"/>
                </a:cubicBezTo>
                <a:cubicBezTo>
                  <a:pt x="744" y="337"/>
                  <a:pt x="753" y="334"/>
                  <a:pt x="781" y="334"/>
                </a:cubicBezTo>
                <a:cubicBezTo>
                  <a:pt x="932" y="334"/>
                  <a:pt x="932" y="334"/>
                  <a:pt x="932" y="334"/>
                </a:cubicBezTo>
                <a:cubicBezTo>
                  <a:pt x="932" y="306"/>
                  <a:pt x="932" y="306"/>
                  <a:pt x="932" y="306"/>
                </a:cubicBezTo>
                <a:lnTo>
                  <a:pt x="781" y="306"/>
                </a:lnTo>
                <a:close/>
              </a:path>
            </a:pathLst>
          </a:custGeom>
          <a:solidFill>
            <a:srgbClr val="EA55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70" name="Oval 34"/>
          <p:cNvSpPr>
            <a:spLocks noChangeArrowheads="1"/>
          </p:cNvSpPr>
          <p:nvPr/>
        </p:nvSpPr>
        <p:spPr bwMode="auto">
          <a:xfrm>
            <a:off x="4572000" y="2228850"/>
            <a:ext cx="1042988" cy="1038225"/>
          </a:xfrm>
          <a:prstGeom prst="ellipse">
            <a:avLst/>
          </a:prstGeom>
          <a:solidFill>
            <a:srgbClr val="98D2E3"/>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71" name="Oval 35"/>
          <p:cNvSpPr>
            <a:spLocks noChangeArrowheads="1"/>
          </p:cNvSpPr>
          <p:nvPr/>
        </p:nvSpPr>
        <p:spPr bwMode="auto">
          <a:xfrm>
            <a:off x="5424488" y="1306513"/>
            <a:ext cx="1041400" cy="1039812"/>
          </a:xfrm>
          <a:prstGeom prst="ellipse">
            <a:avLst/>
          </a:prstGeom>
          <a:solidFill>
            <a:srgbClr val="A9D2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72" name="Oval 36"/>
          <p:cNvSpPr>
            <a:spLocks noChangeArrowheads="1"/>
          </p:cNvSpPr>
          <p:nvPr/>
        </p:nvSpPr>
        <p:spPr bwMode="auto">
          <a:xfrm>
            <a:off x="6672263" y="1454150"/>
            <a:ext cx="1042987" cy="1038225"/>
          </a:xfrm>
          <a:prstGeom prst="ellipse">
            <a:avLst/>
          </a:prstGeom>
          <a:solidFill>
            <a:srgbClr val="FBE22D"/>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73" name="Oval 37"/>
          <p:cNvSpPr>
            <a:spLocks noChangeArrowheads="1"/>
          </p:cNvSpPr>
          <p:nvPr/>
        </p:nvSpPr>
        <p:spPr bwMode="auto">
          <a:xfrm>
            <a:off x="7535863" y="2457450"/>
            <a:ext cx="1042987" cy="1038225"/>
          </a:xfrm>
          <a:prstGeom prst="ellipse">
            <a:avLst/>
          </a:prstGeom>
          <a:solidFill>
            <a:srgbClr val="EA5514"/>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374" name="Freeform 38"/>
          <p:cNvSpPr>
            <a:spLocks noEditPoints="1"/>
          </p:cNvSpPr>
          <p:nvPr/>
        </p:nvSpPr>
        <p:spPr bwMode="auto">
          <a:xfrm>
            <a:off x="7113588" y="1592263"/>
            <a:ext cx="177800" cy="177800"/>
          </a:xfrm>
          <a:custGeom>
            <a:gdLst>
              <a:gd fmla="*/ 82395 w 82" name="T0"/>
              <a:gd fmla="*/ 69385 h 82" name="T1"/>
              <a:gd fmla="*/ 60712 w 82" name="T2"/>
              <a:gd fmla="*/ 78059 h 82" name="T3"/>
              <a:gd fmla="*/ 73722 w 82" name="T4"/>
              <a:gd fmla="*/ 73722 h 82" name="T5"/>
              <a:gd fmla="*/ 71554 w 82" name="T6"/>
              <a:gd fmla="*/ 80227 h 82" name="T7"/>
              <a:gd fmla="*/ 73722 w 82" name="T8"/>
              <a:gd fmla="*/ 121424 h 82" name="T9"/>
              <a:gd fmla="*/ 80227 w 82" name="T10"/>
              <a:gd fmla="*/ 99741 h 82" name="T11"/>
              <a:gd fmla="*/ 65049 w 82" name="T12"/>
              <a:gd fmla="*/ 117088 h 82" name="T13"/>
              <a:gd fmla="*/ 73722 w 82" name="T14"/>
              <a:gd fmla="*/ 106246 h 82" name="T15"/>
              <a:gd fmla="*/ 75890 w 82" name="T16"/>
              <a:gd fmla="*/ 110583 h 82" name="T17"/>
              <a:gd fmla="*/ 71554 w 82" name="T18"/>
              <a:gd fmla="*/ 106246 h 82" name="T19"/>
              <a:gd fmla="*/ 147444 w 82" name="T20"/>
              <a:gd fmla="*/ 78059 h 82" name="T21"/>
              <a:gd fmla="*/ 127929 w 82" name="T22"/>
              <a:gd fmla="*/ 69385 h 82" name="T23"/>
              <a:gd fmla="*/ 134434 w 82" name="T24"/>
              <a:gd fmla="*/ 75890 h 82" name="T25"/>
              <a:gd fmla="*/ 136602 w 82" name="T26"/>
              <a:gd fmla="*/ 82395 h 82" name="T27"/>
              <a:gd fmla="*/ 95405 w 82" name="T28"/>
              <a:gd fmla="*/ 86732 h 82" name="T29"/>
              <a:gd fmla="*/ 112751 w 82" name="T30"/>
              <a:gd fmla="*/ 69385 h 82" name="T31"/>
              <a:gd fmla="*/ 95405 w 82" name="T32"/>
              <a:gd fmla="*/ 86732 h 82" name="T33"/>
              <a:gd fmla="*/ 106246 w 82" name="T34"/>
              <a:gd fmla="*/ 75890 h 82" name="T35"/>
              <a:gd fmla="*/ 101910 w 82" name="T36"/>
              <a:gd fmla="*/ 80227 h 82" name="T37"/>
              <a:gd fmla="*/ 73722 w 82" name="T38"/>
              <a:gd fmla="*/ 151780 h 82" name="T39"/>
              <a:gd fmla="*/ 80227 w 82" name="T40"/>
              <a:gd fmla="*/ 132266 h 82" name="T41"/>
              <a:gd fmla="*/ 65049 w 82" name="T42"/>
              <a:gd fmla="*/ 147444 h 82" name="T43"/>
              <a:gd fmla="*/ 75890 w 82" name="T44"/>
              <a:gd fmla="*/ 136602 h 82" name="T45"/>
              <a:gd fmla="*/ 71554 w 82" name="T46"/>
              <a:gd fmla="*/ 143107 h 82" name="T47"/>
              <a:gd fmla="*/ 171295 w 82" name="T48"/>
              <a:gd fmla="*/ 0 h 82" name="T49"/>
              <a:gd fmla="*/ 171295 w 82" name="T50"/>
              <a:gd fmla="*/ 177800 h 82" name="T51"/>
              <a:gd fmla="*/ 164790 w 82" name="T52"/>
              <a:gd fmla="*/ 164790 h 82" name="T53"/>
              <a:gd fmla="*/ 164790 w 82" name="T54"/>
              <a:gd fmla="*/ 45534 h 82" name="T55"/>
              <a:gd fmla="*/ 28188 w 82" name="T56"/>
              <a:gd fmla="*/ 23851 h 82" name="T57"/>
              <a:gd fmla="*/ 62880 w 82" name="T58"/>
              <a:gd fmla="*/ 23851 h 82" name="T59"/>
              <a:gd fmla="*/ 99741 w 82" name="T60"/>
              <a:gd fmla="*/ 23851 h 82" name="T61"/>
              <a:gd fmla="*/ 136602 w 82" name="T62"/>
              <a:gd fmla="*/ 23851 h 82" name="T63"/>
              <a:gd fmla="*/ 164790 w 82" name="T64"/>
              <a:gd fmla="*/ 45534 h 82" name="T65"/>
              <a:gd fmla="*/ 112751 w 82" name="T66"/>
              <a:gd fmla="*/ 147444 h 82" name="T67"/>
              <a:gd fmla="*/ 95405 w 82" name="T68"/>
              <a:gd fmla="*/ 132266 h 82" name="T69"/>
              <a:gd fmla="*/ 101910 w 82" name="T70"/>
              <a:gd fmla="*/ 136602 h 82" name="T71"/>
              <a:gd fmla="*/ 108415 w 82" name="T72"/>
              <a:gd fmla="*/ 138771 h 82" name="T73"/>
              <a:gd fmla="*/ 101910 w 82" name="T74"/>
              <a:gd fmla="*/ 143107 h 82" name="T75"/>
              <a:gd fmla="*/ 41198 w 82" name="T76"/>
              <a:gd fmla="*/ 121424 h 82" name="T77"/>
              <a:gd fmla="*/ 49871 w 82" name="T78"/>
              <a:gd fmla="*/ 99741 h 82" name="T79"/>
              <a:gd fmla="*/ 32524 w 82" name="T80"/>
              <a:gd fmla="*/ 117088 h 82" name="T81"/>
              <a:gd fmla="*/ 43366 w 82" name="T82"/>
              <a:gd fmla="*/ 106246 h 82" name="T83"/>
              <a:gd fmla="*/ 41198 w 82" name="T84"/>
              <a:gd fmla="*/ 112751 h 82" name="T85"/>
              <a:gd fmla="*/ 32524 w 82" name="T86"/>
              <a:gd fmla="*/ 147444 h 82" name="T87"/>
              <a:gd fmla="*/ 54207 w 82" name="T88"/>
              <a:gd fmla="*/ 138771 h 82" name="T89"/>
              <a:gd fmla="*/ 32524 w 82" name="T90"/>
              <a:gd fmla="*/ 132266 h 82" name="T91"/>
              <a:gd fmla="*/ 41198 w 82" name="T92"/>
              <a:gd fmla="*/ 136602 h 82" name="T93"/>
              <a:gd fmla="*/ 43366 w 82" name="T94"/>
              <a:gd fmla="*/ 143107 h 82" name="T95"/>
              <a:gd fmla="*/ 39029 w 82" name="T96"/>
              <a:gd fmla="*/ 136602 h 82" name="T97"/>
              <a:gd fmla="*/ 112751 w 82" name="T98"/>
              <a:gd fmla="*/ 117088 h 82" name="T99"/>
              <a:gd fmla="*/ 95405 w 82" name="T100"/>
              <a:gd fmla="*/ 99741 h 82" name="T101"/>
              <a:gd fmla="*/ 101910 w 82" name="T102"/>
              <a:gd fmla="*/ 106246 h 82" name="T103"/>
              <a:gd fmla="*/ 106246 w 82" name="T104"/>
              <a:gd fmla="*/ 106246 h 82" name="T105"/>
              <a:gd fmla="*/ 101910 w 82" name="T106"/>
              <a:gd fmla="*/ 110583 h 82" name="T107"/>
              <a:gd fmla="*/ 127929 w 82" name="T108"/>
              <a:gd fmla="*/ 117088 h 82" name="T109"/>
              <a:gd fmla="*/ 145276 w 82" name="T110"/>
              <a:gd fmla="*/ 99741 h 82" name="T111"/>
              <a:gd fmla="*/ 127929 w 82" name="T112"/>
              <a:gd fmla="*/ 117088 h 82" name="T113"/>
              <a:gd fmla="*/ 138771 w 82" name="T114"/>
              <a:gd fmla="*/ 106246 h 82" name="T115"/>
              <a:gd fmla="*/ 136602 w 82" name="T116"/>
              <a:gd fmla="*/ 112751 h 8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82" w="82">
                <a:moveTo>
                  <a:pt x="30" y="40"/>
                </a:moveTo>
                <a:cubicBezTo>
                  <a:pt x="31" y="41"/>
                  <a:pt x="32" y="41"/>
                  <a:pt x="34" y="41"/>
                </a:cubicBezTo>
                <a:cubicBezTo>
                  <a:pt x="35" y="41"/>
                  <a:pt x="37" y="41"/>
                  <a:pt x="38" y="40"/>
                </a:cubicBezTo>
                <a:cubicBezTo>
                  <a:pt x="39" y="39"/>
                  <a:pt x="39" y="37"/>
                  <a:pt x="39" y="36"/>
                </a:cubicBezTo>
                <a:cubicBezTo>
                  <a:pt x="39" y="35"/>
                  <a:pt x="38" y="33"/>
                  <a:pt x="38" y="32"/>
                </a:cubicBezTo>
                <a:cubicBezTo>
                  <a:pt x="37" y="32"/>
                  <a:pt x="37" y="32"/>
                  <a:pt x="37" y="32"/>
                </a:cubicBezTo>
                <a:cubicBezTo>
                  <a:pt x="37" y="31"/>
                  <a:pt x="35" y="31"/>
                  <a:pt x="34" y="31"/>
                </a:cubicBezTo>
                <a:cubicBezTo>
                  <a:pt x="32" y="31"/>
                  <a:pt x="31" y="31"/>
                  <a:pt x="30" y="32"/>
                </a:cubicBezTo>
                <a:cubicBezTo>
                  <a:pt x="30" y="32"/>
                  <a:pt x="30" y="32"/>
                  <a:pt x="30" y="32"/>
                </a:cubicBezTo>
                <a:cubicBezTo>
                  <a:pt x="29" y="33"/>
                  <a:pt x="28" y="35"/>
                  <a:pt x="28" y="36"/>
                </a:cubicBezTo>
                <a:cubicBezTo>
                  <a:pt x="28" y="37"/>
                  <a:pt x="29" y="39"/>
                  <a:pt x="30" y="40"/>
                </a:cubicBezTo>
                <a:cubicBezTo>
                  <a:pt x="30" y="40"/>
                  <a:pt x="30" y="40"/>
                  <a:pt x="30" y="40"/>
                </a:cubicBezTo>
                <a:close/>
                <a:moveTo>
                  <a:pt x="33" y="35"/>
                </a:moveTo>
                <a:cubicBezTo>
                  <a:pt x="33" y="35"/>
                  <a:pt x="33" y="35"/>
                  <a:pt x="33" y="35"/>
                </a:cubicBezTo>
                <a:cubicBezTo>
                  <a:pt x="33" y="35"/>
                  <a:pt x="33" y="34"/>
                  <a:pt x="34" y="34"/>
                </a:cubicBezTo>
                <a:cubicBezTo>
                  <a:pt x="34" y="34"/>
                  <a:pt x="35" y="35"/>
                  <a:pt x="35" y="35"/>
                </a:cubicBezTo>
                <a:cubicBezTo>
                  <a:pt x="35" y="35"/>
                  <a:pt x="35" y="36"/>
                  <a:pt x="35" y="36"/>
                </a:cubicBezTo>
                <a:cubicBezTo>
                  <a:pt x="35" y="36"/>
                  <a:pt x="35" y="37"/>
                  <a:pt x="35" y="37"/>
                </a:cubicBezTo>
                <a:cubicBezTo>
                  <a:pt x="35" y="37"/>
                  <a:pt x="34" y="38"/>
                  <a:pt x="34" y="38"/>
                </a:cubicBezTo>
                <a:cubicBezTo>
                  <a:pt x="33" y="38"/>
                  <a:pt x="33" y="37"/>
                  <a:pt x="33" y="37"/>
                </a:cubicBezTo>
                <a:cubicBezTo>
                  <a:pt x="32" y="37"/>
                  <a:pt x="32" y="36"/>
                  <a:pt x="32" y="36"/>
                </a:cubicBezTo>
                <a:cubicBezTo>
                  <a:pt x="32" y="36"/>
                  <a:pt x="32" y="35"/>
                  <a:pt x="33" y="35"/>
                </a:cubicBezTo>
                <a:close/>
                <a:moveTo>
                  <a:pt x="30" y="54"/>
                </a:moveTo>
                <a:cubicBezTo>
                  <a:pt x="30" y="54"/>
                  <a:pt x="30" y="54"/>
                  <a:pt x="30" y="54"/>
                </a:cubicBezTo>
                <a:cubicBezTo>
                  <a:pt x="31" y="55"/>
                  <a:pt x="32" y="56"/>
                  <a:pt x="34" y="56"/>
                </a:cubicBezTo>
                <a:cubicBezTo>
                  <a:pt x="35" y="56"/>
                  <a:pt x="37" y="55"/>
                  <a:pt x="37" y="54"/>
                </a:cubicBezTo>
                <a:cubicBezTo>
                  <a:pt x="38" y="54"/>
                  <a:pt x="38" y="54"/>
                  <a:pt x="38" y="54"/>
                </a:cubicBezTo>
                <a:cubicBezTo>
                  <a:pt x="38" y="53"/>
                  <a:pt x="39" y="52"/>
                  <a:pt x="39" y="50"/>
                </a:cubicBezTo>
                <a:cubicBezTo>
                  <a:pt x="39" y="49"/>
                  <a:pt x="38" y="47"/>
                  <a:pt x="38" y="46"/>
                </a:cubicBezTo>
                <a:cubicBezTo>
                  <a:pt x="37" y="46"/>
                  <a:pt x="37" y="46"/>
                  <a:pt x="37" y="46"/>
                </a:cubicBezTo>
                <a:cubicBezTo>
                  <a:pt x="37" y="45"/>
                  <a:pt x="35" y="45"/>
                  <a:pt x="34" y="45"/>
                </a:cubicBezTo>
                <a:cubicBezTo>
                  <a:pt x="32" y="45"/>
                  <a:pt x="31" y="45"/>
                  <a:pt x="30" y="46"/>
                </a:cubicBezTo>
                <a:cubicBezTo>
                  <a:pt x="30" y="46"/>
                  <a:pt x="30" y="46"/>
                  <a:pt x="30" y="46"/>
                </a:cubicBezTo>
                <a:cubicBezTo>
                  <a:pt x="29" y="47"/>
                  <a:pt x="28" y="49"/>
                  <a:pt x="28" y="50"/>
                </a:cubicBezTo>
                <a:cubicBezTo>
                  <a:pt x="28" y="52"/>
                  <a:pt x="29" y="53"/>
                  <a:pt x="30" y="54"/>
                </a:cubicBezTo>
                <a:cubicBezTo>
                  <a:pt x="30" y="54"/>
                  <a:pt x="30" y="54"/>
                  <a:pt x="30" y="54"/>
                </a:cubicBezTo>
                <a:close/>
                <a:moveTo>
                  <a:pt x="33" y="49"/>
                </a:moveTo>
                <a:cubicBezTo>
                  <a:pt x="33" y="49"/>
                  <a:pt x="33" y="49"/>
                  <a:pt x="33" y="49"/>
                </a:cubicBezTo>
                <a:cubicBezTo>
                  <a:pt x="33" y="49"/>
                  <a:pt x="33" y="49"/>
                  <a:pt x="33" y="49"/>
                </a:cubicBezTo>
                <a:cubicBezTo>
                  <a:pt x="33" y="49"/>
                  <a:pt x="33" y="49"/>
                  <a:pt x="34" y="49"/>
                </a:cubicBezTo>
                <a:cubicBezTo>
                  <a:pt x="34" y="49"/>
                  <a:pt x="35" y="49"/>
                  <a:pt x="35" y="49"/>
                </a:cubicBezTo>
                <a:cubicBezTo>
                  <a:pt x="35" y="49"/>
                  <a:pt x="35" y="49"/>
                  <a:pt x="35" y="49"/>
                </a:cubicBezTo>
                <a:cubicBezTo>
                  <a:pt x="35" y="49"/>
                  <a:pt x="35" y="50"/>
                  <a:pt x="35" y="50"/>
                </a:cubicBezTo>
                <a:cubicBezTo>
                  <a:pt x="35" y="51"/>
                  <a:pt x="35" y="51"/>
                  <a:pt x="35" y="51"/>
                </a:cubicBezTo>
                <a:cubicBezTo>
                  <a:pt x="35" y="51"/>
                  <a:pt x="35" y="51"/>
                  <a:pt x="35" y="51"/>
                </a:cubicBezTo>
                <a:cubicBezTo>
                  <a:pt x="35" y="52"/>
                  <a:pt x="34" y="52"/>
                  <a:pt x="34" y="52"/>
                </a:cubicBezTo>
                <a:cubicBezTo>
                  <a:pt x="33" y="52"/>
                  <a:pt x="33" y="52"/>
                  <a:pt x="33" y="51"/>
                </a:cubicBezTo>
                <a:cubicBezTo>
                  <a:pt x="33" y="51"/>
                  <a:pt x="33" y="51"/>
                  <a:pt x="33" y="51"/>
                </a:cubicBezTo>
                <a:cubicBezTo>
                  <a:pt x="32" y="51"/>
                  <a:pt x="32" y="51"/>
                  <a:pt x="32" y="50"/>
                </a:cubicBezTo>
                <a:cubicBezTo>
                  <a:pt x="32" y="50"/>
                  <a:pt x="32" y="49"/>
                  <a:pt x="33" y="49"/>
                </a:cubicBezTo>
                <a:close/>
                <a:moveTo>
                  <a:pt x="59" y="40"/>
                </a:moveTo>
                <a:cubicBezTo>
                  <a:pt x="59" y="40"/>
                  <a:pt x="59" y="40"/>
                  <a:pt x="59" y="40"/>
                </a:cubicBezTo>
                <a:cubicBezTo>
                  <a:pt x="60" y="41"/>
                  <a:pt x="61" y="41"/>
                  <a:pt x="63" y="41"/>
                </a:cubicBezTo>
                <a:cubicBezTo>
                  <a:pt x="64" y="41"/>
                  <a:pt x="66" y="41"/>
                  <a:pt x="67" y="40"/>
                </a:cubicBezTo>
                <a:cubicBezTo>
                  <a:pt x="68" y="39"/>
                  <a:pt x="68" y="37"/>
                  <a:pt x="68" y="36"/>
                </a:cubicBezTo>
                <a:cubicBezTo>
                  <a:pt x="68" y="35"/>
                  <a:pt x="68" y="33"/>
                  <a:pt x="67" y="32"/>
                </a:cubicBezTo>
                <a:cubicBezTo>
                  <a:pt x="67" y="32"/>
                  <a:pt x="67" y="32"/>
                  <a:pt x="67" y="32"/>
                </a:cubicBezTo>
                <a:cubicBezTo>
                  <a:pt x="66" y="31"/>
                  <a:pt x="64" y="31"/>
                  <a:pt x="63" y="31"/>
                </a:cubicBezTo>
                <a:cubicBezTo>
                  <a:pt x="61" y="31"/>
                  <a:pt x="60" y="31"/>
                  <a:pt x="59" y="32"/>
                </a:cubicBezTo>
                <a:cubicBezTo>
                  <a:pt x="59" y="32"/>
                  <a:pt x="59" y="32"/>
                  <a:pt x="59" y="32"/>
                </a:cubicBezTo>
                <a:cubicBezTo>
                  <a:pt x="58" y="33"/>
                  <a:pt x="57" y="35"/>
                  <a:pt x="57" y="36"/>
                </a:cubicBezTo>
                <a:cubicBezTo>
                  <a:pt x="57" y="37"/>
                  <a:pt x="58" y="39"/>
                  <a:pt x="59" y="40"/>
                </a:cubicBezTo>
                <a:cubicBezTo>
                  <a:pt x="59" y="40"/>
                  <a:pt x="59" y="40"/>
                  <a:pt x="59" y="40"/>
                </a:cubicBezTo>
                <a:close/>
                <a:moveTo>
                  <a:pt x="62" y="35"/>
                </a:moveTo>
                <a:cubicBezTo>
                  <a:pt x="62" y="35"/>
                  <a:pt x="62" y="35"/>
                  <a:pt x="62" y="35"/>
                </a:cubicBezTo>
                <a:cubicBezTo>
                  <a:pt x="62" y="35"/>
                  <a:pt x="62" y="34"/>
                  <a:pt x="63" y="34"/>
                </a:cubicBezTo>
                <a:cubicBezTo>
                  <a:pt x="63" y="34"/>
                  <a:pt x="64" y="35"/>
                  <a:pt x="64" y="35"/>
                </a:cubicBezTo>
                <a:cubicBezTo>
                  <a:pt x="64" y="35"/>
                  <a:pt x="64" y="36"/>
                  <a:pt x="64" y="36"/>
                </a:cubicBezTo>
                <a:cubicBezTo>
                  <a:pt x="64" y="36"/>
                  <a:pt x="64" y="37"/>
                  <a:pt x="64" y="37"/>
                </a:cubicBezTo>
                <a:cubicBezTo>
                  <a:pt x="64" y="37"/>
                  <a:pt x="63" y="38"/>
                  <a:pt x="63" y="38"/>
                </a:cubicBezTo>
                <a:cubicBezTo>
                  <a:pt x="62" y="38"/>
                  <a:pt x="62" y="37"/>
                  <a:pt x="62" y="37"/>
                </a:cubicBezTo>
                <a:cubicBezTo>
                  <a:pt x="61" y="37"/>
                  <a:pt x="61" y="36"/>
                  <a:pt x="61" y="36"/>
                </a:cubicBezTo>
                <a:cubicBezTo>
                  <a:pt x="61" y="36"/>
                  <a:pt x="61" y="35"/>
                  <a:pt x="62" y="35"/>
                </a:cubicBezTo>
                <a:close/>
                <a:moveTo>
                  <a:pt x="44" y="40"/>
                </a:moveTo>
                <a:cubicBezTo>
                  <a:pt x="44" y="40"/>
                  <a:pt x="44" y="40"/>
                  <a:pt x="44" y="40"/>
                </a:cubicBezTo>
                <a:cubicBezTo>
                  <a:pt x="45" y="41"/>
                  <a:pt x="47" y="41"/>
                  <a:pt x="48" y="41"/>
                </a:cubicBezTo>
                <a:cubicBezTo>
                  <a:pt x="50" y="41"/>
                  <a:pt x="51" y="41"/>
                  <a:pt x="52" y="40"/>
                </a:cubicBezTo>
                <a:cubicBezTo>
                  <a:pt x="53" y="39"/>
                  <a:pt x="54" y="37"/>
                  <a:pt x="54" y="36"/>
                </a:cubicBezTo>
                <a:cubicBezTo>
                  <a:pt x="54" y="35"/>
                  <a:pt x="53" y="33"/>
                  <a:pt x="52" y="32"/>
                </a:cubicBezTo>
                <a:cubicBezTo>
                  <a:pt x="52" y="32"/>
                  <a:pt x="52" y="32"/>
                  <a:pt x="52" y="32"/>
                </a:cubicBezTo>
                <a:cubicBezTo>
                  <a:pt x="51" y="31"/>
                  <a:pt x="50" y="31"/>
                  <a:pt x="48" y="31"/>
                </a:cubicBezTo>
                <a:cubicBezTo>
                  <a:pt x="47" y="31"/>
                  <a:pt x="45" y="31"/>
                  <a:pt x="44" y="32"/>
                </a:cubicBezTo>
                <a:cubicBezTo>
                  <a:pt x="44" y="32"/>
                  <a:pt x="44" y="32"/>
                  <a:pt x="44" y="32"/>
                </a:cubicBezTo>
                <a:cubicBezTo>
                  <a:pt x="44" y="33"/>
                  <a:pt x="43" y="35"/>
                  <a:pt x="43" y="36"/>
                </a:cubicBezTo>
                <a:cubicBezTo>
                  <a:pt x="43" y="37"/>
                  <a:pt x="44" y="39"/>
                  <a:pt x="44" y="40"/>
                </a:cubicBezTo>
                <a:cubicBezTo>
                  <a:pt x="44" y="40"/>
                  <a:pt x="44" y="40"/>
                  <a:pt x="44" y="40"/>
                </a:cubicBezTo>
                <a:close/>
                <a:moveTo>
                  <a:pt x="47" y="35"/>
                </a:moveTo>
                <a:cubicBezTo>
                  <a:pt x="47" y="35"/>
                  <a:pt x="47" y="35"/>
                  <a:pt x="47" y="35"/>
                </a:cubicBezTo>
                <a:cubicBezTo>
                  <a:pt x="47" y="35"/>
                  <a:pt x="48" y="34"/>
                  <a:pt x="48" y="34"/>
                </a:cubicBezTo>
                <a:cubicBezTo>
                  <a:pt x="49" y="34"/>
                  <a:pt x="49" y="35"/>
                  <a:pt x="49" y="35"/>
                </a:cubicBezTo>
                <a:cubicBezTo>
                  <a:pt x="49" y="35"/>
                  <a:pt x="49" y="35"/>
                  <a:pt x="49" y="35"/>
                </a:cubicBezTo>
                <a:cubicBezTo>
                  <a:pt x="50" y="35"/>
                  <a:pt x="50" y="36"/>
                  <a:pt x="50" y="36"/>
                </a:cubicBezTo>
                <a:cubicBezTo>
                  <a:pt x="50" y="36"/>
                  <a:pt x="50" y="37"/>
                  <a:pt x="49" y="37"/>
                </a:cubicBezTo>
                <a:cubicBezTo>
                  <a:pt x="49" y="37"/>
                  <a:pt x="49" y="38"/>
                  <a:pt x="48" y="38"/>
                </a:cubicBezTo>
                <a:cubicBezTo>
                  <a:pt x="48" y="38"/>
                  <a:pt x="47" y="37"/>
                  <a:pt x="47" y="37"/>
                </a:cubicBezTo>
                <a:cubicBezTo>
                  <a:pt x="47" y="37"/>
                  <a:pt x="47" y="36"/>
                  <a:pt x="47" y="36"/>
                </a:cubicBezTo>
                <a:cubicBezTo>
                  <a:pt x="47" y="36"/>
                  <a:pt x="47" y="35"/>
                  <a:pt x="47" y="35"/>
                </a:cubicBezTo>
                <a:close/>
                <a:moveTo>
                  <a:pt x="30" y="68"/>
                </a:moveTo>
                <a:cubicBezTo>
                  <a:pt x="30" y="68"/>
                  <a:pt x="30" y="68"/>
                  <a:pt x="30" y="68"/>
                </a:cubicBezTo>
                <a:cubicBezTo>
                  <a:pt x="31" y="69"/>
                  <a:pt x="32" y="70"/>
                  <a:pt x="34" y="70"/>
                </a:cubicBezTo>
                <a:cubicBezTo>
                  <a:pt x="35" y="70"/>
                  <a:pt x="37" y="69"/>
                  <a:pt x="37" y="68"/>
                </a:cubicBezTo>
                <a:cubicBezTo>
                  <a:pt x="38" y="68"/>
                  <a:pt x="38" y="68"/>
                  <a:pt x="38" y="68"/>
                </a:cubicBezTo>
                <a:cubicBezTo>
                  <a:pt x="38" y="67"/>
                  <a:pt x="39" y="66"/>
                  <a:pt x="39" y="64"/>
                </a:cubicBezTo>
                <a:cubicBezTo>
                  <a:pt x="39" y="63"/>
                  <a:pt x="38" y="62"/>
                  <a:pt x="38" y="61"/>
                </a:cubicBezTo>
                <a:cubicBezTo>
                  <a:pt x="37" y="61"/>
                  <a:pt x="37" y="61"/>
                  <a:pt x="37" y="61"/>
                </a:cubicBezTo>
                <a:cubicBezTo>
                  <a:pt x="37" y="60"/>
                  <a:pt x="35" y="59"/>
                  <a:pt x="34" y="59"/>
                </a:cubicBezTo>
                <a:cubicBezTo>
                  <a:pt x="32" y="59"/>
                  <a:pt x="31" y="60"/>
                  <a:pt x="30" y="61"/>
                </a:cubicBezTo>
                <a:cubicBezTo>
                  <a:pt x="30" y="61"/>
                  <a:pt x="30" y="61"/>
                  <a:pt x="30" y="61"/>
                </a:cubicBezTo>
                <a:cubicBezTo>
                  <a:pt x="29" y="62"/>
                  <a:pt x="28" y="63"/>
                  <a:pt x="28" y="64"/>
                </a:cubicBezTo>
                <a:cubicBezTo>
                  <a:pt x="28" y="66"/>
                  <a:pt x="29" y="67"/>
                  <a:pt x="30" y="68"/>
                </a:cubicBezTo>
                <a:cubicBezTo>
                  <a:pt x="30" y="68"/>
                  <a:pt x="30" y="68"/>
                  <a:pt x="30" y="68"/>
                </a:cubicBezTo>
                <a:close/>
                <a:moveTo>
                  <a:pt x="33" y="63"/>
                </a:moveTo>
                <a:cubicBezTo>
                  <a:pt x="33" y="63"/>
                  <a:pt x="33" y="63"/>
                  <a:pt x="33" y="63"/>
                </a:cubicBezTo>
                <a:cubicBezTo>
                  <a:pt x="33" y="63"/>
                  <a:pt x="33" y="63"/>
                  <a:pt x="34" y="63"/>
                </a:cubicBezTo>
                <a:cubicBezTo>
                  <a:pt x="34" y="63"/>
                  <a:pt x="35" y="63"/>
                  <a:pt x="35" y="63"/>
                </a:cubicBezTo>
                <a:cubicBezTo>
                  <a:pt x="35" y="64"/>
                  <a:pt x="35" y="64"/>
                  <a:pt x="35" y="64"/>
                </a:cubicBezTo>
                <a:cubicBezTo>
                  <a:pt x="35" y="65"/>
                  <a:pt x="35" y="65"/>
                  <a:pt x="35" y="66"/>
                </a:cubicBezTo>
                <a:cubicBezTo>
                  <a:pt x="35" y="66"/>
                  <a:pt x="35" y="66"/>
                  <a:pt x="35" y="66"/>
                </a:cubicBezTo>
                <a:cubicBezTo>
                  <a:pt x="35" y="66"/>
                  <a:pt x="34" y="66"/>
                  <a:pt x="34" y="66"/>
                </a:cubicBezTo>
                <a:cubicBezTo>
                  <a:pt x="33" y="66"/>
                  <a:pt x="33" y="66"/>
                  <a:pt x="33" y="66"/>
                </a:cubicBezTo>
                <a:cubicBezTo>
                  <a:pt x="33" y="66"/>
                  <a:pt x="33" y="66"/>
                  <a:pt x="33" y="66"/>
                </a:cubicBezTo>
                <a:cubicBezTo>
                  <a:pt x="32" y="65"/>
                  <a:pt x="32" y="65"/>
                  <a:pt x="32" y="64"/>
                </a:cubicBezTo>
                <a:cubicBezTo>
                  <a:pt x="32" y="64"/>
                  <a:pt x="32" y="64"/>
                  <a:pt x="33" y="63"/>
                </a:cubicBezTo>
                <a:close/>
                <a:moveTo>
                  <a:pt x="79" y="0"/>
                </a:moveTo>
                <a:cubicBezTo>
                  <a:pt x="79" y="0"/>
                  <a:pt x="79" y="0"/>
                  <a:pt x="79" y="0"/>
                </a:cubicBezTo>
                <a:cubicBezTo>
                  <a:pt x="3" y="0"/>
                  <a:pt x="3" y="0"/>
                  <a:pt x="3" y="0"/>
                </a:cubicBezTo>
                <a:cubicBezTo>
                  <a:pt x="2" y="0"/>
                  <a:pt x="0" y="1"/>
                  <a:pt x="0" y="3"/>
                </a:cubicBezTo>
                <a:cubicBezTo>
                  <a:pt x="0" y="79"/>
                  <a:pt x="0" y="79"/>
                  <a:pt x="0" y="79"/>
                </a:cubicBezTo>
                <a:cubicBezTo>
                  <a:pt x="0" y="80"/>
                  <a:pt x="2" y="82"/>
                  <a:pt x="3" y="82"/>
                </a:cubicBezTo>
                <a:cubicBezTo>
                  <a:pt x="79" y="82"/>
                  <a:pt x="79" y="82"/>
                  <a:pt x="79" y="82"/>
                </a:cubicBezTo>
                <a:cubicBezTo>
                  <a:pt x="80" y="82"/>
                  <a:pt x="82" y="80"/>
                  <a:pt x="82" y="79"/>
                </a:cubicBezTo>
                <a:cubicBezTo>
                  <a:pt x="82" y="3"/>
                  <a:pt x="82" y="3"/>
                  <a:pt x="82" y="3"/>
                </a:cubicBezTo>
                <a:cubicBezTo>
                  <a:pt x="82" y="1"/>
                  <a:pt x="80" y="0"/>
                  <a:pt x="79" y="0"/>
                </a:cubicBezTo>
                <a:close/>
                <a:moveTo>
                  <a:pt x="76" y="76"/>
                </a:moveTo>
                <a:cubicBezTo>
                  <a:pt x="76" y="76"/>
                  <a:pt x="76" y="76"/>
                  <a:pt x="76" y="76"/>
                </a:cubicBezTo>
                <a:cubicBezTo>
                  <a:pt x="6" y="76"/>
                  <a:pt x="6" y="76"/>
                  <a:pt x="6" y="76"/>
                </a:cubicBezTo>
                <a:cubicBezTo>
                  <a:pt x="6" y="25"/>
                  <a:pt x="6" y="25"/>
                  <a:pt x="6" y="25"/>
                </a:cubicBezTo>
                <a:cubicBezTo>
                  <a:pt x="76" y="25"/>
                  <a:pt x="76" y="25"/>
                  <a:pt x="76" y="25"/>
                </a:cubicBezTo>
                <a:cubicBezTo>
                  <a:pt x="76" y="76"/>
                  <a:pt x="76" y="76"/>
                  <a:pt x="76" y="76"/>
                </a:cubicBezTo>
                <a:close/>
                <a:moveTo>
                  <a:pt x="76" y="21"/>
                </a:moveTo>
                <a:cubicBezTo>
                  <a:pt x="76" y="21"/>
                  <a:pt x="76" y="21"/>
                  <a:pt x="76" y="21"/>
                </a:cubicBezTo>
                <a:cubicBezTo>
                  <a:pt x="6" y="21"/>
                  <a:pt x="6" y="21"/>
                  <a:pt x="6" y="21"/>
                </a:cubicBezTo>
                <a:cubicBezTo>
                  <a:pt x="6" y="6"/>
                  <a:pt x="6" y="6"/>
                  <a:pt x="6" y="6"/>
                </a:cubicBezTo>
                <a:cubicBezTo>
                  <a:pt x="13" y="6"/>
                  <a:pt x="13" y="6"/>
                  <a:pt x="13" y="6"/>
                </a:cubicBezTo>
                <a:cubicBezTo>
                  <a:pt x="13" y="11"/>
                  <a:pt x="13" y="11"/>
                  <a:pt x="13" y="11"/>
                </a:cubicBezTo>
                <a:cubicBezTo>
                  <a:pt x="13" y="13"/>
                  <a:pt x="14" y="14"/>
                  <a:pt x="16" y="14"/>
                </a:cubicBezTo>
                <a:cubicBezTo>
                  <a:pt x="17" y="14"/>
                  <a:pt x="19" y="13"/>
                  <a:pt x="19" y="11"/>
                </a:cubicBezTo>
                <a:cubicBezTo>
                  <a:pt x="19" y="6"/>
                  <a:pt x="19" y="6"/>
                  <a:pt x="19" y="6"/>
                </a:cubicBezTo>
                <a:cubicBezTo>
                  <a:pt x="29" y="6"/>
                  <a:pt x="29" y="6"/>
                  <a:pt x="29" y="6"/>
                </a:cubicBezTo>
                <a:cubicBezTo>
                  <a:pt x="29" y="11"/>
                  <a:pt x="29" y="11"/>
                  <a:pt x="29" y="11"/>
                </a:cubicBezTo>
                <a:cubicBezTo>
                  <a:pt x="29" y="13"/>
                  <a:pt x="31" y="14"/>
                  <a:pt x="33" y="14"/>
                </a:cubicBezTo>
                <a:cubicBezTo>
                  <a:pt x="34" y="14"/>
                  <a:pt x="36" y="13"/>
                  <a:pt x="36" y="11"/>
                </a:cubicBezTo>
                <a:cubicBezTo>
                  <a:pt x="36" y="6"/>
                  <a:pt x="36" y="6"/>
                  <a:pt x="36" y="6"/>
                </a:cubicBezTo>
                <a:cubicBezTo>
                  <a:pt x="46" y="6"/>
                  <a:pt x="46" y="6"/>
                  <a:pt x="46" y="6"/>
                </a:cubicBezTo>
                <a:cubicBezTo>
                  <a:pt x="46" y="11"/>
                  <a:pt x="46" y="11"/>
                  <a:pt x="46" y="11"/>
                </a:cubicBezTo>
                <a:cubicBezTo>
                  <a:pt x="46" y="13"/>
                  <a:pt x="48" y="14"/>
                  <a:pt x="49" y="14"/>
                </a:cubicBezTo>
                <a:cubicBezTo>
                  <a:pt x="51" y="14"/>
                  <a:pt x="53" y="13"/>
                  <a:pt x="53" y="11"/>
                </a:cubicBezTo>
                <a:cubicBezTo>
                  <a:pt x="53" y="6"/>
                  <a:pt x="53" y="6"/>
                  <a:pt x="53" y="6"/>
                </a:cubicBezTo>
                <a:cubicBezTo>
                  <a:pt x="63" y="6"/>
                  <a:pt x="63" y="6"/>
                  <a:pt x="63" y="6"/>
                </a:cubicBezTo>
                <a:cubicBezTo>
                  <a:pt x="63" y="11"/>
                  <a:pt x="63" y="11"/>
                  <a:pt x="63" y="11"/>
                </a:cubicBezTo>
                <a:cubicBezTo>
                  <a:pt x="63" y="13"/>
                  <a:pt x="65" y="14"/>
                  <a:pt x="66" y="14"/>
                </a:cubicBezTo>
                <a:cubicBezTo>
                  <a:pt x="68" y="14"/>
                  <a:pt x="69" y="13"/>
                  <a:pt x="69" y="11"/>
                </a:cubicBezTo>
                <a:cubicBezTo>
                  <a:pt x="69" y="6"/>
                  <a:pt x="69" y="6"/>
                  <a:pt x="69" y="6"/>
                </a:cubicBezTo>
                <a:cubicBezTo>
                  <a:pt x="76" y="6"/>
                  <a:pt x="76" y="6"/>
                  <a:pt x="76" y="6"/>
                </a:cubicBezTo>
                <a:cubicBezTo>
                  <a:pt x="76" y="21"/>
                  <a:pt x="76" y="21"/>
                  <a:pt x="76" y="21"/>
                </a:cubicBezTo>
                <a:close/>
                <a:moveTo>
                  <a:pt x="44" y="68"/>
                </a:moveTo>
                <a:cubicBezTo>
                  <a:pt x="44" y="68"/>
                  <a:pt x="44" y="68"/>
                  <a:pt x="44" y="68"/>
                </a:cubicBezTo>
                <a:cubicBezTo>
                  <a:pt x="45" y="69"/>
                  <a:pt x="47" y="70"/>
                  <a:pt x="48" y="70"/>
                </a:cubicBezTo>
                <a:cubicBezTo>
                  <a:pt x="50" y="70"/>
                  <a:pt x="51" y="69"/>
                  <a:pt x="52" y="68"/>
                </a:cubicBezTo>
                <a:cubicBezTo>
                  <a:pt x="52" y="68"/>
                  <a:pt x="52" y="68"/>
                  <a:pt x="52" y="68"/>
                </a:cubicBezTo>
                <a:cubicBezTo>
                  <a:pt x="53" y="67"/>
                  <a:pt x="54" y="66"/>
                  <a:pt x="54" y="64"/>
                </a:cubicBezTo>
                <a:cubicBezTo>
                  <a:pt x="54" y="63"/>
                  <a:pt x="53" y="62"/>
                  <a:pt x="52" y="61"/>
                </a:cubicBezTo>
                <a:cubicBezTo>
                  <a:pt x="52" y="61"/>
                  <a:pt x="52" y="61"/>
                  <a:pt x="52" y="61"/>
                </a:cubicBezTo>
                <a:cubicBezTo>
                  <a:pt x="51" y="60"/>
                  <a:pt x="50" y="59"/>
                  <a:pt x="48" y="59"/>
                </a:cubicBezTo>
                <a:cubicBezTo>
                  <a:pt x="47" y="59"/>
                  <a:pt x="45" y="60"/>
                  <a:pt x="44" y="61"/>
                </a:cubicBezTo>
                <a:cubicBezTo>
                  <a:pt x="44" y="61"/>
                  <a:pt x="44" y="61"/>
                  <a:pt x="44" y="61"/>
                </a:cubicBezTo>
                <a:cubicBezTo>
                  <a:pt x="44" y="62"/>
                  <a:pt x="43" y="63"/>
                  <a:pt x="43" y="64"/>
                </a:cubicBezTo>
                <a:cubicBezTo>
                  <a:pt x="43" y="66"/>
                  <a:pt x="44" y="67"/>
                  <a:pt x="44" y="68"/>
                </a:cubicBezTo>
                <a:cubicBezTo>
                  <a:pt x="44" y="68"/>
                  <a:pt x="44" y="68"/>
                  <a:pt x="44" y="68"/>
                </a:cubicBezTo>
                <a:close/>
                <a:moveTo>
                  <a:pt x="47" y="63"/>
                </a:moveTo>
                <a:cubicBezTo>
                  <a:pt x="47" y="63"/>
                  <a:pt x="47" y="63"/>
                  <a:pt x="47" y="63"/>
                </a:cubicBezTo>
                <a:cubicBezTo>
                  <a:pt x="47" y="63"/>
                  <a:pt x="48" y="63"/>
                  <a:pt x="48" y="63"/>
                </a:cubicBezTo>
                <a:cubicBezTo>
                  <a:pt x="49" y="63"/>
                  <a:pt x="49" y="63"/>
                  <a:pt x="49" y="63"/>
                </a:cubicBezTo>
                <a:cubicBezTo>
                  <a:pt x="49" y="63"/>
                  <a:pt x="49" y="63"/>
                  <a:pt x="49" y="63"/>
                </a:cubicBezTo>
                <a:cubicBezTo>
                  <a:pt x="50" y="64"/>
                  <a:pt x="50" y="64"/>
                  <a:pt x="50" y="64"/>
                </a:cubicBezTo>
                <a:cubicBezTo>
                  <a:pt x="50" y="65"/>
                  <a:pt x="50" y="65"/>
                  <a:pt x="49" y="66"/>
                </a:cubicBezTo>
                <a:cubicBezTo>
                  <a:pt x="49" y="66"/>
                  <a:pt x="49" y="66"/>
                  <a:pt x="49" y="66"/>
                </a:cubicBezTo>
                <a:cubicBezTo>
                  <a:pt x="49" y="66"/>
                  <a:pt x="49" y="66"/>
                  <a:pt x="48" y="66"/>
                </a:cubicBezTo>
                <a:cubicBezTo>
                  <a:pt x="48" y="66"/>
                  <a:pt x="47" y="66"/>
                  <a:pt x="47" y="66"/>
                </a:cubicBezTo>
                <a:cubicBezTo>
                  <a:pt x="47" y="66"/>
                  <a:pt x="47" y="66"/>
                  <a:pt x="47" y="66"/>
                </a:cubicBezTo>
                <a:cubicBezTo>
                  <a:pt x="47" y="65"/>
                  <a:pt x="47" y="65"/>
                  <a:pt x="47" y="64"/>
                </a:cubicBezTo>
                <a:cubicBezTo>
                  <a:pt x="47" y="64"/>
                  <a:pt x="47" y="64"/>
                  <a:pt x="47" y="63"/>
                </a:cubicBezTo>
                <a:close/>
                <a:moveTo>
                  <a:pt x="15" y="54"/>
                </a:moveTo>
                <a:cubicBezTo>
                  <a:pt x="15" y="54"/>
                  <a:pt x="15" y="54"/>
                  <a:pt x="15" y="54"/>
                </a:cubicBezTo>
                <a:cubicBezTo>
                  <a:pt x="16" y="55"/>
                  <a:pt x="18" y="56"/>
                  <a:pt x="19" y="56"/>
                </a:cubicBezTo>
                <a:cubicBezTo>
                  <a:pt x="21" y="56"/>
                  <a:pt x="22" y="55"/>
                  <a:pt x="23" y="54"/>
                </a:cubicBezTo>
                <a:cubicBezTo>
                  <a:pt x="23" y="54"/>
                  <a:pt x="23" y="54"/>
                  <a:pt x="23" y="54"/>
                </a:cubicBezTo>
                <a:cubicBezTo>
                  <a:pt x="24" y="53"/>
                  <a:pt x="25" y="52"/>
                  <a:pt x="25" y="50"/>
                </a:cubicBezTo>
                <a:cubicBezTo>
                  <a:pt x="25" y="49"/>
                  <a:pt x="24" y="47"/>
                  <a:pt x="23" y="46"/>
                </a:cubicBezTo>
                <a:cubicBezTo>
                  <a:pt x="23" y="46"/>
                  <a:pt x="23" y="46"/>
                  <a:pt x="23" y="46"/>
                </a:cubicBezTo>
                <a:cubicBezTo>
                  <a:pt x="22" y="45"/>
                  <a:pt x="21" y="45"/>
                  <a:pt x="19" y="45"/>
                </a:cubicBezTo>
                <a:cubicBezTo>
                  <a:pt x="18" y="45"/>
                  <a:pt x="16" y="45"/>
                  <a:pt x="15" y="46"/>
                </a:cubicBezTo>
                <a:cubicBezTo>
                  <a:pt x="15" y="47"/>
                  <a:pt x="14" y="49"/>
                  <a:pt x="14" y="50"/>
                </a:cubicBezTo>
                <a:cubicBezTo>
                  <a:pt x="14" y="52"/>
                  <a:pt x="15" y="53"/>
                  <a:pt x="15" y="54"/>
                </a:cubicBezTo>
                <a:cubicBezTo>
                  <a:pt x="15" y="54"/>
                  <a:pt x="15" y="54"/>
                  <a:pt x="15" y="54"/>
                </a:cubicBezTo>
                <a:close/>
                <a:moveTo>
                  <a:pt x="18" y="49"/>
                </a:moveTo>
                <a:cubicBezTo>
                  <a:pt x="18" y="49"/>
                  <a:pt x="18" y="49"/>
                  <a:pt x="18" y="49"/>
                </a:cubicBezTo>
                <a:cubicBezTo>
                  <a:pt x="18" y="49"/>
                  <a:pt x="18" y="49"/>
                  <a:pt x="18" y="49"/>
                </a:cubicBezTo>
                <a:cubicBezTo>
                  <a:pt x="18" y="49"/>
                  <a:pt x="19" y="49"/>
                  <a:pt x="19" y="49"/>
                </a:cubicBezTo>
                <a:cubicBezTo>
                  <a:pt x="20" y="49"/>
                  <a:pt x="20" y="49"/>
                  <a:pt x="20" y="49"/>
                </a:cubicBezTo>
                <a:cubicBezTo>
                  <a:pt x="20" y="49"/>
                  <a:pt x="20" y="49"/>
                  <a:pt x="20" y="49"/>
                </a:cubicBezTo>
                <a:cubicBezTo>
                  <a:pt x="21" y="49"/>
                  <a:pt x="21" y="50"/>
                  <a:pt x="21" y="50"/>
                </a:cubicBezTo>
                <a:cubicBezTo>
                  <a:pt x="21" y="51"/>
                  <a:pt x="21" y="51"/>
                  <a:pt x="20" y="51"/>
                </a:cubicBezTo>
                <a:cubicBezTo>
                  <a:pt x="20" y="51"/>
                  <a:pt x="20" y="51"/>
                  <a:pt x="20" y="51"/>
                </a:cubicBezTo>
                <a:cubicBezTo>
                  <a:pt x="20" y="52"/>
                  <a:pt x="20" y="52"/>
                  <a:pt x="19" y="52"/>
                </a:cubicBezTo>
                <a:cubicBezTo>
                  <a:pt x="19" y="52"/>
                  <a:pt x="18" y="52"/>
                  <a:pt x="18" y="51"/>
                </a:cubicBezTo>
                <a:cubicBezTo>
                  <a:pt x="18" y="51"/>
                  <a:pt x="18" y="51"/>
                  <a:pt x="18" y="51"/>
                </a:cubicBezTo>
                <a:cubicBezTo>
                  <a:pt x="18" y="51"/>
                  <a:pt x="18" y="51"/>
                  <a:pt x="18" y="50"/>
                </a:cubicBezTo>
                <a:cubicBezTo>
                  <a:pt x="18" y="50"/>
                  <a:pt x="18" y="49"/>
                  <a:pt x="18" y="49"/>
                </a:cubicBezTo>
                <a:close/>
                <a:moveTo>
                  <a:pt x="15" y="68"/>
                </a:moveTo>
                <a:cubicBezTo>
                  <a:pt x="15" y="68"/>
                  <a:pt x="15" y="68"/>
                  <a:pt x="15" y="68"/>
                </a:cubicBezTo>
                <a:cubicBezTo>
                  <a:pt x="16" y="69"/>
                  <a:pt x="18" y="70"/>
                  <a:pt x="19" y="70"/>
                </a:cubicBezTo>
                <a:cubicBezTo>
                  <a:pt x="21" y="70"/>
                  <a:pt x="22" y="69"/>
                  <a:pt x="23" y="68"/>
                </a:cubicBezTo>
                <a:cubicBezTo>
                  <a:pt x="23" y="68"/>
                  <a:pt x="23" y="68"/>
                  <a:pt x="23" y="68"/>
                </a:cubicBezTo>
                <a:cubicBezTo>
                  <a:pt x="24" y="67"/>
                  <a:pt x="25" y="66"/>
                  <a:pt x="25" y="64"/>
                </a:cubicBezTo>
                <a:cubicBezTo>
                  <a:pt x="25" y="63"/>
                  <a:pt x="24" y="62"/>
                  <a:pt x="23" y="61"/>
                </a:cubicBezTo>
                <a:cubicBezTo>
                  <a:pt x="23" y="61"/>
                  <a:pt x="23" y="61"/>
                  <a:pt x="23" y="61"/>
                </a:cubicBezTo>
                <a:cubicBezTo>
                  <a:pt x="22" y="60"/>
                  <a:pt x="21" y="59"/>
                  <a:pt x="19" y="59"/>
                </a:cubicBezTo>
                <a:cubicBezTo>
                  <a:pt x="18" y="59"/>
                  <a:pt x="16" y="60"/>
                  <a:pt x="15" y="61"/>
                </a:cubicBezTo>
                <a:cubicBezTo>
                  <a:pt x="15" y="61"/>
                  <a:pt x="15" y="61"/>
                  <a:pt x="15" y="61"/>
                </a:cubicBezTo>
                <a:cubicBezTo>
                  <a:pt x="15" y="62"/>
                  <a:pt x="14" y="63"/>
                  <a:pt x="14" y="64"/>
                </a:cubicBezTo>
                <a:cubicBezTo>
                  <a:pt x="14" y="66"/>
                  <a:pt x="15" y="67"/>
                  <a:pt x="15" y="68"/>
                </a:cubicBezTo>
                <a:close/>
                <a:moveTo>
                  <a:pt x="18" y="63"/>
                </a:moveTo>
                <a:cubicBezTo>
                  <a:pt x="18" y="63"/>
                  <a:pt x="18" y="63"/>
                  <a:pt x="18" y="63"/>
                </a:cubicBezTo>
                <a:cubicBezTo>
                  <a:pt x="18" y="63"/>
                  <a:pt x="19" y="63"/>
                  <a:pt x="19" y="63"/>
                </a:cubicBezTo>
                <a:cubicBezTo>
                  <a:pt x="20" y="63"/>
                  <a:pt x="20" y="63"/>
                  <a:pt x="20" y="63"/>
                </a:cubicBezTo>
                <a:cubicBezTo>
                  <a:pt x="20" y="63"/>
                  <a:pt x="20" y="63"/>
                  <a:pt x="20" y="63"/>
                </a:cubicBezTo>
                <a:cubicBezTo>
                  <a:pt x="21" y="64"/>
                  <a:pt x="21" y="64"/>
                  <a:pt x="21" y="64"/>
                </a:cubicBezTo>
                <a:cubicBezTo>
                  <a:pt x="21" y="65"/>
                  <a:pt x="21" y="65"/>
                  <a:pt x="20" y="66"/>
                </a:cubicBezTo>
                <a:cubicBezTo>
                  <a:pt x="20" y="66"/>
                  <a:pt x="20" y="66"/>
                  <a:pt x="20" y="66"/>
                </a:cubicBezTo>
                <a:cubicBezTo>
                  <a:pt x="20" y="66"/>
                  <a:pt x="20" y="66"/>
                  <a:pt x="19" y="66"/>
                </a:cubicBezTo>
                <a:cubicBezTo>
                  <a:pt x="19" y="66"/>
                  <a:pt x="18" y="66"/>
                  <a:pt x="18" y="66"/>
                </a:cubicBezTo>
                <a:cubicBezTo>
                  <a:pt x="18" y="66"/>
                  <a:pt x="18" y="66"/>
                  <a:pt x="18" y="66"/>
                </a:cubicBezTo>
                <a:cubicBezTo>
                  <a:pt x="18" y="65"/>
                  <a:pt x="18" y="65"/>
                  <a:pt x="18" y="64"/>
                </a:cubicBezTo>
                <a:cubicBezTo>
                  <a:pt x="18" y="64"/>
                  <a:pt x="18" y="64"/>
                  <a:pt x="18" y="63"/>
                </a:cubicBezTo>
                <a:close/>
                <a:moveTo>
                  <a:pt x="44" y="54"/>
                </a:moveTo>
                <a:cubicBezTo>
                  <a:pt x="44" y="54"/>
                  <a:pt x="44" y="54"/>
                  <a:pt x="44" y="54"/>
                </a:cubicBezTo>
                <a:cubicBezTo>
                  <a:pt x="45" y="55"/>
                  <a:pt x="47" y="56"/>
                  <a:pt x="48" y="56"/>
                </a:cubicBezTo>
                <a:cubicBezTo>
                  <a:pt x="50" y="56"/>
                  <a:pt x="51" y="55"/>
                  <a:pt x="52" y="54"/>
                </a:cubicBezTo>
                <a:cubicBezTo>
                  <a:pt x="52" y="54"/>
                  <a:pt x="52" y="54"/>
                  <a:pt x="52" y="54"/>
                </a:cubicBezTo>
                <a:cubicBezTo>
                  <a:pt x="53" y="53"/>
                  <a:pt x="54" y="52"/>
                  <a:pt x="54" y="50"/>
                </a:cubicBezTo>
                <a:cubicBezTo>
                  <a:pt x="54" y="49"/>
                  <a:pt x="53" y="47"/>
                  <a:pt x="52" y="46"/>
                </a:cubicBezTo>
                <a:cubicBezTo>
                  <a:pt x="52" y="46"/>
                  <a:pt x="52" y="46"/>
                  <a:pt x="52" y="46"/>
                </a:cubicBezTo>
                <a:cubicBezTo>
                  <a:pt x="51" y="45"/>
                  <a:pt x="50" y="45"/>
                  <a:pt x="48" y="45"/>
                </a:cubicBezTo>
                <a:cubicBezTo>
                  <a:pt x="47" y="45"/>
                  <a:pt x="45" y="45"/>
                  <a:pt x="44" y="46"/>
                </a:cubicBezTo>
                <a:cubicBezTo>
                  <a:pt x="44" y="46"/>
                  <a:pt x="44" y="46"/>
                  <a:pt x="44" y="46"/>
                </a:cubicBezTo>
                <a:cubicBezTo>
                  <a:pt x="44" y="47"/>
                  <a:pt x="43" y="49"/>
                  <a:pt x="43" y="50"/>
                </a:cubicBezTo>
                <a:cubicBezTo>
                  <a:pt x="43" y="52"/>
                  <a:pt x="44" y="53"/>
                  <a:pt x="44" y="54"/>
                </a:cubicBezTo>
                <a:cubicBezTo>
                  <a:pt x="44" y="54"/>
                  <a:pt x="44" y="54"/>
                  <a:pt x="44" y="54"/>
                </a:cubicBezTo>
                <a:close/>
                <a:moveTo>
                  <a:pt x="47" y="49"/>
                </a:moveTo>
                <a:cubicBezTo>
                  <a:pt x="47" y="49"/>
                  <a:pt x="47" y="49"/>
                  <a:pt x="47" y="49"/>
                </a:cubicBezTo>
                <a:cubicBezTo>
                  <a:pt x="47" y="49"/>
                  <a:pt x="47" y="49"/>
                  <a:pt x="47" y="49"/>
                </a:cubicBezTo>
                <a:cubicBezTo>
                  <a:pt x="47" y="49"/>
                  <a:pt x="48" y="49"/>
                  <a:pt x="48" y="49"/>
                </a:cubicBezTo>
                <a:cubicBezTo>
                  <a:pt x="49" y="49"/>
                  <a:pt x="49" y="49"/>
                  <a:pt x="49" y="49"/>
                </a:cubicBezTo>
                <a:cubicBezTo>
                  <a:pt x="49" y="49"/>
                  <a:pt x="49" y="49"/>
                  <a:pt x="49" y="49"/>
                </a:cubicBezTo>
                <a:cubicBezTo>
                  <a:pt x="50" y="49"/>
                  <a:pt x="50" y="50"/>
                  <a:pt x="50" y="50"/>
                </a:cubicBezTo>
                <a:cubicBezTo>
                  <a:pt x="50" y="51"/>
                  <a:pt x="50" y="51"/>
                  <a:pt x="49" y="51"/>
                </a:cubicBezTo>
                <a:cubicBezTo>
                  <a:pt x="49" y="51"/>
                  <a:pt x="49" y="51"/>
                  <a:pt x="49" y="51"/>
                </a:cubicBezTo>
                <a:cubicBezTo>
                  <a:pt x="49" y="52"/>
                  <a:pt x="49" y="52"/>
                  <a:pt x="48" y="52"/>
                </a:cubicBezTo>
                <a:cubicBezTo>
                  <a:pt x="48" y="52"/>
                  <a:pt x="47" y="52"/>
                  <a:pt x="47" y="51"/>
                </a:cubicBezTo>
                <a:cubicBezTo>
                  <a:pt x="47" y="51"/>
                  <a:pt x="47" y="51"/>
                  <a:pt x="47" y="51"/>
                </a:cubicBezTo>
                <a:cubicBezTo>
                  <a:pt x="47" y="51"/>
                  <a:pt x="47" y="51"/>
                  <a:pt x="47" y="50"/>
                </a:cubicBezTo>
                <a:cubicBezTo>
                  <a:pt x="47" y="50"/>
                  <a:pt x="47" y="49"/>
                  <a:pt x="47" y="49"/>
                </a:cubicBezTo>
                <a:close/>
                <a:moveTo>
                  <a:pt x="59" y="54"/>
                </a:moveTo>
                <a:cubicBezTo>
                  <a:pt x="59" y="54"/>
                  <a:pt x="59" y="54"/>
                  <a:pt x="59" y="54"/>
                </a:cubicBezTo>
                <a:cubicBezTo>
                  <a:pt x="60" y="55"/>
                  <a:pt x="61" y="56"/>
                  <a:pt x="63" y="56"/>
                </a:cubicBezTo>
                <a:cubicBezTo>
                  <a:pt x="64" y="56"/>
                  <a:pt x="66" y="55"/>
                  <a:pt x="67" y="54"/>
                </a:cubicBezTo>
                <a:cubicBezTo>
                  <a:pt x="67" y="54"/>
                  <a:pt x="67" y="54"/>
                  <a:pt x="67" y="54"/>
                </a:cubicBezTo>
                <a:cubicBezTo>
                  <a:pt x="68" y="53"/>
                  <a:pt x="68" y="52"/>
                  <a:pt x="68" y="50"/>
                </a:cubicBezTo>
                <a:cubicBezTo>
                  <a:pt x="68" y="49"/>
                  <a:pt x="68" y="47"/>
                  <a:pt x="67" y="46"/>
                </a:cubicBezTo>
                <a:cubicBezTo>
                  <a:pt x="66" y="45"/>
                  <a:pt x="64" y="45"/>
                  <a:pt x="63" y="45"/>
                </a:cubicBezTo>
                <a:cubicBezTo>
                  <a:pt x="61" y="45"/>
                  <a:pt x="60" y="45"/>
                  <a:pt x="59" y="46"/>
                </a:cubicBezTo>
                <a:cubicBezTo>
                  <a:pt x="58" y="47"/>
                  <a:pt x="57" y="49"/>
                  <a:pt x="57" y="50"/>
                </a:cubicBezTo>
                <a:cubicBezTo>
                  <a:pt x="57" y="52"/>
                  <a:pt x="58" y="53"/>
                  <a:pt x="59" y="54"/>
                </a:cubicBezTo>
                <a:cubicBezTo>
                  <a:pt x="59" y="54"/>
                  <a:pt x="59" y="54"/>
                  <a:pt x="59" y="54"/>
                </a:cubicBezTo>
                <a:close/>
                <a:moveTo>
                  <a:pt x="62" y="49"/>
                </a:moveTo>
                <a:cubicBezTo>
                  <a:pt x="62" y="49"/>
                  <a:pt x="62" y="49"/>
                  <a:pt x="62" y="49"/>
                </a:cubicBezTo>
                <a:cubicBezTo>
                  <a:pt x="62" y="49"/>
                  <a:pt x="62" y="49"/>
                  <a:pt x="62" y="49"/>
                </a:cubicBezTo>
                <a:cubicBezTo>
                  <a:pt x="62" y="49"/>
                  <a:pt x="62" y="49"/>
                  <a:pt x="63" y="49"/>
                </a:cubicBezTo>
                <a:cubicBezTo>
                  <a:pt x="63" y="49"/>
                  <a:pt x="64" y="49"/>
                  <a:pt x="64" y="49"/>
                </a:cubicBezTo>
                <a:cubicBezTo>
                  <a:pt x="64" y="49"/>
                  <a:pt x="64" y="49"/>
                  <a:pt x="64" y="49"/>
                </a:cubicBezTo>
                <a:cubicBezTo>
                  <a:pt x="64" y="49"/>
                  <a:pt x="64" y="50"/>
                  <a:pt x="64" y="50"/>
                </a:cubicBezTo>
                <a:cubicBezTo>
                  <a:pt x="64" y="51"/>
                  <a:pt x="64" y="51"/>
                  <a:pt x="64" y="51"/>
                </a:cubicBezTo>
                <a:cubicBezTo>
                  <a:pt x="64" y="51"/>
                  <a:pt x="64" y="51"/>
                  <a:pt x="64" y="51"/>
                </a:cubicBezTo>
                <a:cubicBezTo>
                  <a:pt x="64" y="52"/>
                  <a:pt x="63" y="52"/>
                  <a:pt x="63" y="52"/>
                </a:cubicBezTo>
                <a:cubicBezTo>
                  <a:pt x="62" y="52"/>
                  <a:pt x="62" y="52"/>
                  <a:pt x="62" y="51"/>
                </a:cubicBezTo>
                <a:cubicBezTo>
                  <a:pt x="62" y="51"/>
                  <a:pt x="62" y="51"/>
                  <a:pt x="62" y="51"/>
                </a:cubicBezTo>
                <a:cubicBezTo>
                  <a:pt x="61" y="51"/>
                  <a:pt x="61" y="51"/>
                  <a:pt x="61" y="50"/>
                </a:cubicBezTo>
                <a:cubicBezTo>
                  <a:pt x="61" y="50"/>
                  <a:pt x="61" y="49"/>
                  <a:pt x="62" y="4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75" name="Freeform 39"/>
          <p:cNvSpPr>
            <a:spLocks noEditPoints="1"/>
          </p:cNvSpPr>
          <p:nvPr/>
        </p:nvSpPr>
        <p:spPr bwMode="auto">
          <a:xfrm>
            <a:off x="7978775" y="2614613"/>
            <a:ext cx="157163" cy="180975"/>
          </a:xfrm>
          <a:custGeom>
            <a:gdLst>
              <a:gd fmla="*/ 30559 w 72" name="T0"/>
              <a:gd fmla="*/ 105569 h 84" name="T1"/>
              <a:gd fmla="*/ 45839 w 72" name="T2"/>
              <a:gd fmla="*/ 105569 h 84" name="T3"/>
              <a:gd fmla="*/ 39291 w 72" name="T4"/>
              <a:gd fmla="*/ 129268 h 84" name="T5"/>
              <a:gd fmla="*/ 30559 w 72" name="T6"/>
              <a:gd fmla="*/ 135731 h 84" name="T7"/>
              <a:gd fmla="*/ 45839 w 72" name="T8"/>
              <a:gd fmla="*/ 135731 h 84" name="T9"/>
              <a:gd fmla="*/ 39291 w 72" name="T10"/>
              <a:gd fmla="*/ 71097 h 84" name="T11"/>
              <a:gd fmla="*/ 30559 w 72" name="T12"/>
              <a:gd fmla="*/ 77561 h 84" name="T13"/>
              <a:gd fmla="*/ 45839 w 72" name="T14"/>
              <a:gd fmla="*/ 77561 h 84" name="T15"/>
              <a:gd fmla="*/ 150615 w 72" name="T16"/>
              <a:gd fmla="*/ 28008 h 84" name="T17"/>
              <a:gd fmla="*/ 130969 w 72" name="T18"/>
              <a:gd fmla="*/ 28008 h 84" name="T19"/>
              <a:gd fmla="*/ 126604 w 72" name="T20"/>
              <a:gd fmla="*/ 21545 h 84" name="T21"/>
              <a:gd fmla="*/ 98227 w 72" name="T22"/>
              <a:gd fmla="*/ 8618 h 84" name="T23"/>
              <a:gd fmla="*/ 58936 w 72" name="T24"/>
              <a:gd fmla="*/ 8618 h 84" name="T25"/>
              <a:gd fmla="*/ 30559 w 72" name="T26"/>
              <a:gd fmla="*/ 21545 h 84" name="T27"/>
              <a:gd fmla="*/ 26194 w 72" name="T28"/>
              <a:gd fmla="*/ 28008 h 84" name="T29"/>
              <a:gd fmla="*/ 0 w 72" name="T30"/>
              <a:gd fmla="*/ 34471 h 84" name="T31"/>
              <a:gd fmla="*/ 6548 w 72" name="T32"/>
              <a:gd fmla="*/ 180975 h 84" name="T33"/>
              <a:gd fmla="*/ 157163 w 72" name="T34"/>
              <a:gd fmla="*/ 174512 h 84" name="T35"/>
              <a:gd fmla="*/ 150615 w 72" name="T36"/>
              <a:gd fmla="*/ 28008 h 84" name="T37"/>
              <a:gd fmla="*/ 65485 w 72" name="T38"/>
              <a:gd fmla="*/ 12927 h 84" name="T39"/>
              <a:gd fmla="*/ 91678 w 72" name="T40"/>
              <a:gd fmla="*/ 12927 h 84" name="T41"/>
              <a:gd fmla="*/ 61119 w 72" name="T42"/>
              <a:gd fmla="*/ 21545 h 84" name="T43"/>
              <a:gd fmla="*/ 34925 w 72" name="T44"/>
              <a:gd fmla="*/ 28008 h 84" name="T45"/>
              <a:gd fmla="*/ 122238 w 72" name="T46"/>
              <a:gd fmla="*/ 28008 h 84" name="T47"/>
              <a:gd fmla="*/ 34925 w 72" name="T48"/>
              <a:gd fmla="*/ 40935 h 84" name="T49"/>
              <a:gd fmla="*/ 144066 w 72" name="T50"/>
              <a:gd fmla="*/ 168048 h 84" name="T51"/>
              <a:gd fmla="*/ 15280 w 72" name="T52"/>
              <a:gd fmla="*/ 168048 h 84" name="T53"/>
              <a:gd fmla="*/ 26194 w 72" name="T54"/>
              <a:gd fmla="*/ 40935 h 84" name="T55"/>
              <a:gd fmla="*/ 30559 w 72" name="T56"/>
              <a:gd fmla="*/ 49553 h 84" name="T57"/>
              <a:gd fmla="*/ 130969 w 72" name="T58"/>
              <a:gd fmla="*/ 45244 h 84" name="T59"/>
              <a:gd fmla="*/ 144066 w 72" name="T60"/>
              <a:gd fmla="*/ 40935 h 84" name="T61"/>
              <a:gd fmla="*/ 117872 w 72" name="T62"/>
              <a:gd fmla="*/ 73252 h 84" name="T63"/>
              <a:gd fmla="*/ 58936 w 72" name="T64"/>
              <a:gd fmla="*/ 73252 h 84" name="T65"/>
              <a:gd fmla="*/ 58936 w 72" name="T66"/>
              <a:gd fmla="*/ 81870 h 84" name="T67"/>
              <a:gd fmla="*/ 122238 w 72" name="T68"/>
              <a:gd fmla="*/ 77561 h 84" name="T69"/>
              <a:gd fmla="*/ 117872 w 72" name="T70"/>
              <a:gd fmla="*/ 131422 h 84" name="T71"/>
              <a:gd fmla="*/ 58936 w 72" name="T72"/>
              <a:gd fmla="*/ 131422 h 84" name="T73"/>
              <a:gd fmla="*/ 58936 w 72" name="T74"/>
              <a:gd fmla="*/ 140040 h 84" name="T75"/>
              <a:gd fmla="*/ 122238 w 72" name="T76"/>
              <a:gd fmla="*/ 135731 h 84" name="T77"/>
              <a:gd fmla="*/ 117872 w 72" name="T78"/>
              <a:gd fmla="*/ 103414 h 84" name="T79"/>
              <a:gd fmla="*/ 58936 w 72" name="T80"/>
              <a:gd fmla="*/ 103414 h 84" name="T81"/>
              <a:gd fmla="*/ 58936 w 72" name="T82"/>
              <a:gd fmla="*/ 109878 h 84" name="T83"/>
              <a:gd fmla="*/ 122238 w 72" name="T84"/>
              <a:gd fmla="*/ 105569 h 84"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4" w="72">
                <a:moveTo>
                  <a:pt x="18" y="46"/>
                </a:moveTo>
                <a:cubicBezTo>
                  <a:pt x="16" y="46"/>
                  <a:pt x="14" y="48"/>
                  <a:pt x="14" y="49"/>
                </a:cubicBezTo>
                <a:cubicBezTo>
                  <a:pt x="14" y="51"/>
                  <a:pt x="16" y="53"/>
                  <a:pt x="18" y="53"/>
                </a:cubicBezTo>
                <a:cubicBezTo>
                  <a:pt x="19" y="53"/>
                  <a:pt x="21" y="51"/>
                  <a:pt x="21" y="49"/>
                </a:cubicBezTo>
                <a:cubicBezTo>
                  <a:pt x="21" y="48"/>
                  <a:pt x="19" y="46"/>
                  <a:pt x="18" y="46"/>
                </a:cubicBezTo>
                <a:close/>
                <a:moveTo>
                  <a:pt x="18" y="60"/>
                </a:moveTo>
                <a:cubicBezTo>
                  <a:pt x="18" y="60"/>
                  <a:pt x="18" y="60"/>
                  <a:pt x="18" y="60"/>
                </a:cubicBezTo>
                <a:cubicBezTo>
                  <a:pt x="16" y="60"/>
                  <a:pt x="14" y="61"/>
                  <a:pt x="14" y="63"/>
                </a:cubicBezTo>
                <a:cubicBezTo>
                  <a:pt x="14" y="65"/>
                  <a:pt x="16" y="66"/>
                  <a:pt x="18" y="66"/>
                </a:cubicBezTo>
                <a:cubicBezTo>
                  <a:pt x="19" y="66"/>
                  <a:pt x="21" y="65"/>
                  <a:pt x="21" y="63"/>
                </a:cubicBezTo>
                <a:cubicBezTo>
                  <a:pt x="21" y="61"/>
                  <a:pt x="19" y="60"/>
                  <a:pt x="18" y="60"/>
                </a:cubicBezTo>
                <a:close/>
                <a:moveTo>
                  <a:pt x="18" y="33"/>
                </a:moveTo>
                <a:cubicBezTo>
                  <a:pt x="18" y="33"/>
                  <a:pt x="18" y="33"/>
                  <a:pt x="18" y="33"/>
                </a:cubicBezTo>
                <a:cubicBezTo>
                  <a:pt x="16" y="33"/>
                  <a:pt x="14" y="34"/>
                  <a:pt x="14" y="36"/>
                </a:cubicBezTo>
                <a:cubicBezTo>
                  <a:pt x="14" y="38"/>
                  <a:pt x="16" y="39"/>
                  <a:pt x="18" y="39"/>
                </a:cubicBezTo>
                <a:cubicBezTo>
                  <a:pt x="19" y="39"/>
                  <a:pt x="21" y="38"/>
                  <a:pt x="21" y="36"/>
                </a:cubicBezTo>
                <a:cubicBezTo>
                  <a:pt x="21" y="34"/>
                  <a:pt x="19" y="33"/>
                  <a:pt x="18" y="33"/>
                </a:cubicBezTo>
                <a:close/>
                <a:moveTo>
                  <a:pt x="69" y="13"/>
                </a:moveTo>
                <a:cubicBezTo>
                  <a:pt x="69" y="13"/>
                  <a:pt x="69" y="13"/>
                  <a:pt x="69" y="13"/>
                </a:cubicBezTo>
                <a:cubicBezTo>
                  <a:pt x="60" y="13"/>
                  <a:pt x="60" y="13"/>
                  <a:pt x="60" y="13"/>
                </a:cubicBezTo>
                <a:cubicBezTo>
                  <a:pt x="60" y="11"/>
                  <a:pt x="60" y="11"/>
                  <a:pt x="60" y="11"/>
                </a:cubicBezTo>
                <a:cubicBezTo>
                  <a:pt x="60" y="10"/>
                  <a:pt x="59" y="10"/>
                  <a:pt x="58" y="10"/>
                </a:cubicBezTo>
                <a:cubicBezTo>
                  <a:pt x="48" y="10"/>
                  <a:pt x="48" y="10"/>
                  <a:pt x="48" y="10"/>
                </a:cubicBezTo>
                <a:cubicBezTo>
                  <a:pt x="47" y="7"/>
                  <a:pt x="46" y="5"/>
                  <a:pt x="45" y="4"/>
                </a:cubicBezTo>
                <a:cubicBezTo>
                  <a:pt x="43" y="1"/>
                  <a:pt x="39" y="0"/>
                  <a:pt x="36" y="0"/>
                </a:cubicBezTo>
                <a:cubicBezTo>
                  <a:pt x="33" y="0"/>
                  <a:pt x="30" y="1"/>
                  <a:pt x="27" y="4"/>
                </a:cubicBezTo>
                <a:cubicBezTo>
                  <a:pt x="26" y="5"/>
                  <a:pt x="25" y="7"/>
                  <a:pt x="24" y="10"/>
                </a:cubicBezTo>
                <a:cubicBezTo>
                  <a:pt x="14" y="10"/>
                  <a:pt x="14" y="10"/>
                  <a:pt x="14" y="10"/>
                </a:cubicBezTo>
                <a:cubicBezTo>
                  <a:pt x="13" y="10"/>
                  <a:pt x="12" y="10"/>
                  <a:pt x="12" y="11"/>
                </a:cubicBezTo>
                <a:cubicBezTo>
                  <a:pt x="12" y="13"/>
                  <a:pt x="12" y="13"/>
                  <a:pt x="12" y="13"/>
                </a:cubicBezTo>
                <a:cubicBezTo>
                  <a:pt x="3" y="13"/>
                  <a:pt x="3" y="13"/>
                  <a:pt x="3" y="13"/>
                </a:cubicBezTo>
                <a:cubicBezTo>
                  <a:pt x="2" y="13"/>
                  <a:pt x="0" y="15"/>
                  <a:pt x="0" y="16"/>
                </a:cubicBezTo>
                <a:cubicBezTo>
                  <a:pt x="0" y="81"/>
                  <a:pt x="0" y="81"/>
                  <a:pt x="0" y="81"/>
                </a:cubicBezTo>
                <a:cubicBezTo>
                  <a:pt x="0" y="82"/>
                  <a:pt x="2" y="84"/>
                  <a:pt x="3" y="84"/>
                </a:cubicBezTo>
                <a:cubicBezTo>
                  <a:pt x="69" y="84"/>
                  <a:pt x="69" y="84"/>
                  <a:pt x="69" y="84"/>
                </a:cubicBezTo>
                <a:cubicBezTo>
                  <a:pt x="70" y="84"/>
                  <a:pt x="72" y="82"/>
                  <a:pt x="72" y="81"/>
                </a:cubicBezTo>
                <a:cubicBezTo>
                  <a:pt x="72" y="16"/>
                  <a:pt x="72" y="16"/>
                  <a:pt x="72" y="16"/>
                </a:cubicBezTo>
                <a:cubicBezTo>
                  <a:pt x="72" y="15"/>
                  <a:pt x="70" y="13"/>
                  <a:pt x="69" y="13"/>
                </a:cubicBezTo>
                <a:close/>
                <a:moveTo>
                  <a:pt x="30" y="6"/>
                </a:moveTo>
                <a:cubicBezTo>
                  <a:pt x="30" y="6"/>
                  <a:pt x="30" y="6"/>
                  <a:pt x="30" y="6"/>
                </a:cubicBezTo>
                <a:cubicBezTo>
                  <a:pt x="31" y="5"/>
                  <a:pt x="34" y="4"/>
                  <a:pt x="36" y="4"/>
                </a:cubicBezTo>
                <a:cubicBezTo>
                  <a:pt x="38" y="4"/>
                  <a:pt x="41" y="5"/>
                  <a:pt x="42" y="6"/>
                </a:cubicBezTo>
                <a:cubicBezTo>
                  <a:pt x="43" y="7"/>
                  <a:pt x="44" y="8"/>
                  <a:pt x="44" y="10"/>
                </a:cubicBezTo>
                <a:cubicBezTo>
                  <a:pt x="28" y="10"/>
                  <a:pt x="28" y="10"/>
                  <a:pt x="28" y="10"/>
                </a:cubicBezTo>
                <a:cubicBezTo>
                  <a:pt x="28" y="8"/>
                  <a:pt x="29" y="7"/>
                  <a:pt x="30" y="6"/>
                </a:cubicBezTo>
                <a:close/>
                <a:moveTo>
                  <a:pt x="16" y="13"/>
                </a:moveTo>
                <a:cubicBezTo>
                  <a:pt x="16" y="13"/>
                  <a:pt x="16" y="13"/>
                  <a:pt x="16" y="13"/>
                </a:cubicBezTo>
                <a:cubicBezTo>
                  <a:pt x="56" y="13"/>
                  <a:pt x="56" y="13"/>
                  <a:pt x="56" y="13"/>
                </a:cubicBezTo>
                <a:cubicBezTo>
                  <a:pt x="56" y="19"/>
                  <a:pt x="56" y="19"/>
                  <a:pt x="56" y="19"/>
                </a:cubicBezTo>
                <a:cubicBezTo>
                  <a:pt x="16" y="19"/>
                  <a:pt x="16" y="19"/>
                  <a:pt x="16" y="19"/>
                </a:cubicBezTo>
                <a:cubicBezTo>
                  <a:pt x="16" y="13"/>
                  <a:pt x="16" y="13"/>
                  <a:pt x="16" y="13"/>
                </a:cubicBezTo>
                <a:close/>
                <a:moveTo>
                  <a:pt x="66" y="78"/>
                </a:moveTo>
                <a:cubicBezTo>
                  <a:pt x="66" y="78"/>
                  <a:pt x="66" y="78"/>
                  <a:pt x="66" y="78"/>
                </a:cubicBezTo>
                <a:cubicBezTo>
                  <a:pt x="7" y="78"/>
                  <a:pt x="7" y="78"/>
                  <a:pt x="7" y="78"/>
                </a:cubicBezTo>
                <a:cubicBezTo>
                  <a:pt x="7" y="19"/>
                  <a:pt x="7" y="19"/>
                  <a:pt x="7" y="19"/>
                </a:cubicBezTo>
                <a:cubicBezTo>
                  <a:pt x="12" y="19"/>
                  <a:pt x="12" y="19"/>
                  <a:pt x="12" y="19"/>
                </a:cubicBezTo>
                <a:cubicBezTo>
                  <a:pt x="12" y="21"/>
                  <a:pt x="12" y="21"/>
                  <a:pt x="12" y="21"/>
                </a:cubicBezTo>
                <a:cubicBezTo>
                  <a:pt x="12" y="22"/>
                  <a:pt x="13" y="23"/>
                  <a:pt x="14" y="23"/>
                </a:cubicBezTo>
                <a:cubicBezTo>
                  <a:pt x="58" y="23"/>
                  <a:pt x="58" y="23"/>
                  <a:pt x="58" y="23"/>
                </a:cubicBezTo>
                <a:cubicBezTo>
                  <a:pt x="59" y="23"/>
                  <a:pt x="60" y="22"/>
                  <a:pt x="60" y="21"/>
                </a:cubicBezTo>
                <a:cubicBezTo>
                  <a:pt x="60" y="19"/>
                  <a:pt x="60" y="19"/>
                  <a:pt x="60" y="19"/>
                </a:cubicBezTo>
                <a:cubicBezTo>
                  <a:pt x="66" y="19"/>
                  <a:pt x="66" y="19"/>
                  <a:pt x="66" y="19"/>
                </a:cubicBezTo>
                <a:cubicBezTo>
                  <a:pt x="66" y="78"/>
                  <a:pt x="66" y="78"/>
                  <a:pt x="66" y="78"/>
                </a:cubicBezTo>
                <a:close/>
                <a:moveTo>
                  <a:pt x="54" y="34"/>
                </a:moveTo>
                <a:cubicBezTo>
                  <a:pt x="54" y="34"/>
                  <a:pt x="54" y="34"/>
                  <a:pt x="54" y="34"/>
                </a:cubicBezTo>
                <a:cubicBezTo>
                  <a:pt x="27" y="34"/>
                  <a:pt x="27" y="34"/>
                  <a:pt x="27" y="34"/>
                </a:cubicBezTo>
                <a:cubicBezTo>
                  <a:pt x="26" y="34"/>
                  <a:pt x="25" y="35"/>
                  <a:pt x="25" y="36"/>
                </a:cubicBezTo>
                <a:cubicBezTo>
                  <a:pt x="25" y="37"/>
                  <a:pt x="26" y="38"/>
                  <a:pt x="27" y="38"/>
                </a:cubicBezTo>
                <a:cubicBezTo>
                  <a:pt x="54" y="38"/>
                  <a:pt x="54" y="38"/>
                  <a:pt x="54" y="38"/>
                </a:cubicBezTo>
                <a:cubicBezTo>
                  <a:pt x="55" y="38"/>
                  <a:pt x="56" y="37"/>
                  <a:pt x="56" y="36"/>
                </a:cubicBezTo>
                <a:cubicBezTo>
                  <a:pt x="56" y="35"/>
                  <a:pt x="55" y="34"/>
                  <a:pt x="54" y="34"/>
                </a:cubicBezTo>
                <a:close/>
                <a:moveTo>
                  <a:pt x="54" y="61"/>
                </a:moveTo>
                <a:cubicBezTo>
                  <a:pt x="54" y="61"/>
                  <a:pt x="54" y="61"/>
                  <a:pt x="54" y="61"/>
                </a:cubicBezTo>
                <a:cubicBezTo>
                  <a:pt x="27" y="61"/>
                  <a:pt x="27" y="61"/>
                  <a:pt x="27" y="61"/>
                </a:cubicBezTo>
                <a:cubicBezTo>
                  <a:pt x="26" y="61"/>
                  <a:pt x="25" y="62"/>
                  <a:pt x="25" y="63"/>
                </a:cubicBezTo>
                <a:cubicBezTo>
                  <a:pt x="25" y="64"/>
                  <a:pt x="26" y="65"/>
                  <a:pt x="27" y="65"/>
                </a:cubicBezTo>
                <a:cubicBezTo>
                  <a:pt x="54" y="65"/>
                  <a:pt x="54" y="65"/>
                  <a:pt x="54" y="65"/>
                </a:cubicBezTo>
                <a:cubicBezTo>
                  <a:pt x="55" y="65"/>
                  <a:pt x="56" y="64"/>
                  <a:pt x="56" y="63"/>
                </a:cubicBezTo>
                <a:cubicBezTo>
                  <a:pt x="56" y="62"/>
                  <a:pt x="55" y="61"/>
                  <a:pt x="54" y="61"/>
                </a:cubicBezTo>
                <a:close/>
                <a:moveTo>
                  <a:pt x="54" y="48"/>
                </a:moveTo>
                <a:cubicBezTo>
                  <a:pt x="54" y="48"/>
                  <a:pt x="54" y="48"/>
                  <a:pt x="54" y="48"/>
                </a:cubicBezTo>
                <a:cubicBezTo>
                  <a:pt x="27" y="48"/>
                  <a:pt x="27" y="48"/>
                  <a:pt x="27" y="48"/>
                </a:cubicBezTo>
                <a:cubicBezTo>
                  <a:pt x="26" y="48"/>
                  <a:pt x="25" y="48"/>
                  <a:pt x="25" y="49"/>
                </a:cubicBezTo>
                <a:cubicBezTo>
                  <a:pt x="25" y="51"/>
                  <a:pt x="26" y="51"/>
                  <a:pt x="27" y="51"/>
                </a:cubicBezTo>
                <a:cubicBezTo>
                  <a:pt x="54" y="51"/>
                  <a:pt x="54" y="51"/>
                  <a:pt x="54" y="51"/>
                </a:cubicBezTo>
                <a:cubicBezTo>
                  <a:pt x="55" y="51"/>
                  <a:pt x="56" y="51"/>
                  <a:pt x="56" y="49"/>
                </a:cubicBezTo>
                <a:cubicBezTo>
                  <a:pt x="56" y="48"/>
                  <a:pt x="55" y="48"/>
                  <a:pt x="54" y="4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76" name="Freeform 40"/>
          <p:cNvSpPr/>
          <p:nvPr/>
        </p:nvSpPr>
        <p:spPr bwMode="auto">
          <a:xfrm>
            <a:off x="5856288" y="1457325"/>
            <a:ext cx="176212" cy="158750"/>
          </a:xfrm>
          <a:custGeom>
            <a:gdLst>
              <a:gd fmla="*/ 53723 w 82" name="T0"/>
              <a:gd fmla="*/ 75084 h 74" name="T1"/>
              <a:gd fmla="*/ 53723 w 82" name="T2"/>
              <a:gd fmla="*/ 75084 h 74" name="T3"/>
              <a:gd fmla="*/ 19340 w 82" name="T4"/>
              <a:gd fmla="*/ 109409 h 74" name="T5"/>
              <a:gd fmla="*/ 12894 w 82" name="T6"/>
              <a:gd fmla="*/ 124426 h 74" name="T7"/>
              <a:gd fmla="*/ 19340 w 82" name="T8"/>
              <a:gd fmla="*/ 139443 h 74" name="T9"/>
              <a:gd fmla="*/ 19340 w 82" name="T10"/>
              <a:gd fmla="*/ 139443 h 74" name="T11"/>
              <a:gd fmla="*/ 36532 w 82" name="T12"/>
              <a:gd fmla="*/ 145878 h 74" name="T13"/>
              <a:gd fmla="*/ 51574 w 82" name="T14"/>
              <a:gd fmla="*/ 139443 h 74" name="T15"/>
              <a:gd fmla="*/ 90255 w 82" name="T16"/>
              <a:gd fmla="*/ 100828 h 74" name="T17"/>
              <a:gd fmla="*/ 90255 w 82" name="T18"/>
              <a:gd fmla="*/ 100828 h 74" name="T19"/>
              <a:gd fmla="*/ 131085 w 82" name="T20"/>
              <a:gd fmla="*/ 60068 h 74" name="T21"/>
              <a:gd fmla="*/ 133233 w 82" name="T22"/>
              <a:gd fmla="*/ 53632 h 74" name="T23"/>
              <a:gd fmla="*/ 131085 w 82" name="T24"/>
              <a:gd fmla="*/ 47196 h 74" name="T25"/>
              <a:gd fmla="*/ 124638 w 82" name="T26"/>
              <a:gd fmla="*/ 42905 h 74" name="T27"/>
              <a:gd fmla="*/ 118191 w 82" name="T28"/>
              <a:gd fmla="*/ 47196 h 74" name="T29"/>
              <a:gd fmla="*/ 58021 w 82" name="T30"/>
              <a:gd fmla="*/ 105118 h 74" name="T31"/>
              <a:gd fmla="*/ 47276 w 82" name="T32"/>
              <a:gd fmla="*/ 105118 h 74" name="T33"/>
              <a:gd fmla="*/ 47276 w 82" name="T34"/>
              <a:gd fmla="*/ 96537 h 74" name="T35"/>
              <a:gd fmla="*/ 107446 w 82" name="T36"/>
              <a:gd fmla="*/ 36470 h 74" name="T37"/>
              <a:gd fmla="*/ 124638 w 82" name="T38"/>
              <a:gd fmla="*/ 30034 h 74" name="T39"/>
              <a:gd fmla="*/ 139680 w 82" name="T40"/>
              <a:gd fmla="*/ 36470 h 74" name="T41"/>
              <a:gd fmla="*/ 146127 w 82" name="T42"/>
              <a:gd fmla="*/ 53632 h 74" name="T43"/>
              <a:gd fmla="*/ 139680 w 82" name="T44"/>
              <a:gd fmla="*/ 68649 h 74" name="T45"/>
              <a:gd fmla="*/ 98851 w 82" name="T46"/>
              <a:gd fmla="*/ 111554 h 74" name="T47"/>
              <a:gd fmla="*/ 98851 w 82" name="T48"/>
              <a:gd fmla="*/ 111554 h 74" name="T49"/>
              <a:gd fmla="*/ 98851 w 82" name="T50"/>
              <a:gd fmla="*/ 111554 h 74" name="T51"/>
              <a:gd fmla="*/ 60170 w 82" name="T52"/>
              <a:gd fmla="*/ 150169 h 74" name="T53"/>
              <a:gd fmla="*/ 36532 w 82" name="T54"/>
              <a:gd fmla="*/ 158750 h 74" name="T55"/>
              <a:gd fmla="*/ 10745 w 82" name="T56"/>
              <a:gd fmla="*/ 150169 h 74" name="T57"/>
              <a:gd fmla="*/ 10745 w 82" name="T58"/>
              <a:gd fmla="*/ 150169 h 74" name="T59"/>
              <a:gd fmla="*/ 0 w 82" name="T60"/>
              <a:gd fmla="*/ 124426 h 74" name="T61"/>
              <a:gd fmla="*/ 10745 w 82" name="T62"/>
              <a:gd fmla="*/ 98682 h 74" name="T63"/>
              <a:gd fmla="*/ 49425 w 82" name="T64"/>
              <a:gd fmla="*/ 62213 h 74" name="T65"/>
              <a:gd fmla="*/ 49425 w 82" name="T66"/>
              <a:gd fmla="*/ 60068 h 74" name="T67"/>
              <a:gd fmla="*/ 96702 w 82" name="T68"/>
              <a:gd fmla="*/ 12872 h 74" name="T69"/>
              <a:gd fmla="*/ 131085 w 82" name="T70"/>
              <a:gd fmla="*/ 0 h 74" name="T71"/>
              <a:gd fmla="*/ 163318 w 82" name="T72"/>
              <a:gd fmla="*/ 12872 h 74" name="T73"/>
              <a:gd fmla="*/ 176212 w 82" name="T74"/>
              <a:gd fmla="*/ 45051 h 74" name="T75"/>
              <a:gd fmla="*/ 163318 w 82" name="T76"/>
              <a:gd fmla="*/ 77230 h 74" name="T77"/>
              <a:gd fmla="*/ 96702 w 82" name="T78"/>
              <a:gd fmla="*/ 143733 h 74" name="T79"/>
              <a:gd fmla="*/ 85957 w 82" name="T80"/>
              <a:gd fmla="*/ 143733 h 74" name="T81"/>
              <a:gd fmla="*/ 85957 w 82" name="T82"/>
              <a:gd fmla="*/ 135152 h 74" name="T83"/>
              <a:gd fmla="*/ 152574 w 82" name="T84"/>
              <a:gd fmla="*/ 68649 h 74" name="T85"/>
              <a:gd fmla="*/ 163318 w 82" name="T86"/>
              <a:gd fmla="*/ 45051 h 74" name="T87"/>
              <a:gd fmla="*/ 152574 w 82" name="T88"/>
              <a:gd fmla="*/ 21453 h 74" name="T89"/>
              <a:gd fmla="*/ 131085 w 82" name="T90"/>
              <a:gd fmla="*/ 12872 h 74" name="T91"/>
              <a:gd fmla="*/ 107446 w 82" name="T92"/>
              <a:gd fmla="*/ 21453 h 74" name="T93"/>
              <a:gd fmla="*/ 53723 w 82" name="T94"/>
              <a:gd fmla="*/ 75084 h 7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74" w="82">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77" name="Freeform 41"/>
          <p:cNvSpPr>
            <a:spLocks noEditPoints="1"/>
          </p:cNvSpPr>
          <p:nvPr/>
        </p:nvSpPr>
        <p:spPr bwMode="auto">
          <a:xfrm>
            <a:off x="5003800" y="2374900"/>
            <a:ext cx="165100" cy="163513"/>
          </a:xfrm>
          <a:custGeom>
            <a:gdLst>
              <a:gd fmla="*/ 128170 w 76" name="T0"/>
              <a:gd fmla="*/ 6541 h 75" name="T1"/>
              <a:gd fmla="*/ 110791 w 76" name="T2"/>
              <a:gd fmla="*/ 0 h 75" name="T3"/>
              <a:gd fmla="*/ 2172 w 76" name="T4"/>
              <a:gd fmla="*/ 98108 h 75" name="T5"/>
              <a:gd fmla="*/ 2172 w 76" name="T6"/>
              <a:gd fmla="*/ 98108 h 75" name="T7"/>
              <a:gd fmla="*/ 2172 w 76" name="T8"/>
              <a:gd fmla="*/ 98108 h 75" name="T9"/>
              <a:gd fmla="*/ 2172 w 76" name="T10"/>
              <a:gd fmla="*/ 98108 h 75" name="T11"/>
              <a:gd fmla="*/ 2172 w 76" name="T12"/>
              <a:gd fmla="*/ 98108 h 75" name="T13"/>
              <a:gd fmla="*/ 2172 w 76" name="T14"/>
              <a:gd fmla="*/ 100288 h 75" name="T15"/>
              <a:gd fmla="*/ 2172 w 76" name="T16"/>
              <a:gd fmla="*/ 100288 h 75" name="T17"/>
              <a:gd fmla="*/ 2172 w 76" name="T18"/>
              <a:gd fmla="*/ 100288 h 75" name="T19"/>
              <a:gd fmla="*/ 2172 w 76" name="T20"/>
              <a:gd fmla="*/ 100288 h 75" name="T21"/>
              <a:gd fmla="*/ 2172 w 76" name="T22"/>
              <a:gd fmla="*/ 100288 h 75" name="T23"/>
              <a:gd fmla="*/ 2172 w 76" name="T24"/>
              <a:gd fmla="*/ 100288 h 75" name="T25"/>
              <a:gd fmla="*/ 0 w 76" name="T26"/>
              <a:gd fmla="*/ 100288 h 75" name="T27"/>
              <a:gd fmla="*/ 0 w 76" name="T28"/>
              <a:gd fmla="*/ 100288 h 75" name="T29"/>
              <a:gd fmla="*/ 0 w 76" name="T30"/>
              <a:gd fmla="*/ 100288 h 75" name="T31"/>
              <a:gd fmla="*/ 0 w 76" name="T32"/>
              <a:gd fmla="*/ 102468 h 75" name="T33"/>
              <a:gd fmla="*/ 0 w 76" name="T34"/>
              <a:gd fmla="*/ 102468 h 75" name="T35"/>
              <a:gd fmla="*/ 0 w 76" name="T36"/>
              <a:gd fmla="*/ 102468 h 75" name="T37"/>
              <a:gd fmla="*/ 0 w 76" name="T38"/>
              <a:gd fmla="*/ 102468 h 75" name="T39"/>
              <a:gd fmla="*/ 62999 w 76" name="T40"/>
              <a:gd fmla="*/ 163513 h 75" name="T41"/>
              <a:gd fmla="*/ 62999 w 76" name="T42"/>
              <a:gd fmla="*/ 163513 h 75" name="T43"/>
              <a:gd fmla="*/ 62999 w 76" name="T44"/>
              <a:gd fmla="*/ 163513 h 75" name="T45"/>
              <a:gd fmla="*/ 62999 w 76" name="T46"/>
              <a:gd fmla="*/ 163513 h 75" name="T47"/>
              <a:gd fmla="*/ 65171 w 76" name="T48"/>
              <a:gd fmla="*/ 163513 h 75" name="T49"/>
              <a:gd fmla="*/ 65171 w 76" name="T50"/>
              <a:gd fmla="*/ 163513 h 75" name="T51"/>
              <a:gd fmla="*/ 65171 w 76" name="T52"/>
              <a:gd fmla="*/ 163513 h 75" name="T53"/>
              <a:gd fmla="*/ 65171 w 76" name="T54"/>
              <a:gd fmla="*/ 163513 h 75" name="T55"/>
              <a:gd fmla="*/ 65171 w 76" name="T56"/>
              <a:gd fmla="*/ 163513 h 75" name="T57"/>
              <a:gd fmla="*/ 67343 w 76" name="T58"/>
              <a:gd fmla="*/ 163513 h 75" name="T59"/>
              <a:gd fmla="*/ 156411 w 76" name="T60"/>
              <a:gd fmla="*/ 71946 h 75" name="T61"/>
              <a:gd fmla="*/ 80378 w 76" name="T62"/>
              <a:gd fmla="*/ 39243 h 75" name="T63"/>
              <a:gd fmla="*/ 26068 w 76" name="T64"/>
              <a:gd fmla="*/ 111189 h 75" name="T65"/>
              <a:gd fmla="*/ 15207 w 76" name="T66"/>
              <a:gd fmla="*/ 150432 h 75" name="T67"/>
              <a:gd fmla="*/ 45620 w 76" name="T68"/>
              <a:gd fmla="*/ 150432 h 75" name="T69"/>
              <a:gd fmla="*/ 30413 w 76" name="T70"/>
              <a:gd fmla="*/ 117729 h 75" name="T71"/>
              <a:gd fmla="*/ 47792 w 76" name="T72"/>
              <a:gd fmla="*/ 132991 h 75" name="T73"/>
              <a:gd fmla="*/ 62999 w 76" name="T74"/>
              <a:gd fmla="*/ 148252 h 75" name="T75"/>
              <a:gd fmla="*/ 125997 w 76" name="T76"/>
              <a:gd fmla="*/ 82847 h 75" name="T77"/>
              <a:gd fmla="*/ 149893 w 76" name="T78"/>
              <a:gd fmla="*/ 54504 h 75" name="T79"/>
              <a:gd fmla="*/ 136859 w 76" name="T80"/>
              <a:gd fmla="*/ 74126 h 75" name="T81"/>
              <a:gd fmla="*/ 95584 w 76" name="T82"/>
              <a:gd fmla="*/ 23982 h 75" name="T83"/>
              <a:gd fmla="*/ 110791 w 76" name="T84"/>
              <a:gd fmla="*/ 13081 h 75" name="T85"/>
              <a:gd fmla="*/ 149893 w 76" name="T86"/>
              <a:gd fmla="*/ 54504 h 7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5" w="76">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78" name="Rectangle 42"/>
          <p:cNvSpPr>
            <a:spLocks noChangeArrowheads="1"/>
          </p:cNvSpPr>
          <p:nvPr/>
        </p:nvSpPr>
        <p:spPr bwMode="auto">
          <a:xfrm>
            <a:off x="4621213" y="2598738"/>
            <a:ext cx="9366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Option 01</a:t>
            </a:r>
          </a:p>
          <a:p>
            <a:pPr algn="ctr"/>
            <a:r>
              <a:rPr altLang="en-US" b="1" kumimoji="0" lang="zh-CN" sz="1000">
                <a:solidFill>
                  <a:schemeClr val="bg1"/>
                </a:solidFill>
              </a:rPr>
              <a:t>We have many PowerPoint templates</a:t>
            </a:r>
          </a:p>
        </p:txBody>
      </p:sp>
      <p:sp>
        <p:nvSpPr>
          <p:cNvPr id="14379" name="Rectangle 43"/>
          <p:cNvSpPr>
            <a:spLocks noChangeArrowheads="1"/>
          </p:cNvSpPr>
          <p:nvPr/>
        </p:nvSpPr>
        <p:spPr bwMode="auto">
          <a:xfrm>
            <a:off x="5476875" y="1677988"/>
            <a:ext cx="9366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Option 02</a:t>
            </a:r>
          </a:p>
          <a:p>
            <a:pPr algn="ctr"/>
            <a:r>
              <a:rPr altLang="en-US" b="1" kumimoji="0" lang="zh-CN" sz="1000">
                <a:solidFill>
                  <a:schemeClr val="bg1"/>
                </a:solidFill>
              </a:rPr>
              <a:t>We have many PowerPoint templates</a:t>
            </a:r>
          </a:p>
        </p:txBody>
      </p:sp>
      <p:sp>
        <p:nvSpPr>
          <p:cNvPr id="14380" name="Rectangle 44"/>
          <p:cNvSpPr>
            <a:spLocks noChangeArrowheads="1"/>
          </p:cNvSpPr>
          <p:nvPr/>
        </p:nvSpPr>
        <p:spPr bwMode="auto">
          <a:xfrm>
            <a:off x="6731000" y="1825625"/>
            <a:ext cx="9366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Option 03</a:t>
            </a:r>
          </a:p>
          <a:p>
            <a:pPr algn="ctr"/>
            <a:r>
              <a:rPr altLang="en-US" b="1" kumimoji="0" lang="zh-CN" sz="1000">
                <a:solidFill>
                  <a:schemeClr val="bg1"/>
                </a:solidFill>
              </a:rPr>
              <a:t>We have many PowerPoint templates</a:t>
            </a:r>
          </a:p>
        </p:txBody>
      </p:sp>
      <p:sp>
        <p:nvSpPr>
          <p:cNvPr id="14381" name="Rectangle 45"/>
          <p:cNvSpPr>
            <a:spLocks noChangeArrowheads="1"/>
          </p:cNvSpPr>
          <p:nvPr/>
        </p:nvSpPr>
        <p:spPr bwMode="auto">
          <a:xfrm>
            <a:off x="7586663" y="2855913"/>
            <a:ext cx="9366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en-US" b="1" kumimoji="0" lang="zh-CN" sz="1000">
                <a:solidFill>
                  <a:schemeClr val="bg1"/>
                </a:solidFill>
              </a:rPr>
              <a:t>Option 04</a:t>
            </a:r>
          </a:p>
          <a:p>
            <a:pPr algn="ctr"/>
            <a:r>
              <a:rPr altLang="en-US" b="1" kumimoji="0" lang="zh-CN" sz="1000">
                <a:solidFill>
                  <a:schemeClr val="bg1"/>
                </a:solidFill>
              </a:rPr>
              <a:t>We have many PowerPoint templates</a:t>
            </a:r>
          </a:p>
        </p:txBody>
      </p:sp>
      <p:sp>
        <p:nvSpPr>
          <p:cNvPr id="14382" name="Rectangle 46"/>
          <p:cNvSpPr>
            <a:spLocks noChangeArrowheads="1"/>
          </p:cNvSpPr>
          <p:nvPr/>
        </p:nvSpPr>
        <p:spPr bwMode="auto">
          <a:xfrm>
            <a:off x="827088" y="1889125"/>
            <a:ext cx="32400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kumimoji="0" lang="zh-CN" sz="1000">
                <a:solidFill>
                  <a:srgbClr val="595959"/>
                </a:solidFill>
              </a:rPr>
              <a:t>WHAT MAKES US DIFFERENT?</a:t>
            </a:r>
          </a:p>
          <a:p>
            <a:endParaRPr altLang="en-US" kumimoji="0" lang="zh-CN" sz="1000">
              <a:solidFill>
                <a:srgbClr val="595959"/>
              </a:solidFill>
            </a:endParaRPr>
          </a:p>
          <a:p>
            <a:r>
              <a:rPr altLang="en-US" kumimoji="0" lang="zh-CN" sz="1000">
                <a:solidFill>
                  <a:srgbClr val="595959"/>
                </a:solidFill>
              </a:rPr>
              <a:t>We have many PowerPoint templates that has been specifically designed to help anyone that is stepping into the world of PowerPoint for the very first time. </a:t>
            </a:r>
          </a:p>
        </p:txBody>
      </p:sp>
      <p:sp>
        <p:nvSpPr>
          <p:cNvPr id="14383" name="Rectangle 47"/>
          <p:cNvSpPr>
            <a:spLocks noChangeArrowheads="1"/>
          </p:cNvSpPr>
          <p:nvPr/>
        </p:nvSpPr>
        <p:spPr bwMode="auto">
          <a:xfrm>
            <a:off x="827088" y="1274763"/>
            <a:ext cx="11525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zh-CN" sz="4000">
                <a:solidFill>
                  <a:srgbClr val="EA5514"/>
                </a:solidFill>
              </a:rPr>
              <a:t>45%</a:t>
            </a:r>
          </a:p>
        </p:txBody>
      </p:sp>
      <p:sp>
        <p:nvSpPr>
          <p:cNvPr id="14384" name="Freeform 48"/>
          <p:cNvSpPr>
            <a:spLocks noEditPoints="1"/>
          </p:cNvSpPr>
          <p:nvPr/>
        </p:nvSpPr>
        <p:spPr bwMode="auto">
          <a:xfrm>
            <a:off x="827088" y="2892425"/>
            <a:ext cx="165100" cy="163513"/>
          </a:xfrm>
          <a:custGeom>
            <a:gdLst>
              <a:gd fmla="*/ 59 w 76" name="T0"/>
              <a:gd fmla="*/ 3 h 75" name="T1"/>
              <a:gd fmla="*/ 51 w 76" name="T2"/>
              <a:gd fmla="*/ 0 h 75" name="T3"/>
              <a:gd fmla="*/ 1 w 76" name="T4"/>
              <a:gd fmla="*/ 45 h 75" name="T5"/>
              <a:gd fmla="*/ 1 w 76" name="T6"/>
              <a:gd fmla="*/ 45 h 75" name="T7"/>
              <a:gd fmla="*/ 1 w 76" name="T8"/>
              <a:gd fmla="*/ 45 h 75" name="T9"/>
              <a:gd fmla="*/ 1 w 76" name="T10"/>
              <a:gd fmla="*/ 45 h 75" name="T11"/>
              <a:gd fmla="*/ 1 w 76" name="T12"/>
              <a:gd fmla="*/ 45 h 75" name="T13"/>
              <a:gd fmla="*/ 1 w 76" name="T14"/>
              <a:gd fmla="*/ 46 h 75" name="T15"/>
              <a:gd fmla="*/ 1 w 76" name="T16"/>
              <a:gd fmla="*/ 46 h 75" name="T17"/>
              <a:gd fmla="*/ 1 w 76" name="T18"/>
              <a:gd fmla="*/ 46 h 75" name="T19"/>
              <a:gd fmla="*/ 1 w 76" name="T20"/>
              <a:gd fmla="*/ 46 h 75" name="T21"/>
              <a:gd fmla="*/ 1 w 76" name="T22"/>
              <a:gd fmla="*/ 46 h 75" name="T23"/>
              <a:gd fmla="*/ 1 w 76" name="T24"/>
              <a:gd fmla="*/ 46 h 75" name="T25"/>
              <a:gd fmla="*/ 0 w 76" name="T26"/>
              <a:gd fmla="*/ 46 h 75" name="T27"/>
              <a:gd fmla="*/ 0 w 76" name="T28"/>
              <a:gd fmla="*/ 46 h 75" name="T29"/>
              <a:gd fmla="*/ 0 w 76" name="T30"/>
              <a:gd fmla="*/ 46 h 75" name="T31"/>
              <a:gd fmla="*/ 0 w 76" name="T32"/>
              <a:gd fmla="*/ 47 h 75" name="T33"/>
              <a:gd fmla="*/ 0 w 76" name="T34"/>
              <a:gd fmla="*/ 47 h 75" name="T35"/>
              <a:gd fmla="*/ 0 w 76" name="T36"/>
              <a:gd fmla="*/ 47 h 75" name="T37"/>
              <a:gd fmla="*/ 0 w 76" name="T38"/>
              <a:gd fmla="*/ 47 h 75" name="T39"/>
              <a:gd fmla="*/ 29 w 76" name="T40"/>
              <a:gd fmla="*/ 75 h 75" name="T41"/>
              <a:gd fmla="*/ 29 w 76" name="T42"/>
              <a:gd fmla="*/ 75 h 75" name="T43"/>
              <a:gd fmla="*/ 29 w 76" name="T44"/>
              <a:gd fmla="*/ 75 h 75" name="T45"/>
              <a:gd fmla="*/ 29 w 76" name="T46"/>
              <a:gd fmla="*/ 75 h 75" name="T47"/>
              <a:gd fmla="*/ 30 w 76" name="T48"/>
              <a:gd fmla="*/ 75 h 75" name="T49"/>
              <a:gd fmla="*/ 30 w 76" name="T50"/>
              <a:gd fmla="*/ 75 h 75" name="T51"/>
              <a:gd fmla="*/ 30 w 76" name="T52"/>
              <a:gd fmla="*/ 75 h 75" name="T53"/>
              <a:gd fmla="*/ 30 w 76" name="T54"/>
              <a:gd fmla="*/ 75 h 75" name="T55"/>
              <a:gd fmla="*/ 30 w 76" name="T56"/>
              <a:gd fmla="*/ 75 h 75" name="T57"/>
              <a:gd fmla="*/ 31 w 76" name="T58"/>
              <a:gd fmla="*/ 75 h 75" name="T59"/>
              <a:gd fmla="*/ 72 w 76" name="T60"/>
              <a:gd fmla="*/ 33 h 75" name="T61"/>
              <a:gd fmla="*/ 37 w 76" name="T62"/>
              <a:gd fmla="*/ 18 h 75" name="T63"/>
              <a:gd fmla="*/ 12 w 76" name="T64"/>
              <a:gd fmla="*/ 51 h 75" name="T65"/>
              <a:gd fmla="*/ 7 w 76" name="T66"/>
              <a:gd fmla="*/ 69 h 75" name="T67"/>
              <a:gd fmla="*/ 21 w 76" name="T68"/>
              <a:gd fmla="*/ 69 h 75" name="T69"/>
              <a:gd fmla="*/ 14 w 76" name="T70"/>
              <a:gd fmla="*/ 54 h 75" name="T71"/>
              <a:gd fmla="*/ 22 w 76" name="T72"/>
              <a:gd fmla="*/ 61 h 75" name="T73"/>
              <a:gd fmla="*/ 29 w 76" name="T74"/>
              <a:gd fmla="*/ 68 h 75" name="T75"/>
              <a:gd fmla="*/ 58 w 76" name="T76"/>
              <a:gd fmla="*/ 38 h 75" name="T77"/>
              <a:gd fmla="*/ 69 w 76" name="T78"/>
              <a:gd fmla="*/ 25 h 75" name="T79"/>
              <a:gd fmla="*/ 63 w 76" name="T80"/>
              <a:gd fmla="*/ 34 h 75" name="T81"/>
              <a:gd fmla="*/ 44 w 76" name="T82"/>
              <a:gd fmla="*/ 11 h 75" name="T83"/>
              <a:gd fmla="*/ 51 w 76" name="T84"/>
              <a:gd fmla="*/ 6 h 75" name="T85"/>
              <a:gd fmla="*/ 69 w 76" name="T86"/>
              <a:gd fmla="*/ 25 h 7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5" w="76">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rgbClr val="98D2E3"/>
          </a:solidFill>
          <a:ln>
            <a:noFill/>
          </a:ln>
        </p:spPr>
        <p:txBody>
          <a:bodyPr/>
          <a:lstStyle/>
          <a:p>
            <a:pPr fontAlgn="auto">
              <a:spcBef>
                <a:spcPct val="0"/>
              </a:spcBef>
              <a:spcAft>
                <a:spcPct val="0"/>
              </a:spcAft>
              <a:defRPr/>
            </a:pPr>
            <a:endParaRPr altLang="en-US" kumimoji="0" lang="zh-CN">
              <a:solidFill>
                <a:schemeClr val="tx1">
                  <a:lumMod val="65000"/>
                  <a:lumOff val="35000"/>
                </a:schemeClr>
              </a:solidFill>
              <a:latin typeface="+mn-lt"/>
              <a:ea typeface="+mn-ea"/>
            </a:endParaRPr>
          </a:p>
        </p:txBody>
      </p:sp>
      <p:sp>
        <p:nvSpPr>
          <p:cNvPr id="14385" name="Rectangle 49"/>
          <p:cNvSpPr>
            <a:spLocks noChangeArrowheads="1"/>
          </p:cNvSpPr>
          <p:nvPr/>
        </p:nvSpPr>
        <p:spPr bwMode="auto">
          <a:xfrm>
            <a:off x="1116013" y="2825750"/>
            <a:ext cx="287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98D2E3"/>
                </a:solidFill>
                <a:latin typeface="+mn-lt"/>
                <a:ea typeface="+mn-ea"/>
              </a:rPr>
              <a:t>PLAN</a:t>
            </a:r>
          </a:p>
          <a:p>
            <a:pPr fontAlgn="auto">
              <a:spcBef>
                <a:spcPct val="0"/>
              </a:spcBef>
              <a:spcAft>
                <a:spcPct val="0"/>
              </a:spcAft>
              <a:defRPr/>
            </a:pPr>
            <a:r>
              <a:rPr altLang="en-US" b="1" kumimoji="0" lang="zh-CN" sz="1000">
                <a:solidFill>
                  <a:srgbClr val="98D2E3"/>
                </a:solidFill>
                <a:latin typeface="+mn-lt"/>
                <a:ea typeface="+mn-ea"/>
              </a:rPr>
              <a:t>We have many PowerPoint templates.</a:t>
            </a:r>
          </a:p>
        </p:txBody>
      </p:sp>
      <p:sp>
        <p:nvSpPr>
          <p:cNvPr id="14386" name="Freeform 50"/>
          <p:cNvSpPr/>
          <p:nvPr/>
        </p:nvSpPr>
        <p:spPr bwMode="auto">
          <a:xfrm>
            <a:off x="827088" y="3328988"/>
            <a:ext cx="176212" cy="158750"/>
          </a:xfrm>
          <a:custGeom>
            <a:gdLst>
              <a:gd fmla="*/ 25 w 82" name="T0"/>
              <a:gd fmla="*/ 35 h 74" name="T1"/>
              <a:gd fmla="*/ 25 w 82" name="T2"/>
              <a:gd fmla="*/ 35 h 74" name="T3"/>
              <a:gd fmla="*/ 9 w 82" name="T4"/>
              <a:gd fmla="*/ 51 h 74" name="T5"/>
              <a:gd fmla="*/ 6 w 82" name="T6"/>
              <a:gd fmla="*/ 58 h 74" name="T7"/>
              <a:gd fmla="*/ 9 w 82" name="T8"/>
              <a:gd fmla="*/ 65 h 74" name="T9"/>
              <a:gd fmla="*/ 9 w 82" name="T10"/>
              <a:gd fmla="*/ 65 h 74" name="T11"/>
              <a:gd fmla="*/ 17 w 82" name="T12"/>
              <a:gd fmla="*/ 68 h 74" name="T13"/>
              <a:gd fmla="*/ 24 w 82" name="T14"/>
              <a:gd fmla="*/ 65 h 74" name="T15"/>
              <a:gd fmla="*/ 42 w 82" name="T16"/>
              <a:gd fmla="*/ 47 h 74" name="T17"/>
              <a:gd fmla="*/ 42 w 82" name="T18"/>
              <a:gd fmla="*/ 47 h 74" name="T19"/>
              <a:gd fmla="*/ 61 w 82" name="T20"/>
              <a:gd fmla="*/ 28 h 74" name="T21"/>
              <a:gd fmla="*/ 62 w 82" name="T22"/>
              <a:gd fmla="*/ 25 h 74" name="T23"/>
              <a:gd fmla="*/ 61 w 82" name="T24"/>
              <a:gd fmla="*/ 22 h 74" name="T25"/>
              <a:gd fmla="*/ 58 w 82" name="T26"/>
              <a:gd fmla="*/ 20 h 74" name="T27"/>
              <a:gd fmla="*/ 55 w 82" name="T28"/>
              <a:gd fmla="*/ 22 h 74" name="T29"/>
              <a:gd fmla="*/ 27 w 82" name="T30"/>
              <a:gd fmla="*/ 49 h 74" name="T31"/>
              <a:gd fmla="*/ 22 w 82" name="T32"/>
              <a:gd fmla="*/ 49 h 74" name="T33"/>
              <a:gd fmla="*/ 22 w 82" name="T34"/>
              <a:gd fmla="*/ 45 h 74" name="T35"/>
              <a:gd fmla="*/ 50 w 82" name="T36"/>
              <a:gd fmla="*/ 17 h 74" name="T37"/>
              <a:gd fmla="*/ 58 w 82" name="T38"/>
              <a:gd fmla="*/ 14 h 74" name="T39"/>
              <a:gd fmla="*/ 65 w 82" name="T40"/>
              <a:gd fmla="*/ 17 h 74" name="T41"/>
              <a:gd fmla="*/ 68 w 82" name="T42"/>
              <a:gd fmla="*/ 25 h 74" name="T43"/>
              <a:gd fmla="*/ 65 w 82" name="T44"/>
              <a:gd fmla="*/ 32 h 74" name="T45"/>
              <a:gd fmla="*/ 46 w 82" name="T46"/>
              <a:gd fmla="*/ 52 h 74" name="T47"/>
              <a:gd fmla="*/ 46 w 82" name="T48"/>
              <a:gd fmla="*/ 52 h 74" name="T49"/>
              <a:gd fmla="*/ 46 w 82" name="T50"/>
              <a:gd fmla="*/ 52 h 74" name="T51"/>
              <a:gd fmla="*/ 28 w 82" name="T52"/>
              <a:gd fmla="*/ 70 h 74" name="T53"/>
              <a:gd fmla="*/ 17 w 82" name="T54"/>
              <a:gd fmla="*/ 74 h 74" name="T55"/>
              <a:gd fmla="*/ 5 w 82" name="T56"/>
              <a:gd fmla="*/ 70 h 74" name="T57"/>
              <a:gd fmla="*/ 5 w 82" name="T58"/>
              <a:gd fmla="*/ 70 h 74" name="T59"/>
              <a:gd fmla="*/ 0 w 82" name="T60"/>
              <a:gd fmla="*/ 58 h 74" name="T61"/>
              <a:gd fmla="*/ 5 w 82" name="T62"/>
              <a:gd fmla="*/ 46 h 74" name="T63"/>
              <a:gd fmla="*/ 23 w 82" name="T64"/>
              <a:gd fmla="*/ 29 h 74" name="T65"/>
              <a:gd fmla="*/ 23 w 82" name="T66"/>
              <a:gd fmla="*/ 28 h 74" name="T67"/>
              <a:gd fmla="*/ 45 w 82" name="T68"/>
              <a:gd fmla="*/ 6 h 74" name="T69"/>
              <a:gd fmla="*/ 61 w 82" name="T70"/>
              <a:gd fmla="*/ 0 h 74" name="T71"/>
              <a:gd fmla="*/ 76 w 82" name="T72"/>
              <a:gd fmla="*/ 6 h 74" name="T73"/>
              <a:gd fmla="*/ 82 w 82" name="T74"/>
              <a:gd fmla="*/ 21 h 74" name="T75"/>
              <a:gd fmla="*/ 76 w 82" name="T76"/>
              <a:gd fmla="*/ 36 h 74" name="T77"/>
              <a:gd fmla="*/ 45 w 82" name="T78"/>
              <a:gd fmla="*/ 67 h 74" name="T79"/>
              <a:gd fmla="*/ 40 w 82" name="T80"/>
              <a:gd fmla="*/ 67 h 74" name="T81"/>
              <a:gd fmla="*/ 40 w 82" name="T82"/>
              <a:gd fmla="*/ 63 h 74" name="T83"/>
              <a:gd fmla="*/ 71 w 82" name="T84"/>
              <a:gd fmla="*/ 32 h 74" name="T85"/>
              <a:gd fmla="*/ 76 w 82" name="T86"/>
              <a:gd fmla="*/ 21 h 74" name="T87"/>
              <a:gd fmla="*/ 71 w 82" name="T88"/>
              <a:gd fmla="*/ 10 h 74" name="T89"/>
              <a:gd fmla="*/ 61 w 82" name="T90"/>
              <a:gd fmla="*/ 6 h 74" name="T91"/>
              <a:gd fmla="*/ 50 w 82" name="T92"/>
              <a:gd fmla="*/ 10 h 74" name="T93"/>
              <a:gd fmla="*/ 25 w 82" name="T94"/>
              <a:gd fmla="*/ 35 h 7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4" w="82">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rgbClr val="A9D25A"/>
          </a:solidFill>
          <a:ln>
            <a:noFill/>
          </a:ln>
        </p:spPr>
        <p:txBody>
          <a:bodyPr/>
          <a:lstStyle/>
          <a:p>
            <a:pPr fontAlgn="auto">
              <a:spcBef>
                <a:spcPct val="0"/>
              </a:spcBef>
              <a:spcAft>
                <a:spcPct val="0"/>
              </a:spcAft>
              <a:defRPr/>
            </a:pPr>
            <a:endParaRPr altLang="en-US" kumimoji="0" lang="zh-CN">
              <a:solidFill>
                <a:schemeClr val="tx1">
                  <a:lumMod val="65000"/>
                  <a:lumOff val="35000"/>
                </a:schemeClr>
              </a:solidFill>
              <a:latin typeface="+mn-lt"/>
              <a:ea typeface="+mn-ea"/>
            </a:endParaRPr>
          </a:p>
        </p:txBody>
      </p:sp>
      <p:sp>
        <p:nvSpPr>
          <p:cNvPr id="14387" name="Rectangle 51"/>
          <p:cNvSpPr>
            <a:spLocks noChangeArrowheads="1"/>
          </p:cNvSpPr>
          <p:nvPr/>
        </p:nvSpPr>
        <p:spPr bwMode="auto">
          <a:xfrm>
            <a:off x="1116013" y="3257550"/>
            <a:ext cx="287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A9D25A"/>
                </a:solidFill>
                <a:latin typeface="+mn-lt"/>
                <a:ea typeface="+mn-ea"/>
              </a:rPr>
              <a:t>GOAL</a:t>
            </a:r>
          </a:p>
          <a:p>
            <a:pPr fontAlgn="auto">
              <a:spcBef>
                <a:spcPct val="0"/>
              </a:spcBef>
              <a:spcAft>
                <a:spcPct val="0"/>
              </a:spcAft>
              <a:defRPr/>
            </a:pPr>
            <a:r>
              <a:rPr altLang="en-US" b="1" kumimoji="0" lang="zh-CN" sz="1000">
                <a:solidFill>
                  <a:srgbClr val="A9D25A"/>
                </a:solidFill>
                <a:latin typeface="+mn-lt"/>
                <a:ea typeface="+mn-ea"/>
              </a:rPr>
              <a:t>We have many PowerPoint templates.</a:t>
            </a:r>
          </a:p>
        </p:txBody>
      </p:sp>
      <p:sp>
        <p:nvSpPr>
          <p:cNvPr id="14388" name="Freeform 52"/>
          <p:cNvSpPr>
            <a:spLocks noEditPoints="1"/>
          </p:cNvSpPr>
          <p:nvPr/>
        </p:nvSpPr>
        <p:spPr bwMode="auto">
          <a:xfrm>
            <a:off x="827088" y="3749675"/>
            <a:ext cx="177800" cy="177800"/>
          </a:xfrm>
          <a:custGeom>
            <a:gdLst>
              <a:gd fmla="*/ 38 w 82" name="T0"/>
              <a:gd fmla="*/ 32 h 82" name="T1"/>
              <a:gd fmla="*/ 28 w 82" name="T2"/>
              <a:gd fmla="*/ 36 h 82" name="T3"/>
              <a:gd fmla="*/ 34 w 82" name="T4"/>
              <a:gd fmla="*/ 34 h 82" name="T5"/>
              <a:gd fmla="*/ 33 w 82" name="T6"/>
              <a:gd fmla="*/ 37 h 82" name="T7"/>
              <a:gd fmla="*/ 34 w 82" name="T8"/>
              <a:gd fmla="*/ 56 h 82" name="T9"/>
              <a:gd fmla="*/ 37 w 82" name="T10"/>
              <a:gd fmla="*/ 46 h 82" name="T11"/>
              <a:gd fmla="*/ 30 w 82" name="T12"/>
              <a:gd fmla="*/ 54 h 82" name="T13"/>
              <a:gd fmla="*/ 34 w 82" name="T14"/>
              <a:gd fmla="*/ 49 h 82" name="T15"/>
              <a:gd fmla="*/ 35 w 82" name="T16"/>
              <a:gd fmla="*/ 51 h 82" name="T17"/>
              <a:gd fmla="*/ 33 w 82" name="T18"/>
              <a:gd fmla="*/ 49 h 82" name="T19"/>
              <a:gd fmla="*/ 68 w 82" name="T20"/>
              <a:gd fmla="*/ 36 h 82" name="T21"/>
              <a:gd fmla="*/ 59 w 82" name="T22"/>
              <a:gd fmla="*/ 32 h 82" name="T23"/>
              <a:gd fmla="*/ 62 w 82" name="T24"/>
              <a:gd fmla="*/ 35 h 82" name="T25"/>
              <a:gd fmla="*/ 63 w 82" name="T26"/>
              <a:gd fmla="*/ 38 h 82" name="T27"/>
              <a:gd fmla="*/ 44 w 82" name="T28"/>
              <a:gd fmla="*/ 40 h 82" name="T29"/>
              <a:gd fmla="*/ 52 w 82" name="T30"/>
              <a:gd fmla="*/ 32 h 82" name="T31"/>
              <a:gd fmla="*/ 44 w 82" name="T32"/>
              <a:gd fmla="*/ 40 h 82" name="T33"/>
              <a:gd fmla="*/ 49 w 82" name="T34"/>
              <a:gd fmla="*/ 35 h 82" name="T35"/>
              <a:gd fmla="*/ 47 w 82" name="T36"/>
              <a:gd fmla="*/ 37 h 82" name="T37"/>
              <a:gd fmla="*/ 34 w 82" name="T38"/>
              <a:gd fmla="*/ 70 h 82" name="T39"/>
              <a:gd fmla="*/ 37 w 82" name="T40"/>
              <a:gd fmla="*/ 61 h 82" name="T41"/>
              <a:gd fmla="*/ 30 w 82" name="T42"/>
              <a:gd fmla="*/ 68 h 82" name="T43"/>
              <a:gd fmla="*/ 35 w 82" name="T44"/>
              <a:gd fmla="*/ 63 h 82" name="T45"/>
              <a:gd fmla="*/ 33 w 82" name="T46"/>
              <a:gd fmla="*/ 66 h 82" name="T47"/>
              <a:gd fmla="*/ 79 w 82" name="T48"/>
              <a:gd fmla="*/ 0 h 82" name="T49"/>
              <a:gd fmla="*/ 79 w 82" name="T50"/>
              <a:gd fmla="*/ 82 h 82" name="T51"/>
              <a:gd fmla="*/ 76 w 82" name="T52"/>
              <a:gd fmla="*/ 76 h 82" name="T53"/>
              <a:gd fmla="*/ 76 w 82" name="T54"/>
              <a:gd fmla="*/ 21 h 82" name="T55"/>
              <a:gd fmla="*/ 13 w 82" name="T56"/>
              <a:gd fmla="*/ 11 h 82" name="T57"/>
              <a:gd fmla="*/ 29 w 82" name="T58"/>
              <a:gd fmla="*/ 11 h 82" name="T59"/>
              <a:gd fmla="*/ 46 w 82" name="T60"/>
              <a:gd fmla="*/ 11 h 82" name="T61"/>
              <a:gd fmla="*/ 63 w 82" name="T62"/>
              <a:gd fmla="*/ 11 h 82" name="T63"/>
              <a:gd fmla="*/ 76 w 82" name="T64"/>
              <a:gd fmla="*/ 21 h 82" name="T65"/>
              <a:gd fmla="*/ 52 w 82" name="T66"/>
              <a:gd fmla="*/ 68 h 82" name="T67"/>
              <a:gd fmla="*/ 44 w 82" name="T68"/>
              <a:gd fmla="*/ 61 h 82" name="T69"/>
              <a:gd fmla="*/ 47 w 82" name="T70"/>
              <a:gd fmla="*/ 63 h 82" name="T71"/>
              <a:gd fmla="*/ 50 w 82" name="T72"/>
              <a:gd fmla="*/ 64 h 82" name="T73"/>
              <a:gd fmla="*/ 47 w 82" name="T74"/>
              <a:gd fmla="*/ 66 h 82" name="T75"/>
              <a:gd fmla="*/ 19 w 82" name="T76"/>
              <a:gd fmla="*/ 56 h 82" name="T77"/>
              <a:gd fmla="*/ 23 w 82" name="T78"/>
              <a:gd fmla="*/ 46 h 82" name="T79"/>
              <a:gd fmla="*/ 15 w 82" name="T80"/>
              <a:gd fmla="*/ 54 h 82" name="T81"/>
              <a:gd fmla="*/ 20 w 82" name="T82"/>
              <a:gd fmla="*/ 49 h 82" name="T83"/>
              <a:gd fmla="*/ 19 w 82" name="T84"/>
              <a:gd fmla="*/ 52 h 82" name="T85"/>
              <a:gd fmla="*/ 15 w 82" name="T86"/>
              <a:gd fmla="*/ 68 h 82" name="T87"/>
              <a:gd fmla="*/ 25 w 82" name="T88"/>
              <a:gd fmla="*/ 64 h 82" name="T89"/>
              <a:gd fmla="*/ 15 w 82" name="T90"/>
              <a:gd fmla="*/ 61 h 82" name="T91"/>
              <a:gd fmla="*/ 19 w 82" name="T92"/>
              <a:gd fmla="*/ 63 h 82" name="T93"/>
              <a:gd fmla="*/ 20 w 82" name="T94"/>
              <a:gd fmla="*/ 66 h 82" name="T95"/>
              <a:gd fmla="*/ 18 w 82" name="T96"/>
              <a:gd fmla="*/ 63 h 82" name="T97"/>
              <a:gd fmla="*/ 52 w 82" name="T98"/>
              <a:gd fmla="*/ 54 h 82" name="T99"/>
              <a:gd fmla="*/ 44 w 82" name="T100"/>
              <a:gd fmla="*/ 46 h 82" name="T101"/>
              <a:gd fmla="*/ 47 w 82" name="T102"/>
              <a:gd fmla="*/ 49 h 82" name="T103"/>
              <a:gd fmla="*/ 49 w 82" name="T104"/>
              <a:gd fmla="*/ 49 h 82" name="T105"/>
              <a:gd fmla="*/ 47 w 82" name="T106"/>
              <a:gd fmla="*/ 51 h 82" name="T107"/>
              <a:gd fmla="*/ 59 w 82" name="T108"/>
              <a:gd fmla="*/ 54 h 82" name="T109"/>
              <a:gd fmla="*/ 67 w 82" name="T110"/>
              <a:gd fmla="*/ 46 h 82" name="T111"/>
              <a:gd fmla="*/ 59 w 82" name="T112"/>
              <a:gd fmla="*/ 54 h 82" name="T113"/>
              <a:gd fmla="*/ 64 w 82" name="T114"/>
              <a:gd fmla="*/ 49 h 82" name="T115"/>
              <a:gd fmla="*/ 63 w 82" name="T116"/>
              <a:gd fmla="*/ 52 h 8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2" w="82">
                <a:moveTo>
                  <a:pt x="30" y="40"/>
                </a:moveTo>
                <a:cubicBezTo>
                  <a:pt x="31" y="41"/>
                  <a:pt x="32" y="41"/>
                  <a:pt x="34" y="41"/>
                </a:cubicBezTo>
                <a:cubicBezTo>
                  <a:pt x="35" y="41"/>
                  <a:pt x="37" y="41"/>
                  <a:pt x="38" y="40"/>
                </a:cubicBezTo>
                <a:cubicBezTo>
                  <a:pt x="39" y="39"/>
                  <a:pt x="39" y="37"/>
                  <a:pt x="39" y="36"/>
                </a:cubicBezTo>
                <a:cubicBezTo>
                  <a:pt x="39" y="35"/>
                  <a:pt x="38" y="33"/>
                  <a:pt x="38" y="32"/>
                </a:cubicBezTo>
                <a:cubicBezTo>
                  <a:pt x="37" y="32"/>
                  <a:pt x="37" y="32"/>
                  <a:pt x="37" y="32"/>
                </a:cubicBezTo>
                <a:cubicBezTo>
                  <a:pt x="37" y="31"/>
                  <a:pt x="35" y="31"/>
                  <a:pt x="34" y="31"/>
                </a:cubicBezTo>
                <a:cubicBezTo>
                  <a:pt x="32" y="31"/>
                  <a:pt x="31" y="31"/>
                  <a:pt x="30" y="32"/>
                </a:cubicBezTo>
                <a:cubicBezTo>
                  <a:pt x="30" y="32"/>
                  <a:pt x="30" y="32"/>
                  <a:pt x="30" y="32"/>
                </a:cubicBezTo>
                <a:cubicBezTo>
                  <a:pt x="29" y="33"/>
                  <a:pt x="28" y="35"/>
                  <a:pt x="28" y="36"/>
                </a:cubicBezTo>
                <a:cubicBezTo>
                  <a:pt x="28" y="37"/>
                  <a:pt x="29" y="39"/>
                  <a:pt x="30" y="40"/>
                </a:cubicBezTo>
                <a:cubicBezTo>
                  <a:pt x="30" y="40"/>
                  <a:pt x="30" y="40"/>
                  <a:pt x="30" y="40"/>
                </a:cubicBezTo>
                <a:close/>
                <a:moveTo>
                  <a:pt x="33" y="35"/>
                </a:moveTo>
                <a:cubicBezTo>
                  <a:pt x="33" y="35"/>
                  <a:pt x="33" y="35"/>
                  <a:pt x="33" y="35"/>
                </a:cubicBezTo>
                <a:cubicBezTo>
                  <a:pt x="33" y="35"/>
                  <a:pt x="33" y="34"/>
                  <a:pt x="34" y="34"/>
                </a:cubicBezTo>
                <a:cubicBezTo>
                  <a:pt x="34" y="34"/>
                  <a:pt x="35" y="35"/>
                  <a:pt x="35" y="35"/>
                </a:cubicBezTo>
                <a:cubicBezTo>
                  <a:pt x="35" y="35"/>
                  <a:pt x="35" y="36"/>
                  <a:pt x="35" y="36"/>
                </a:cubicBezTo>
                <a:cubicBezTo>
                  <a:pt x="35" y="36"/>
                  <a:pt x="35" y="37"/>
                  <a:pt x="35" y="37"/>
                </a:cubicBezTo>
                <a:cubicBezTo>
                  <a:pt x="35" y="37"/>
                  <a:pt x="34" y="38"/>
                  <a:pt x="34" y="38"/>
                </a:cubicBezTo>
                <a:cubicBezTo>
                  <a:pt x="33" y="38"/>
                  <a:pt x="33" y="37"/>
                  <a:pt x="33" y="37"/>
                </a:cubicBezTo>
                <a:cubicBezTo>
                  <a:pt x="32" y="37"/>
                  <a:pt x="32" y="36"/>
                  <a:pt x="32" y="36"/>
                </a:cubicBezTo>
                <a:cubicBezTo>
                  <a:pt x="32" y="36"/>
                  <a:pt x="32" y="35"/>
                  <a:pt x="33" y="35"/>
                </a:cubicBezTo>
                <a:close/>
                <a:moveTo>
                  <a:pt x="30" y="54"/>
                </a:moveTo>
                <a:cubicBezTo>
                  <a:pt x="30" y="54"/>
                  <a:pt x="30" y="54"/>
                  <a:pt x="30" y="54"/>
                </a:cubicBezTo>
                <a:cubicBezTo>
                  <a:pt x="31" y="55"/>
                  <a:pt x="32" y="56"/>
                  <a:pt x="34" y="56"/>
                </a:cubicBezTo>
                <a:cubicBezTo>
                  <a:pt x="35" y="56"/>
                  <a:pt x="37" y="55"/>
                  <a:pt x="37" y="54"/>
                </a:cubicBezTo>
                <a:cubicBezTo>
                  <a:pt x="38" y="54"/>
                  <a:pt x="38" y="54"/>
                  <a:pt x="38" y="54"/>
                </a:cubicBezTo>
                <a:cubicBezTo>
                  <a:pt x="38" y="53"/>
                  <a:pt x="39" y="52"/>
                  <a:pt x="39" y="50"/>
                </a:cubicBezTo>
                <a:cubicBezTo>
                  <a:pt x="39" y="49"/>
                  <a:pt x="38" y="47"/>
                  <a:pt x="38" y="46"/>
                </a:cubicBezTo>
                <a:cubicBezTo>
                  <a:pt x="37" y="46"/>
                  <a:pt x="37" y="46"/>
                  <a:pt x="37" y="46"/>
                </a:cubicBezTo>
                <a:cubicBezTo>
                  <a:pt x="37" y="45"/>
                  <a:pt x="35" y="45"/>
                  <a:pt x="34" y="45"/>
                </a:cubicBezTo>
                <a:cubicBezTo>
                  <a:pt x="32" y="45"/>
                  <a:pt x="31" y="45"/>
                  <a:pt x="30" y="46"/>
                </a:cubicBezTo>
                <a:cubicBezTo>
                  <a:pt x="30" y="46"/>
                  <a:pt x="30" y="46"/>
                  <a:pt x="30" y="46"/>
                </a:cubicBezTo>
                <a:cubicBezTo>
                  <a:pt x="29" y="47"/>
                  <a:pt x="28" y="49"/>
                  <a:pt x="28" y="50"/>
                </a:cubicBezTo>
                <a:cubicBezTo>
                  <a:pt x="28" y="52"/>
                  <a:pt x="29" y="53"/>
                  <a:pt x="30" y="54"/>
                </a:cubicBezTo>
                <a:cubicBezTo>
                  <a:pt x="30" y="54"/>
                  <a:pt x="30" y="54"/>
                  <a:pt x="30" y="54"/>
                </a:cubicBezTo>
                <a:close/>
                <a:moveTo>
                  <a:pt x="33" y="49"/>
                </a:moveTo>
                <a:cubicBezTo>
                  <a:pt x="33" y="49"/>
                  <a:pt x="33" y="49"/>
                  <a:pt x="33" y="49"/>
                </a:cubicBezTo>
                <a:cubicBezTo>
                  <a:pt x="33" y="49"/>
                  <a:pt x="33" y="49"/>
                  <a:pt x="33" y="49"/>
                </a:cubicBezTo>
                <a:cubicBezTo>
                  <a:pt x="33" y="49"/>
                  <a:pt x="33" y="49"/>
                  <a:pt x="34" y="49"/>
                </a:cubicBezTo>
                <a:cubicBezTo>
                  <a:pt x="34" y="49"/>
                  <a:pt x="35" y="49"/>
                  <a:pt x="35" y="49"/>
                </a:cubicBezTo>
                <a:cubicBezTo>
                  <a:pt x="35" y="49"/>
                  <a:pt x="35" y="49"/>
                  <a:pt x="35" y="49"/>
                </a:cubicBezTo>
                <a:cubicBezTo>
                  <a:pt x="35" y="49"/>
                  <a:pt x="35" y="50"/>
                  <a:pt x="35" y="50"/>
                </a:cubicBezTo>
                <a:cubicBezTo>
                  <a:pt x="35" y="51"/>
                  <a:pt x="35" y="51"/>
                  <a:pt x="35" y="51"/>
                </a:cubicBezTo>
                <a:cubicBezTo>
                  <a:pt x="35" y="51"/>
                  <a:pt x="35" y="51"/>
                  <a:pt x="35" y="51"/>
                </a:cubicBezTo>
                <a:cubicBezTo>
                  <a:pt x="35" y="52"/>
                  <a:pt x="34" y="52"/>
                  <a:pt x="34" y="52"/>
                </a:cubicBezTo>
                <a:cubicBezTo>
                  <a:pt x="33" y="52"/>
                  <a:pt x="33" y="52"/>
                  <a:pt x="33" y="51"/>
                </a:cubicBezTo>
                <a:cubicBezTo>
                  <a:pt x="33" y="51"/>
                  <a:pt x="33" y="51"/>
                  <a:pt x="33" y="51"/>
                </a:cubicBezTo>
                <a:cubicBezTo>
                  <a:pt x="32" y="51"/>
                  <a:pt x="32" y="51"/>
                  <a:pt x="32" y="50"/>
                </a:cubicBezTo>
                <a:cubicBezTo>
                  <a:pt x="32" y="50"/>
                  <a:pt x="32" y="49"/>
                  <a:pt x="33" y="49"/>
                </a:cubicBezTo>
                <a:close/>
                <a:moveTo>
                  <a:pt x="59" y="40"/>
                </a:moveTo>
                <a:cubicBezTo>
                  <a:pt x="59" y="40"/>
                  <a:pt x="59" y="40"/>
                  <a:pt x="59" y="40"/>
                </a:cubicBezTo>
                <a:cubicBezTo>
                  <a:pt x="60" y="41"/>
                  <a:pt x="61" y="41"/>
                  <a:pt x="63" y="41"/>
                </a:cubicBezTo>
                <a:cubicBezTo>
                  <a:pt x="64" y="41"/>
                  <a:pt x="66" y="41"/>
                  <a:pt x="67" y="40"/>
                </a:cubicBezTo>
                <a:cubicBezTo>
                  <a:pt x="68" y="39"/>
                  <a:pt x="68" y="37"/>
                  <a:pt x="68" y="36"/>
                </a:cubicBezTo>
                <a:cubicBezTo>
                  <a:pt x="68" y="35"/>
                  <a:pt x="68" y="33"/>
                  <a:pt x="67" y="32"/>
                </a:cubicBezTo>
                <a:cubicBezTo>
                  <a:pt x="67" y="32"/>
                  <a:pt x="67" y="32"/>
                  <a:pt x="67" y="32"/>
                </a:cubicBezTo>
                <a:cubicBezTo>
                  <a:pt x="66" y="31"/>
                  <a:pt x="64" y="31"/>
                  <a:pt x="63" y="31"/>
                </a:cubicBezTo>
                <a:cubicBezTo>
                  <a:pt x="61" y="31"/>
                  <a:pt x="60" y="31"/>
                  <a:pt x="59" y="32"/>
                </a:cubicBezTo>
                <a:cubicBezTo>
                  <a:pt x="59" y="32"/>
                  <a:pt x="59" y="32"/>
                  <a:pt x="59" y="32"/>
                </a:cubicBezTo>
                <a:cubicBezTo>
                  <a:pt x="58" y="33"/>
                  <a:pt x="57" y="35"/>
                  <a:pt x="57" y="36"/>
                </a:cubicBezTo>
                <a:cubicBezTo>
                  <a:pt x="57" y="37"/>
                  <a:pt x="58" y="39"/>
                  <a:pt x="59" y="40"/>
                </a:cubicBezTo>
                <a:cubicBezTo>
                  <a:pt x="59" y="40"/>
                  <a:pt x="59" y="40"/>
                  <a:pt x="59" y="40"/>
                </a:cubicBezTo>
                <a:close/>
                <a:moveTo>
                  <a:pt x="62" y="35"/>
                </a:moveTo>
                <a:cubicBezTo>
                  <a:pt x="62" y="35"/>
                  <a:pt x="62" y="35"/>
                  <a:pt x="62" y="35"/>
                </a:cubicBezTo>
                <a:cubicBezTo>
                  <a:pt x="62" y="35"/>
                  <a:pt x="62" y="34"/>
                  <a:pt x="63" y="34"/>
                </a:cubicBezTo>
                <a:cubicBezTo>
                  <a:pt x="63" y="34"/>
                  <a:pt x="64" y="35"/>
                  <a:pt x="64" y="35"/>
                </a:cubicBezTo>
                <a:cubicBezTo>
                  <a:pt x="64" y="35"/>
                  <a:pt x="64" y="36"/>
                  <a:pt x="64" y="36"/>
                </a:cubicBezTo>
                <a:cubicBezTo>
                  <a:pt x="64" y="36"/>
                  <a:pt x="64" y="37"/>
                  <a:pt x="64" y="37"/>
                </a:cubicBezTo>
                <a:cubicBezTo>
                  <a:pt x="64" y="37"/>
                  <a:pt x="63" y="38"/>
                  <a:pt x="63" y="38"/>
                </a:cubicBezTo>
                <a:cubicBezTo>
                  <a:pt x="62" y="38"/>
                  <a:pt x="62" y="37"/>
                  <a:pt x="62" y="37"/>
                </a:cubicBezTo>
                <a:cubicBezTo>
                  <a:pt x="61" y="37"/>
                  <a:pt x="61" y="36"/>
                  <a:pt x="61" y="36"/>
                </a:cubicBezTo>
                <a:cubicBezTo>
                  <a:pt x="61" y="36"/>
                  <a:pt x="61" y="35"/>
                  <a:pt x="62" y="35"/>
                </a:cubicBezTo>
                <a:close/>
                <a:moveTo>
                  <a:pt x="44" y="40"/>
                </a:moveTo>
                <a:cubicBezTo>
                  <a:pt x="44" y="40"/>
                  <a:pt x="44" y="40"/>
                  <a:pt x="44" y="40"/>
                </a:cubicBezTo>
                <a:cubicBezTo>
                  <a:pt x="45" y="41"/>
                  <a:pt x="47" y="41"/>
                  <a:pt x="48" y="41"/>
                </a:cubicBezTo>
                <a:cubicBezTo>
                  <a:pt x="50" y="41"/>
                  <a:pt x="51" y="41"/>
                  <a:pt x="52" y="40"/>
                </a:cubicBezTo>
                <a:cubicBezTo>
                  <a:pt x="53" y="39"/>
                  <a:pt x="54" y="37"/>
                  <a:pt x="54" y="36"/>
                </a:cubicBezTo>
                <a:cubicBezTo>
                  <a:pt x="54" y="35"/>
                  <a:pt x="53" y="33"/>
                  <a:pt x="52" y="32"/>
                </a:cubicBezTo>
                <a:cubicBezTo>
                  <a:pt x="52" y="32"/>
                  <a:pt x="52" y="32"/>
                  <a:pt x="52" y="32"/>
                </a:cubicBezTo>
                <a:cubicBezTo>
                  <a:pt x="51" y="31"/>
                  <a:pt x="50" y="31"/>
                  <a:pt x="48" y="31"/>
                </a:cubicBezTo>
                <a:cubicBezTo>
                  <a:pt x="47" y="31"/>
                  <a:pt x="45" y="31"/>
                  <a:pt x="44" y="32"/>
                </a:cubicBezTo>
                <a:cubicBezTo>
                  <a:pt x="44" y="32"/>
                  <a:pt x="44" y="32"/>
                  <a:pt x="44" y="32"/>
                </a:cubicBezTo>
                <a:cubicBezTo>
                  <a:pt x="44" y="33"/>
                  <a:pt x="43" y="35"/>
                  <a:pt x="43" y="36"/>
                </a:cubicBezTo>
                <a:cubicBezTo>
                  <a:pt x="43" y="37"/>
                  <a:pt x="44" y="39"/>
                  <a:pt x="44" y="40"/>
                </a:cubicBezTo>
                <a:cubicBezTo>
                  <a:pt x="44" y="40"/>
                  <a:pt x="44" y="40"/>
                  <a:pt x="44" y="40"/>
                </a:cubicBezTo>
                <a:close/>
                <a:moveTo>
                  <a:pt x="47" y="35"/>
                </a:moveTo>
                <a:cubicBezTo>
                  <a:pt x="47" y="35"/>
                  <a:pt x="47" y="35"/>
                  <a:pt x="47" y="35"/>
                </a:cubicBezTo>
                <a:cubicBezTo>
                  <a:pt x="47" y="35"/>
                  <a:pt x="48" y="34"/>
                  <a:pt x="48" y="34"/>
                </a:cubicBezTo>
                <a:cubicBezTo>
                  <a:pt x="49" y="34"/>
                  <a:pt x="49" y="35"/>
                  <a:pt x="49" y="35"/>
                </a:cubicBezTo>
                <a:cubicBezTo>
                  <a:pt x="49" y="35"/>
                  <a:pt x="49" y="35"/>
                  <a:pt x="49" y="35"/>
                </a:cubicBezTo>
                <a:cubicBezTo>
                  <a:pt x="50" y="35"/>
                  <a:pt x="50" y="36"/>
                  <a:pt x="50" y="36"/>
                </a:cubicBezTo>
                <a:cubicBezTo>
                  <a:pt x="50" y="36"/>
                  <a:pt x="50" y="37"/>
                  <a:pt x="49" y="37"/>
                </a:cubicBezTo>
                <a:cubicBezTo>
                  <a:pt x="49" y="37"/>
                  <a:pt x="49" y="38"/>
                  <a:pt x="48" y="38"/>
                </a:cubicBezTo>
                <a:cubicBezTo>
                  <a:pt x="48" y="38"/>
                  <a:pt x="47" y="37"/>
                  <a:pt x="47" y="37"/>
                </a:cubicBezTo>
                <a:cubicBezTo>
                  <a:pt x="47" y="37"/>
                  <a:pt x="47" y="36"/>
                  <a:pt x="47" y="36"/>
                </a:cubicBezTo>
                <a:cubicBezTo>
                  <a:pt x="47" y="36"/>
                  <a:pt x="47" y="35"/>
                  <a:pt x="47" y="35"/>
                </a:cubicBezTo>
                <a:close/>
                <a:moveTo>
                  <a:pt x="30" y="68"/>
                </a:moveTo>
                <a:cubicBezTo>
                  <a:pt x="30" y="68"/>
                  <a:pt x="30" y="68"/>
                  <a:pt x="30" y="68"/>
                </a:cubicBezTo>
                <a:cubicBezTo>
                  <a:pt x="31" y="69"/>
                  <a:pt x="32" y="70"/>
                  <a:pt x="34" y="70"/>
                </a:cubicBezTo>
                <a:cubicBezTo>
                  <a:pt x="35" y="70"/>
                  <a:pt x="37" y="69"/>
                  <a:pt x="37" y="68"/>
                </a:cubicBezTo>
                <a:cubicBezTo>
                  <a:pt x="38" y="68"/>
                  <a:pt x="38" y="68"/>
                  <a:pt x="38" y="68"/>
                </a:cubicBezTo>
                <a:cubicBezTo>
                  <a:pt x="38" y="67"/>
                  <a:pt x="39" y="66"/>
                  <a:pt x="39" y="64"/>
                </a:cubicBezTo>
                <a:cubicBezTo>
                  <a:pt x="39" y="63"/>
                  <a:pt x="38" y="62"/>
                  <a:pt x="38" y="61"/>
                </a:cubicBezTo>
                <a:cubicBezTo>
                  <a:pt x="37" y="61"/>
                  <a:pt x="37" y="61"/>
                  <a:pt x="37" y="61"/>
                </a:cubicBezTo>
                <a:cubicBezTo>
                  <a:pt x="37" y="60"/>
                  <a:pt x="35" y="59"/>
                  <a:pt x="34" y="59"/>
                </a:cubicBezTo>
                <a:cubicBezTo>
                  <a:pt x="32" y="59"/>
                  <a:pt x="31" y="60"/>
                  <a:pt x="30" y="61"/>
                </a:cubicBezTo>
                <a:cubicBezTo>
                  <a:pt x="30" y="61"/>
                  <a:pt x="30" y="61"/>
                  <a:pt x="30" y="61"/>
                </a:cubicBezTo>
                <a:cubicBezTo>
                  <a:pt x="29" y="62"/>
                  <a:pt x="28" y="63"/>
                  <a:pt x="28" y="64"/>
                </a:cubicBezTo>
                <a:cubicBezTo>
                  <a:pt x="28" y="66"/>
                  <a:pt x="29" y="67"/>
                  <a:pt x="30" y="68"/>
                </a:cubicBezTo>
                <a:cubicBezTo>
                  <a:pt x="30" y="68"/>
                  <a:pt x="30" y="68"/>
                  <a:pt x="30" y="68"/>
                </a:cubicBezTo>
                <a:close/>
                <a:moveTo>
                  <a:pt x="33" y="63"/>
                </a:moveTo>
                <a:cubicBezTo>
                  <a:pt x="33" y="63"/>
                  <a:pt x="33" y="63"/>
                  <a:pt x="33" y="63"/>
                </a:cubicBezTo>
                <a:cubicBezTo>
                  <a:pt x="33" y="63"/>
                  <a:pt x="33" y="63"/>
                  <a:pt x="34" y="63"/>
                </a:cubicBezTo>
                <a:cubicBezTo>
                  <a:pt x="34" y="63"/>
                  <a:pt x="35" y="63"/>
                  <a:pt x="35" y="63"/>
                </a:cubicBezTo>
                <a:cubicBezTo>
                  <a:pt x="35" y="64"/>
                  <a:pt x="35" y="64"/>
                  <a:pt x="35" y="64"/>
                </a:cubicBezTo>
                <a:cubicBezTo>
                  <a:pt x="35" y="65"/>
                  <a:pt x="35" y="65"/>
                  <a:pt x="35" y="66"/>
                </a:cubicBezTo>
                <a:cubicBezTo>
                  <a:pt x="35" y="66"/>
                  <a:pt x="35" y="66"/>
                  <a:pt x="35" y="66"/>
                </a:cubicBezTo>
                <a:cubicBezTo>
                  <a:pt x="35" y="66"/>
                  <a:pt x="34" y="66"/>
                  <a:pt x="34" y="66"/>
                </a:cubicBezTo>
                <a:cubicBezTo>
                  <a:pt x="33" y="66"/>
                  <a:pt x="33" y="66"/>
                  <a:pt x="33" y="66"/>
                </a:cubicBezTo>
                <a:cubicBezTo>
                  <a:pt x="33" y="66"/>
                  <a:pt x="33" y="66"/>
                  <a:pt x="33" y="66"/>
                </a:cubicBezTo>
                <a:cubicBezTo>
                  <a:pt x="32" y="65"/>
                  <a:pt x="32" y="65"/>
                  <a:pt x="32" y="64"/>
                </a:cubicBezTo>
                <a:cubicBezTo>
                  <a:pt x="32" y="64"/>
                  <a:pt x="32" y="64"/>
                  <a:pt x="33" y="63"/>
                </a:cubicBezTo>
                <a:close/>
                <a:moveTo>
                  <a:pt x="79" y="0"/>
                </a:moveTo>
                <a:cubicBezTo>
                  <a:pt x="79" y="0"/>
                  <a:pt x="79" y="0"/>
                  <a:pt x="79" y="0"/>
                </a:cubicBezTo>
                <a:cubicBezTo>
                  <a:pt x="3" y="0"/>
                  <a:pt x="3" y="0"/>
                  <a:pt x="3" y="0"/>
                </a:cubicBezTo>
                <a:cubicBezTo>
                  <a:pt x="2" y="0"/>
                  <a:pt x="0" y="1"/>
                  <a:pt x="0" y="3"/>
                </a:cubicBezTo>
                <a:cubicBezTo>
                  <a:pt x="0" y="79"/>
                  <a:pt x="0" y="79"/>
                  <a:pt x="0" y="79"/>
                </a:cubicBezTo>
                <a:cubicBezTo>
                  <a:pt x="0" y="80"/>
                  <a:pt x="2" y="82"/>
                  <a:pt x="3" y="82"/>
                </a:cubicBezTo>
                <a:cubicBezTo>
                  <a:pt x="79" y="82"/>
                  <a:pt x="79" y="82"/>
                  <a:pt x="79" y="82"/>
                </a:cubicBezTo>
                <a:cubicBezTo>
                  <a:pt x="80" y="82"/>
                  <a:pt x="82" y="80"/>
                  <a:pt x="82" y="79"/>
                </a:cubicBezTo>
                <a:cubicBezTo>
                  <a:pt x="82" y="3"/>
                  <a:pt x="82" y="3"/>
                  <a:pt x="82" y="3"/>
                </a:cubicBezTo>
                <a:cubicBezTo>
                  <a:pt x="82" y="1"/>
                  <a:pt x="80" y="0"/>
                  <a:pt x="79" y="0"/>
                </a:cubicBezTo>
                <a:close/>
                <a:moveTo>
                  <a:pt x="76" y="76"/>
                </a:moveTo>
                <a:cubicBezTo>
                  <a:pt x="76" y="76"/>
                  <a:pt x="76" y="76"/>
                  <a:pt x="76" y="76"/>
                </a:cubicBezTo>
                <a:cubicBezTo>
                  <a:pt x="6" y="76"/>
                  <a:pt x="6" y="76"/>
                  <a:pt x="6" y="76"/>
                </a:cubicBezTo>
                <a:cubicBezTo>
                  <a:pt x="6" y="25"/>
                  <a:pt x="6" y="25"/>
                  <a:pt x="6" y="25"/>
                </a:cubicBezTo>
                <a:cubicBezTo>
                  <a:pt x="76" y="25"/>
                  <a:pt x="76" y="25"/>
                  <a:pt x="76" y="25"/>
                </a:cubicBezTo>
                <a:cubicBezTo>
                  <a:pt x="76" y="76"/>
                  <a:pt x="76" y="76"/>
                  <a:pt x="76" y="76"/>
                </a:cubicBezTo>
                <a:close/>
                <a:moveTo>
                  <a:pt x="76" y="21"/>
                </a:moveTo>
                <a:cubicBezTo>
                  <a:pt x="76" y="21"/>
                  <a:pt x="76" y="21"/>
                  <a:pt x="76" y="21"/>
                </a:cubicBezTo>
                <a:cubicBezTo>
                  <a:pt x="6" y="21"/>
                  <a:pt x="6" y="21"/>
                  <a:pt x="6" y="21"/>
                </a:cubicBezTo>
                <a:cubicBezTo>
                  <a:pt x="6" y="6"/>
                  <a:pt x="6" y="6"/>
                  <a:pt x="6" y="6"/>
                </a:cubicBezTo>
                <a:cubicBezTo>
                  <a:pt x="13" y="6"/>
                  <a:pt x="13" y="6"/>
                  <a:pt x="13" y="6"/>
                </a:cubicBezTo>
                <a:cubicBezTo>
                  <a:pt x="13" y="11"/>
                  <a:pt x="13" y="11"/>
                  <a:pt x="13" y="11"/>
                </a:cubicBezTo>
                <a:cubicBezTo>
                  <a:pt x="13" y="13"/>
                  <a:pt x="14" y="14"/>
                  <a:pt x="16" y="14"/>
                </a:cubicBezTo>
                <a:cubicBezTo>
                  <a:pt x="17" y="14"/>
                  <a:pt x="19" y="13"/>
                  <a:pt x="19" y="11"/>
                </a:cubicBezTo>
                <a:cubicBezTo>
                  <a:pt x="19" y="6"/>
                  <a:pt x="19" y="6"/>
                  <a:pt x="19" y="6"/>
                </a:cubicBezTo>
                <a:cubicBezTo>
                  <a:pt x="29" y="6"/>
                  <a:pt x="29" y="6"/>
                  <a:pt x="29" y="6"/>
                </a:cubicBezTo>
                <a:cubicBezTo>
                  <a:pt x="29" y="11"/>
                  <a:pt x="29" y="11"/>
                  <a:pt x="29" y="11"/>
                </a:cubicBezTo>
                <a:cubicBezTo>
                  <a:pt x="29" y="13"/>
                  <a:pt x="31" y="14"/>
                  <a:pt x="33" y="14"/>
                </a:cubicBezTo>
                <a:cubicBezTo>
                  <a:pt x="34" y="14"/>
                  <a:pt x="36" y="13"/>
                  <a:pt x="36" y="11"/>
                </a:cubicBezTo>
                <a:cubicBezTo>
                  <a:pt x="36" y="6"/>
                  <a:pt x="36" y="6"/>
                  <a:pt x="36" y="6"/>
                </a:cubicBezTo>
                <a:cubicBezTo>
                  <a:pt x="46" y="6"/>
                  <a:pt x="46" y="6"/>
                  <a:pt x="46" y="6"/>
                </a:cubicBezTo>
                <a:cubicBezTo>
                  <a:pt x="46" y="11"/>
                  <a:pt x="46" y="11"/>
                  <a:pt x="46" y="11"/>
                </a:cubicBezTo>
                <a:cubicBezTo>
                  <a:pt x="46" y="13"/>
                  <a:pt x="48" y="14"/>
                  <a:pt x="49" y="14"/>
                </a:cubicBezTo>
                <a:cubicBezTo>
                  <a:pt x="51" y="14"/>
                  <a:pt x="53" y="13"/>
                  <a:pt x="53" y="11"/>
                </a:cubicBezTo>
                <a:cubicBezTo>
                  <a:pt x="53" y="6"/>
                  <a:pt x="53" y="6"/>
                  <a:pt x="53" y="6"/>
                </a:cubicBezTo>
                <a:cubicBezTo>
                  <a:pt x="63" y="6"/>
                  <a:pt x="63" y="6"/>
                  <a:pt x="63" y="6"/>
                </a:cubicBezTo>
                <a:cubicBezTo>
                  <a:pt x="63" y="11"/>
                  <a:pt x="63" y="11"/>
                  <a:pt x="63" y="11"/>
                </a:cubicBezTo>
                <a:cubicBezTo>
                  <a:pt x="63" y="13"/>
                  <a:pt x="65" y="14"/>
                  <a:pt x="66" y="14"/>
                </a:cubicBezTo>
                <a:cubicBezTo>
                  <a:pt x="68" y="14"/>
                  <a:pt x="69" y="13"/>
                  <a:pt x="69" y="11"/>
                </a:cubicBezTo>
                <a:cubicBezTo>
                  <a:pt x="69" y="6"/>
                  <a:pt x="69" y="6"/>
                  <a:pt x="69" y="6"/>
                </a:cubicBezTo>
                <a:cubicBezTo>
                  <a:pt x="76" y="6"/>
                  <a:pt x="76" y="6"/>
                  <a:pt x="76" y="6"/>
                </a:cubicBezTo>
                <a:cubicBezTo>
                  <a:pt x="76" y="21"/>
                  <a:pt x="76" y="21"/>
                  <a:pt x="76" y="21"/>
                </a:cubicBezTo>
                <a:close/>
                <a:moveTo>
                  <a:pt x="44" y="68"/>
                </a:moveTo>
                <a:cubicBezTo>
                  <a:pt x="44" y="68"/>
                  <a:pt x="44" y="68"/>
                  <a:pt x="44" y="68"/>
                </a:cubicBezTo>
                <a:cubicBezTo>
                  <a:pt x="45" y="69"/>
                  <a:pt x="47" y="70"/>
                  <a:pt x="48" y="70"/>
                </a:cubicBezTo>
                <a:cubicBezTo>
                  <a:pt x="50" y="70"/>
                  <a:pt x="51" y="69"/>
                  <a:pt x="52" y="68"/>
                </a:cubicBezTo>
                <a:cubicBezTo>
                  <a:pt x="52" y="68"/>
                  <a:pt x="52" y="68"/>
                  <a:pt x="52" y="68"/>
                </a:cubicBezTo>
                <a:cubicBezTo>
                  <a:pt x="53" y="67"/>
                  <a:pt x="54" y="66"/>
                  <a:pt x="54" y="64"/>
                </a:cubicBezTo>
                <a:cubicBezTo>
                  <a:pt x="54" y="63"/>
                  <a:pt x="53" y="62"/>
                  <a:pt x="52" y="61"/>
                </a:cubicBezTo>
                <a:cubicBezTo>
                  <a:pt x="52" y="61"/>
                  <a:pt x="52" y="61"/>
                  <a:pt x="52" y="61"/>
                </a:cubicBezTo>
                <a:cubicBezTo>
                  <a:pt x="51" y="60"/>
                  <a:pt x="50" y="59"/>
                  <a:pt x="48" y="59"/>
                </a:cubicBezTo>
                <a:cubicBezTo>
                  <a:pt x="47" y="59"/>
                  <a:pt x="45" y="60"/>
                  <a:pt x="44" y="61"/>
                </a:cubicBezTo>
                <a:cubicBezTo>
                  <a:pt x="44" y="61"/>
                  <a:pt x="44" y="61"/>
                  <a:pt x="44" y="61"/>
                </a:cubicBezTo>
                <a:cubicBezTo>
                  <a:pt x="44" y="62"/>
                  <a:pt x="43" y="63"/>
                  <a:pt x="43" y="64"/>
                </a:cubicBezTo>
                <a:cubicBezTo>
                  <a:pt x="43" y="66"/>
                  <a:pt x="44" y="67"/>
                  <a:pt x="44" y="68"/>
                </a:cubicBezTo>
                <a:cubicBezTo>
                  <a:pt x="44" y="68"/>
                  <a:pt x="44" y="68"/>
                  <a:pt x="44" y="68"/>
                </a:cubicBezTo>
                <a:close/>
                <a:moveTo>
                  <a:pt x="47" y="63"/>
                </a:moveTo>
                <a:cubicBezTo>
                  <a:pt x="47" y="63"/>
                  <a:pt x="47" y="63"/>
                  <a:pt x="47" y="63"/>
                </a:cubicBezTo>
                <a:cubicBezTo>
                  <a:pt x="47" y="63"/>
                  <a:pt x="48" y="63"/>
                  <a:pt x="48" y="63"/>
                </a:cubicBezTo>
                <a:cubicBezTo>
                  <a:pt x="49" y="63"/>
                  <a:pt x="49" y="63"/>
                  <a:pt x="49" y="63"/>
                </a:cubicBezTo>
                <a:cubicBezTo>
                  <a:pt x="49" y="63"/>
                  <a:pt x="49" y="63"/>
                  <a:pt x="49" y="63"/>
                </a:cubicBezTo>
                <a:cubicBezTo>
                  <a:pt x="50" y="64"/>
                  <a:pt x="50" y="64"/>
                  <a:pt x="50" y="64"/>
                </a:cubicBezTo>
                <a:cubicBezTo>
                  <a:pt x="50" y="65"/>
                  <a:pt x="50" y="65"/>
                  <a:pt x="49" y="66"/>
                </a:cubicBezTo>
                <a:cubicBezTo>
                  <a:pt x="49" y="66"/>
                  <a:pt x="49" y="66"/>
                  <a:pt x="49" y="66"/>
                </a:cubicBezTo>
                <a:cubicBezTo>
                  <a:pt x="49" y="66"/>
                  <a:pt x="49" y="66"/>
                  <a:pt x="48" y="66"/>
                </a:cubicBezTo>
                <a:cubicBezTo>
                  <a:pt x="48" y="66"/>
                  <a:pt x="47" y="66"/>
                  <a:pt x="47" y="66"/>
                </a:cubicBezTo>
                <a:cubicBezTo>
                  <a:pt x="47" y="66"/>
                  <a:pt x="47" y="66"/>
                  <a:pt x="47" y="66"/>
                </a:cubicBezTo>
                <a:cubicBezTo>
                  <a:pt x="47" y="65"/>
                  <a:pt x="47" y="65"/>
                  <a:pt x="47" y="64"/>
                </a:cubicBezTo>
                <a:cubicBezTo>
                  <a:pt x="47" y="64"/>
                  <a:pt x="47" y="64"/>
                  <a:pt x="47" y="63"/>
                </a:cubicBezTo>
                <a:close/>
                <a:moveTo>
                  <a:pt x="15" y="54"/>
                </a:moveTo>
                <a:cubicBezTo>
                  <a:pt x="15" y="54"/>
                  <a:pt x="15" y="54"/>
                  <a:pt x="15" y="54"/>
                </a:cubicBezTo>
                <a:cubicBezTo>
                  <a:pt x="16" y="55"/>
                  <a:pt x="18" y="56"/>
                  <a:pt x="19" y="56"/>
                </a:cubicBezTo>
                <a:cubicBezTo>
                  <a:pt x="21" y="56"/>
                  <a:pt x="22" y="55"/>
                  <a:pt x="23" y="54"/>
                </a:cubicBezTo>
                <a:cubicBezTo>
                  <a:pt x="23" y="54"/>
                  <a:pt x="23" y="54"/>
                  <a:pt x="23" y="54"/>
                </a:cubicBezTo>
                <a:cubicBezTo>
                  <a:pt x="24" y="53"/>
                  <a:pt x="25" y="52"/>
                  <a:pt x="25" y="50"/>
                </a:cubicBezTo>
                <a:cubicBezTo>
                  <a:pt x="25" y="49"/>
                  <a:pt x="24" y="47"/>
                  <a:pt x="23" y="46"/>
                </a:cubicBezTo>
                <a:cubicBezTo>
                  <a:pt x="23" y="46"/>
                  <a:pt x="23" y="46"/>
                  <a:pt x="23" y="46"/>
                </a:cubicBezTo>
                <a:cubicBezTo>
                  <a:pt x="22" y="45"/>
                  <a:pt x="21" y="45"/>
                  <a:pt x="19" y="45"/>
                </a:cubicBezTo>
                <a:cubicBezTo>
                  <a:pt x="18" y="45"/>
                  <a:pt x="16" y="45"/>
                  <a:pt x="15" y="46"/>
                </a:cubicBezTo>
                <a:cubicBezTo>
                  <a:pt x="15" y="47"/>
                  <a:pt x="14" y="49"/>
                  <a:pt x="14" y="50"/>
                </a:cubicBezTo>
                <a:cubicBezTo>
                  <a:pt x="14" y="52"/>
                  <a:pt x="15" y="53"/>
                  <a:pt x="15" y="54"/>
                </a:cubicBezTo>
                <a:cubicBezTo>
                  <a:pt x="15" y="54"/>
                  <a:pt x="15" y="54"/>
                  <a:pt x="15" y="54"/>
                </a:cubicBezTo>
                <a:close/>
                <a:moveTo>
                  <a:pt x="18" y="49"/>
                </a:moveTo>
                <a:cubicBezTo>
                  <a:pt x="18" y="49"/>
                  <a:pt x="18" y="49"/>
                  <a:pt x="18" y="49"/>
                </a:cubicBezTo>
                <a:cubicBezTo>
                  <a:pt x="18" y="49"/>
                  <a:pt x="18" y="49"/>
                  <a:pt x="18" y="49"/>
                </a:cubicBezTo>
                <a:cubicBezTo>
                  <a:pt x="18" y="49"/>
                  <a:pt x="19" y="49"/>
                  <a:pt x="19" y="49"/>
                </a:cubicBezTo>
                <a:cubicBezTo>
                  <a:pt x="20" y="49"/>
                  <a:pt x="20" y="49"/>
                  <a:pt x="20" y="49"/>
                </a:cubicBezTo>
                <a:cubicBezTo>
                  <a:pt x="20" y="49"/>
                  <a:pt x="20" y="49"/>
                  <a:pt x="20" y="49"/>
                </a:cubicBezTo>
                <a:cubicBezTo>
                  <a:pt x="21" y="49"/>
                  <a:pt x="21" y="50"/>
                  <a:pt x="21" y="50"/>
                </a:cubicBezTo>
                <a:cubicBezTo>
                  <a:pt x="21" y="51"/>
                  <a:pt x="21" y="51"/>
                  <a:pt x="20" y="51"/>
                </a:cubicBezTo>
                <a:cubicBezTo>
                  <a:pt x="20" y="51"/>
                  <a:pt x="20" y="51"/>
                  <a:pt x="20" y="51"/>
                </a:cubicBezTo>
                <a:cubicBezTo>
                  <a:pt x="20" y="52"/>
                  <a:pt x="20" y="52"/>
                  <a:pt x="19" y="52"/>
                </a:cubicBezTo>
                <a:cubicBezTo>
                  <a:pt x="19" y="52"/>
                  <a:pt x="18" y="52"/>
                  <a:pt x="18" y="51"/>
                </a:cubicBezTo>
                <a:cubicBezTo>
                  <a:pt x="18" y="51"/>
                  <a:pt x="18" y="51"/>
                  <a:pt x="18" y="51"/>
                </a:cubicBezTo>
                <a:cubicBezTo>
                  <a:pt x="18" y="51"/>
                  <a:pt x="18" y="51"/>
                  <a:pt x="18" y="50"/>
                </a:cubicBezTo>
                <a:cubicBezTo>
                  <a:pt x="18" y="50"/>
                  <a:pt x="18" y="49"/>
                  <a:pt x="18" y="49"/>
                </a:cubicBezTo>
                <a:close/>
                <a:moveTo>
                  <a:pt x="15" y="68"/>
                </a:moveTo>
                <a:cubicBezTo>
                  <a:pt x="15" y="68"/>
                  <a:pt x="15" y="68"/>
                  <a:pt x="15" y="68"/>
                </a:cubicBezTo>
                <a:cubicBezTo>
                  <a:pt x="16" y="69"/>
                  <a:pt x="18" y="70"/>
                  <a:pt x="19" y="70"/>
                </a:cubicBezTo>
                <a:cubicBezTo>
                  <a:pt x="21" y="70"/>
                  <a:pt x="22" y="69"/>
                  <a:pt x="23" y="68"/>
                </a:cubicBezTo>
                <a:cubicBezTo>
                  <a:pt x="23" y="68"/>
                  <a:pt x="23" y="68"/>
                  <a:pt x="23" y="68"/>
                </a:cubicBezTo>
                <a:cubicBezTo>
                  <a:pt x="24" y="67"/>
                  <a:pt x="25" y="66"/>
                  <a:pt x="25" y="64"/>
                </a:cubicBezTo>
                <a:cubicBezTo>
                  <a:pt x="25" y="63"/>
                  <a:pt x="24" y="62"/>
                  <a:pt x="23" y="61"/>
                </a:cubicBezTo>
                <a:cubicBezTo>
                  <a:pt x="23" y="61"/>
                  <a:pt x="23" y="61"/>
                  <a:pt x="23" y="61"/>
                </a:cubicBezTo>
                <a:cubicBezTo>
                  <a:pt x="22" y="60"/>
                  <a:pt x="21" y="59"/>
                  <a:pt x="19" y="59"/>
                </a:cubicBezTo>
                <a:cubicBezTo>
                  <a:pt x="18" y="59"/>
                  <a:pt x="16" y="60"/>
                  <a:pt x="15" y="61"/>
                </a:cubicBezTo>
                <a:cubicBezTo>
                  <a:pt x="15" y="61"/>
                  <a:pt x="15" y="61"/>
                  <a:pt x="15" y="61"/>
                </a:cubicBezTo>
                <a:cubicBezTo>
                  <a:pt x="15" y="62"/>
                  <a:pt x="14" y="63"/>
                  <a:pt x="14" y="64"/>
                </a:cubicBezTo>
                <a:cubicBezTo>
                  <a:pt x="14" y="66"/>
                  <a:pt x="15" y="67"/>
                  <a:pt x="15" y="68"/>
                </a:cubicBezTo>
                <a:close/>
                <a:moveTo>
                  <a:pt x="18" y="63"/>
                </a:moveTo>
                <a:cubicBezTo>
                  <a:pt x="18" y="63"/>
                  <a:pt x="18" y="63"/>
                  <a:pt x="18" y="63"/>
                </a:cubicBezTo>
                <a:cubicBezTo>
                  <a:pt x="18" y="63"/>
                  <a:pt x="19" y="63"/>
                  <a:pt x="19" y="63"/>
                </a:cubicBezTo>
                <a:cubicBezTo>
                  <a:pt x="20" y="63"/>
                  <a:pt x="20" y="63"/>
                  <a:pt x="20" y="63"/>
                </a:cubicBezTo>
                <a:cubicBezTo>
                  <a:pt x="20" y="63"/>
                  <a:pt x="20" y="63"/>
                  <a:pt x="20" y="63"/>
                </a:cubicBezTo>
                <a:cubicBezTo>
                  <a:pt x="21" y="64"/>
                  <a:pt x="21" y="64"/>
                  <a:pt x="21" y="64"/>
                </a:cubicBezTo>
                <a:cubicBezTo>
                  <a:pt x="21" y="65"/>
                  <a:pt x="21" y="65"/>
                  <a:pt x="20" y="66"/>
                </a:cubicBezTo>
                <a:cubicBezTo>
                  <a:pt x="20" y="66"/>
                  <a:pt x="20" y="66"/>
                  <a:pt x="20" y="66"/>
                </a:cubicBezTo>
                <a:cubicBezTo>
                  <a:pt x="20" y="66"/>
                  <a:pt x="20" y="66"/>
                  <a:pt x="19" y="66"/>
                </a:cubicBezTo>
                <a:cubicBezTo>
                  <a:pt x="19" y="66"/>
                  <a:pt x="18" y="66"/>
                  <a:pt x="18" y="66"/>
                </a:cubicBezTo>
                <a:cubicBezTo>
                  <a:pt x="18" y="66"/>
                  <a:pt x="18" y="66"/>
                  <a:pt x="18" y="66"/>
                </a:cubicBezTo>
                <a:cubicBezTo>
                  <a:pt x="18" y="65"/>
                  <a:pt x="18" y="65"/>
                  <a:pt x="18" y="64"/>
                </a:cubicBezTo>
                <a:cubicBezTo>
                  <a:pt x="18" y="64"/>
                  <a:pt x="18" y="64"/>
                  <a:pt x="18" y="63"/>
                </a:cubicBezTo>
                <a:close/>
                <a:moveTo>
                  <a:pt x="44" y="54"/>
                </a:moveTo>
                <a:cubicBezTo>
                  <a:pt x="44" y="54"/>
                  <a:pt x="44" y="54"/>
                  <a:pt x="44" y="54"/>
                </a:cubicBezTo>
                <a:cubicBezTo>
                  <a:pt x="45" y="55"/>
                  <a:pt x="47" y="56"/>
                  <a:pt x="48" y="56"/>
                </a:cubicBezTo>
                <a:cubicBezTo>
                  <a:pt x="50" y="56"/>
                  <a:pt x="51" y="55"/>
                  <a:pt x="52" y="54"/>
                </a:cubicBezTo>
                <a:cubicBezTo>
                  <a:pt x="52" y="54"/>
                  <a:pt x="52" y="54"/>
                  <a:pt x="52" y="54"/>
                </a:cubicBezTo>
                <a:cubicBezTo>
                  <a:pt x="53" y="53"/>
                  <a:pt x="54" y="52"/>
                  <a:pt x="54" y="50"/>
                </a:cubicBezTo>
                <a:cubicBezTo>
                  <a:pt x="54" y="49"/>
                  <a:pt x="53" y="47"/>
                  <a:pt x="52" y="46"/>
                </a:cubicBezTo>
                <a:cubicBezTo>
                  <a:pt x="52" y="46"/>
                  <a:pt x="52" y="46"/>
                  <a:pt x="52" y="46"/>
                </a:cubicBezTo>
                <a:cubicBezTo>
                  <a:pt x="51" y="45"/>
                  <a:pt x="50" y="45"/>
                  <a:pt x="48" y="45"/>
                </a:cubicBezTo>
                <a:cubicBezTo>
                  <a:pt x="47" y="45"/>
                  <a:pt x="45" y="45"/>
                  <a:pt x="44" y="46"/>
                </a:cubicBezTo>
                <a:cubicBezTo>
                  <a:pt x="44" y="46"/>
                  <a:pt x="44" y="46"/>
                  <a:pt x="44" y="46"/>
                </a:cubicBezTo>
                <a:cubicBezTo>
                  <a:pt x="44" y="47"/>
                  <a:pt x="43" y="49"/>
                  <a:pt x="43" y="50"/>
                </a:cubicBezTo>
                <a:cubicBezTo>
                  <a:pt x="43" y="52"/>
                  <a:pt x="44" y="53"/>
                  <a:pt x="44" y="54"/>
                </a:cubicBezTo>
                <a:cubicBezTo>
                  <a:pt x="44" y="54"/>
                  <a:pt x="44" y="54"/>
                  <a:pt x="44" y="54"/>
                </a:cubicBezTo>
                <a:close/>
                <a:moveTo>
                  <a:pt x="47" y="49"/>
                </a:moveTo>
                <a:cubicBezTo>
                  <a:pt x="47" y="49"/>
                  <a:pt x="47" y="49"/>
                  <a:pt x="47" y="49"/>
                </a:cubicBezTo>
                <a:cubicBezTo>
                  <a:pt x="47" y="49"/>
                  <a:pt x="47" y="49"/>
                  <a:pt x="47" y="49"/>
                </a:cubicBezTo>
                <a:cubicBezTo>
                  <a:pt x="47" y="49"/>
                  <a:pt x="48" y="49"/>
                  <a:pt x="48" y="49"/>
                </a:cubicBezTo>
                <a:cubicBezTo>
                  <a:pt x="49" y="49"/>
                  <a:pt x="49" y="49"/>
                  <a:pt x="49" y="49"/>
                </a:cubicBezTo>
                <a:cubicBezTo>
                  <a:pt x="49" y="49"/>
                  <a:pt x="49" y="49"/>
                  <a:pt x="49" y="49"/>
                </a:cubicBezTo>
                <a:cubicBezTo>
                  <a:pt x="50" y="49"/>
                  <a:pt x="50" y="50"/>
                  <a:pt x="50" y="50"/>
                </a:cubicBezTo>
                <a:cubicBezTo>
                  <a:pt x="50" y="51"/>
                  <a:pt x="50" y="51"/>
                  <a:pt x="49" y="51"/>
                </a:cubicBezTo>
                <a:cubicBezTo>
                  <a:pt x="49" y="51"/>
                  <a:pt x="49" y="51"/>
                  <a:pt x="49" y="51"/>
                </a:cubicBezTo>
                <a:cubicBezTo>
                  <a:pt x="49" y="52"/>
                  <a:pt x="49" y="52"/>
                  <a:pt x="48" y="52"/>
                </a:cubicBezTo>
                <a:cubicBezTo>
                  <a:pt x="48" y="52"/>
                  <a:pt x="47" y="52"/>
                  <a:pt x="47" y="51"/>
                </a:cubicBezTo>
                <a:cubicBezTo>
                  <a:pt x="47" y="51"/>
                  <a:pt x="47" y="51"/>
                  <a:pt x="47" y="51"/>
                </a:cubicBezTo>
                <a:cubicBezTo>
                  <a:pt x="47" y="51"/>
                  <a:pt x="47" y="51"/>
                  <a:pt x="47" y="50"/>
                </a:cubicBezTo>
                <a:cubicBezTo>
                  <a:pt x="47" y="50"/>
                  <a:pt x="47" y="49"/>
                  <a:pt x="47" y="49"/>
                </a:cubicBezTo>
                <a:close/>
                <a:moveTo>
                  <a:pt x="59" y="54"/>
                </a:moveTo>
                <a:cubicBezTo>
                  <a:pt x="59" y="54"/>
                  <a:pt x="59" y="54"/>
                  <a:pt x="59" y="54"/>
                </a:cubicBezTo>
                <a:cubicBezTo>
                  <a:pt x="60" y="55"/>
                  <a:pt x="61" y="56"/>
                  <a:pt x="63" y="56"/>
                </a:cubicBezTo>
                <a:cubicBezTo>
                  <a:pt x="64" y="56"/>
                  <a:pt x="66" y="55"/>
                  <a:pt x="67" y="54"/>
                </a:cubicBezTo>
                <a:cubicBezTo>
                  <a:pt x="67" y="54"/>
                  <a:pt x="67" y="54"/>
                  <a:pt x="67" y="54"/>
                </a:cubicBezTo>
                <a:cubicBezTo>
                  <a:pt x="68" y="53"/>
                  <a:pt x="68" y="52"/>
                  <a:pt x="68" y="50"/>
                </a:cubicBezTo>
                <a:cubicBezTo>
                  <a:pt x="68" y="49"/>
                  <a:pt x="68" y="47"/>
                  <a:pt x="67" y="46"/>
                </a:cubicBezTo>
                <a:cubicBezTo>
                  <a:pt x="66" y="45"/>
                  <a:pt x="64" y="45"/>
                  <a:pt x="63" y="45"/>
                </a:cubicBezTo>
                <a:cubicBezTo>
                  <a:pt x="61" y="45"/>
                  <a:pt x="60" y="45"/>
                  <a:pt x="59" y="46"/>
                </a:cubicBezTo>
                <a:cubicBezTo>
                  <a:pt x="58" y="47"/>
                  <a:pt x="57" y="49"/>
                  <a:pt x="57" y="50"/>
                </a:cubicBezTo>
                <a:cubicBezTo>
                  <a:pt x="57" y="52"/>
                  <a:pt x="58" y="53"/>
                  <a:pt x="59" y="54"/>
                </a:cubicBezTo>
                <a:cubicBezTo>
                  <a:pt x="59" y="54"/>
                  <a:pt x="59" y="54"/>
                  <a:pt x="59" y="54"/>
                </a:cubicBezTo>
                <a:close/>
                <a:moveTo>
                  <a:pt x="62" y="49"/>
                </a:moveTo>
                <a:cubicBezTo>
                  <a:pt x="62" y="49"/>
                  <a:pt x="62" y="49"/>
                  <a:pt x="62" y="49"/>
                </a:cubicBezTo>
                <a:cubicBezTo>
                  <a:pt x="62" y="49"/>
                  <a:pt x="62" y="49"/>
                  <a:pt x="62" y="49"/>
                </a:cubicBezTo>
                <a:cubicBezTo>
                  <a:pt x="62" y="49"/>
                  <a:pt x="62" y="49"/>
                  <a:pt x="63" y="49"/>
                </a:cubicBezTo>
                <a:cubicBezTo>
                  <a:pt x="63" y="49"/>
                  <a:pt x="64" y="49"/>
                  <a:pt x="64" y="49"/>
                </a:cubicBezTo>
                <a:cubicBezTo>
                  <a:pt x="64" y="49"/>
                  <a:pt x="64" y="49"/>
                  <a:pt x="64" y="49"/>
                </a:cubicBezTo>
                <a:cubicBezTo>
                  <a:pt x="64" y="49"/>
                  <a:pt x="64" y="50"/>
                  <a:pt x="64" y="50"/>
                </a:cubicBezTo>
                <a:cubicBezTo>
                  <a:pt x="64" y="51"/>
                  <a:pt x="64" y="51"/>
                  <a:pt x="64" y="51"/>
                </a:cubicBezTo>
                <a:cubicBezTo>
                  <a:pt x="64" y="51"/>
                  <a:pt x="64" y="51"/>
                  <a:pt x="64" y="51"/>
                </a:cubicBezTo>
                <a:cubicBezTo>
                  <a:pt x="64" y="52"/>
                  <a:pt x="63" y="52"/>
                  <a:pt x="63" y="52"/>
                </a:cubicBezTo>
                <a:cubicBezTo>
                  <a:pt x="62" y="52"/>
                  <a:pt x="62" y="52"/>
                  <a:pt x="62" y="51"/>
                </a:cubicBezTo>
                <a:cubicBezTo>
                  <a:pt x="62" y="51"/>
                  <a:pt x="62" y="51"/>
                  <a:pt x="62" y="51"/>
                </a:cubicBezTo>
                <a:cubicBezTo>
                  <a:pt x="61" y="51"/>
                  <a:pt x="61" y="51"/>
                  <a:pt x="61" y="50"/>
                </a:cubicBezTo>
                <a:cubicBezTo>
                  <a:pt x="61" y="50"/>
                  <a:pt x="61" y="49"/>
                  <a:pt x="62" y="49"/>
                </a:cubicBezTo>
                <a:close/>
              </a:path>
            </a:pathLst>
          </a:custGeom>
          <a:solidFill>
            <a:srgbClr val="FBE22D"/>
          </a:solidFill>
          <a:ln>
            <a:noFill/>
          </a:ln>
        </p:spPr>
        <p:txBody>
          <a:bodyPr/>
          <a:lstStyle/>
          <a:p>
            <a:pPr fontAlgn="auto">
              <a:spcBef>
                <a:spcPct val="0"/>
              </a:spcBef>
              <a:spcAft>
                <a:spcPct val="0"/>
              </a:spcAft>
              <a:defRPr/>
            </a:pPr>
            <a:endParaRPr altLang="en-US" kumimoji="0" lang="zh-CN">
              <a:solidFill>
                <a:schemeClr val="tx1">
                  <a:lumMod val="65000"/>
                  <a:lumOff val="35000"/>
                </a:schemeClr>
              </a:solidFill>
              <a:latin typeface="+mn-lt"/>
              <a:ea typeface="+mn-ea"/>
            </a:endParaRPr>
          </a:p>
        </p:txBody>
      </p:sp>
      <p:sp>
        <p:nvSpPr>
          <p:cNvPr id="14389" name="Rectangle 53"/>
          <p:cNvSpPr>
            <a:spLocks noChangeArrowheads="1"/>
          </p:cNvSpPr>
          <p:nvPr/>
        </p:nvSpPr>
        <p:spPr bwMode="auto">
          <a:xfrm>
            <a:off x="1116013" y="3694113"/>
            <a:ext cx="287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FBE22D"/>
                </a:solidFill>
                <a:latin typeface="+mn-lt"/>
                <a:ea typeface="+mn-ea"/>
              </a:rPr>
              <a:t>OBJECTIVE</a:t>
            </a:r>
          </a:p>
          <a:p>
            <a:pPr fontAlgn="auto">
              <a:spcBef>
                <a:spcPct val="0"/>
              </a:spcBef>
              <a:spcAft>
                <a:spcPct val="0"/>
              </a:spcAft>
              <a:defRPr/>
            </a:pPr>
            <a:r>
              <a:rPr altLang="en-US" b="1" kumimoji="0" lang="zh-CN" sz="1000">
                <a:solidFill>
                  <a:srgbClr val="FBE22D"/>
                </a:solidFill>
                <a:latin typeface="+mn-lt"/>
                <a:ea typeface="+mn-ea"/>
              </a:rPr>
              <a:t>We have many PowerPoint templates.</a:t>
            </a:r>
          </a:p>
        </p:txBody>
      </p:sp>
      <p:sp>
        <p:nvSpPr>
          <p:cNvPr id="14390" name="Freeform 54"/>
          <p:cNvSpPr>
            <a:spLocks noEditPoints="1"/>
          </p:cNvSpPr>
          <p:nvPr/>
        </p:nvSpPr>
        <p:spPr bwMode="auto">
          <a:xfrm>
            <a:off x="827088" y="4186238"/>
            <a:ext cx="157162" cy="180975"/>
          </a:xfrm>
          <a:custGeom>
            <a:gdLst>
              <a:gd fmla="*/ 14 w 72" name="T0"/>
              <a:gd fmla="*/ 49 h 84" name="T1"/>
              <a:gd fmla="*/ 21 w 72" name="T2"/>
              <a:gd fmla="*/ 49 h 84" name="T3"/>
              <a:gd fmla="*/ 18 w 72" name="T4"/>
              <a:gd fmla="*/ 60 h 84" name="T5"/>
              <a:gd fmla="*/ 14 w 72" name="T6"/>
              <a:gd fmla="*/ 63 h 84" name="T7"/>
              <a:gd fmla="*/ 21 w 72" name="T8"/>
              <a:gd fmla="*/ 63 h 84" name="T9"/>
              <a:gd fmla="*/ 18 w 72" name="T10"/>
              <a:gd fmla="*/ 33 h 84" name="T11"/>
              <a:gd fmla="*/ 14 w 72" name="T12"/>
              <a:gd fmla="*/ 36 h 84" name="T13"/>
              <a:gd fmla="*/ 21 w 72" name="T14"/>
              <a:gd fmla="*/ 36 h 84" name="T15"/>
              <a:gd fmla="*/ 69 w 72" name="T16"/>
              <a:gd fmla="*/ 13 h 84" name="T17"/>
              <a:gd fmla="*/ 60 w 72" name="T18"/>
              <a:gd fmla="*/ 13 h 84" name="T19"/>
              <a:gd fmla="*/ 58 w 72" name="T20"/>
              <a:gd fmla="*/ 10 h 84" name="T21"/>
              <a:gd fmla="*/ 45 w 72" name="T22"/>
              <a:gd fmla="*/ 4 h 84" name="T23"/>
              <a:gd fmla="*/ 27 w 72" name="T24"/>
              <a:gd fmla="*/ 4 h 84" name="T25"/>
              <a:gd fmla="*/ 14 w 72" name="T26"/>
              <a:gd fmla="*/ 10 h 84" name="T27"/>
              <a:gd fmla="*/ 12 w 72" name="T28"/>
              <a:gd fmla="*/ 13 h 84" name="T29"/>
              <a:gd fmla="*/ 0 w 72" name="T30"/>
              <a:gd fmla="*/ 16 h 84" name="T31"/>
              <a:gd fmla="*/ 3 w 72" name="T32"/>
              <a:gd fmla="*/ 84 h 84" name="T33"/>
              <a:gd fmla="*/ 72 w 72" name="T34"/>
              <a:gd fmla="*/ 81 h 84" name="T35"/>
              <a:gd fmla="*/ 69 w 72" name="T36"/>
              <a:gd fmla="*/ 13 h 84" name="T37"/>
              <a:gd fmla="*/ 30 w 72" name="T38"/>
              <a:gd fmla="*/ 6 h 84" name="T39"/>
              <a:gd fmla="*/ 42 w 72" name="T40"/>
              <a:gd fmla="*/ 6 h 84" name="T41"/>
              <a:gd fmla="*/ 28 w 72" name="T42"/>
              <a:gd fmla="*/ 10 h 84" name="T43"/>
              <a:gd fmla="*/ 16 w 72" name="T44"/>
              <a:gd fmla="*/ 13 h 84" name="T45"/>
              <a:gd fmla="*/ 56 w 72" name="T46"/>
              <a:gd fmla="*/ 13 h 84" name="T47"/>
              <a:gd fmla="*/ 16 w 72" name="T48"/>
              <a:gd fmla="*/ 19 h 84" name="T49"/>
              <a:gd fmla="*/ 66 w 72" name="T50"/>
              <a:gd fmla="*/ 78 h 84" name="T51"/>
              <a:gd fmla="*/ 7 w 72" name="T52"/>
              <a:gd fmla="*/ 78 h 84" name="T53"/>
              <a:gd fmla="*/ 12 w 72" name="T54"/>
              <a:gd fmla="*/ 19 h 84" name="T55"/>
              <a:gd fmla="*/ 14 w 72" name="T56"/>
              <a:gd fmla="*/ 23 h 84" name="T57"/>
              <a:gd fmla="*/ 60 w 72" name="T58"/>
              <a:gd fmla="*/ 21 h 84" name="T59"/>
              <a:gd fmla="*/ 66 w 72" name="T60"/>
              <a:gd fmla="*/ 19 h 84" name="T61"/>
              <a:gd fmla="*/ 54 w 72" name="T62"/>
              <a:gd fmla="*/ 34 h 84" name="T63"/>
              <a:gd fmla="*/ 27 w 72" name="T64"/>
              <a:gd fmla="*/ 34 h 84" name="T65"/>
              <a:gd fmla="*/ 27 w 72" name="T66"/>
              <a:gd fmla="*/ 38 h 84" name="T67"/>
              <a:gd fmla="*/ 56 w 72" name="T68"/>
              <a:gd fmla="*/ 36 h 84" name="T69"/>
              <a:gd fmla="*/ 54 w 72" name="T70"/>
              <a:gd fmla="*/ 61 h 84" name="T71"/>
              <a:gd fmla="*/ 27 w 72" name="T72"/>
              <a:gd fmla="*/ 61 h 84" name="T73"/>
              <a:gd fmla="*/ 27 w 72" name="T74"/>
              <a:gd fmla="*/ 65 h 84" name="T75"/>
              <a:gd fmla="*/ 56 w 72" name="T76"/>
              <a:gd fmla="*/ 63 h 84" name="T77"/>
              <a:gd fmla="*/ 54 w 72" name="T78"/>
              <a:gd fmla="*/ 48 h 84" name="T79"/>
              <a:gd fmla="*/ 27 w 72" name="T80"/>
              <a:gd fmla="*/ 48 h 84" name="T81"/>
              <a:gd fmla="*/ 27 w 72" name="T82"/>
              <a:gd fmla="*/ 51 h 84" name="T83"/>
              <a:gd fmla="*/ 56 w 72" name="T84"/>
              <a:gd fmla="*/ 49 h 8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4" w="72">
                <a:moveTo>
                  <a:pt x="18" y="46"/>
                </a:moveTo>
                <a:cubicBezTo>
                  <a:pt x="16" y="46"/>
                  <a:pt x="14" y="48"/>
                  <a:pt x="14" y="49"/>
                </a:cubicBezTo>
                <a:cubicBezTo>
                  <a:pt x="14" y="51"/>
                  <a:pt x="16" y="53"/>
                  <a:pt x="18" y="53"/>
                </a:cubicBezTo>
                <a:cubicBezTo>
                  <a:pt x="19" y="53"/>
                  <a:pt x="21" y="51"/>
                  <a:pt x="21" y="49"/>
                </a:cubicBezTo>
                <a:cubicBezTo>
                  <a:pt x="21" y="48"/>
                  <a:pt x="19" y="46"/>
                  <a:pt x="18" y="46"/>
                </a:cubicBezTo>
                <a:close/>
                <a:moveTo>
                  <a:pt x="18" y="60"/>
                </a:moveTo>
                <a:cubicBezTo>
                  <a:pt x="18" y="60"/>
                  <a:pt x="18" y="60"/>
                  <a:pt x="18" y="60"/>
                </a:cubicBezTo>
                <a:cubicBezTo>
                  <a:pt x="16" y="60"/>
                  <a:pt x="14" y="61"/>
                  <a:pt x="14" y="63"/>
                </a:cubicBezTo>
                <a:cubicBezTo>
                  <a:pt x="14" y="65"/>
                  <a:pt x="16" y="66"/>
                  <a:pt x="18" y="66"/>
                </a:cubicBezTo>
                <a:cubicBezTo>
                  <a:pt x="19" y="66"/>
                  <a:pt x="21" y="65"/>
                  <a:pt x="21" y="63"/>
                </a:cubicBezTo>
                <a:cubicBezTo>
                  <a:pt x="21" y="61"/>
                  <a:pt x="19" y="60"/>
                  <a:pt x="18" y="60"/>
                </a:cubicBezTo>
                <a:close/>
                <a:moveTo>
                  <a:pt x="18" y="33"/>
                </a:moveTo>
                <a:cubicBezTo>
                  <a:pt x="18" y="33"/>
                  <a:pt x="18" y="33"/>
                  <a:pt x="18" y="33"/>
                </a:cubicBezTo>
                <a:cubicBezTo>
                  <a:pt x="16" y="33"/>
                  <a:pt x="14" y="34"/>
                  <a:pt x="14" y="36"/>
                </a:cubicBezTo>
                <a:cubicBezTo>
                  <a:pt x="14" y="38"/>
                  <a:pt x="16" y="39"/>
                  <a:pt x="18" y="39"/>
                </a:cubicBezTo>
                <a:cubicBezTo>
                  <a:pt x="19" y="39"/>
                  <a:pt x="21" y="38"/>
                  <a:pt x="21" y="36"/>
                </a:cubicBezTo>
                <a:cubicBezTo>
                  <a:pt x="21" y="34"/>
                  <a:pt x="19" y="33"/>
                  <a:pt x="18" y="33"/>
                </a:cubicBezTo>
                <a:close/>
                <a:moveTo>
                  <a:pt x="69" y="13"/>
                </a:moveTo>
                <a:cubicBezTo>
                  <a:pt x="69" y="13"/>
                  <a:pt x="69" y="13"/>
                  <a:pt x="69" y="13"/>
                </a:cubicBezTo>
                <a:cubicBezTo>
                  <a:pt x="60" y="13"/>
                  <a:pt x="60" y="13"/>
                  <a:pt x="60" y="13"/>
                </a:cubicBezTo>
                <a:cubicBezTo>
                  <a:pt x="60" y="11"/>
                  <a:pt x="60" y="11"/>
                  <a:pt x="60" y="11"/>
                </a:cubicBezTo>
                <a:cubicBezTo>
                  <a:pt x="60" y="10"/>
                  <a:pt x="59" y="10"/>
                  <a:pt x="58" y="10"/>
                </a:cubicBezTo>
                <a:cubicBezTo>
                  <a:pt x="48" y="10"/>
                  <a:pt x="48" y="10"/>
                  <a:pt x="48" y="10"/>
                </a:cubicBezTo>
                <a:cubicBezTo>
                  <a:pt x="47" y="7"/>
                  <a:pt x="46" y="5"/>
                  <a:pt x="45" y="4"/>
                </a:cubicBezTo>
                <a:cubicBezTo>
                  <a:pt x="43" y="1"/>
                  <a:pt x="39" y="0"/>
                  <a:pt x="36" y="0"/>
                </a:cubicBezTo>
                <a:cubicBezTo>
                  <a:pt x="33" y="0"/>
                  <a:pt x="30" y="1"/>
                  <a:pt x="27" y="4"/>
                </a:cubicBezTo>
                <a:cubicBezTo>
                  <a:pt x="26" y="5"/>
                  <a:pt x="25" y="7"/>
                  <a:pt x="24" y="10"/>
                </a:cubicBezTo>
                <a:cubicBezTo>
                  <a:pt x="14" y="10"/>
                  <a:pt x="14" y="10"/>
                  <a:pt x="14" y="10"/>
                </a:cubicBezTo>
                <a:cubicBezTo>
                  <a:pt x="13" y="10"/>
                  <a:pt x="12" y="10"/>
                  <a:pt x="12" y="11"/>
                </a:cubicBezTo>
                <a:cubicBezTo>
                  <a:pt x="12" y="13"/>
                  <a:pt x="12" y="13"/>
                  <a:pt x="12" y="13"/>
                </a:cubicBezTo>
                <a:cubicBezTo>
                  <a:pt x="3" y="13"/>
                  <a:pt x="3" y="13"/>
                  <a:pt x="3" y="13"/>
                </a:cubicBezTo>
                <a:cubicBezTo>
                  <a:pt x="2" y="13"/>
                  <a:pt x="0" y="15"/>
                  <a:pt x="0" y="16"/>
                </a:cubicBezTo>
                <a:cubicBezTo>
                  <a:pt x="0" y="81"/>
                  <a:pt x="0" y="81"/>
                  <a:pt x="0" y="81"/>
                </a:cubicBezTo>
                <a:cubicBezTo>
                  <a:pt x="0" y="82"/>
                  <a:pt x="2" y="84"/>
                  <a:pt x="3" y="84"/>
                </a:cubicBezTo>
                <a:cubicBezTo>
                  <a:pt x="69" y="84"/>
                  <a:pt x="69" y="84"/>
                  <a:pt x="69" y="84"/>
                </a:cubicBezTo>
                <a:cubicBezTo>
                  <a:pt x="70" y="84"/>
                  <a:pt x="72" y="82"/>
                  <a:pt x="72" y="81"/>
                </a:cubicBezTo>
                <a:cubicBezTo>
                  <a:pt x="72" y="16"/>
                  <a:pt x="72" y="16"/>
                  <a:pt x="72" y="16"/>
                </a:cubicBezTo>
                <a:cubicBezTo>
                  <a:pt x="72" y="15"/>
                  <a:pt x="70" y="13"/>
                  <a:pt x="69" y="13"/>
                </a:cubicBezTo>
                <a:close/>
                <a:moveTo>
                  <a:pt x="30" y="6"/>
                </a:moveTo>
                <a:cubicBezTo>
                  <a:pt x="30" y="6"/>
                  <a:pt x="30" y="6"/>
                  <a:pt x="30" y="6"/>
                </a:cubicBezTo>
                <a:cubicBezTo>
                  <a:pt x="31" y="5"/>
                  <a:pt x="34" y="4"/>
                  <a:pt x="36" y="4"/>
                </a:cubicBezTo>
                <a:cubicBezTo>
                  <a:pt x="38" y="4"/>
                  <a:pt x="41" y="5"/>
                  <a:pt x="42" y="6"/>
                </a:cubicBezTo>
                <a:cubicBezTo>
                  <a:pt x="43" y="7"/>
                  <a:pt x="44" y="8"/>
                  <a:pt x="44" y="10"/>
                </a:cubicBezTo>
                <a:cubicBezTo>
                  <a:pt x="28" y="10"/>
                  <a:pt x="28" y="10"/>
                  <a:pt x="28" y="10"/>
                </a:cubicBezTo>
                <a:cubicBezTo>
                  <a:pt x="28" y="8"/>
                  <a:pt x="29" y="7"/>
                  <a:pt x="30" y="6"/>
                </a:cubicBezTo>
                <a:close/>
                <a:moveTo>
                  <a:pt x="16" y="13"/>
                </a:moveTo>
                <a:cubicBezTo>
                  <a:pt x="16" y="13"/>
                  <a:pt x="16" y="13"/>
                  <a:pt x="16" y="13"/>
                </a:cubicBezTo>
                <a:cubicBezTo>
                  <a:pt x="56" y="13"/>
                  <a:pt x="56" y="13"/>
                  <a:pt x="56" y="13"/>
                </a:cubicBezTo>
                <a:cubicBezTo>
                  <a:pt x="56" y="19"/>
                  <a:pt x="56" y="19"/>
                  <a:pt x="56" y="19"/>
                </a:cubicBezTo>
                <a:cubicBezTo>
                  <a:pt x="16" y="19"/>
                  <a:pt x="16" y="19"/>
                  <a:pt x="16" y="19"/>
                </a:cubicBezTo>
                <a:cubicBezTo>
                  <a:pt x="16" y="13"/>
                  <a:pt x="16" y="13"/>
                  <a:pt x="16" y="13"/>
                </a:cubicBezTo>
                <a:close/>
                <a:moveTo>
                  <a:pt x="66" y="78"/>
                </a:moveTo>
                <a:cubicBezTo>
                  <a:pt x="66" y="78"/>
                  <a:pt x="66" y="78"/>
                  <a:pt x="66" y="78"/>
                </a:cubicBezTo>
                <a:cubicBezTo>
                  <a:pt x="7" y="78"/>
                  <a:pt x="7" y="78"/>
                  <a:pt x="7" y="78"/>
                </a:cubicBezTo>
                <a:cubicBezTo>
                  <a:pt x="7" y="19"/>
                  <a:pt x="7" y="19"/>
                  <a:pt x="7" y="19"/>
                </a:cubicBezTo>
                <a:cubicBezTo>
                  <a:pt x="12" y="19"/>
                  <a:pt x="12" y="19"/>
                  <a:pt x="12" y="19"/>
                </a:cubicBezTo>
                <a:cubicBezTo>
                  <a:pt x="12" y="21"/>
                  <a:pt x="12" y="21"/>
                  <a:pt x="12" y="21"/>
                </a:cubicBezTo>
                <a:cubicBezTo>
                  <a:pt x="12" y="22"/>
                  <a:pt x="13" y="23"/>
                  <a:pt x="14" y="23"/>
                </a:cubicBezTo>
                <a:cubicBezTo>
                  <a:pt x="58" y="23"/>
                  <a:pt x="58" y="23"/>
                  <a:pt x="58" y="23"/>
                </a:cubicBezTo>
                <a:cubicBezTo>
                  <a:pt x="59" y="23"/>
                  <a:pt x="60" y="22"/>
                  <a:pt x="60" y="21"/>
                </a:cubicBezTo>
                <a:cubicBezTo>
                  <a:pt x="60" y="19"/>
                  <a:pt x="60" y="19"/>
                  <a:pt x="60" y="19"/>
                </a:cubicBezTo>
                <a:cubicBezTo>
                  <a:pt x="66" y="19"/>
                  <a:pt x="66" y="19"/>
                  <a:pt x="66" y="19"/>
                </a:cubicBezTo>
                <a:cubicBezTo>
                  <a:pt x="66" y="78"/>
                  <a:pt x="66" y="78"/>
                  <a:pt x="66" y="78"/>
                </a:cubicBezTo>
                <a:close/>
                <a:moveTo>
                  <a:pt x="54" y="34"/>
                </a:moveTo>
                <a:cubicBezTo>
                  <a:pt x="54" y="34"/>
                  <a:pt x="54" y="34"/>
                  <a:pt x="54" y="34"/>
                </a:cubicBezTo>
                <a:cubicBezTo>
                  <a:pt x="27" y="34"/>
                  <a:pt x="27" y="34"/>
                  <a:pt x="27" y="34"/>
                </a:cubicBezTo>
                <a:cubicBezTo>
                  <a:pt x="26" y="34"/>
                  <a:pt x="25" y="35"/>
                  <a:pt x="25" y="36"/>
                </a:cubicBezTo>
                <a:cubicBezTo>
                  <a:pt x="25" y="37"/>
                  <a:pt x="26" y="38"/>
                  <a:pt x="27" y="38"/>
                </a:cubicBezTo>
                <a:cubicBezTo>
                  <a:pt x="54" y="38"/>
                  <a:pt x="54" y="38"/>
                  <a:pt x="54" y="38"/>
                </a:cubicBezTo>
                <a:cubicBezTo>
                  <a:pt x="55" y="38"/>
                  <a:pt x="56" y="37"/>
                  <a:pt x="56" y="36"/>
                </a:cubicBezTo>
                <a:cubicBezTo>
                  <a:pt x="56" y="35"/>
                  <a:pt x="55" y="34"/>
                  <a:pt x="54" y="34"/>
                </a:cubicBezTo>
                <a:close/>
                <a:moveTo>
                  <a:pt x="54" y="61"/>
                </a:moveTo>
                <a:cubicBezTo>
                  <a:pt x="54" y="61"/>
                  <a:pt x="54" y="61"/>
                  <a:pt x="54" y="61"/>
                </a:cubicBezTo>
                <a:cubicBezTo>
                  <a:pt x="27" y="61"/>
                  <a:pt x="27" y="61"/>
                  <a:pt x="27" y="61"/>
                </a:cubicBezTo>
                <a:cubicBezTo>
                  <a:pt x="26" y="61"/>
                  <a:pt x="25" y="62"/>
                  <a:pt x="25" y="63"/>
                </a:cubicBezTo>
                <a:cubicBezTo>
                  <a:pt x="25" y="64"/>
                  <a:pt x="26" y="65"/>
                  <a:pt x="27" y="65"/>
                </a:cubicBezTo>
                <a:cubicBezTo>
                  <a:pt x="54" y="65"/>
                  <a:pt x="54" y="65"/>
                  <a:pt x="54" y="65"/>
                </a:cubicBezTo>
                <a:cubicBezTo>
                  <a:pt x="55" y="65"/>
                  <a:pt x="56" y="64"/>
                  <a:pt x="56" y="63"/>
                </a:cubicBezTo>
                <a:cubicBezTo>
                  <a:pt x="56" y="62"/>
                  <a:pt x="55" y="61"/>
                  <a:pt x="54" y="61"/>
                </a:cubicBezTo>
                <a:close/>
                <a:moveTo>
                  <a:pt x="54" y="48"/>
                </a:moveTo>
                <a:cubicBezTo>
                  <a:pt x="54" y="48"/>
                  <a:pt x="54" y="48"/>
                  <a:pt x="54" y="48"/>
                </a:cubicBezTo>
                <a:cubicBezTo>
                  <a:pt x="27" y="48"/>
                  <a:pt x="27" y="48"/>
                  <a:pt x="27" y="48"/>
                </a:cubicBezTo>
                <a:cubicBezTo>
                  <a:pt x="26" y="48"/>
                  <a:pt x="25" y="48"/>
                  <a:pt x="25" y="49"/>
                </a:cubicBezTo>
                <a:cubicBezTo>
                  <a:pt x="25" y="51"/>
                  <a:pt x="26" y="51"/>
                  <a:pt x="27" y="51"/>
                </a:cubicBezTo>
                <a:cubicBezTo>
                  <a:pt x="54" y="51"/>
                  <a:pt x="54" y="51"/>
                  <a:pt x="54" y="51"/>
                </a:cubicBezTo>
                <a:cubicBezTo>
                  <a:pt x="55" y="51"/>
                  <a:pt x="56" y="51"/>
                  <a:pt x="56" y="49"/>
                </a:cubicBezTo>
                <a:cubicBezTo>
                  <a:pt x="56" y="48"/>
                  <a:pt x="55" y="48"/>
                  <a:pt x="54" y="48"/>
                </a:cubicBezTo>
                <a:close/>
              </a:path>
            </a:pathLst>
          </a:custGeom>
          <a:solidFill>
            <a:srgbClr val="EA5514"/>
          </a:solidFill>
          <a:ln>
            <a:noFill/>
          </a:ln>
        </p:spPr>
        <p:txBody>
          <a:bodyPr/>
          <a:lstStyle/>
          <a:p>
            <a:pPr fontAlgn="auto">
              <a:spcBef>
                <a:spcPct val="0"/>
              </a:spcBef>
              <a:spcAft>
                <a:spcPct val="0"/>
              </a:spcAft>
              <a:defRPr/>
            </a:pPr>
            <a:endParaRPr altLang="en-US" kumimoji="0" lang="zh-CN">
              <a:solidFill>
                <a:schemeClr val="tx1">
                  <a:lumMod val="65000"/>
                  <a:lumOff val="35000"/>
                </a:schemeClr>
              </a:solidFill>
              <a:latin typeface="+mn-lt"/>
              <a:ea typeface="+mn-ea"/>
            </a:endParaRPr>
          </a:p>
        </p:txBody>
      </p:sp>
      <p:sp>
        <p:nvSpPr>
          <p:cNvPr id="14391" name="Rectangle 55"/>
          <p:cNvSpPr>
            <a:spLocks noChangeArrowheads="1"/>
          </p:cNvSpPr>
          <p:nvPr/>
        </p:nvSpPr>
        <p:spPr bwMode="auto">
          <a:xfrm>
            <a:off x="1116013" y="4140200"/>
            <a:ext cx="287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EA5514"/>
                </a:solidFill>
                <a:latin typeface="+mn-lt"/>
                <a:ea typeface="+mn-ea"/>
              </a:rPr>
              <a:t>APROVED</a:t>
            </a:r>
          </a:p>
          <a:p>
            <a:pPr fontAlgn="auto">
              <a:spcBef>
                <a:spcPct val="0"/>
              </a:spcBef>
              <a:spcAft>
                <a:spcPct val="0"/>
              </a:spcAft>
              <a:defRPr/>
            </a:pPr>
            <a:r>
              <a:rPr altLang="en-US" b="1" kumimoji="0" lang="zh-CN" sz="1000">
                <a:solidFill>
                  <a:srgbClr val="EA5514"/>
                </a:solidFill>
                <a:latin typeface="+mn-lt"/>
                <a:ea typeface="+mn-ea"/>
              </a:rPr>
              <a:t>We have many PowerPoint templates.</a:t>
            </a:r>
          </a:p>
        </p:txBody>
      </p:sp>
      <p:sp>
        <p:nvSpPr>
          <p:cNvPr id="56"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04</a:t>
            </a:r>
          </a:p>
        </p:txBody>
      </p:sp>
      <p:sp>
        <p:nvSpPr>
          <p:cNvPr id="57"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4341"/>
                                        </p:tgtEl>
                                        <p:attrNameLst>
                                          <p:attrName>style.visibility</p:attrName>
                                        </p:attrNameLst>
                                      </p:cBhvr>
                                      <p:to>
                                        <p:strVal val="visible"/>
                                      </p:to>
                                    </p:set>
                                    <p:anim calcmode="lin" valueType="num">
                                      <p:cBhvr>
                                        <p:cTn dur="300" fill="hold" id="7"/>
                                        <p:tgtEl>
                                          <p:spTgt spid="14341"/>
                                        </p:tgtEl>
                                        <p:attrNameLst>
                                          <p:attrName>ppt_w</p:attrName>
                                        </p:attrNameLst>
                                      </p:cBhvr>
                                      <p:tavLst>
                                        <p:tav tm="0">
                                          <p:val>
                                            <p:fltVal val="0"/>
                                          </p:val>
                                        </p:tav>
                                        <p:tav tm="100000">
                                          <p:val>
                                            <p:strVal val="#ppt_w"/>
                                          </p:val>
                                        </p:tav>
                                      </p:tavLst>
                                    </p:anim>
                                    <p:anim calcmode="lin" valueType="num">
                                      <p:cBhvr>
                                        <p:cTn dur="300" fill="hold" id="8"/>
                                        <p:tgtEl>
                                          <p:spTgt spid="14341"/>
                                        </p:tgtEl>
                                        <p:attrNameLst>
                                          <p:attrName>ppt_h</p:attrName>
                                        </p:attrNameLst>
                                      </p:cBhvr>
                                      <p:tavLst>
                                        <p:tav tm="0">
                                          <p:val>
                                            <p:fltVal val="0"/>
                                          </p:val>
                                        </p:tav>
                                        <p:tav tm="100000">
                                          <p:val>
                                            <p:strVal val="#ppt_h"/>
                                          </p:val>
                                        </p:tav>
                                      </p:tavLst>
                                    </p:anim>
                                    <p:animEffect filter="fade" transition="in">
                                      <p:cBhvr>
                                        <p:cTn dur="300" id="9"/>
                                        <p:tgtEl>
                                          <p:spTgt spid="14341"/>
                                        </p:tgtEl>
                                      </p:cBhvr>
                                    </p:animEffect>
                                  </p:childTnLst>
                                </p:cTn>
                              </p:par>
                              <p:par>
                                <p:cTn autoRev="1" fill="hold" grpId="1" id="10" nodeType="withEffect" presetClass="emph" presetID="6" presetSubtype="0">
                                  <p:stCondLst>
                                    <p:cond delay="300"/>
                                  </p:stCondLst>
                                  <p:childTnLst>
                                    <p:animScale>
                                      <p:cBhvr>
                                        <p:cTn dur="150" fill="hold" id="11"/>
                                        <p:tgtEl>
                                          <p:spTgt spid="14341"/>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14340"/>
                                        </p:tgtEl>
                                        <p:attrNameLst>
                                          <p:attrName>style.visibility</p:attrName>
                                        </p:attrNameLst>
                                      </p:cBhvr>
                                      <p:to>
                                        <p:strVal val="visible"/>
                                      </p:to>
                                    </p:set>
                                    <p:anim calcmode="lin" valueType="num">
                                      <p:cBhvr>
                                        <p:cTn dur="300" fill="hold" id="14"/>
                                        <p:tgtEl>
                                          <p:spTgt spid="14340"/>
                                        </p:tgtEl>
                                        <p:attrNameLst>
                                          <p:attrName>ppt_w</p:attrName>
                                        </p:attrNameLst>
                                      </p:cBhvr>
                                      <p:tavLst>
                                        <p:tav tm="0">
                                          <p:val>
                                            <p:fltVal val="0"/>
                                          </p:val>
                                        </p:tav>
                                        <p:tav tm="100000">
                                          <p:val>
                                            <p:strVal val="#ppt_w"/>
                                          </p:val>
                                        </p:tav>
                                      </p:tavLst>
                                    </p:anim>
                                    <p:anim calcmode="lin" valueType="num">
                                      <p:cBhvr>
                                        <p:cTn dur="300" fill="hold" id="15"/>
                                        <p:tgtEl>
                                          <p:spTgt spid="14340"/>
                                        </p:tgtEl>
                                        <p:attrNameLst>
                                          <p:attrName>ppt_h</p:attrName>
                                        </p:attrNameLst>
                                      </p:cBhvr>
                                      <p:tavLst>
                                        <p:tav tm="0">
                                          <p:val>
                                            <p:fltVal val="0"/>
                                          </p:val>
                                        </p:tav>
                                        <p:tav tm="100000">
                                          <p:val>
                                            <p:strVal val="#ppt_h"/>
                                          </p:val>
                                        </p:tav>
                                      </p:tavLst>
                                    </p:anim>
                                    <p:animEffect filter="fade" transition="in">
                                      <p:cBhvr>
                                        <p:cTn dur="300" id="16"/>
                                        <p:tgtEl>
                                          <p:spTgt spid="14340"/>
                                        </p:tgtEl>
                                      </p:cBhvr>
                                    </p:animEffect>
                                  </p:childTnLst>
                                </p:cTn>
                              </p:par>
                              <p:par>
                                <p:cTn autoRev="1" fill="hold" grpId="1" id="17" nodeType="withEffect" presetClass="emph" presetID="6" presetSubtype="0">
                                  <p:stCondLst>
                                    <p:cond delay="600"/>
                                  </p:stCondLst>
                                  <p:childTnLst>
                                    <p:animScale>
                                      <p:cBhvr>
                                        <p:cTn dur="150" fill="hold" id="18"/>
                                        <p:tgtEl>
                                          <p:spTgt spid="14340"/>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14339"/>
                                        </p:tgtEl>
                                        <p:attrNameLst>
                                          <p:attrName>style.visibility</p:attrName>
                                        </p:attrNameLst>
                                      </p:cBhvr>
                                      <p:to>
                                        <p:strVal val="visible"/>
                                      </p:to>
                                    </p:set>
                                    <p:anim calcmode="lin" valueType="num">
                                      <p:cBhvr>
                                        <p:cTn dur="300" fill="hold" id="21"/>
                                        <p:tgtEl>
                                          <p:spTgt spid="14339"/>
                                        </p:tgtEl>
                                        <p:attrNameLst>
                                          <p:attrName>ppt_w</p:attrName>
                                        </p:attrNameLst>
                                      </p:cBhvr>
                                      <p:tavLst>
                                        <p:tav tm="0">
                                          <p:val>
                                            <p:fltVal val="0"/>
                                          </p:val>
                                        </p:tav>
                                        <p:tav tm="100000">
                                          <p:val>
                                            <p:strVal val="#ppt_w"/>
                                          </p:val>
                                        </p:tav>
                                      </p:tavLst>
                                    </p:anim>
                                    <p:anim calcmode="lin" valueType="num">
                                      <p:cBhvr>
                                        <p:cTn dur="300" fill="hold" id="22"/>
                                        <p:tgtEl>
                                          <p:spTgt spid="14339"/>
                                        </p:tgtEl>
                                        <p:attrNameLst>
                                          <p:attrName>ppt_h</p:attrName>
                                        </p:attrNameLst>
                                      </p:cBhvr>
                                      <p:tavLst>
                                        <p:tav tm="0">
                                          <p:val>
                                            <p:fltVal val="0"/>
                                          </p:val>
                                        </p:tav>
                                        <p:tav tm="100000">
                                          <p:val>
                                            <p:strVal val="#ppt_h"/>
                                          </p:val>
                                        </p:tav>
                                      </p:tavLst>
                                    </p:anim>
                                    <p:animEffect filter="fade" transition="in">
                                      <p:cBhvr>
                                        <p:cTn dur="300" id="23"/>
                                        <p:tgtEl>
                                          <p:spTgt spid="14339"/>
                                        </p:tgtEl>
                                      </p:cBhvr>
                                    </p:animEffect>
                                  </p:childTnLst>
                                </p:cTn>
                              </p:par>
                              <p:par>
                                <p:cTn autoRev="1" fill="hold" grpId="1" id="24" nodeType="withEffect" presetClass="emph" presetID="6" presetSubtype="0">
                                  <p:stCondLst>
                                    <p:cond delay="900"/>
                                  </p:stCondLst>
                                  <p:childTnLst>
                                    <p:animScale>
                                      <p:cBhvr>
                                        <p:cTn dur="150" fill="hold" id="25"/>
                                        <p:tgtEl>
                                          <p:spTgt spid="14339"/>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14342"/>
                                        </p:tgtEl>
                                        <p:attrNameLst>
                                          <p:attrName>style.visibility</p:attrName>
                                        </p:attrNameLst>
                                      </p:cBhvr>
                                      <p:to>
                                        <p:strVal val="visible"/>
                                      </p:to>
                                    </p:set>
                                    <p:anim calcmode="lin" valueType="num">
                                      <p:cBhvr>
                                        <p:cTn dur="300" fill="hold" id="28"/>
                                        <p:tgtEl>
                                          <p:spTgt spid="14342"/>
                                        </p:tgtEl>
                                        <p:attrNameLst>
                                          <p:attrName>ppt_w</p:attrName>
                                        </p:attrNameLst>
                                      </p:cBhvr>
                                      <p:tavLst>
                                        <p:tav tm="0">
                                          <p:val>
                                            <p:fltVal val="0"/>
                                          </p:val>
                                        </p:tav>
                                        <p:tav tm="100000">
                                          <p:val>
                                            <p:strVal val="#ppt_w"/>
                                          </p:val>
                                        </p:tav>
                                      </p:tavLst>
                                    </p:anim>
                                    <p:anim calcmode="lin" valueType="num">
                                      <p:cBhvr>
                                        <p:cTn dur="300" fill="hold" id="29"/>
                                        <p:tgtEl>
                                          <p:spTgt spid="14342"/>
                                        </p:tgtEl>
                                        <p:attrNameLst>
                                          <p:attrName>ppt_h</p:attrName>
                                        </p:attrNameLst>
                                      </p:cBhvr>
                                      <p:tavLst>
                                        <p:tav tm="0">
                                          <p:val>
                                            <p:fltVal val="0"/>
                                          </p:val>
                                        </p:tav>
                                        <p:tav tm="100000">
                                          <p:val>
                                            <p:strVal val="#ppt_h"/>
                                          </p:val>
                                        </p:tav>
                                      </p:tavLst>
                                    </p:anim>
                                    <p:animEffect filter="fade" transition="in">
                                      <p:cBhvr>
                                        <p:cTn dur="300" id="30"/>
                                        <p:tgtEl>
                                          <p:spTgt spid="14342"/>
                                        </p:tgtEl>
                                      </p:cBhvr>
                                    </p:animEffect>
                                  </p:childTnLst>
                                </p:cTn>
                              </p:par>
                              <p:par>
                                <p:cTn autoRev="1" fill="hold" grpId="1" id="31" nodeType="withEffect" presetClass="emph" presetID="6" presetSubtype="0">
                                  <p:stCondLst>
                                    <p:cond delay="1200"/>
                                  </p:stCondLst>
                                  <p:childTnLst>
                                    <p:animScale>
                                      <p:cBhvr>
                                        <p:cTn dur="150" fill="hold" id="32"/>
                                        <p:tgtEl>
                                          <p:spTgt spid="14342"/>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56"/>
                                        </p:tgtEl>
                                        <p:attrNameLst>
                                          <p:attrName>style.visibility</p:attrName>
                                        </p:attrNameLst>
                                      </p:cBhvr>
                                      <p:to>
                                        <p:strVal val="visible"/>
                                      </p:to>
                                    </p:set>
                                    <p:anim calcmode="lin" valueType="num">
                                      <p:cBhvr>
                                        <p:cTn dur="300" fill="hold" id="35"/>
                                        <p:tgtEl>
                                          <p:spTgt spid="56"/>
                                        </p:tgtEl>
                                        <p:attrNameLst>
                                          <p:attrName>ppt_w</p:attrName>
                                        </p:attrNameLst>
                                      </p:cBhvr>
                                      <p:tavLst>
                                        <p:tav tm="0">
                                          <p:val>
                                            <p:fltVal val="0"/>
                                          </p:val>
                                        </p:tav>
                                        <p:tav tm="100000">
                                          <p:val>
                                            <p:strVal val="#ppt_w"/>
                                          </p:val>
                                        </p:tav>
                                      </p:tavLst>
                                    </p:anim>
                                    <p:anim calcmode="lin" valueType="num">
                                      <p:cBhvr>
                                        <p:cTn dur="300" fill="hold" id="36"/>
                                        <p:tgtEl>
                                          <p:spTgt spid="56"/>
                                        </p:tgtEl>
                                        <p:attrNameLst>
                                          <p:attrName>ppt_h</p:attrName>
                                        </p:attrNameLst>
                                      </p:cBhvr>
                                      <p:tavLst>
                                        <p:tav tm="0">
                                          <p:val>
                                            <p:fltVal val="0"/>
                                          </p:val>
                                        </p:tav>
                                        <p:tav tm="100000">
                                          <p:val>
                                            <p:strVal val="#ppt_h"/>
                                          </p:val>
                                        </p:tav>
                                      </p:tavLst>
                                    </p:anim>
                                    <p:animEffect filter="fade" transition="in">
                                      <p:cBhvr>
                                        <p:cTn dur="300" id="37"/>
                                        <p:tgtEl>
                                          <p:spTgt spid="56"/>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57"/>
                                        </p:tgtEl>
                                        <p:attrNameLst>
                                          <p:attrName>style.visibility</p:attrName>
                                        </p:attrNameLst>
                                      </p:cBhvr>
                                      <p:to>
                                        <p:strVal val="visible"/>
                                      </p:to>
                                    </p:set>
                                    <p:animEffect filter="wipe(left)" transition="in">
                                      <p:cBhvr>
                                        <p:cTn dur="500" id="40"/>
                                        <p:tgtEl>
                                          <p:spTgt spid="57"/>
                                        </p:tgtEl>
                                      </p:cBhvr>
                                    </p:animEffect>
                                  </p:childTnLst>
                                </p:cTn>
                              </p:par>
                              <p:par>
                                <p:cTn autoRev="1" fill="hold" grpId="1" id="41" nodeType="withEffect" presetClass="emph" presetID="6" presetSubtype="0">
                                  <p:stCondLst>
                                    <p:cond delay="800"/>
                                  </p:stCondLst>
                                  <p:childTnLst>
                                    <p:animScale>
                                      <p:cBhvr>
                                        <p:cTn dur="150" fill="hold" id="42"/>
                                        <p:tgtEl>
                                          <p:spTgt spid="56"/>
                                        </p:tgtEl>
                                      </p:cBhvr>
                                      <p:by x="110000" y="110000"/>
                                    </p:animScale>
                                  </p:childTnLst>
                                </p:cTn>
                              </p:par>
                              <p:par>
                                <p:cTn fill="hold" grpId="0" id="43" nodeType="withEffect" presetClass="entr" presetID="2" presetSubtype="2">
                                  <p:stCondLst>
                                    <p:cond delay="800"/>
                                  </p:stCondLst>
                                  <p:childTnLst>
                                    <p:set>
                                      <p:cBhvr>
                                        <p:cTn dur="1" fill="hold" id="44">
                                          <p:stCondLst>
                                            <p:cond delay="0"/>
                                          </p:stCondLst>
                                        </p:cTn>
                                        <p:tgtEl>
                                          <p:spTgt spid="14383"/>
                                        </p:tgtEl>
                                        <p:attrNameLst>
                                          <p:attrName>style.visibility</p:attrName>
                                        </p:attrNameLst>
                                      </p:cBhvr>
                                      <p:to>
                                        <p:strVal val="visible"/>
                                      </p:to>
                                    </p:set>
                                    <p:anim calcmode="lin" valueType="num">
                                      <p:cBhvr additive="base">
                                        <p:cTn dur="500" fill="hold" id="45"/>
                                        <p:tgtEl>
                                          <p:spTgt spid="14383"/>
                                        </p:tgtEl>
                                        <p:attrNameLst>
                                          <p:attrName>ppt_x</p:attrName>
                                        </p:attrNameLst>
                                      </p:cBhvr>
                                      <p:tavLst>
                                        <p:tav tm="0">
                                          <p:val>
                                            <p:strVal val="1+#ppt_w/2"/>
                                          </p:val>
                                        </p:tav>
                                        <p:tav tm="100000">
                                          <p:val>
                                            <p:strVal val="#ppt_x"/>
                                          </p:val>
                                        </p:tav>
                                      </p:tavLst>
                                    </p:anim>
                                    <p:anim calcmode="lin" valueType="num">
                                      <p:cBhvr additive="base">
                                        <p:cTn dur="500" fill="hold" id="46"/>
                                        <p:tgtEl>
                                          <p:spTgt spid="14383"/>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900"/>
                                  </p:stCondLst>
                                  <p:childTnLst>
                                    <p:set>
                                      <p:cBhvr>
                                        <p:cTn dur="1" fill="hold" id="48">
                                          <p:stCondLst>
                                            <p:cond delay="0"/>
                                          </p:stCondLst>
                                        </p:cTn>
                                        <p:tgtEl>
                                          <p:spTgt spid="14382"/>
                                        </p:tgtEl>
                                        <p:attrNameLst>
                                          <p:attrName>style.visibility</p:attrName>
                                        </p:attrNameLst>
                                      </p:cBhvr>
                                      <p:to>
                                        <p:strVal val="visible"/>
                                      </p:to>
                                    </p:set>
                                    <p:anim calcmode="lin" valueType="num">
                                      <p:cBhvr additive="base">
                                        <p:cTn dur="500" fill="hold" id="49"/>
                                        <p:tgtEl>
                                          <p:spTgt spid="14382"/>
                                        </p:tgtEl>
                                        <p:attrNameLst>
                                          <p:attrName>ppt_x</p:attrName>
                                        </p:attrNameLst>
                                      </p:cBhvr>
                                      <p:tavLst>
                                        <p:tav tm="0">
                                          <p:val>
                                            <p:strVal val="1+#ppt_w/2"/>
                                          </p:val>
                                        </p:tav>
                                        <p:tav tm="100000">
                                          <p:val>
                                            <p:strVal val="#ppt_x"/>
                                          </p:val>
                                        </p:tav>
                                      </p:tavLst>
                                    </p:anim>
                                    <p:anim calcmode="lin" valueType="num">
                                      <p:cBhvr additive="base">
                                        <p:cTn dur="500" fill="hold" id="50"/>
                                        <p:tgtEl>
                                          <p:spTgt spid="14382"/>
                                        </p:tgtEl>
                                        <p:attrNameLst>
                                          <p:attrName>ppt_y</p:attrName>
                                        </p:attrNameLst>
                                      </p:cBhvr>
                                      <p:tavLst>
                                        <p:tav tm="0">
                                          <p:val>
                                            <p:strVal val="#ppt_y"/>
                                          </p:val>
                                        </p:tav>
                                        <p:tav tm="100000">
                                          <p:val>
                                            <p:strVal val="#ppt_y"/>
                                          </p:val>
                                        </p:tav>
                                      </p:tavLst>
                                    </p:anim>
                                  </p:childTnLst>
                                </p:cTn>
                              </p:par>
                              <p:par>
                                <p:cTn fill="hold" id="51" nodeType="withEffect" presetClass="entr" presetID="2" presetSubtype="2">
                                  <p:stCondLst>
                                    <p:cond delay="1000"/>
                                  </p:stCondLst>
                                  <p:childTnLst>
                                    <p:set>
                                      <p:cBhvr>
                                        <p:cTn dur="1" fill="hold" id="52">
                                          <p:stCondLst>
                                            <p:cond delay="0"/>
                                          </p:stCondLst>
                                        </p:cTn>
                                        <p:tgtEl>
                                          <p:spTgt spid="14384"/>
                                        </p:tgtEl>
                                        <p:attrNameLst>
                                          <p:attrName>style.visibility</p:attrName>
                                        </p:attrNameLst>
                                      </p:cBhvr>
                                      <p:to>
                                        <p:strVal val="visible"/>
                                      </p:to>
                                    </p:set>
                                    <p:anim calcmode="lin" valueType="num">
                                      <p:cBhvr additive="base">
                                        <p:cTn dur="500" fill="hold" id="53"/>
                                        <p:tgtEl>
                                          <p:spTgt spid="14384"/>
                                        </p:tgtEl>
                                        <p:attrNameLst>
                                          <p:attrName>ppt_x</p:attrName>
                                        </p:attrNameLst>
                                      </p:cBhvr>
                                      <p:tavLst>
                                        <p:tav tm="0">
                                          <p:val>
                                            <p:strVal val="1+#ppt_w/2"/>
                                          </p:val>
                                        </p:tav>
                                        <p:tav tm="100000">
                                          <p:val>
                                            <p:strVal val="#ppt_x"/>
                                          </p:val>
                                        </p:tav>
                                      </p:tavLst>
                                    </p:anim>
                                    <p:anim calcmode="lin" valueType="num">
                                      <p:cBhvr additive="base">
                                        <p:cTn dur="500" fill="hold" id="54"/>
                                        <p:tgtEl>
                                          <p:spTgt spid="14384"/>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1000"/>
                                  </p:stCondLst>
                                  <p:childTnLst>
                                    <p:set>
                                      <p:cBhvr>
                                        <p:cTn dur="1" fill="hold" id="56">
                                          <p:stCondLst>
                                            <p:cond delay="0"/>
                                          </p:stCondLst>
                                        </p:cTn>
                                        <p:tgtEl>
                                          <p:spTgt spid="14385"/>
                                        </p:tgtEl>
                                        <p:attrNameLst>
                                          <p:attrName>style.visibility</p:attrName>
                                        </p:attrNameLst>
                                      </p:cBhvr>
                                      <p:to>
                                        <p:strVal val="visible"/>
                                      </p:to>
                                    </p:set>
                                    <p:anim calcmode="lin" valueType="num">
                                      <p:cBhvr additive="base">
                                        <p:cTn dur="500" fill="hold" id="57"/>
                                        <p:tgtEl>
                                          <p:spTgt spid="14385"/>
                                        </p:tgtEl>
                                        <p:attrNameLst>
                                          <p:attrName>ppt_x</p:attrName>
                                        </p:attrNameLst>
                                      </p:cBhvr>
                                      <p:tavLst>
                                        <p:tav tm="0">
                                          <p:val>
                                            <p:strVal val="1+#ppt_w/2"/>
                                          </p:val>
                                        </p:tav>
                                        <p:tav tm="100000">
                                          <p:val>
                                            <p:strVal val="#ppt_x"/>
                                          </p:val>
                                        </p:tav>
                                      </p:tavLst>
                                    </p:anim>
                                    <p:anim calcmode="lin" valueType="num">
                                      <p:cBhvr additive="base">
                                        <p:cTn dur="500" fill="hold" id="58"/>
                                        <p:tgtEl>
                                          <p:spTgt spid="14385"/>
                                        </p:tgtEl>
                                        <p:attrNameLst>
                                          <p:attrName>ppt_y</p:attrName>
                                        </p:attrNameLst>
                                      </p:cBhvr>
                                      <p:tavLst>
                                        <p:tav tm="0">
                                          <p:val>
                                            <p:strVal val="#ppt_y"/>
                                          </p:val>
                                        </p:tav>
                                        <p:tav tm="100000">
                                          <p:val>
                                            <p:strVal val="#ppt_y"/>
                                          </p:val>
                                        </p:tav>
                                      </p:tavLst>
                                    </p:anim>
                                  </p:childTnLst>
                                </p:cTn>
                              </p:par>
                              <p:par>
                                <p:cTn fill="hold" id="59" nodeType="withEffect" presetClass="entr" presetID="2" presetSubtype="2">
                                  <p:stCondLst>
                                    <p:cond delay="1100"/>
                                  </p:stCondLst>
                                  <p:childTnLst>
                                    <p:set>
                                      <p:cBhvr>
                                        <p:cTn dur="1" fill="hold" id="60">
                                          <p:stCondLst>
                                            <p:cond delay="0"/>
                                          </p:stCondLst>
                                        </p:cTn>
                                        <p:tgtEl>
                                          <p:spTgt spid="14386"/>
                                        </p:tgtEl>
                                        <p:attrNameLst>
                                          <p:attrName>style.visibility</p:attrName>
                                        </p:attrNameLst>
                                      </p:cBhvr>
                                      <p:to>
                                        <p:strVal val="visible"/>
                                      </p:to>
                                    </p:set>
                                    <p:anim calcmode="lin" valueType="num">
                                      <p:cBhvr additive="base">
                                        <p:cTn dur="500" fill="hold" id="61"/>
                                        <p:tgtEl>
                                          <p:spTgt spid="14386"/>
                                        </p:tgtEl>
                                        <p:attrNameLst>
                                          <p:attrName>ppt_x</p:attrName>
                                        </p:attrNameLst>
                                      </p:cBhvr>
                                      <p:tavLst>
                                        <p:tav tm="0">
                                          <p:val>
                                            <p:strVal val="1+#ppt_w/2"/>
                                          </p:val>
                                        </p:tav>
                                        <p:tav tm="100000">
                                          <p:val>
                                            <p:strVal val="#ppt_x"/>
                                          </p:val>
                                        </p:tav>
                                      </p:tavLst>
                                    </p:anim>
                                    <p:anim calcmode="lin" valueType="num">
                                      <p:cBhvr additive="base">
                                        <p:cTn dur="500" fill="hold" id="62"/>
                                        <p:tgtEl>
                                          <p:spTgt spid="14386"/>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1100"/>
                                  </p:stCondLst>
                                  <p:childTnLst>
                                    <p:set>
                                      <p:cBhvr>
                                        <p:cTn dur="1" fill="hold" id="64">
                                          <p:stCondLst>
                                            <p:cond delay="0"/>
                                          </p:stCondLst>
                                        </p:cTn>
                                        <p:tgtEl>
                                          <p:spTgt spid="14387"/>
                                        </p:tgtEl>
                                        <p:attrNameLst>
                                          <p:attrName>style.visibility</p:attrName>
                                        </p:attrNameLst>
                                      </p:cBhvr>
                                      <p:to>
                                        <p:strVal val="visible"/>
                                      </p:to>
                                    </p:set>
                                    <p:anim calcmode="lin" valueType="num">
                                      <p:cBhvr additive="base">
                                        <p:cTn dur="500" fill="hold" id="65"/>
                                        <p:tgtEl>
                                          <p:spTgt spid="14387"/>
                                        </p:tgtEl>
                                        <p:attrNameLst>
                                          <p:attrName>ppt_x</p:attrName>
                                        </p:attrNameLst>
                                      </p:cBhvr>
                                      <p:tavLst>
                                        <p:tav tm="0">
                                          <p:val>
                                            <p:strVal val="1+#ppt_w/2"/>
                                          </p:val>
                                        </p:tav>
                                        <p:tav tm="100000">
                                          <p:val>
                                            <p:strVal val="#ppt_x"/>
                                          </p:val>
                                        </p:tav>
                                      </p:tavLst>
                                    </p:anim>
                                    <p:anim calcmode="lin" valueType="num">
                                      <p:cBhvr additive="base">
                                        <p:cTn dur="500" fill="hold" id="66"/>
                                        <p:tgtEl>
                                          <p:spTgt spid="14387"/>
                                        </p:tgtEl>
                                        <p:attrNameLst>
                                          <p:attrName>ppt_y</p:attrName>
                                        </p:attrNameLst>
                                      </p:cBhvr>
                                      <p:tavLst>
                                        <p:tav tm="0">
                                          <p:val>
                                            <p:strVal val="#ppt_y"/>
                                          </p:val>
                                        </p:tav>
                                        <p:tav tm="100000">
                                          <p:val>
                                            <p:strVal val="#ppt_y"/>
                                          </p:val>
                                        </p:tav>
                                      </p:tavLst>
                                    </p:anim>
                                  </p:childTnLst>
                                </p:cTn>
                              </p:par>
                              <p:par>
                                <p:cTn fill="hold" id="67" nodeType="withEffect" presetClass="entr" presetID="2" presetSubtype="2">
                                  <p:stCondLst>
                                    <p:cond delay="1200"/>
                                  </p:stCondLst>
                                  <p:childTnLst>
                                    <p:set>
                                      <p:cBhvr>
                                        <p:cTn dur="1" fill="hold" id="68">
                                          <p:stCondLst>
                                            <p:cond delay="0"/>
                                          </p:stCondLst>
                                        </p:cTn>
                                        <p:tgtEl>
                                          <p:spTgt spid="14388"/>
                                        </p:tgtEl>
                                        <p:attrNameLst>
                                          <p:attrName>style.visibility</p:attrName>
                                        </p:attrNameLst>
                                      </p:cBhvr>
                                      <p:to>
                                        <p:strVal val="visible"/>
                                      </p:to>
                                    </p:set>
                                    <p:anim calcmode="lin" valueType="num">
                                      <p:cBhvr additive="base">
                                        <p:cTn dur="500" fill="hold" id="69"/>
                                        <p:tgtEl>
                                          <p:spTgt spid="14388"/>
                                        </p:tgtEl>
                                        <p:attrNameLst>
                                          <p:attrName>ppt_x</p:attrName>
                                        </p:attrNameLst>
                                      </p:cBhvr>
                                      <p:tavLst>
                                        <p:tav tm="0">
                                          <p:val>
                                            <p:strVal val="1+#ppt_w/2"/>
                                          </p:val>
                                        </p:tav>
                                        <p:tav tm="100000">
                                          <p:val>
                                            <p:strVal val="#ppt_x"/>
                                          </p:val>
                                        </p:tav>
                                      </p:tavLst>
                                    </p:anim>
                                    <p:anim calcmode="lin" valueType="num">
                                      <p:cBhvr additive="base">
                                        <p:cTn dur="500" fill="hold" id="70"/>
                                        <p:tgtEl>
                                          <p:spTgt spid="14388"/>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2">
                                  <p:stCondLst>
                                    <p:cond delay="1200"/>
                                  </p:stCondLst>
                                  <p:childTnLst>
                                    <p:set>
                                      <p:cBhvr>
                                        <p:cTn dur="1" fill="hold" id="72">
                                          <p:stCondLst>
                                            <p:cond delay="0"/>
                                          </p:stCondLst>
                                        </p:cTn>
                                        <p:tgtEl>
                                          <p:spTgt spid="14389"/>
                                        </p:tgtEl>
                                        <p:attrNameLst>
                                          <p:attrName>style.visibility</p:attrName>
                                        </p:attrNameLst>
                                      </p:cBhvr>
                                      <p:to>
                                        <p:strVal val="visible"/>
                                      </p:to>
                                    </p:set>
                                    <p:anim calcmode="lin" valueType="num">
                                      <p:cBhvr additive="base">
                                        <p:cTn dur="500" fill="hold" id="73"/>
                                        <p:tgtEl>
                                          <p:spTgt spid="14389"/>
                                        </p:tgtEl>
                                        <p:attrNameLst>
                                          <p:attrName>ppt_x</p:attrName>
                                        </p:attrNameLst>
                                      </p:cBhvr>
                                      <p:tavLst>
                                        <p:tav tm="0">
                                          <p:val>
                                            <p:strVal val="1+#ppt_w/2"/>
                                          </p:val>
                                        </p:tav>
                                        <p:tav tm="100000">
                                          <p:val>
                                            <p:strVal val="#ppt_x"/>
                                          </p:val>
                                        </p:tav>
                                      </p:tavLst>
                                    </p:anim>
                                    <p:anim calcmode="lin" valueType="num">
                                      <p:cBhvr additive="base">
                                        <p:cTn dur="500" fill="hold" id="74"/>
                                        <p:tgtEl>
                                          <p:spTgt spid="14389"/>
                                        </p:tgtEl>
                                        <p:attrNameLst>
                                          <p:attrName>ppt_y</p:attrName>
                                        </p:attrNameLst>
                                      </p:cBhvr>
                                      <p:tavLst>
                                        <p:tav tm="0">
                                          <p:val>
                                            <p:strVal val="#ppt_y"/>
                                          </p:val>
                                        </p:tav>
                                        <p:tav tm="100000">
                                          <p:val>
                                            <p:strVal val="#ppt_y"/>
                                          </p:val>
                                        </p:tav>
                                      </p:tavLst>
                                    </p:anim>
                                  </p:childTnLst>
                                </p:cTn>
                              </p:par>
                              <p:par>
                                <p:cTn fill="hold" id="75" nodeType="withEffect" presetClass="entr" presetID="2" presetSubtype="2">
                                  <p:stCondLst>
                                    <p:cond delay="1300"/>
                                  </p:stCondLst>
                                  <p:childTnLst>
                                    <p:set>
                                      <p:cBhvr>
                                        <p:cTn dur="1" fill="hold" id="76">
                                          <p:stCondLst>
                                            <p:cond delay="0"/>
                                          </p:stCondLst>
                                        </p:cTn>
                                        <p:tgtEl>
                                          <p:spTgt spid="14390"/>
                                        </p:tgtEl>
                                        <p:attrNameLst>
                                          <p:attrName>style.visibility</p:attrName>
                                        </p:attrNameLst>
                                      </p:cBhvr>
                                      <p:to>
                                        <p:strVal val="visible"/>
                                      </p:to>
                                    </p:set>
                                    <p:anim calcmode="lin" valueType="num">
                                      <p:cBhvr additive="base">
                                        <p:cTn dur="500" fill="hold" id="77"/>
                                        <p:tgtEl>
                                          <p:spTgt spid="14390"/>
                                        </p:tgtEl>
                                        <p:attrNameLst>
                                          <p:attrName>ppt_x</p:attrName>
                                        </p:attrNameLst>
                                      </p:cBhvr>
                                      <p:tavLst>
                                        <p:tav tm="0">
                                          <p:val>
                                            <p:strVal val="1+#ppt_w/2"/>
                                          </p:val>
                                        </p:tav>
                                        <p:tav tm="100000">
                                          <p:val>
                                            <p:strVal val="#ppt_x"/>
                                          </p:val>
                                        </p:tav>
                                      </p:tavLst>
                                    </p:anim>
                                    <p:anim calcmode="lin" valueType="num">
                                      <p:cBhvr additive="base">
                                        <p:cTn dur="500" fill="hold" id="78"/>
                                        <p:tgtEl>
                                          <p:spTgt spid="14390"/>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2">
                                  <p:stCondLst>
                                    <p:cond delay="1300"/>
                                  </p:stCondLst>
                                  <p:childTnLst>
                                    <p:set>
                                      <p:cBhvr>
                                        <p:cTn dur="1" fill="hold" id="80">
                                          <p:stCondLst>
                                            <p:cond delay="0"/>
                                          </p:stCondLst>
                                        </p:cTn>
                                        <p:tgtEl>
                                          <p:spTgt spid="14391"/>
                                        </p:tgtEl>
                                        <p:attrNameLst>
                                          <p:attrName>style.visibility</p:attrName>
                                        </p:attrNameLst>
                                      </p:cBhvr>
                                      <p:to>
                                        <p:strVal val="visible"/>
                                      </p:to>
                                    </p:set>
                                    <p:anim calcmode="lin" valueType="num">
                                      <p:cBhvr additive="base">
                                        <p:cTn dur="500" fill="hold" id="81"/>
                                        <p:tgtEl>
                                          <p:spTgt spid="14391"/>
                                        </p:tgtEl>
                                        <p:attrNameLst>
                                          <p:attrName>ppt_x</p:attrName>
                                        </p:attrNameLst>
                                      </p:cBhvr>
                                      <p:tavLst>
                                        <p:tav tm="0">
                                          <p:val>
                                            <p:strVal val="1+#ppt_w/2"/>
                                          </p:val>
                                        </p:tav>
                                        <p:tav tm="100000">
                                          <p:val>
                                            <p:strVal val="#ppt_x"/>
                                          </p:val>
                                        </p:tav>
                                      </p:tavLst>
                                    </p:anim>
                                    <p:anim calcmode="lin" valueType="num">
                                      <p:cBhvr additive="base">
                                        <p:cTn dur="500" fill="hold" id="82"/>
                                        <p:tgtEl>
                                          <p:spTgt spid="14391"/>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4">
                                  <p:stCondLst>
                                    <p:cond delay="1800"/>
                                  </p:stCondLst>
                                  <p:childTnLst>
                                    <p:set>
                                      <p:cBhvr>
                                        <p:cTn dur="1" fill="hold" id="84">
                                          <p:stCondLst>
                                            <p:cond delay="0"/>
                                          </p:stCondLst>
                                        </p:cTn>
                                        <p:tgtEl>
                                          <p:spTgt spid="14369"/>
                                        </p:tgtEl>
                                        <p:attrNameLst>
                                          <p:attrName>style.visibility</p:attrName>
                                        </p:attrNameLst>
                                      </p:cBhvr>
                                      <p:to>
                                        <p:strVal val="visible"/>
                                      </p:to>
                                    </p:set>
                                    <p:anim calcmode="lin" valueType="num">
                                      <p:cBhvr additive="base">
                                        <p:cTn dur="500" fill="hold" id="85"/>
                                        <p:tgtEl>
                                          <p:spTgt spid="14369"/>
                                        </p:tgtEl>
                                        <p:attrNameLst>
                                          <p:attrName>ppt_x</p:attrName>
                                        </p:attrNameLst>
                                      </p:cBhvr>
                                      <p:tavLst>
                                        <p:tav tm="0">
                                          <p:val>
                                            <p:strVal val="#ppt_x"/>
                                          </p:val>
                                        </p:tav>
                                        <p:tav tm="100000">
                                          <p:val>
                                            <p:strVal val="#ppt_x"/>
                                          </p:val>
                                        </p:tav>
                                      </p:tavLst>
                                    </p:anim>
                                    <p:anim calcmode="lin" valueType="num">
                                      <p:cBhvr additive="base">
                                        <p:cTn dur="500" fill="hold" id="86"/>
                                        <p:tgtEl>
                                          <p:spTgt spid="14369"/>
                                        </p:tgtEl>
                                        <p:attrNameLst>
                                          <p:attrName>ppt_y</p:attrName>
                                        </p:attrNameLst>
                                      </p:cBhvr>
                                      <p:tavLst>
                                        <p:tav tm="0">
                                          <p:val>
                                            <p:strVal val="1+#ppt_h/2"/>
                                          </p:val>
                                        </p:tav>
                                        <p:tav tm="100000">
                                          <p:val>
                                            <p:strVal val="#ppt_y"/>
                                          </p:val>
                                        </p:tav>
                                      </p:tavLst>
                                    </p:anim>
                                  </p:childTnLst>
                                </p:cTn>
                              </p:par>
                              <p:par>
                                <p:cTn fill="hold" grpId="0" id="87" nodeType="withEffect" presetClass="entr" presetID="53" presetSubtype="0">
                                  <p:stCondLst>
                                    <p:cond delay="2000"/>
                                  </p:stCondLst>
                                  <p:childTnLst>
                                    <p:set>
                                      <p:cBhvr>
                                        <p:cTn dur="1" fill="hold" id="88">
                                          <p:stCondLst>
                                            <p:cond delay="0"/>
                                          </p:stCondLst>
                                        </p:cTn>
                                        <p:tgtEl>
                                          <p:spTgt spid="14370"/>
                                        </p:tgtEl>
                                        <p:attrNameLst>
                                          <p:attrName>style.visibility</p:attrName>
                                        </p:attrNameLst>
                                      </p:cBhvr>
                                      <p:to>
                                        <p:strVal val="visible"/>
                                      </p:to>
                                    </p:set>
                                    <p:anim calcmode="lin" valueType="num">
                                      <p:cBhvr>
                                        <p:cTn dur="300" fill="hold" id="89"/>
                                        <p:tgtEl>
                                          <p:spTgt spid="14370"/>
                                        </p:tgtEl>
                                        <p:attrNameLst>
                                          <p:attrName>ppt_w</p:attrName>
                                        </p:attrNameLst>
                                      </p:cBhvr>
                                      <p:tavLst>
                                        <p:tav tm="0">
                                          <p:val>
                                            <p:fltVal val="0"/>
                                          </p:val>
                                        </p:tav>
                                        <p:tav tm="100000">
                                          <p:val>
                                            <p:strVal val="#ppt_w"/>
                                          </p:val>
                                        </p:tav>
                                      </p:tavLst>
                                    </p:anim>
                                    <p:anim calcmode="lin" valueType="num">
                                      <p:cBhvr>
                                        <p:cTn dur="300" fill="hold" id="90"/>
                                        <p:tgtEl>
                                          <p:spTgt spid="14370"/>
                                        </p:tgtEl>
                                        <p:attrNameLst>
                                          <p:attrName>ppt_h</p:attrName>
                                        </p:attrNameLst>
                                      </p:cBhvr>
                                      <p:tavLst>
                                        <p:tav tm="0">
                                          <p:val>
                                            <p:fltVal val="0"/>
                                          </p:val>
                                        </p:tav>
                                        <p:tav tm="100000">
                                          <p:val>
                                            <p:strVal val="#ppt_h"/>
                                          </p:val>
                                        </p:tav>
                                      </p:tavLst>
                                    </p:anim>
                                    <p:animEffect filter="fade" transition="in">
                                      <p:cBhvr>
                                        <p:cTn dur="300" id="91"/>
                                        <p:tgtEl>
                                          <p:spTgt spid="14370"/>
                                        </p:tgtEl>
                                      </p:cBhvr>
                                    </p:animEffect>
                                  </p:childTnLst>
                                </p:cTn>
                              </p:par>
                              <p:par>
                                <p:cTn autoRev="1" fill="hold" grpId="1" id="92" nodeType="withEffect" presetClass="emph" presetID="6" presetSubtype="0">
                                  <p:stCondLst>
                                    <p:cond delay="2300"/>
                                  </p:stCondLst>
                                  <p:childTnLst>
                                    <p:animScale>
                                      <p:cBhvr>
                                        <p:cTn dur="150" fill="hold" id="93"/>
                                        <p:tgtEl>
                                          <p:spTgt spid="14370"/>
                                        </p:tgtEl>
                                      </p:cBhvr>
                                      <p:by x="110000" y="110000"/>
                                    </p:animScale>
                                  </p:childTnLst>
                                </p:cTn>
                              </p:par>
                              <p:par>
                                <p:cTn fill="hold" grpId="0" id="94" nodeType="withEffect" presetClass="entr" presetID="2" presetSubtype="4">
                                  <p:stCondLst>
                                    <p:cond delay="2300"/>
                                  </p:stCondLst>
                                  <p:childTnLst>
                                    <p:set>
                                      <p:cBhvr>
                                        <p:cTn dur="1" fill="hold" id="95">
                                          <p:stCondLst>
                                            <p:cond delay="0"/>
                                          </p:stCondLst>
                                        </p:cTn>
                                        <p:tgtEl>
                                          <p:spTgt spid="14377"/>
                                        </p:tgtEl>
                                        <p:attrNameLst>
                                          <p:attrName>style.visibility</p:attrName>
                                        </p:attrNameLst>
                                      </p:cBhvr>
                                      <p:to>
                                        <p:strVal val="visible"/>
                                      </p:to>
                                    </p:set>
                                    <p:anim calcmode="lin" valueType="num">
                                      <p:cBhvr additive="base">
                                        <p:cTn dur="500" fill="hold" id="96"/>
                                        <p:tgtEl>
                                          <p:spTgt spid="14377"/>
                                        </p:tgtEl>
                                        <p:attrNameLst>
                                          <p:attrName>ppt_x</p:attrName>
                                        </p:attrNameLst>
                                      </p:cBhvr>
                                      <p:tavLst>
                                        <p:tav tm="0">
                                          <p:val>
                                            <p:strVal val="#ppt_x"/>
                                          </p:val>
                                        </p:tav>
                                        <p:tav tm="100000">
                                          <p:val>
                                            <p:strVal val="#ppt_x"/>
                                          </p:val>
                                        </p:tav>
                                      </p:tavLst>
                                    </p:anim>
                                    <p:anim calcmode="lin" valueType="num">
                                      <p:cBhvr additive="base">
                                        <p:cTn dur="500" fill="hold" id="97"/>
                                        <p:tgtEl>
                                          <p:spTgt spid="14377"/>
                                        </p:tgtEl>
                                        <p:attrNameLst>
                                          <p:attrName>ppt_y</p:attrName>
                                        </p:attrNameLst>
                                      </p:cBhvr>
                                      <p:tavLst>
                                        <p:tav tm="0">
                                          <p:val>
                                            <p:strVal val="1+#ppt_h/2"/>
                                          </p:val>
                                        </p:tav>
                                        <p:tav tm="100000">
                                          <p:val>
                                            <p:strVal val="#ppt_y"/>
                                          </p:val>
                                        </p:tav>
                                      </p:tavLst>
                                    </p:anim>
                                  </p:childTnLst>
                                </p:cTn>
                              </p:par>
                              <p:par>
                                <p:cTn fill="hold" grpId="0" id="98" nodeType="withEffect" presetClass="entr" presetID="2" presetSubtype="4">
                                  <p:stCondLst>
                                    <p:cond delay="2300"/>
                                  </p:stCondLst>
                                  <p:childTnLst>
                                    <p:set>
                                      <p:cBhvr>
                                        <p:cTn dur="1" fill="hold" id="99">
                                          <p:stCondLst>
                                            <p:cond delay="0"/>
                                          </p:stCondLst>
                                        </p:cTn>
                                        <p:tgtEl>
                                          <p:spTgt spid="14378"/>
                                        </p:tgtEl>
                                        <p:attrNameLst>
                                          <p:attrName>style.visibility</p:attrName>
                                        </p:attrNameLst>
                                      </p:cBhvr>
                                      <p:to>
                                        <p:strVal val="visible"/>
                                      </p:to>
                                    </p:set>
                                    <p:anim calcmode="lin" valueType="num">
                                      <p:cBhvr additive="base">
                                        <p:cTn dur="500" fill="hold" id="100"/>
                                        <p:tgtEl>
                                          <p:spTgt spid="14378"/>
                                        </p:tgtEl>
                                        <p:attrNameLst>
                                          <p:attrName>ppt_x</p:attrName>
                                        </p:attrNameLst>
                                      </p:cBhvr>
                                      <p:tavLst>
                                        <p:tav tm="0">
                                          <p:val>
                                            <p:strVal val="#ppt_x"/>
                                          </p:val>
                                        </p:tav>
                                        <p:tav tm="100000">
                                          <p:val>
                                            <p:strVal val="#ppt_x"/>
                                          </p:val>
                                        </p:tav>
                                      </p:tavLst>
                                    </p:anim>
                                    <p:anim calcmode="lin" valueType="num">
                                      <p:cBhvr additive="base">
                                        <p:cTn dur="500" fill="hold" id="101"/>
                                        <p:tgtEl>
                                          <p:spTgt spid="14378"/>
                                        </p:tgtEl>
                                        <p:attrNameLst>
                                          <p:attrName>ppt_y</p:attrName>
                                        </p:attrNameLst>
                                      </p:cBhvr>
                                      <p:tavLst>
                                        <p:tav tm="0">
                                          <p:val>
                                            <p:strVal val="1+#ppt_h/2"/>
                                          </p:val>
                                        </p:tav>
                                        <p:tav tm="100000">
                                          <p:val>
                                            <p:strVal val="#ppt_y"/>
                                          </p:val>
                                        </p:tav>
                                      </p:tavLst>
                                    </p:anim>
                                  </p:childTnLst>
                                </p:cTn>
                              </p:par>
                              <p:par>
                                <p:cTn fill="hold" grpId="0" id="102" nodeType="withEffect" presetClass="entr" presetID="53" presetSubtype="0">
                                  <p:stCondLst>
                                    <p:cond delay="2100"/>
                                  </p:stCondLst>
                                  <p:childTnLst>
                                    <p:set>
                                      <p:cBhvr>
                                        <p:cTn dur="1" fill="hold" id="103">
                                          <p:stCondLst>
                                            <p:cond delay="0"/>
                                          </p:stCondLst>
                                        </p:cTn>
                                        <p:tgtEl>
                                          <p:spTgt spid="14371"/>
                                        </p:tgtEl>
                                        <p:attrNameLst>
                                          <p:attrName>style.visibility</p:attrName>
                                        </p:attrNameLst>
                                      </p:cBhvr>
                                      <p:to>
                                        <p:strVal val="visible"/>
                                      </p:to>
                                    </p:set>
                                    <p:anim calcmode="lin" valueType="num">
                                      <p:cBhvr>
                                        <p:cTn dur="300" fill="hold" id="104"/>
                                        <p:tgtEl>
                                          <p:spTgt spid="14371"/>
                                        </p:tgtEl>
                                        <p:attrNameLst>
                                          <p:attrName>ppt_w</p:attrName>
                                        </p:attrNameLst>
                                      </p:cBhvr>
                                      <p:tavLst>
                                        <p:tav tm="0">
                                          <p:val>
                                            <p:fltVal val="0"/>
                                          </p:val>
                                        </p:tav>
                                        <p:tav tm="100000">
                                          <p:val>
                                            <p:strVal val="#ppt_w"/>
                                          </p:val>
                                        </p:tav>
                                      </p:tavLst>
                                    </p:anim>
                                    <p:anim calcmode="lin" valueType="num">
                                      <p:cBhvr>
                                        <p:cTn dur="300" fill="hold" id="105"/>
                                        <p:tgtEl>
                                          <p:spTgt spid="14371"/>
                                        </p:tgtEl>
                                        <p:attrNameLst>
                                          <p:attrName>ppt_h</p:attrName>
                                        </p:attrNameLst>
                                      </p:cBhvr>
                                      <p:tavLst>
                                        <p:tav tm="0">
                                          <p:val>
                                            <p:fltVal val="0"/>
                                          </p:val>
                                        </p:tav>
                                        <p:tav tm="100000">
                                          <p:val>
                                            <p:strVal val="#ppt_h"/>
                                          </p:val>
                                        </p:tav>
                                      </p:tavLst>
                                    </p:anim>
                                    <p:animEffect filter="fade" transition="in">
                                      <p:cBhvr>
                                        <p:cTn dur="300" id="106"/>
                                        <p:tgtEl>
                                          <p:spTgt spid="14371"/>
                                        </p:tgtEl>
                                      </p:cBhvr>
                                    </p:animEffect>
                                  </p:childTnLst>
                                </p:cTn>
                              </p:par>
                              <p:par>
                                <p:cTn autoRev="1" fill="hold" grpId="1" id="107" nodeType="withEffect" presetClass="emph" presetID="6" presetSubtype="0">
                                  <p:stCondLst>
                                    <p:cond delay="2400"/>
                                  </p:stCondLst>
                                  <p:childTnLst>
                                    <p:animScale>
                                      <p:cBhvr>
                                        <p:cTn dur="150" fill="hold" id="108"/>
                                        <p:tgtEl>
                                          <p:spTgt spid="14371"/>
                                        </p:tgtEl>
                                      </p:cBhvr>
                                      <p:by x="110000" y="110000"/>
                                    </p:animScale>
                                  </p:childTnLst>
                                </p:cTn>
                              </p:par>
                              <p:par>
                                <p:cTn fill="hold" grpId="0" id="109" nodeType="withEffect" presetClass="entr" presetID="2" presetSubtype="4">
                                  <p:stCondLst>
                                    <p:cond delay="2400"/>
                                  </p:stCondLst>
                                  <p:childTnLst>
                                    <p:set>
                                      <p:cBhvr>
                                        <p:cTn dur="1" fill="hold" id="110">
                                          <p:stCondLst>
                                            <p:cond delay="0"/>
                                          </p:stCondLst>
                                        </p:cTn>
                                        <p:tgtEl>
                                          <p:spTgt spid="14376"/>
                                        </p:tgtEl>
                                        <p:attrNameLst>
                                          <p:attrName>style.visibility</p:attrName>
                                        </p:attrNameLst>
                                      </p:cBhvr>
                                      <p:to>
                                        <p:strVal val="visible"/>
                                      </p:to>
                                    </p:set>
                                    <p:anim calcmode="lin" valueType="num">
                                      <p:cBhvr additive="base">
                                        <p:cTn dur="500" fill="hold" id="111"/>
                                        <p:tgtEl>
                                          <p:spTgt spid="14376"/>
                                        </p:tgtEl>
                                        <p:attrNameLst>
                                          <p:attrName>ppt_x</p:attrName>
                                        </p:attrNameLst>
                                      </p:cBhvr>
                                      <p:tavLst>
                                        <p:tav tm="0">
                                          <p:val>
                                            <p:strVal val="#ppt_x"/>
                                          </p:val>
                                        </p:tav>
                                        <p:tav tm="100000">
                                          <p:val>
                                            <p:strVal val="#ppt_x"/>
                                          </p:val>
                                        </p:tav>
                                      </p:tavLst>
                                    </p:anim>
                                    <p:anim calcmode="lin" valueType="num">
                                      <p:cBhvr additive="base">
                                        <p:cTn dur="500" fill="hold" id="112"/>
                                        <p:tgtEl>
                                          <p:spTgt spid="14376"/>
                                        </p:tgtEl>
                                        <p:attrNameLst>
                                          <p:attrName>ppt_y</p:attrName>
                                        </p:attrNameLst>
                                      </p:cBhvr>
                                      <p:tavLst>
                                        <p:tav tm="0">
                                          <p:val>
                                            <p:strVal val="1+#ppt_h/2"/>
                                          </p:val>
                                        </p:tav>
                                        <p:tav tm="100000">
                                          <p:val>
                                            <p:strVal val="#ppt_y"/>
                                          </p:val>
                                        </p:tav>
                                      </p:tavLst>
                                    </p:anim>
                                  </p:childTnLst>
                                </p:cTn>
                              </p:par>
                              <p:par>
                                <p:cTn fill="hold" grpId="0" id="113" nodeType="withEffect" presetClass="entr" presetID="2" presetSubtype="4">
                                  <p:stCondLst>
                                    <p:cond delay="2400"/>
                                  </p:stCondLst>
                                  <p:childTnLst>
                                    <p:set>
                                      <p:cBhvr>
                                        <p:cTn dur="1" fill="hold" id="114">
                                          <p:stCondLst>
                                            <p:cond delay="0"/>
                                          </p:stCondLst>
                                        </p:cTn>
                                        <p:tgtEl>
                                          <p:spTgt spid="14379"/>
                                        </p:tgtEl>
                                        <p:attrNameLst>
                                          <p:attrName>style.visibility</p:attrName>
                                        </p:attrNameLst>
                                      </p:cBhvr>
                                      <p:to>
                                        <p:strVal val="visible"/>
                                      </p:to>
                                    </p:set>
                                    <p:anim calcmode="lin" valueType="num">
                                      <p:cBhvr additive="base">
                                        <p:cTn dur="500" fill="hold" id="115"/>
                                        <p:tgtEl>
                                          <p:spTgt spid="14379"/>
                                        </p:tgtEl>
                                        <p:attrNameLst>
                                          <p:attrName>ppt_x</p:attrName>
                                        </p:attrNameLst>
                                      </p:cBhvr>
                                      <p:tavLst>
                                        <p:tav tm="0">
                                          <p:val>
                                            <p:strVal val="#ppt_x"/>
                                          </p:val>
                                        </p:tav>
                                        <p:tav tm="100000">
                                          <p:val>
                                            <p:strVal val="#ppt_x"/>
                                          </p:val>
                                        </p:tav>
                                      </p:tavLst>
                                    </p:anim>
                                    <p:anim calcmode="lin" valueType="num">
                                      <p:cBhvr additive="base">
                                        <p:cTn dur="500" fill="hold" id="116"/>
                                        <p:tgtEl>
                                          <p:spTgt spid="14379"/>
                                        </p:tgtEl>
                                        <p:attrNameLst>
                                          <p:attrName>ppt_y</p:attrName>
                                        </p:attrNameLst>
                                      </p:cBhvr>
                                      <p:tavLst>
                                        <p:tav tm="0">
                                          <p:val>
                                            <p:strVal val="1+#ppt_h/2"/>
                                          </p:val>
                                        </p:tav>
                                        <p:tav tm="100000">
                                          <p:val>
                                            <p:strVal val="#ppt_y"/>
                                          </p:val>
                                        </p:tav>
                                      </p:tavLst>
                                    </p:anim>
                                  </p:childTnLst>
                                </p:cTn>
                              </p:par>
                              <p:par>
                                <p:cTn fill="hold" grpId="0" id="117" nodeType="withEffect" presetClass="entr" presetID="53" presetSubtype="0">
                                  <p:stCondLst>
                                    <p:cond delay="2200"/>
                                  </p:stCondLst>
                                  <p:childTnLst>
                                    <p:set>
                                      <p:cBhvr>
                                        <p:cTn dur="1" fill="hold" id="118">
                                          <p:stCondLst>
                                            <p:cond delay="0"/>
                                          </p:stCondLst>
                                        </p:cTn>
                                        <p:tgtEl>
                                          <p:spTgt spid="14372"/>
                                        </p:tgtEl>
                                        <p:attrNameLst>
                                          <p:attrName>style.visibility</p:attrName>
                                        </p:attrNameLst>
                                      </p:cBhvr>
                                      <p:to>
                                        <p:strVal val="visible"/>
                                      </p:to>
                                    </p:set>
                                    <p:anim calcmode="lin" valueType="num">
                                      <p:cBhvr>
                                        <p:cTn dur="300" fill="hold" id="119"/>
                                        <p:tgtEl>
                                          <p:spTgt spid="14372"/>
                                        </p:tgtEl>
                                        <p:attrNameLst>
                                          <p:attrName>ppt_w</p:attrName>
                                        </p:attrNameLst>
                                      </p:cBhvr>
                                      <p:tavLst>
                                        <p:tav tm="0">
                                          <p:val>
                                            <p:fltVal val="0"/>
                                          </p:val>
                                        </p:tav>
                                        <p:tav tm="100000">
                                          <p:val>
                                            <p:strVal val="#ppt_w"/>
                                          </p:val>
                                        </p:tav>
                                      </p:tavLst>
                                    </p:anim>
                                    <p:anim calcmode="lin" valueType="num">
                                      <p:cBhvr>
                                        <p:cTn dur="300" fill="hold" id="120"/>
                                        <p:tgtEl>
                                          <p:spTgt spid="14372"/>
                                        </p:tgtEl>
                                        <p:attrNameLst>
                                          <p:attrName>ppt_h</p:attrName>
                                        </p:attrNameLst>
                                      </p:cBhvr>
                                      <p:tavLst>
                                        <p:tav tm="0">
                                          <p:val>
                                            <p:fltVal val="0"/>
                                          </p:val>
                                        </p:tav>
                                        <p:tav tm="100000">
                                          <p:val>
                                            <p:strVal val="#ppt_h"/>
                                          </p:val>
                                        </p:tav>
                                      </p:tavLst>
                                    </p:anim>
                                    <p:animEffect filter="fade" transition="in">
                                      <p:cBhvr>
                                        <p:cTn dur="300" id="121"/>
                                        <p:tgtEl>
                                          <p:spTgt spid="14372"/>
                                        </p:tgtEl>
                                      </p:cBhvr>
                                    </p:animEffect>
                                  </p:childTnLst>
                                </p:cTn>
                              </p:par>
                              <p:par>
                                <p:cTn autoRev="1" fill="hold" grpId="1" id="122" nodeType="withEffect" presetClass="emph" presetID="6" presetSubtype="0">
                                  <p:stCondLst>
                                    <p:cond delay="2500"/>
                                  </p:stCondLst>
                                  <p:childTnLst>
                                    <p:animScale>
                                      <p:cBhvr>
                                        <p:cTn dur="150" fill="hold" id="123"/>
                                        <p:tgtEl>
                                          <p:spTgt spid="14372"/>
                                        </p:tgtEl>
                                      </p:cBhvr>
                                      <p:by x="110000" y="110000"/>
                                    </p:animScale>
                                  </p:childTnLst>
                                </p:cTn>
                              </p:par>
                              <p:par>
                                <p:cTn fill="hold" grpId="0" id="124" nodeType="withEffect" presetClass="entr" presetID="2" presetSubtype="4">
                                  <p:stCondLst>
                                    <p:cond delay="2500"/>
                                  </p:stCondLst>
                                  <p:childTnLst>
                                    <p:set>
                                      <p:cBhvr>
                                        <p:cTn dur="1" fill="hold" id="125">
                                          <p:stCondLst>
                                            <p:cond delay="0"/>
                                          </p:stCondLst>
                                        </p:cTn>
                                        <p:tgtEl>
                                          <p:spTgt spid="14374"/>
                                        </p:tgtEl>
                                        <p:attrNameLst>
                                          <p:attrName>style.visibility</p:attrName>
                                        </p:attrNameLst>
                                      </p:cBhvr>
                                      <p:to>
                                        <p:strVal val="visible"/>
                                      </p:to>
                                    </p:set>
                                    <p:anim calcmode="lin" valueType="num">
                                      <p:cBhvr additive="base">
                                        <p:cTn dur="500" fill="hold" id="126"/>
                                        <p:tgtEl>
                                          <p:spTgt spid="14374"/>
                                        </p:tgtEl>
                                        <p:attrNameLst>
                                          <p:attrName>ppt_x</p:attrName>
                                        </p:attrNameLst>
                                      </p:cBhvr>
                                      <p:tavLst>
                                        <p:tav tm="0">
                                          <p:val>
                                            <p:strVal val="#ppt_x"/>
                                          </p:val>
                                        </p:tav>
                                        <p:tav tm="100000">
                                          <p:val>
                                            <p:strVal val="#ppt_x"/>
                                          </p:val>
                                        </p:tav>
                                      </p:tavLst>
                                    </p:anim>
                                    <p:anim calcmode="lin" valueType="num">
                                      <p:cBhvr additive="base">
                                        <p:cTn dur="500" fill="hold" id="127"/>
                                        <p:tgtEl>
                                          <p:spTgt spid="14374"/>
                                        </p:tgtEl>
                                        <p:attrNameLst>
                                          <p:attrName>ppt_y</p:attrName>
                                        </p:attrNameLst>
                                      </p:cBhvr>
                                      <p:tavLst>
                                        <p:tav tm="0">
                                          <p:val>
                                            <p:strVal val="1+#ppt_h/2"/>
                                          </p:val>
                                        </p:tav>
                                        <p:tav tm="100000">
                                          <p:val>
                                            <p:strVal val="#ppt_y"/>
                                          </p:val>
                                        </p:tav>
                                      </p:tavLst>
                                    </p:anim>
                                  </p:childTnLst>
                                </p:cTn>
                              </p:par>
                              <p:par>
                                <p:cTn fill="hold" grpId="0" id="128" nodeType="withEffect" presetClass="entr" presetID="2" presetSubtype="4">
                                  <p:stCondLst>
                                    <p:cond delay="2500"/>
                                  </p:stCondLst>
                                  <p:childTnLst>
                                    <p:set>
                                      <p:cBhvr>
                                        <p:cTn dur="1" fill="hold" id="129">
                                          <p:stCondLst>
                                            <p:cond delay="0"/>
                                          </p:stCondLst>
                                        </p:cTn>
                                        <p:tgtEl>
                                          <p:spTgt spid="14380"/>
                                        </p:tgtEl>
                                        <p:attrNameLst>
                                          <p:attrName>style.visibility</p:attrName>
                                        </p:attrNameLst>
                                      </p:cBhvr>
                                      <p:to>
                                        <p:strVal val="visible"/>
                                      </p:to>
                                    </p:set>
                                    <p:anim calcmode="lin" valueType="num">
                                      <p:cBhvr additive="base">
                                        <p:cTn dur="500" fill="hold" id="130"/>
                                        <p:tgtEl>
                                          <p:spTgt spid="14380"/>
                                        </p:tgtEl>
                                        <p:attrNameLst>
                                          <p:attrName>ppt_x</p:attrName>
                                        </p:attrNameLst>
                                      </p:cBhvr>
                                      <p:tavLst>
                                        <p:tav tm="0">
                                          <p:val>
                                            <p:strVal val="#ppt_x"/>
                                          </p:val>
                                        </p:tav>
                                        <p:tav tm="100000">
                                          <p:val>
                                            <p:strVal val="#ppt_x"/>
                                          </p:val>
                                        </p:tav>
                                      </p:tavLst>
                                    </p:anim>
                                    <p:anim calcmode="lin" valueType="num">
                                      <p:cBhvr additive="base">
                                        <p:cTn dur="500" fill="hold" id="131"/>
                                        <p:tgtEl>
                                          <p:spTgt spid="14380"/>
                                        </p:tgtEl>
                                        <p:attrNameLst>
                                          <p:attrName>ppt_y</p:attrName>
                                        </p:attrNameLst>
                                      </p:cBhvr>
                                      <p:tavLst>
                                        <p:tav tm="0">
                                          <p:val>
                                            <p:strVal val="1+#ppt_h/2"/>
                                          </p:val>
                                        </p:tav>
                                        <p:tav tm="100000">
                                          <p:val>
                                            <p:strVal val="#ppt_y"/>
                                          </p:val>
                                        </p:tav>
                                      </p:tavLst>
                                    </p:anim>
                                  </p:childTnLst>
                                </p:cTn>
                              </p:par>
                              <p:par>
                                <p:cTn fill="hold" grpId="0" id="132" nodeType="withEffect" presetClass="entr" presetID="53" presetSubtype="0">
                                  <p:stCondLst>
                                    <p:cond delay="2100"/>
                                  </p:stCondLst>
                                  <p:childTnLst>
                                    <p:set>
                                      <p:cBhvr>
                                        <p:cTn dur="1" fill="hold" id="133">
                                          <p:stCondLst>
                                            <p:cond delay="0"/>
                                          </p:stCondLst>
                                        </p:cTn>
                                        <p:tgtEl>
                                          <p:spTgt spid="14373"/>
                                        </p:tgtEl>
                                        <p:attrNameLst>
                                          <p:attrName>style.visibility</p:attrName>
                                        </p:attrNameLst>
                                      </p:cBhvr>
                                      <p:to>
                                        <p:strVal val="visible"/>
                                      </p:to>
                                    </p:set>
                                    <p:anim calcmode="lin" valueType="num">
                                      <p:cBhvr>
                                        <p:cTn dur="300" fill="hold" id="134"/>
                                        <p:tgtEl>
                                          <p:spTgt spid="14373"/>
                                        </p:tgtEl>
                                        <p:attrNameLst>
                                          <p:attrName>ppt_w</p:attrName>
                                        </p:attrNameLst>
                                      </p:cBhvr>
                                      <p:tavLst>
                                        <p:tav tm="0">
                                          <p:val>
                                            <p:fltVal val="0"/>
                                          </p:val>
                                        </p:tav>
                                        <p:tav tm="100000">
                                          <p:val>
                                            <p:strVal val="#ppt_w"/>
                                          </p:val>
                                        </p:tav>
                                      </p:tavLst>
                                    </p:anim>
                                    <p:anim calcmode="lin" valueType="num">
                                      <p:cBhvr>
                                        <p:cTn dur="300" fill="hold" id="135"/>
                                        <p:tgtEl>
                                          <p:spTgt spid="14373"/>
                                        </p:tgtEl>
                                        <p:attrNameLst>
                                          <p:attrName>ppt_h</p:attrName>
                                        </p:attrNameLst>
                                      </p:cBhvr>
                                      <p:tavLst>
                                        <p:tav tm="0">
                                          <p:val>
                                            <p:fltVal val="0"/>
                                          </p:val>
                                        </p:tav>
                                        <p:tav tm="100000">
                                          <p:val>
                                            <p:strVal val="#ppt_h"/>
                                          </p:val>
                                        </p:tav>
                                      </p:tavLst>
                                    </p:anim>
                                    <p:animEffect filter="fade" transition="in">
                                      <p:cBhvr>
                                        <p:cTn dur="300" id="136"/>
                                        <p:tgtEl>
                                          <p:spTgt spid="14373"/>
                                        </p:tgtEl>
                                      </p:cBhvr>
                                    </p:animEffect>
                                  </p:childTnLst>
                                </p:cTn>
                              </p:par>
                              <p:par>
                                <p:cTn autoRev="1" fill="hold" grpId="1" id="137" nodeType="withEffect" presetClass="emph" presetID="6" presetSubtype="0">
                                  <p:stCondLst>
                                    <p:cond delay="2400"/>
                                  </p:stCondLst>
                                  <p:childTnLst>
                                    <p:animScale>
                                      <p:cBhvr>
                                        <p:cTn dur="150" fill="hold" id="138"/>
                                        <p:tgtEl>
                                          <p:spTgt spid="14373"/>
                                        </p:tgtEl>
                                      </p:cBhvr>
                                      <p:by x="110000" y="110000"/>
                                    </p:animScale>
                                  </p:childTnLst>
                                </p:cTn>
                              </p:par>
                              <p:par>
                                <p:cTn fill="hold" grpId="0" id="139" nodeType="withEffect" presetClass="entr" presetID="2" presetSubtype="4">
                                  <p:stCondLst>
                                    <p:cond delay="2400"/>
                                  </p:stCondLst>
                                  <p:childTnLst>
                                    <p:set>
                                      <p:cBhvr>
                                        <p:cTn dur="1" fill="hold" id="140">
                                          <p:stCondLst>
                                            <p:cond delay="0"/>
                                          </p:stCondLst>
                                        </p:cTn>
                                        <p:tgtEl>
                                          <p:spTgt spid="14375"/>
                                        </p:tgtEl>
                                        <p:attrNameLst>
                                          <p:attrName>style.visibility</p:attrName>
                                        </p:attrNameLst>
                                      </p:cBhvr>
                                      <p:to>
                                        <p:strVal val="visible"/>
                                      </p:to>
                                    </p:set>
                                    <p:anim calcmode="lin" valueType="num">
                                      <p:cBhvr additive="base">
                                        <p:cTn dur="500" fill="hold" id="141"/>
                                        <p:tgtEl>
                                          <p:spTgt spid="14375"/>
                                        </p:tgtEl>
                                        <p:attrNameLst>
                                          <p:attrName>ppt_x</p:attrName>
                                        </p:attrNameLst>
                                      </p:cBhvr>
                                      <p:tavLst>
                                        <p:tav tm="0">
                                          <p:val>
                                            <p:strVal val="#ppt_x"/>
                                          </p:val>
                                        </p:tav>
                                        <p:tav tm="100000">
                                          <p:val>
                                            <p:strVal val="#ppt_x"/>
                                          </p:val>
                                        </p:tav>
                                      </p:tavLst>
                                    </p:anim>
                                    <p:anim calcmode="lin" valueType="num">
                                      <p:cBhvr additive="base">
                                        <p:cTn dur="500" fill="hold" id="142"/>
                                        <p:tgtEl>
                                          <p:spTgt spid="14375"/>
                                        </p:tgtEl>
                                        <p:attrNameLst>
                                          <p:attrName>ppt_y</p:attrName>
                                        </p:attrNameLst>
                                      </p:cBhvr>
                                      <p:tavLst>
                                        <p:tav tm="0">
                                          <p:val>
                                            <p:strVal val="1+#ppt_h/2"/>
                                          </p:val>
                                        </p:tav>
                                        <p:tav tm="100000">
                                          <p:val>
                                            <p:strVal val="#ppt_y"/>
                                          </p:val>
                                        </p:tav>
                                      </p:tavLst>
                                    </p:anim>
                                  </p:childTnLst>
                                </p:cTn>
                              </p:par>
                              <p:par>
                                <p:cTn fill="hold" grpId="0" id="143" nodeType="withEffect" presetClass="entr" presetID="2" presetSubtype="4">
                                  <p:stCondLst>
                                    <p:cond delay="2400"/>
                                  </p:stCondLst>
                                  <p:childTnLst>
                                    <p:set>
                                      <p:cBhvr>
                                        <p:cTn dur="1" fill="hold" id="144">
                                          <p:stCondLst>
                                            <p:cond delay="0"/>
                                          </p:stCondLst>
                                        </p:cTn>
                                        <p:tgtEl>
                                          <p:spTgt spid="14381"/>
                                        </p:tgtEl>
                                        <p:attrNameLst>
                                          <p:attrName>style.visibility</p:attrName>
                                        </p:attrNameLst>
                                      </p:cBhvr>
                                      <p:to>
                                        <p:strVal val="visible"/>
                                      </p:to>
                                    </p:set>
                                    <p:anim calcmode="lin" valueType="num">
                                      <p:cBhvr additive="base">
                                        <p:cTn dur="500" fill="hold" id="145"/>
                                        <p:tgtEl>
                                          <p:spTgt spid="14381"/>
                                        </p:tgtEl>
                                        <p:attrNameLst>
                                          <p:attrName>ppt_x</p:attrName>
                                        </p:attrNameLst>
                                      </p:cBhvr>
                                      <p:tavLst>
                                        <p:tav tm="0">
                                          <p:val>
                                            <p:strVal val="#ppt_x"/>
                                          </p:val>
                                        </p:tav>
                                        <p:tav tm="100000">
                                          <p:val>
                                            <p:strVal val="#ppt_x"/>
                                          </p:val>
                                        </p:tav>
                                      </p:tavLst>
                                    </p:anim>
                                    <p:anim calcmode="lin" valueType="num">
                                      <p:cBhvr additive="base">
                                        <p:cTn dur="500" fill="hold" id="146"/>
                                        <p:tgtEl>
                                          <p:spTgt spid="14381"/>
                                        </p:tgtEl>
                                        <p:attrNameLst>
                                          <p:attrName>ppt_y</p:attrName>
                                        </p:attrNameLst>
                                      </p:cBhvr>
                                      <p:tavLst>
                                        <p:tav tm="0">
                                          <p:val>
                                            <p:strVal val="1+#ppt_h/2"/>
                                          </p:val>
                                        </p:tav>
                                        <p:tav tm="100000">
                                          <p:val>
                                            <p:strVal val="#ppt_y"/>
                                          </p:val>
                                        </p:tav>
                                      </p:tavLst>
                                    </p:anim>
                                  </p:childTnLst>
                                </p:cTn>
                              </p:par>
                              <p:par>
                                <p:cTn fill="hold" grpId="0" id="147" nodeType="withEffect" presetClass="entr" presetID="53" presetSubtype="0">
                                  <p:stCondLst>
                                    <p:cond delay="2300"/>
                                  </p:stCondLst>
                                  <p:childTnLst>
                                    <p:set>
                                      <p:cBhvr>
                                        <p:cTn dur="1" fill="hold" id="148">
                                          <p:stCondLst>
                                            <p:cond delay="0"/>
                                          </p:stCondLst>
                                        </p:cTn>
                                        <p:tgtEl>
                                          <p:spTgt spid="14357"/>
                                        </p:tgtEl>
                                        <p:attrNameLst>
                                          <p:attrName>style.visibility</p:attrName>
                                        </p:attrNameLst>
                                      </p:cBhvr>
                                      <p:to>
                                        <p:strVal val="visible"/>
                                      </p:to>
                                    </p:set>
                                    <p:anim calcmode="lin" valueType="num">
                                      <p:cBhvr>
                                        <p:cTn dur="300" fill="hold" id="149"/>
                                        <p:tgtEl>
                                          <p:spTgt spid="14357"/>
                                        </p:tgtEl>
                                        <p:attrNameLst>
                                          <p:attrName>ppt_w</p:attrName>
                                        </p:attrNameLst>
                                      </p:cBhvr>
                                      <p:tavLst>
                                        <p:tav tm="0">
                                          <p:val>
                                            <p:fltVal val="0"/>
                                          </p:val>
                                        </p:tav>
                                        <p:tav tm="100000">
                                          <p:val>
                                            <p:strVal val="#ppt_w"/>
                                          </p:val>
                                        </p:tav>
                                      </p:tavLst>
                                    </p:anim>
                                    <p:anim calcmode="lin" valueType="num">
                                      <p:cBhvr>
                                        <p:cTn dur="300" fill="hold" id="150"/>
                                        <p:tgtEl>
                                          <p:spTgt spid="14357"/>
                                        </p:tgtEl>
                                        <p:attrNameLst>
                                          <p:attrName>ppt_h</p:attrName>
                                        </p:attrNameLst>
                                      </p:cBhvr>
                                      <p:tavLst>
                                        <p:tav tm="0">
                                          <p:val>
                                            <p:fltVal val="0"/>
                                          </p:val>
                                        </p:tav>
                                        <p:tav tm="100000">
                                          <p:val>
                                            <p:strVal val="#ppt_h"/>
                                          </p:val>
                                        </p:tav>
                                      </p:tavLst>
                                    </p:anim>
                                    <p:animEffect filter="fade" transition="in">
                                      <p:cBhvr>
                                        <p:cTn dur="300" id="151"/>
                                        <p:tgtEl>
                                          <p:spTgt spid="14357"/>
                                        </p:tgtEl>
                                      </p:cBhvr>
                                    </p:animEffect>
                                  </p:childTnLst>
                                </p:cTn>
                              </p:par>
                              <p:par>
                                <p:cTn autoRev="1" fill="hold" grpId="1" id="152" nodeType="withEffect" presetClass="emph" presetID="6" presetSubtype="0">
                                  <p:stCondLst>
                                    <p:cond delay="2600"/>
                                  </p:stCondLst>
                                  <p:childTnLst>
                                    <p:animScale>
                                      <p:cBhvr>
                                        <p:cTn dur="150" fill="hold" id="153"/>
                                        <p:tgtEl>
                                          <p:spTgt spid="14357"/>
                                        </p:tgtEl>
                                      </p:cBhvr>
                                      <p:by x="110000" y="110000"/>
                                    </p:animScale>
                                  </p:childTnLst>
                                </p:cTn>
                              </p:par>
                              <p:par>
                                <p:cTn fill="hold" grpId="0" id="154" nodeType="withEffect" presetClass="entr" presetID="53" presetSubtype="0">
                                  <p:stCondLst>
                                    <p:cond delay="2400"/>
                                  </p:stCondLst>
                                  <p:childTnLst>
                                    <p:set>
                                      <p:cBhvr>
                                        <p:cTn dur="1" fill="hold" id="155">
                                          <p:stCondLst>
                                            <p:cond delay="0"/>
                                          </p:stCondLst>
                                        </p:cTn>
                                        <p:tgtEl>
                                          <p:spTgt spid="14361"/>
                                        </p:tgtEl>
                                        <p:attrNameLst>
                                          <p:attrName>style.visibility</p:attrName>
                                        </p:attrNameLst>
                                      </p:cBhvr>
                                      <p:to>
                                        <p:strVal val="visible"/>
                                      </p:to>
                                    </p:set>
                                    <p:anim calcmode="lin" valueType="num">
                                      <p:cBhvr>
                                        <p:cTn dur="300" fill="hold" id="156"/>
                                        <p:tgtEl>
                                          <p:spTgt spid="14361"/>
                                        </p:tgtEl>
                                        <p:attrNameLst>
                                          <p:attrName>ppt_w</p:attrName>
                                        </p:attrNameLst>
                                      </p:cBhvr>
                                      <p:tavLst>
                                        <p:tav tm="0">
                                          <p:val>
                                            <p:fltVal val="0"/>
                                          </p:val>
                                        </p:tav>
                                        <p:tav tm="100000">
                                          <p:val>
                                            <p:strVal val="#ppt_w"/>
                                          </p:val>
                                        </p:tav>
                                      </p:tavLst>
                                    </p:anim>
                                    <p:anim calcmode="lin" valueType="num">
                                      <p:cBhvr>
                                        <p:cTn dur="300" fill="hold" id="157"/>
                                        <p:tgtEl>
                                          <p:spTgt spid="14361"/>
                                        </p:tgtEl>
                                        <p:attrNameLst>
                                          <p:attrName>ppt_h</p:attrName>
                                        </p:attrNameLst>
                                      </p:cBhvr>
                                      <p:tavLst>
                                        <p:tav tm="0">
                                          <p:val>
                                            <p:fltVal val="0"/>
                                          </p:val>
                                        </p:tav>
                                        <p:tav tm="100000">
                                          <p:val>
                                            <p:strVal val="#ppt_h"/>
                                          </p:val>
                                        </p:tav>
                                      </p:tavLst>
                                    </p:anim>
                                    <p:animEffect filter="fade" transition="in">
                                      <p:cBhvr>
                                        <p:cTn dur="300" id="158"/>
                                        <p:tgtEl>
                                          <p:spTgt spid="14361"/>
                                        </p:tgtEl>
                                      </p:cBhvr>
                                    </p:animEffect>
                                  </p:childTnLst>
                                </p:cTn>
                              </p:par>
                              <p:par>
                                <p:cTn autoRev="1" fill="hold" grpId="1" id="159" nodeType="withEffect" presetClass="emph" presetID="6" presetSubtype="0">
                                  <p:stCondLst>
                                    <p:cond delay="2700"/>
                                  </p:stCondLst>
                                  <p:childTnLst>
                                    <p:animScale>
                                      <p:cBhvr>
                                        <p:cTn dur="150" fill="hold" id="160"/>
                                        <p:tgtEl>
                                          <p:spTgt spid="14361"/>
                                        </p:tgtEl>
                                      </p:cBhvr>
                                      <p:by x="110000" y="110000"/>
                                    </p:animScale>
                                  </p:childTnLst>
                                </p:cTn>
                              </p:par>
                              <p:par>
                                <p:cTn fill="hold" grpId="0" id="161" nodeType="withEffect" presetClass="entr" presetID="53" presetSubtype="0">
                                  <p:stCondLst>
                                    <p:cond delay="2500"/>
                                  </p:stCondLst>
                                  <p:childTnLst>
                                    <p:set>
                                      <p:cBhvr>
                                        <p:cTn dur="1" fill="hold" id="162">
                                          <p:stCondLst>
                                            <p:cond delay="0"/>
                                          </p:stCondLst>
                                        </p:cTn>
                                        <p:tgtEl>
                                          <p:spTgt spid="14367"/>
                                        </p:tgtEl>
                                        <p:attrNameLst>
                                          <p:attrName>style.visibility</p:attrName>
                                        </p:attrNameLst>
                                      </p:cBhvr>
                                      <p:to>
                                        <p:strVal val="visible"/>
                                      </p:to>
                                    </p:set>
                                    <p:anim calcmode="lin" valueType="num">
                                      <p:cBhvr>
                                        <p:cTn dur="300" fill="hold" id="163"/>
                                        <p:tgtEl>
                                          <p:spTgt spid="14367"/>
                                        </p:tgtEl>
                                        <p:attrNameLst>
                                          <p:attrName>ppt_w</p:attrName>
                                        </p:attrNameLst>
                                      </p:cBhvr>
                                      <p:tavLst>
                                        <p:tav tm="0">
                                          <p:val>
                                            <p:fltVal val="0"/>
                                          </p:val>
                                        </p:tav>
                                        <p:tav tm="100000">
                                          <p:val>
                                            <p:strVal val="#ppt_w"/>
                                          </p:val>
                                        </p:tav>
                                      </p:tavLst>
                                    </p:anim>
                                    <p:anim calcmode="lin" valueType="num">
                                      <p:cBhvr>
                                        <p:cTn dur="300" fill="hold" id="164"/>
                                        <p:tgtEl>
                                          <p:spTgt spid="14367"/>
                                        </p:tgtEl>
                                        <p:attrNameLst>
                                          <p:attrName>ppt_h</p:attrName>
                                        </p:attrNameLst>
                                      </p:cBhvr>
                                      <p:tavLst>
                                        <p:tav tm="0">
                                          <p:val>
                                            <p:fltVal val="0"/>
                                          </p:val>
                                        </p:tav>
                                        <p:tav tm="100000">
                                          <p:val>
                                            <p:strVal val="#ppt_h"/>
                                          </p:val>
                                        </p:tav>
                                      </p:tavLst>
                                    </p:anim>
                                    <p:animEffect filter="fade" transition="in">
                                      <p:cBhvr>
                                        <p:cTn dur="300" id="165"/>
                                        <p:tgtEl>
                                          <p:spTgt spid="14367"/>
                                        </p:tgtEl>
                                      </p:cBhvr>
                                    </p:animEffect>
                                  </p:childTnLst>
                                </p:cTn>
                              </p:par>
                              <p:par>
                                <p:cTn autoRev="1" fill="hold" grpId="1" id="166" nodeType="withEffect" presetClass="emph" presetID="6" presetSubtype="0">
                                  <p:stCondLst>
                                    <p:cond delay="2800"/>
                                  </p:stCondLst>
                                  <p:childTnLst>
                                    <p:animScale>
                                      <p:cBhvr>
                                        <p:cTn dur="150" fill="hold" id="167"/>
                                        <p:tgtEl>
                                          <p:spTgt spid="14367"/>
                                        </p:tgtEl>
                                      </p:cBhvr>
                                      <p:by x="110000" y="110000"/>
                                    </p:animScale>
                                  </p:childTnLst>
                                </p:cTn>
                              </p:par>
                              <p:par>
                                <p:cTn fill="hold" grpId="0" id="168" nodeType="withEffect" presetClass="entr" presetID="53" presetSubtype="0">
                                  <p:stCondLst>
                                    <p:cond delay="2200"/>
                                  </p:stCondLst>
                                  <p:childTnLst>
                                    <p:set>
                                      <p:cBhvr>
                                        <p:cTn dur="1" fill="hold" id="169">
                                          <p:stCondLst>
                                            <p:cond delay="0"/>
                                          </p:stCondLst>
                                        </p:cTn>
                                        <p:tgtEl>
                                          <p:spTgt spid="14364"/>
                                        </p:tgtEl>
                                        <p:attrNameLst>
                                          <p:attrName>style.visibility</p:attrName>
                                        </p:attrNameLst>
                                      </p:cBhvr>
                                      <p:to>
                                        <p:strVal val="visible"/>
                                      </p:to>
                                    </p:set>
                                    <p:anim calcmode="lin" valueType="num">
                                      <p:cBhvr>
                                        <p:cTn dur="300" fill="hold" id="170"/>
                                        <p:tgtEl>
                                          <p:spTgt spid="14364"/>
                                        </p:tgtEl>
                                        <p:attrNameLst>
                                          <p:attrName>ppt_w</p:attrName>
                                        </p:attrNameLst>
                                      </p:cBhvr>
                                      <p:tavLst>
                                        <p:tav tm="0">
                                          <p:val>
                                            <p:fltVal val="0"/>
                                          </p:val>
                                        </p:tav>
                                        <p:tav tm="100000">
                                          <p:val>
                                            <p:strVal val="#ppt_w"/>
                                          </p:val>
                                        </p:tav>
                                      </p:tavLst>
                                    </p:anim>
                                    <p:anim calcmode="lin" valueType="num">
                                      <p:cBhvr>
                                        <p:cTn dur="300" fill="hold" id="171"/>
                                        <p:tgtEl>
                                          <p:spTgt spid="14364"/>
                                        </p:tgtEl>
                                        <p:attrNameLst>
                                          <p:attrName>ppt_h</p:attrName>
                                        </p:attrNameLst>
                                      </p:cBhvr>
                                      <p:tavLst>
                                        <p:tav tm="0">
                                          <p:val>
                                            <p:fltVal val="0"/>
                                          </p:val>
                                        </p:tav>
                                        <p:tav tm="100000">
                                          <p:val>
                                            <p:strVal val="#ppt_h"/>
                                          </p:val>
                                        </p:tav>
                                      </p:tavLst>
                                    </p:anim>
                                    <p:animEffect filter="fade" transition="in">
                                      <p:cBhvr>
                                        <p:cTn dur="300" id="172"/>
                                        <p:tgtEl>
                                          <p:spTgt spid="14364"/>
                                        </p:tgtEl>
                                      </p:cBhvr>
                                    </p:animEffect>
                                  </p:childTnLst>
                                </p:cTn>
                              </p:par>
                              <p:par>
                                <p:cTn autoRev="1" fill="hold" grpId="1" id="173" nodeType="withEffect" presetClass="emph" presetID="6" presetSubtype="0">
                                  <p:stCondLst>
                                    <p:cond delay="2500"/>
                                  </p:stCondLst>
                                  <p:childTnLst>
                                    <p:animScale>
                                      <p:cBhvr>
                                        <p:cTn dur="150" fill="hold" id="174"/>
                                        <p:tgtEl>
                                          <p:spTgt spid="14364"/>
                                        </p:tgtEl>
                                      </p:cBhvr>
                                      <p:by x="110000" y="110000"/>
                                    </p:animScale>
                                  </p:childTnLst>
                                </p:cTn>
                              </p:par>
                              <p:par>
                                <p:cTn fill="hold" grpId="0" id="175" nodeType="withEffect" presetClass="entr" presetID="53" presetSubtype="0">
                                  <p:stCondLst>
                                    <p:cond delay="2300"/>
                                  </p:stCondLst>
                                  <p:childTnLst>
                                    <p:set>
                                      <p:cBhvr>
                                        <p:cTn dur="1" fill="hold" id="176">
                                          <p:stCondLst>
                                            <p:cond delay="0"/>
                                          </p:stCondLst>
                                        </p:cTn>
                                        <p:tgtEl>
                                          <p:spTgt spid="14359"/>
                                        </p:tgtEl>
                                        <p:attrNameLst>
                                          <p:attrName>style.visibility</p:attrName>
                                        </p:attrNameLst>
                                      </p:cBhvr>
                                      <p:to>
                                        <p:strVal val="visible"/>
                                      </p:to>
                                    </p:set>
                                    <p:anim calcmode="lin" valueType="num">
                                      <p:cBhvr>
                                        <p:cTn dur="300" fill="hold" id="177"/>
                                        <p:tgtEl>
                                          <p:spTgt spid="14359"/>
                                        </p:tgtEl>
                                        <p:attrNameLst>
                                          <p:attrName>ppt_w</p:attrName>
                                        </p:attrNameLst>
                                      </p:cBhvr>
                                      <p:tavLst>
                                        <p:tav tm="0">
                                          <p:val>
                                            <p:fltVal val="0"/>
                                          </p:val>
                                        </p:tav>
                                        <p:tav tm="100000">
                                          <p:val>
                                            <p:strVal val="#ppt_w"/>
                                          </p:val>
                                        </p:tav>
                                      </p:tavLst>
                                    </p:anim>
                                    <p:anim calcmode="lin" valueType="num">
                                      <p:cBhvr>
                                        <p:cTn dur="300" fill="hold" id="178"/>
                                        <p:tgtEl>
                                          <p:spTgt spid="14359"/>
                                        </p:tgtEl>
                                        <p:attrNameLst>
                                          <p:attrName>ppt_h</p:attrName>
                                        </p:attrNameLst>
                                      </p:cBhvr>
                                      <p:tavLst>
                                        <p:tav tm="0">
                                          <p:val>
                                            <p:fltVal val="0"/>
                                          </p:val>
                                        </p:tav>
                                        <p:tav tm="100000">
                                          <p:val>
                                            <p:strVal val="#ppt_h"/>
                                          </p:val>
                                        </p:tav>
                                      </p:tavLst>
                                    </p:anim>
                                    <p:animEffect filter="fade" transition="in">
                                      <p:cBhvr>
                                        <p:cTn dur="300" id="179"/>
                                        <p:tgtEl>
                                          <p:spTgt spid="14359"/>
                                        </p:tgtEl>
                                      </p:cBhvr>
                                    </p:animEffect>
                                  </p:childTnLst>
                                </p:cTn>
                              </p:par>
                              <p:par>
                                <p:cTn autoRev="1" fill="hold" grpId="1" id="180" nodeType="withEffect" presetClass="emph" presetID="6" presetSubtype="0">
                                  <p:stCondLst>
                                    <p:cond delay="2600"/>
                                  </p:stCondLst>
                                  <p:childTnLst>
                                    <p:animScale>
                                      <p:cBhvr>
                                        <p:cTn dur="150" fill="hold" id="181"/>
                                        <p:tgtEl>
                                          <p:spTgt spid="14359"/>
                                        </p:tgtEl>
                                      </p:cBhvr>
                                      <p:by x="110000" y="110000"/>
                                    </p:animScale>
                                  </p:childTnLst>
                                </p:cTn>
                              </p:par>
                              <p:par>
                                <p:cTn fill="hold" grpId="0" id="182" nodeType="withEffect" presetClass="entr" presetID="53" presetSubtype="0">
                                  <p:stCondLst>
                                    <p:cond delay="2400"/>
                                  </p:stCondLst>
                                  <p:childTnLst>
                                    <p:set>
                                      <p:cBhvr>
                                        <p:cTn dur="1" fill="hold" id="183">
                                          <p:stCondLst>
                                            <p:cond delay="0"/>
                                          </p:stCondLst>
                                        </p:cTn>
                                        <p:tgtEl>
                                          <p:spTgt spid="14362"/>
                                        </p:tgtEl>
                                        <p:attrNameLst>
                                          <p:attrName>style.visibility</p:attrName>
                                        </p:attrNameLst>
                                      </p:cBhvr>
                                      <p:to>
                                        <p:strVal val="visible"/>
                                      </p:to>
                                    </p:set>
                                    <p:anim calcmode="lin" valueType="num">
                                      <p:cBhvr>
                                        <p:cTn dur="300" fill="hold" id="184"/>
                                        <p:tgtEl>
                                          <p:spTgt spid="14362"/>
                                        </p:tgtEl>
                                        <p:attrNameLst>
                                          <p:attrName>ppt_w</p:attrName>
                                        </p:attrNameLst>
                                      </p:cBhvr>
                                      <p:tavLst>
                                        <p:tav tm="0">
                                          <p:val>
                                            <p:fltVal val="0"/>
                                          </p:val>
                                        </p:tav>
                                        <p:tav tm="100000">
                                          <p:val>
                                            <p:strVal val="#ppt_w"/>
                                          </p:val>
                                        </p:tav>
                                      </p:tavLst>
                                    </p:anim>
                                    <p:anim calcmode="lin" valueType="num">
                                      <p:cBhvr>
                                        <p:cTn dur="300" fill="hold" id="185"/>
                                        <p:tgtEl>
                                          <p:spTgt spid="14362"/>
                                        </p:tgtEl>
                                        <p:attrNameLst>
                                          <p:attrName>ppt_h</p:attrName>
                                        </p:attrNameLst>
                                      </p:cBhvr>
                                      <p:tavLst>
                                        <p:tav tm="0">
                                          <p:val>
                                            <p:fltVal val="0"/>
                                          </p:val>
                                        </p:tav>
                                        <p:tav tm="100000">
                                          <p:val>
                                            <p:strVal val="#ppt_h"/>
                                          </p:val>
                                        </p:tav>
                                      </p:tavLst>
                                    </p:anim>
                                    <p:animEffect filter="fade" transition="in">
                                      <p:cBhvr>
                                        <p:cTn dur="300" id="186"/>
                                        <p:tgtEl>
                                          <p:spTgt spid="14362"/>
                                        </p:tgtEl>
                                      </p:cBhvr>
                                    </p:animEffect>
                                  </p:childTnLst>
                                </p:cTn>
                              </p:par>
                              <p:par>
                                <p:cTn autoRev="1" fill="hold" grpId="1" id="187" nodeType="withEffect" presetClass="emph" presetID="6" presetSubtype="0">
                                  <p:stCondLst>
                                    <p:cond delay="2700"/>
                                  </p:stCondLst>
                                  <p:childTnLst>
                                    <p:animScale>
                                      <p:cBhvr>
                                        <p:cTn dur="150" fill="hold" id="188"/>
                                        <p:tgtEl>
                                          <p:spTgt spid="14362"/>
                                        </p:tgtEl>
                                      </p:cBhvr>
                                      <p:by x="110000" y="110000"/>
                                    </p:animScale>
                                  </p:childTnLst>
                                </p:cTn>
                              </p:par>
                              <p:par>
                                <p:cTn fill="hold" grpId="0" id="189" nodeType="withEffect" presetClass="entr" presetID="53" presetSubtype="0">
                                  <p:stCondLst>
                                    <p:cond delay="2500"/>
                                  </p:stCondLst>
                                  <p:childTnLst>
                                    <p:set>
                                      <p:cBhvr>
                                        <p:cTn dur="1" fill="hold" id="190">
                                          <p:stCondLst>
                                            <p:cond delay="0"/>
                                          </p:stCondLst>
                                        </p:cTn>
                                        <p:tgtEl>
                                          <p:spTgt spid="14368"/>
                                        </p:tgtEl>
                                        <p:attrNameLst>
                                          <p:attrName>style.visibility</p:attrName>
                                        </p:attrNameLst>
                                      </p:cBhvr>
                                      <p:to>
                                        <p:strVal val="visible"/>
                                      </p:to>
                                    </p:set>
                                    <p:anim calcmode="lin" valueType="num">
                                      <p:cBhvr>
                                        <p:cTn dur="300" fill="hold" id="191"/>
                                        <p:tgtEl>
                                          <p:spTgt spid="14368"/>
                                        </p:tgtEl>
                                        <p:attrNameLst>
                                          <p:attrName>ppt_w</p:attrName>
                                        </p:attrNameLst>
                                      </p:cBhvr>
                                      <p:tavLst>
                                        <p:tav tm="0">
                                          <p:val>
                                            <p:fltVal val="0"/>
                                          </p:val>
                                        </p:tav>
                                        <p:tav tm="100000">
                                          <p:val>
                                            <p:strVal val="#ppt_w"/>
                                          </p:val>
                                        </p:tav>
                                      </p:tavLst>
                                    </p:anim>
                                    <p:anim calcmode="lin" valueType="num">
                                      <p:cBhvr>
                                        <p:cTn dur="300" fill="hold" id="192"/>
                                        <p:tgtEl>
                                          <p:spTgt spid="14368"/>
                                        </p:tgtEl>
                                        <p:attrNameLst>
                                          <p:attrName>ppt_h</p:attrName>
                                        </p:attrNameLst>
                                      </p:cBhvr>
                                      <p:tavLst>
                                        <p:tav tm="0">
                                          <p:val>
                                            <p:fltVal val="0"/>
                                          </p:val>
                                        </p:tav>
                                        <p:tav tm="100000">
                                          <p:val>
                                            <p:strVal val="#ppt_h"/>
                                          </p:val>
                                        </p:tav>
                                      </p:tavLst>
                                    </p:anim>
                                    <p:animEffect filter="fade" transition="in">
                                      <p:cBhvr>
                                        <p:cTn dur="300" id="193"/>
                                        <p:tgtEl>
                                          <p:spTgt spid="14368"/>
                                        </p:tgtEl>
                                      </p:cBhvr>
                                    </p:animEffect>
                                  </p:childTnLst>
                                </p:cTn>
                              </p:par>
                              <p:par>
                                <p:cTn autoRev="1" fill="hold" grpId="1" id="194" nodeType="withEffect" presetClass="emph" presetID="6" presetSubtype="0">
                                  <p:stCondLst>
                                    <p:cond delay="2800"/>
                                  </p:stCondLst>
                                  <p:childTnLst>
                                    <p:animScale>
                                      <p:cBhvr>
                                        <p:cTn dur="150" fill="hold" id="195"/>
                                        <p:tgtEl>
                                          <p:spTgt spid="14368"/>
                                        </p:tgtEl>
                                      </p:cBhvr>
                                      <p:by x="110000" y="110000"/>
                                    </p:animScale>
                                  </p:childTnLst>
                                </p:cTn>
                              </p:par>
                              <p:par>
                                <p:cTn fill="hold" grpId="0" id="196" nodeType="withEffect" presetClass="entr" presetID="53" presetSubtype="0">
                                  <p:stCondLst>
                                    <p:cond delay="2600"/>
                                  </p:stCondLst>
                                  <p:childTnLst>
                                    <p:set>
                                      <p:cBhvr>
                                        <p:cTn dur="1" fill="hold" id="197">
                                          <p:stCondLst>
                                            <p:cond delay="0"/>
                                          </p:stCondLst>
                                        </p:cTn>
                                        <p:tgtEl>
                                          <p:spTgt spid="14358"/>
                                        </p:tgtEl>
                                        <p:attrNameLst>
                                          <p:attrName>style.visibility</p:attrName>
                                        </p:attrNameLst>
                                      </p:cBhvr>
                                      <p:to>
                                        <p:strVal val="visible"/>
                                      </p:to>
                                    </p:set>
                                    <p:anim calcmode="lin" valueType="num">
                                      <p:cBhvr>
                                        <p:cTn dur="300" fill="hold" id="198"/>
                                        <p:tgtEl>
                                          <p:spTgt spid="14358"/>
                                        </p:tgtEl>
                                        <p:attrNameLst>
                                          <p:attrName>ppt_w</p:attrName>
                                        </p:attrNameLst>
                                      </p:cBhvr>
                                      <p:tavLst>
                                        <p:tav tm="0">
                                          <p:val>
                                            <p:fltVal val="0"/>
                                          </p:val>
                                        </p:tav>
                                        <p:tav tm="100000">
                                          <p:val>
                                            <p:strVal val="#ppt_w"/>
                                          </p:val>
                                        </p:tav>
                                      </p:tavLst>
                                    </p:anim>
                                    <p:anim calcmode="lin" valueType="num">
                                      <p:cBhvr>
                                        <p:cTn dur="300" fill="hold" id="199"/>
                                        <p:tgtEl>
                                          <p:spTgt spid="14358"/>
                                        </p:tgtEl>
                                        <p:attrNameLst>
                                          <p:attrName>ppt_h</p:attrName>
                                        </p:attrNameLst>
                                      </p:cBhvr>
                                      <p:tavLst>
                                        <p:tav tm="0">
                                          <p:val>
                                            <p:fltVal val="0"/>
                                          </p:val>
                                        </p:tav>
                                        <p:tav tm="100000">
                                          <p:val>
                                            <p:strVal val="#ppt_h"/>
                                          </p:val>
                                        </p:tav>
                                      </p:tavLst>
                                    </p:anim>
                                    <p:animEffect filter="fade" transition="in">
                                      <p:cBhvr>
                                        <p:cTn dur="300" id="200"/>
                                        <p:tgtEl>
                                          <p:spTgt spid="14358"/>
                                        </p:tgtEl>
                                      </p:cBhvr>
                                    </p:animEffect>
                                  </p:childTnLst>
                                </p:cTn>
                              </p:par>
                              <p:par>
                                <p:cTn autoRev="1" fill="hold" grpId="1" id="201" nodeType="withEffect" presetClass="emph" presetID="6" presetSubtype="0">
                                  <p:stCondLst>
                                    <p:cond delay="2900"/>
                                  </p:stCondLst>
                                  <p:childTnLst>
                                    <p:animScale>
                                      <p:cBhvr>
                                        <p:cTn dur="150" fill="hold" id="202"/>
                                        <p:tgtEl>
                                          <p:spTgt spid="14358"/>
                                        </p:tgtEl>
                                      </p:cBhvr>
                                      <p:by x="110000" y="110000"/>
                                    </p:animScale>
                                  </p:childTnLst>
                                </p:cTn>
                              </p:par>
                              <p:par>
                                <p:cTn fill="hold" grpId="0" id="203" nodeType="withEffect" presetClass="entr" presetID="53" presetSubtype="0">
                                  <p:stCondLst>
                                    <p:cond delay="2700"/>
                                  </p:stCondLst>
                                  <p:childTnLst>
                                    <p:set>
                                      <p:cBhvr>
                                        <p:cTn dur="1" fill="hold" id="204">
                                          <p:stCondLst>
                                            <p:cond delay="0"/>
                                          </p:stCondLst>
                                        </p:cTn>
                                        <p:tgtEl>
                                          <p:spTgt spid="14366"/>
                                        </p:tgtEl>
                                        <p:attrNameLst>
                                          <p:attrName>style.visibility</p:attrName>
                                        </p:attrNameLst>
                                      </p:cBhvr>
                                      <p:to>
                                        <p:strVal val="visible"/>
                                      </p:to>
                                    </p:set>
                                    <p:anim calcmode="lin" valueType="num">
                                      <p:cBhvr>
                                        <p:cTn dur="300" fill="hold" id="205"/>
                                        <p:tgtEl>
                                          <p:spTgt spid="14366"/>
                                        </p:tgtEl>
                                        <p:attrNameLst>
                                          <p:attrName>ppt_w</p:attrName>
                                        </p:attrNameLst>
                                      </p:cBhvr>
                                      <p:tavLst>
                                        <p:tav tm="0">
                                          <p:val>
                                            <p:fltVal val="0"/>
                                          </p:val>
                                        </p:tav>
                                        <p:tav tm="100000">
                                          <p:val>
                                            <p:strVal val="#ppt_w"/>
                                          </p:val>
                                        </p:tav>
                                      </p:tavLst>
                                    </p:anim>
                                    <p:anim calcmode="lin" valueType="num">
                                      <p:cBhvr>
                                        <p:cTn dur="300" fill="hold" id="206"/>
                                        <p:tgtEl>
                                          <p:spTgt spid="14366"/>
                                        </p:tgtEl>
                                        <p:attrNameLst>
                                          <p:attrName>ppt_h</p:attrName>
                                        </p:attrNameLst>
                                      </p:cBhvr>
                                      <p:tavLst>
                                        <p:tav tm="0">
                                          <p:val>
                                            <p:fltVal val="0"/>
                                          </p:val>
                                        </p:tav>
                                        <p:tav tm="100000">
                                          <p:val>
                                            <p:strVal val="#ppt_h"/>
                                          </p:val>
                                        </p:tav>
                                      </p:tavLst>
                                    </p:anim>
                                    <p:animEffect filter="fade" transition="in">
                                      <p:cBhvr>
                                        <p:cTn dur="300" id="207"/>
                                        <p:tgtEl>
                                          <p:spTgt spid="14366"/>
                                        </p:tgtEl>
                                      </p:cBhvr>
                                    </p:animEffect>
                                  </p:childTnLst>
                                </p:cTn>
                              </p:par>
                              <p:par>
                                <p:cTn autoRev="1" fill="hold" grpId="1" id="208" nodeType="withEffect" presetClass="emph" presetID="6" presetSubtype="0">
                                  <p:stCondLst>
                                    <p:cond delay="3000"/>
                                  </p:stCondLst>
                                  <p:childTnLst>
                                    <p:animScale>
                                      <p:cBhvr>
                                        <p:cTn dur="150" fill="hold" id="209"/>
                                        <p:tgtEl>
                                          <p:spTgt spid="14366"/>
                                        </p:tgtEl>
                                      </p:cBhvr>
                                      <p:by x="110000" y="110000"/>
                                    </p:animScale>
                                  </p:childTnLst>
                                </p:cTn>
                              </p:par>
                              <p:par>
                                <p:cTn fill="hold" grpId="0" id="210" nodeType="withEffect" presetClass="entr" presetID="53" presetSubtype="0">
                                  <p:stCondLst>
                                    <p:cond delay="2500"/>
                                  </p:stCondLst>
                                  <p:childTnLst>
                                    <p:set>
                                      <p:cBhvr>
                                        <p:cTn dur="1" fill="hold" id="211">
                                          <p:stCondLst>
                                            <p:cond delay="0"/>
                                          </p:stCondLst>
                                        </p:cTn>
                                        <p:tgtEl>
                                          <p:spTgt spid="14365"/>
                                        </p:tgtEl>
                                        <p:attrNameLst>
                                          <p:attrName>style.visibility</p:attrName>
                                        </p:attrNameLst>
                                      </p:cBhvr>
                                      <p:to>
                                        <p:strVal val="visible"/>
                                      </p:to>
                                    </p:set>
                                    <p:anim calcmode="lin" valueType="num">
                                      <p:cBhvr>
                                        <p:cTn dur="300" fill="hold" id="212"/>
                                        <p:tgtEl>
                                          <p:spTgt spid="14365"/>
                                        </p:tgtEl>
                                        <p:attrNameLst>
                                          <p:attrName>ppt_w</p:attrName>
                                        </p:attrNameLst>
                                      </p:cBhvr>
                                      <p:tavLst>
                                        <p:tav tm="0">
                                          <p:val>
                                            <p:fltVal val="0"/>
                                          </p:val>
                                        </p:tav>
                                        <p:tav tm="100000">
                                          <p:val>
                                            <p:strVal val="#ppt_w"/>
                                          </p:val>
                                        </p:tav>
                                      </p:tavLst>
                                    </p:anim>
                                    <p:anim calcmode="lin" valueType="num">
                                      <p:cBhvr>
                                        <p:cTn dur="300" fill="hold" id="213"/>
                                        <p:tgtEl>
                                          <p:spTgt spid="14365"/>
                                        </p:tgtEl>
                                        <p:attrNameLst>
                                          <p:attrName>ppt_h</p:attrName>
                                        </p:attrNameLst>
                                      </p:cBhvr>
                                      <p:tavLst>
                                        <p:tav tm="0">
                                          <p:val>
                                            <p:fltVal val="0"/>
                                          </p:val>
                                        </p:tav>
                                        <p:tav tm="100000">
                                          <p:val>
                                            <p:strVal val="#ppt_h"/>
                                          </p:val>
                                        </p:tav>
                                      </p:tavLst>
                                    </p:anim>
                                    <p:animEffect filter="fade" transition="in">
                                      <p:cBhvr>
                                        <p:cTn dur="300" id="214"/>
                                        <p:tgtEl>
                                          <p:spTgt spid="14365"/>
                                        </p:tgtEl>
                                      </p:cBhvr>
                                    </p:animEffect>
                                  </p:childTnLst>
                                </p:cTn>
                              </p:par>
                              <p:par>
                                <p:cTn autoRev="1" fill="hold" grpId="1" id="215" nodeType="withEffect" presetClass="emph" presetID="6" presetSubtype="0">
                                  <p:stCondLst>
                                    <p:cond delay="2800"/>
                                  </p:stCondLst>
                                  <p:childTnLst>
                                    <p:animScale>
                                      <p:cBhvr>
                                        <p:cTn dur="150" fill="hold" id="216"/>
                                        <p:tgtEl>
                                          <p:spTgt spid="14365"/>
                                        </p:tgtEl>
                                      </p:cBhvr>
                                      <p:by x="110000" y="110000"/>
                                    </p:animScale>
                                  </p:childTnLst>
                                </p:cTn>
                              </p:par>
                              <p:par>
                                <p:cTn fill="hold" grpId="0" id="217" nodeType="withEffect" presetClass="entr" presetID="53" presetSubtype="0">
                                  <p:stCondLst>
                                    <p:cond delay="2600"/>
                                  </p:stCondLst>
                                  <p:childTnLst>
                                    <p:set>
                                      <p:cBhvr>
                                        <p:cTn dur="1" fill="hold" id="218">
                                          <p:stCondLst>
                                            <p:cond delay="0"/>
                                          </p:stCondLst>
                                        </p:cTn>
                                        <p:tgtEl>
                                          <p:spTgt spid="14360"/>
                                        </p:tgtEl>
                                        <p:attrNameLst>
                                          <p:attrName>style.visibility</p:attrName>
                                        </p:attrNameLst>
                                      </p:cBhvr>
                                      <p:to>
                                        <p:strVal val="visible"/>
                                      </p:to>
                                    </p:set>
                                    <p:anim calcmode="lin" valueType="num">
                                      <p:cBhvr>
                                        <p:cTn dur="300" fill="hold" id="219"/>
                                        <p:tgtEl>
                                          <p:spTgt spid="14360"/>
                                        </p:tgtEl>
                                        <p:attrNameLst>
                                          <p:attrName>ppt_w</p:attrName>
                                        </p:attrNameLst>
                                      </p:cBhvr>
                                      <p:tavLst>
                                        <p:tav tm="0">
                                          <p:val>
                                            <p:fltVal val="0"/>
                                          </p:val>
                                        </p:tav>
                                        <p:tav tm="100000">
                                          <p:val>
                                            <p:strVal val="#ppt_w"/>
                                          </p:val>
                                        </p:tav>
                                      </p:tavLst>
                                    </p:anim>
                                    <p:anim calcmode="lin" valueType="num">
                                      <p:cBhvr>
                                        <p:cTn dur="300" fill="hold" id="220"/>
                                        <p:tgtEl>
                                          <p:spTgt spid="14360"/>
                                        </p:tgtEl>
                                        <p:attrNameLst>
                                          <p:attrName>ppt_h</p:attrName>
                                        </p:attrNameLst>
                                      </p:cBhvr>
                                      <p:tavLst>
                                        <p:tav tm="0">
                                          <p:val>
                                            <p:fltVal val="0"/>
                                          </p:val>
                                        </p:tav>
                                        <p:tav tm="100000">
                                          <p:val>
                                            <p:strVal val="#ppt_h"/>
                                          </p:val>
                                        </p:tav>
                                      </p:tavLst>
                                    </p:anim>
                                    <p:animEffect filter="fade" transition="in">
                                      <p:cBhvr>
                                        <p:cTn dur="300" id="221"/>
                                        <p:tgtEl>
                                          <p:spTgt spid="14360"/>
                                        </p:tgtEl>
                                      </p:cBhvr>
                                    </p:animEffect>
                                  </p:childTnLst>
                                </p:cTn>
                              </p:par>
                              <p:par>
                                <p:cTn autoRev="1" fill="hold" grpId="1" id="222" nodeType="withEffect" presetClass="emph" presetID="6" presetSubtype="0">
                                  <p:stCondLst>
                                    <p:cond delay="2900"/>
                                  </p:stCondLst>
                                  <p:childTnLst>
                                    <p:animScale>
                                      <p:cBhvr>
                                        <p:cTn dur="150" fill="hold" id="223"/>
                                        <p:tgtEl>
                                          <p:spTgt spid="14360"/>
                                        </p:tgtEl>
                                      </p:cBhvr>
                                      <p:by x="110000" y="110000"/>
                                    </p:animScale>
                                  </p:childTnLst>
                                </p:cTn>
                              </p:par>
                              <p:par>
                                <p:cTn fill="hold" grpId="0" id="224" nodeType="withEffect" presetClass="entr" presetID="53" presetSubtype="0">
                                  <p:stCondLst>
                                    <p:cond delay="2400"/>
                                  </p:stCondLst>
                                  <p:childTnLst>
                                    <p:set>
                                      <p:cBhvr>
                                        <p:cTn dur="1" fill="hold" id="225">
                                          <p:stCondLst>
                                            <p:cond delay="0"/>
                                          </p:stCondLst>
                                        </p:cTn>
                                        <p:tgtEl>
                                          <p:spTgt spid="14363"/>
                                        </p:tgtEl>
                                        <p:attrNameLst>
                                          <p:attrName>style.visibility</p:attrName>
                                        </p:attrNameLst>
                                      </p:cBhvr>
                                      <p:to>
                                        <p:strVal val="visible"/>
                                      </p:to>
                                    </p:set>
                                    <p:anim calcmode="lin" valueType="num">
                                      <p:cBhvr>
                                        <p:cTn dur="300" fill="hold" id="226"/>
                                        <p:tgtEl>
                                          <p:spTgt spid="14363"/>
                                        </p:tgtEl>
                                        <p:attrNameLst>
                                          <p:attrName>ppt_w</p:attrName>
                                        </p:attrNameLst>
                                      </p:cBhvr>
                                      <p:tavLst>
                                        <p:tav tm="0">
                                          <p:val>
                                            <p:fltVal val="0"/>
                                          </p:val>
                                        </p:tav>
                                        <p:tav tm="100000">
                                          <p:val>
                                            <p:strVal val="#ppt_w"/>
                                          </p:val>
                                        </p:tav>
                                      </p:tavLst>
                                    </p:anim>
                                    <p:anim calcmode="lin" valueType="num">
                                      <p:cBhvr>
                                        <p:cTn dur="300" fill="hold" id="227"/>
                                        <p:tgtEl>
                                          <p:spTgt spid="14363"/>
                                        </p:tgtEl>
                                        <p:attrNameLst>
                                          <p:attrName>ppt_h</p:attrName>
                                        </p:attrNameLst>
                                      </p:cBhvr>
                                      <p:tavLst>
                                        <p:tav tm="0">
                                          <p:val>
                                            <p:fltVal val="0"/>
                                          </p:val>
                                        </p:tav>
                                        <p:tav tm="100000">
                                          <p:val>
                                            <p:strVal val="#ppt_h"/>
                                          </p:val>
                                        </p:tav>
                                      </p:tavLst>
                                    </p:anim>
                                    <p:animEffect filter="fade" transition="in">
                                      <p:cBhvr>
                                        <p:cTn dur="300" id="228"/>
                                        <p:tgtEl>
                                          <p:spTgt spid="14363"/>
                                        </p:tgtEl>
                                      </p:cBhvr>
                                    </p:animEffect>
                                  </p:childTnLst>
                                </p:cTn>
                              </p:par>
                              <p:par>
                                <p:cTn autoRev="1" fill="hold" grpId="1" id="229" nodeType="withEffect" presetClass="emph" presetID="6" presetSubtype="0">
                                  <p:stCondLst>
                                    <p:cond delay="2700"/>
                                  </p:stCondLst>
                                  <p:childTnLst>
                                    <p:animScale>
                                      <p:cBhvr>
                                        <p:cTn dur="150" fill="hold" id="230"/>
                                        <p:tgtEl>
                                          <p:spTgt spid="14363"/>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42"/>
      <p:bldP grpId="1" spid="14342"/>
      <p:bldP grpId="0" spid="14339"/>
      <p:bldP grpId="1" spid="14339"/>
      <p:bldP grpId="0" spid="14340"/>
      <p:bldP grpId="1" spid="14340"/>
      <p:bldP grpId="0" spid="14341"/>
      <p:bldP grpId="1" spid="14341"/>
      <p:bldP grpId="0" spid="14357"/>
      <p:bldP grpId="1" spid="14357"/>
      <p:bldP grpId="0" spid="14358"/>
      <p:bldP grpId="1" spid="14358"/>
      <p:bldP grpId="0" spid="14359"/>
      <p:bldP grpId="1" spid="14359"/>
      <p:bldP grpId="0" spid="14360"/>
      <p:bldP grpId="1" spid="14360"/>
      <p:bldP grpId="0" spid="14361"/>
      <p:bldP grpId="1" spid="14361"/>
      <p:bldP grpId="0" spid="14362"/>
      <p:bldP grpId="1" spid="14362"/>
      <p:bldP grpId="0" spid="14363"/>
      <p:bldP grpId="1" spid="14363"/>
      <p:bldP grpId="0" spid="14364"/>
      <p:bldP grpId="1" spid="14364"/>
      <p:bldP grpId="0" spid="14365"/>
      <p:bldP grpId="1" spid="14365"/>
      <p:bldP grpId="0" spid="14366"/>
      <p:bldP grpId="1" spid="14366"/>
      <p:bldP grpId="0" spid="14367"/>
      <p:bldP grpId="1" spid="14367"/>
      <p:bldP grpId="0" spid="14368"/>
      <p:bldP grpId="1" spid="14368"/>
      <p:bldP grpId="0" spid="14369"/>
      <p:bldP grpId="0" spid="14370"/>
      <p:bldP grpId="1" spid="14370"/>
      <p:bldP grpId="0" spid="14371"/>
      <p:bldP grpId="1" spid="14371"/>
      <p:bldP grpId="0" spid="14372"/>
      <p:bldP grpId="1" spid="14372"/>
      <p:bldP grpId="0" spid="14373"/>
      <p:bldP grpId="1" spid="14373"/>
      <p:bldP grpId="0" spid="14374"/>
      <p:bldP grpId="0" spid="14375"/>
      <p:bldP grpId="0" spid="14376"/>
      <p:bldP grpId="0" spid="14377"/>
      <p:bldP grpId="0" spid="14378"/>
      <p:bldP grpId="0" spid="14379"/>
      <p:bldP grpId="0" spid="14380"/>
      <p:bldP grpId="0" spid="14381"/>
      <p:bldP grpId="0" spid="14382"/>
      <p:bldP grpId="0" spid="14383"/>
      <p:bldP grpId="0" spid="14385"/>
      <p:bldP grpId="0" spid="14387"/>
      <p:bldP grpId="0" spid="14389"/>
      <p:bldP grpId="0" spid="14391"/>
      <p:bldP grpId="0" spid="56"/>
      <p:bldP grpId="1" spid="56"/>
      <p:bldP grpId="0" spid="5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Oval 7"/>
          <p:cNvSpPr>
            <a:spLocks noChangeArrowheads="1"/>
          </p:cNvSpPr>
          <p:nvPr/>
        </p:nvSpPr>
        <p:spPr bwMode="auto">
          <a:xfrm>
            <a:off x="4905375" y="-809625"/>
            <a:ext cx="1892300" cy="1895475"/>
          </a:xfrm>
          <a:prstGeom prst="ellipse">
            <a:avLst/>
          </a:prstGeom>
          <a:solidFill>
            <a:srgbClr val="BAE36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8" name="Oval 8"/>
          <p:cNvSpPr>
            <a:spLocks noChangeArrowheads="1"/>
          </p:cNvSpPr>
          <p:nvPr/>
        </p:nvSpPr>
        <p:spPr bwMode="auto">
          <a:xfrm>
            <a:off x="6581775" y="46038"/>
            <a:ext cx="184150" cy="184150"/>
          </a:xfrm>
          <a:prstGeom prst="ellipse">
            <a:avLst/>
          </a:prstGeom>
          <a:solidFill>
            <a:srgbClr val="6EAB1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9" name="Oval 9"/>
          <p:cNvSpPr>
            <a:spLocks noChangeArrowheads="1"/>
          </p:cNvSpPr>
          <p:nvPr/>
        </p:nvSpPr>
        <p:spPr bwMode="auto">
          <a:xfrm>
            <a:off x="4400550" y="679450"/>
            <a:ext cx="1276350" cy="1281113"/>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 name="Oval 10"/>
          <p:cNvSpPr>
            <a:spLocks noChangeArrowheads="1"/>
          </p:cNvSpPr>
          <p:nvPr/>
        </p:nvSpPr>
        <p:spPr bwMode="auto">
          <a:xfrm>
            <a:off x="5816600" y="714375"/>
            <a:ext cx="781050" cy="781050"/>
          </a:xfrm>
          <a:prstGeom prst="ellipse">
            <a:avLst/>
          </a:prstGeom>
          <a:solidFill>
            <a:srgbClr val="ED9B38">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1" name="Oval 11"/>
          <p:cNvSpPr>
            <a:spLocks noChangeArrowheads="1"/>
          </p:cNvSpPr>
          <p:nvPr/>
        </p:nvSpPr>
        <p:spPr bwMode="auto">
          <a:xfrm>
            <a:off x="6819900" y="157163"/>
            <a:ext cx="381000" cy="377825"/>
          </a:xfrm>
          <a:prstGeom prst="ellipse">
            <a:avLst/>
          </a:prstGeom>
          <a:solidFill>
            <a:srgbClr val="F5EA91"/>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2" name="Oval 12"/>
          <p:cNvSpPr>
            <a:spLocks noChangeArrowheads="1"/>
          </p:cNvSpPr>
          <p:nvPr/>
        </p:nvSpPr>
        <p:spPr bwMode="auto">
          <a:xfrm>
            <a:off x="7337425" y="-987425"/>
            <a:ext cx="2003425" cy="2006600"/>
          </a:xfrm>
          <a:prstGeom prst="ellipse">
            <a:avLst/>
          </a:prstGeom>
          <a:solidFill>
            <a:srgbClr val="F4D50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3" name="Oval 13"/>
          <p:cNvSpPr>
            <a:spLocks noChangeArrowheads="1"/>
          </p:cNvSpPr>
          <p:nvPr/>
        </p:nvSpPr>
        <p:spPr bwMode="auto">
          <a:xfrm>
            <a:off x="6540500" y="641350"/>
            <a:ext cx="1790700" cy="1795463"/>
          </a:xfrm>
          <a:prstGeom prst="ellipse">
            <a:avLst/>
          </a:prstGeom>
          <a:solidFill>
            <a:srgbClr val="D8AEAF">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 name="Oval 14"/>
          <p:cNvSpPr>
            <a:spLocks noChangeArrowheads="1"/>
          </p:cNvSpPr>
          <p:nvPr/>
        </p:nvSpPr>
        <p:spPr bwMode="auto">
          <a:xfrm>
            <a:off x="8001000" y="1798638"/>
            <a:ext cx="714375" cy="714375"/>
          </a:xfrm>
          <a:prstGeom prst="ellipse">
            <a:avLst/>
          </a:prstGeom>
          <a:solidFill>
            <a:srgbClr val="99CED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5" name="Oval 15"/>
          <p:cNvSpPr>
            <a:spLocks noChangeArrowheads="1"/>
          </p:cNvSpPr>
          <p:nvPr/>
        </p:nvSpPr>
        <p:spPr bwMode="auto">
          <a:xfrm>
            <a:off x="8391525" y="1076325"/>
            <a:ext cx="365125" cy="365125"/>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6" name="Oval 16"/>
          <p:cNvSpPr>
            <a:spLocks noChangeArrowheads="1"/>
          </p:cNvSpPr>
          <p:nvPr/>
        </p:nvSpPr>
        <p:spPr bwMode="auto">
          <a:xfrm>
            <a:off x="7204075" y="2389188"/>
            <a:ext cx="635000" cy="636587"/>
          </a:xfrm>
          <a:prstGeom prst="ellipse">
            <a:avLst/>
          </a:prstGeom>
          <a:solidFill>
            <a:srgbClr val="E78A47">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7" name="Oval 17"/>
          <p:cNvSpPr>
            <a:spLocks noChangeArrowheads="1"/>
          </p:cNvSpPr>
          <p:nvPr/>
        </p:nvSpPr>
        <p:spPr bwMode="auto">
          <a:xfrm>
            <a:off x="6426200" y="2813050"/>
            <a:ext cx="1016000" cy="1017588"/>
          </a:xfrm>
          <a:prstGeom prst="ellipse">
            <a:avLst/>
          </a:prstGeom>
          <a:solidFill>
            <a:srgbClr val="A5CB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8" name="Oval 18"/>
          <p:cNvSpPr>
            <a:spLocks noChangeArrowheads="1"/>
          </p:cNvSpPr>
          <p:nvPr/>
        </p:nvSpPr>
        <p:spPr bwMode="auto">
          <a:xfrm>
            <a:off x="7712075" y="2405063"/>
            <a:ext cx="215900" cy="215900"/>
          </a:xfrm>
          <a:prstGeom prst="ellipse">
            <a:avLst/>
          </a:prstGeom>
          <a:solidFill>
            <a:srgbClr val="BDED6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9" name="Oval 19"/>
          <p:cNvSpPr>
            <a:spLocks noChangeArrowheads="1"/>
          </p:cNvSpPr>
          <p:nvPr/>
        </p:nvSpPr>
        <p:spPr bwMode="auto">
          <a:xfrm>
            <a:off x="6956425" y="2239963"/>
            <a:ext cx="215900" cy="215900"/>
          </a:xfrm>
          <a:prstGeom prst="ellipse">
            <a:avLst/>
          </a:prstGeom>
          <a:solidFill>
            <a:srgbClr val="BCED61">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0" name="Oval 20"/>
          <p:cNvSpPr>
            <a:spLocks noChangeArrowheads="1"/>
          </p:cNvSpPr>
          <p:nvPr/>
        </p:nvSpPr>
        <p:spPr bwMode="auto">
          <a:xfrm>
            <a:off x="6673850" y="2411413"/>
            <a:ext cx="377825" cy="379412"/>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 name="Oval 21"/>
          <p:cNvSpPr>
            <a:spLocks noChangeArrowheads="1"/>
          </p:cNvSpPr>
          <p:nvPr/>
        </p:nvSpPr>
        <p:spPr bwMode="auto">
          <a:xfrm>
            <a:off x="5870575" y="1843088"/>
            <a:ext cx="1009650" cy="1011237"/>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2" name="Oval 22"/>
          <p:cNvSpPr>
            <a:spLocks noChangeArrowheads="1"/>
          </p:cNvSpPr>
          <p:nvPr/>
        </p:nvSpPr>
        <p:spPr bwMode="auto">
          <a:xfrm>
            <a:off x="5400675" y="1562100"/>
            <a:ext cx="555625" cy="557213"/>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 name="Oval 23"/>
          <p:cNvSpPr>
            <a:spLocks noChangeArrowheads="1"/>
          </p:cNvSpPr>
          <p:nvPr/>
        </p:nvSpPr>
        <p:spPr bwMode="auto">
          <a:xfrm>
            <a:off x="5067300" y="2043113"/>
            <a:ext cx="514350" cy="514350"/>
          </a:xfrm>
          <a:prstGeom prst="ellipse">
            <a:avLst/>
          </a:prstGeom>
          <a:solidFill>
            <a:srgbClr val="8CDB27">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4" name="Oval 24"/>
          <p:cNvSpPr>
            <a:spLocks noChangeArrowheads="1"/>
          </p:cNvSpPr>
          <p:nvPr/>
        </p:nvSpPr>
        <p:spPr bwMode="auto">
          <a:xfrm>
            <a:off x="4714875" y="2239963"/>
            <a:ext cx="139700" cy="139700"/>
          </a:xfrm>
          <a:prstGeom prst="ellipse">
            <a:avLst/>
          </a:prstGeom>
          <a:solidFill>
            <a:srgbClr val="E9B915">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 name="Oval 25"/>
          <p:cNvSpPr>
            <a:spLocks noChangeArrowheads="1"/>
          </p:cNvSpPr>
          <p:nvPr/>
        </p:nvSpPr>
        <p:spPr bwMode="auto">
          <a:xfrm>
            <a:off x="6086475" y="3565525"/>
            <a:ext cx="146050" cy="147638"/>
          </a:xfrm>
          <a:prstGeom prst="ellipse">
            <a:avLst/>
          </a:prstGeom>
          <a:solidFill>
            <a:srgbClr val="BCED6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 name="Oval 26"/>
          <p:cNvSpPr>
            <a:spLocks noChangeArrowheads="1"/>
          </p:cNvSpPr>
          <p:nvPr/>
        </p:nvSpPr>
        <p:spPr bwMode="auto">
          <a:xfrm>
            <a:off x="6080125" y="3986213"/>
            <a:ext cx="146050" cy="149225"/>
          </a:xfrm>
          <a:prstGeom prst="ellipse">
            <a:avLst/>
          </a:prstGeom>
          <a:solidFill>
            <a:srgbClr val="B03896">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7" name="Oval 27"/>
          <p:cNvSpPr>
            <a:spLocks noChangeArrowheads="1"/>
          </p:cNvSpPr>
          <p:nvPr/>
        </p:nvSpPr>
        <p:spPr bwMode="auto">
          <a:xfrm>
            <a:off x="6054725" y="4262438"/>
            <a:ext cx="241300" cy="241300"/>
          </a:xfrm>
          <a:prstGeom prst="ellipse">
            <a:avLst/>
          </a:prstGeom>
          <a:solidFill>
            <a:srgbClr val="F0CA6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8" name="Oval 28"/>
          <p:cNvSpPr>
            <a:spLocks noChangeArrowheads="1"/>
          </p:cNvSpPr>
          <p:nvPr/>
        </p:nvSpPr>
        <p:spPr bwMode="auto">
          <a:xfrm>
            <a:off x="5826125" y="4672013"/>
            <a:ext cx="104775" cy="106362"/>
          </a:xfrm>
          <a:prstGeom prst="ellipse">
            <a:avLst/>
          </a:prstGeom>
          <a:solidFill>
            <a:srgbClr val="F0CA6C"/>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9" name="Oval 29"/>
          <p:cNvSpPr>
            <a:spLocks noChangeArrowheads="1"/>
          </p:cNvSpPr>
          <p:nvPr/>
        </p:nvSpPr>
        <p:spPr bwMode="auto">
          <a:xfrm>
            <a:off x="6022975" y="5038725"/>
            <a:ext cx="146050" cy="146050"/>
          </a:xfrm>
          <a:prstGeom prst="ellipse">
            <a:avLst/>
          </a:prstGeom>
          <a:solidFill>
            <a:srgbClr val="7BBFA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0" name="Oval 30"/>
          <p:cNvSpPr>
            <a:spLocks noChangeArrowheads="1"/>
          </p:cNvSpPr>
          <p:nvPr/>
        </p:nvSpPr>
        <p:spPr bwMode="auto">
          <a:xfrm>
            <a:off x="6019800" y="4672013"/>
            <a:ext cx="263525" cy="261937"/>
          </a:xfrm>
          <a:prstGeom prst="ellipse">
            <a:avLst/>
          </a:prstGeom>
          <a:solidFill>
            <a:srgbClr val="EB454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1" name="Oval 31"/>
          <p:cNvSpPr>
            <a:spLocks noChangeArrowheads="1"/>
          </p:cNvSpPr>
          <p:nvPr/>
        </p:nvSpPr>
        <p:spPr bwMode="auto">
          <a:xfrm>
            <a:off x="5946775" y="4860925"/>
            <a:ext cx="149225" cy="149225"/>
          </a:xfrm>
          <a:prstGeom prst="ellipse">
            <a:avLst/>
          </a:prstGeom>
          <a:solidFill>
            <a:srgbClr val="8DC65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4" name="Oval 32"/>
          <p:cNvSpPr>
            <a:spLocks noChangeArrowheads="1"/>
          </p:cNvSpPr>
          <p:nvPr/>
        </p:nvSpPr>
        <p:spPr bwMode="auto">
          <a:xfrm>
            <a:off x="5842000" y="4338638"/>
            <a:ext cx="333375" cy="333375"/>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5" name="Oval 33"/>
          <p:cNvSpPr>
            <a:spLocks noChangeArrowheads="1"/>
          </p:cNvSpPr>
          <p:nvPr/>
        </p:nvSpPr>
        <p:spPr bwMode="auto">
          <a:xfrm>
            <a:off x="5911850" y="1655763"/>
            <a:ext cx="463550" cy="463550"/>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7" name="Oval 34"/>
          <p:cNvSpPr>
            <a:spLocks noChangeArrowheads="1"/>
          </p:cNvSpPr>
          <p:nvPr/>
        </p:nvSpPr>
        <p:spPr bwMode="auto">
          <a:xfrm>
            <a:off x="6188075" y="3546475"/>
            <a:ext cx="622300" cy="623888"/>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8" name="Oval 35"/>
          <p:cNvSpPr>
            <a:spLocks noChangeArrowheads="1"/>
          </p:cNvSpPr>
          <p:nvPr/>
        </p:nvSpPr>
        <p:spPr bwMode="auto">
          <a:xfrm>
            <a:off x="5702300" y="3413125"/>
            <a:ext cx="422275" cy="420688"/>
          </a:xfrm>
          <a:prstGeom prst="ellipse">
            <a:avLst/>
          </a:prstGeom>
          <a:solidFill>
            <a:srgbClr val="E2790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29" name="Oval 36"/>
          <p:cNvSpPr>
            <a:spLocks noChangeArrowheads="1"/>
          </p:cNvSpPr>
          <p:nvPr/>
        </p:nvSpPr>
        <p:spPr bwMode="auto">
          <a:xfrm>
            <a:off x="5435600" y="3732213"/>
            <a:ext cx="574675" cy="57150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30" name="Oval 37"/>
          <p:cNvSpPr>
            <a:spLocks noChangeArrowheads="1"/>
          </p:cNvSpPr>
          <p:nvPr/>
        </p:nvSpPr>
        <p:spPr bwMode="auto">
          <a:xfrm>
            <a:off x="4643438" y="2363788"/>
            <a:ext cx="1066800" cy="1068387"/>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31" name="Rectangle 38"/>
          <p:cNvSpPr>
            <a:spLocks noChangeArrowheads="1"/>
          </p:cNvSpPr>
          <p:nvPr/>
        </p:nvSpPr>
        <p:spPr bwMode="auto">
          <a:xfrm>
            <a:off x="3027362" y="2282825"/>
            <a:ext cx="1495425" cy="126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zh-CN" sz="8300">
                <a:solidFill>
                  <a:srgbClr val="EA5514"/>
                </a:solidFill>
                <a:latin charset="0" panose="020b0806030902050204" pitchFamily="34" typeface="Impact"/>
              </a:rPr>
              <a:t>201</a:t>
            </a:r>
          </a:p>
        </p:txBody>
      </p:sp>
      <p:sp>
        <p:nvSpPr>
          <p:cNvPr id="1032" name="Rectangle 39"/>
          <p:cNvSpPr>
            <a:spLocks noChangeArrowheads="1"/>
          </p:cNvSpPr>
          <p:nvPr/>
        </p:nvSpPr>
        <p:spPr bwMode="auto">
          <a:xfrm>
            <a:off x="4816475" y="2282825"/>
            <a:ext cx="727075" cy="126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8300">
                <a:solidFill>
                  <a:srgbClr val="FFFFFF"/>
                </a:solidFill>
                <a:latin charset="0" panose="020b0806030902050204" pitchFamily="34" typeface="Impact"/>
              </a:rPr>
              <a:t>7</a:t>
            </a:r>
          </a:p>
        </p:txBody>
      </p:sp>
      <p:sp>
        <p:nvSpPr>
          <p:cNvPr id="1033" name="Rectangle 40"/>
          <p:cNvSpPr>
            <a:spLocks noChangeArrowheads="1"/>
          </p:cNvSpPr>
          <p:nvPr/>
        </p:nvSpPr>
        <p:spPr bwMode="auto">
          <a:xfrm>
            <a:off x="684213" y="1917700"/>
            <a:ext cx="360045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en-US" kumimoji="0" lang="zh-CN" sz="2800">
                <a:solidFill>
                  <a:srgbClr val="7F7F7F"/>
                </a:solidFill>
                <a:latin charset="-122" panose="020b0503020204020204" pitchFamily="34" typeface="微软雅黑"/>
                <a:ea charset="-122" panose="020b0503020204020204" pitchFamily="34" typeface="微软雅黑"/>
              </a:rPr>
              <a:t>感谢各位领导莅临指导</a:t>
            </a:r>
          </a:p>
        </p:txBody>
      </p:sp>
      <p:sp>
        <p:nvSpPr>
          <p:cNvPr id="1034" name="Rectangle 41"/>
          <p:cNvSpPr>
            <a:spLocks noChangeArrowheads="1"/>
          </p:cNvSpPr>
          <p:nvPr/>
        </p:nvSpPr>
        <p:spPr bwMode="auto">
          <a:xfrm>
            <a:off x="1014413" y="2336800"/>
            <a:ext cx="1854200" cy="1112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b="1" kumimoji="0" lang="zh-CN" sz="7300">
                <a:solidFill>
                  <a:srgbClr val="3A3A3A"/>
                </a:solidFill>
                <a:latin charset="-122" panose="020b0503020204020204" pitchFamily="34" typeface="微软雅黑"/>
                <a:ea charset="-122" panose="020b0503020204020204" pitchFamily="34" typeface="微软雅黑"/>
              </a:rPr>
              <a:t>赢在</a:t>
            </a:r>
          </a:p>
        </p:txBody>
      </p:sp>
      <p:sp>
        <p:nvSpPr>
          <p:cNvPr id="48" name="Rectangle 40"/>
          <p:cNvSpPr>
            <a:spLocks noChangeArrowheads="1"/>
          </p:cNvSpPr>
          <p:nvPr/>
        </p:nvSpPr>
        <p:spPr bwMode="auto">
          <a:xfrm>
            <a:off x="684213" y="1539875"/>
            <a:ext cx="35829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r"/>
            <a:r>
              <a:rPr altLang="zh-CN" b="1" kumimoji="0" lang="en-US" sz="2400">
                <a:solidFill>
                  <a:srgbClr val="EA5514"/>
                </a:solidFill>
                <a:latin charset="-122" panose="020b0503020204020204" pitchFamily="34" typeface="微软雅黑"/>
              </a:rPr>
              <a:t>THANK YOU</a:t>
            </a:r>
          </a:p>
        </p:txBody>
      </p:sp>
      <p:sp>
        <p:nvSpPr>
          <p:cNvPr id="1040" name="圆角矩形 1039"/>
          <p:cNvSpPr/>
          <p:nvPr/>
        </p:nvSpPr>
        <p:spPr>
          <a:xfrm>
            <a:off x="1604963" y="3803650"/>
            <a:ext cx="974725" cy="257175"/>
          </a:xfrm>
          <a:prstGeom prst="roundRect">
            <a:avLst>
              <a:gd fmla="val 50000" name="adj"/>
            </a:avLst>
          </a:prstGeom>
          <a:solidFill>
            <a:srgbClr val="EA55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kumimoji="0" lang="zh-CN" sz="1050">
                <a:latin charset="-122" panose="020b0503020204020204" pitchFamily="34" typeface="微软雅黑"/>
                <a:ea charset="-122" panose="020b0503020204020204" pitchFamily="34" typeface="微软雅黑"/>
              </a:rPr>
              <a:t>某某某</a:t>
            </a:r>
          </a:p>
        </p:txBody>
      </p:sp>
      <p:sp>
        <p:nvSpPr>
          <p:cNvPr id="50" name="圆角矩形 49"/>
          <p:cNvSpPr/>
          <p:nvPr/>
        </p:nvSpPr>
        <p:spPr>
          <a:xfrm>
            <a:off x="2763838" y="3803650"/>
            <a:ext cx="974725" cy="257175"/>
          </a:xfrm>
          <a:prstGeom prst="roundRect">
            <a:avLst>
              <a:gd fmla="val 50000" name="adj"/>
            </a:avLst>
          </a:prstGeom>
          <a:noFill/>
          <a:ln w="6350">
            <a:solidFill>
              <a:srgbClr val="EA55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000">
                <a:solidFill>
                  <a:srgbClr val="EA5514"/>
                </a:solidFill>
                <a:latin charset="-122" panose="020b0503020204020204" pitchFamily="34" typeface="微软雅黑"/>
                <a:ea charset="-122" panose="020b0503020204020204" pitchFamily="34" typeface="微软雅黑"/>
              </a:rPr>
              <a:t>2016.12.30</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00"/>
                                  </p:stCondLst>
                                  <p:childTnLst>
                                    <p:set>
                                      <p:cBhvr>
                                        <p:cTn dur="1" fill="hold" id="6">
                                          <p:stCondLst>
                                            <p:cond delay="0"/>
                                          </p:stCondLst>
                                        </p:cTn>
                                        <p:tgtEl>
                                          <p:spTgt spid="7"/>
                                        </p:tgtEl>
                                        <p:attrNameLst>
                                          <p:attrName>style.visibility</p:attrName>
                                        </p:attrNameLst>
                                      </p:cBhvr>
                                      <p:to>
                                        <p:strVal val="visible"/>
                                      </p:to>
                                    </p:set>
                                    <p:anim calcmode="lin" valueType="num">
                                      <p:cBhvr>
                                        <p:cTn dur="300" fill="hold" id="7"/>
                                        <p:tgtEl>
                                          <p:spTgt spid="7"/>
                                        </p:tgtEl>
                                        <p:attrNameLst>
                                          <p:attrName>ppt_w</p:attrName>
                                        </p:attrNameLst>
                                      </p:cBhvr>
                                      <p:tavLst>
                                        <p:tav tm="0">
                                          <p:val>
                                            <p:fltVal val="0"/>
                                          </p:val>
                                        </p:tav>
                                        <p:tav tm="100000">
                                          <p:val>
                                            <p:strVal val="#ppt_w"/>
                                          </p:val>
                                        </p:tav>
                                      </p:tavLst>
                                    </p:anim>
                                    <p:anim calcmode="lin" valueType="num">
                                      <p:cBhvr>
                                        <p:cTn dur="300" fill="hold" id="8"/>
                                        <p:tgtEl>
                                          <p:spTgt spid="7"/>
                                        </p:tgtEl>
                                        <p:attrNameLst>
                                          <p:attrName>ppt_h</p:attrName>
                                        </p:attrNameLst>
                                      </p:cBhvr>
                                      <p:tavLst>
                                        <p:tav tm="0">
                                          <p:val>
                                            <p:fltVal val="0"/>
                                          </p:val>
                                        </p:tav>
                                        <p:tav tm="100000">
                                          <p:val>
                                            <p:strVal val="#ppt_h"/>
                                          </p:val>
                                        </p:tav>
                                      </p:tavLst>
                                    </p:anim>
                                    <p:animEffect filter="fade" transition="in">
                                      <p:cBhvr>
                                        <p:cTn dur="300" id="9"/>
                                        <p:tgtEl>
                                          <p:spTgt spid="7"/>
                                        </p:tgtEl>
                                      </p:cBhvr>
                                    </p:animEffect>
                                  </p:childTnLst>
                                </p:cTn>
                              </p:par>
                              <p:par>
                                <p:cTn autoRev="1" fill="hold" grpId="1" id="10" nodeType="withEffect" presetClass="emph" presetID="6" presetSubtype="0">
                                  <p:stCondLst>
                                    <p:cond delay="500"/>
                                  </p:stCondLst>
                                  <p:childTnLst>
                                    <p:animScale>
                                      <p:cBhvr>
                                        <p:cTn dur="150" fill="hold" id="11"/>
                                        <p:tgtEl>
                                          <p:spTgt spid="7"/>
                                        </p:tgtEl>
                                      </p:cBhvr>
                                      <p:by x="110000" y="110000"/>
                                    </p:animScale>
                                  </p:childTnLst>
                                </p:cTn>
                              </p:par>
                              <p:par>
                                <p:cTn fill="hold" grpId="0" id="12" nodeType="withEffect" presetClass="entr" presetID="53" presetSubtype="0">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p:cTn dur="300" fill="hold" id="14"/>
                                        <p:tgtEl>
                                          <p:spTgt spid="8"/>
                                        </p:tgtEl>
                                        <p:attrNameLst>
                                          <p:attrName>ppt_w</p:attrName>
                                        </p:attrNameLst>
                                      </p:cBhvr>
                                      <p:tavLst>
                                        <p:tav tm="0">
                                          <p:val>
                                            <p:fltVal val="0"/>
                                          </p:val>
                                        </p:tav>
                                        <p:tav tm="100000">
                                          <p:val>
                                            <p:strVal val="#ppt_w"/>
                                          </p:val>
                                        </p:tav>
                                      </p:tavLst>
                                    </p:anim>
                                    <p:anim calcmode="lin" valueType="num">
                                      <p:cBhvr>
                                        <p:cTn dur="300" fill="hold" id="15"/>
                                        <p:tgtEl>
                                          <p:spTgt spid="8"/>
                                        </p:tgtEl>
                                        <p:attrNameLst>
                                          <p:attrName>ppt_h</p:attrName>
                                        </p:attrNameLst>
                                      </p:cBhvr>
                                      <p:tavLst>
                                        <p:tav tm="0">
                                          <p:val>
                                            <p:fltVal val="0"/>
                                          </p:val>
                                        </p:tav>
                                        <p:tav tm="100000">
                                          <p:val>
                                            <p:strVal val="#ppt_h"/>
                                          </p:val>
                                        </p:tav>
                                      </p:tavLst>
                                    </p:anim>
                                    <p:animEffect filter="fade" transition="in">
                                      <p:cBhvr>
                                        <p:cTn dur="300" id="16"/>
                                        <p:tgtEl>
                                          <p:spTgt spid="8"/>
                                        </p:tgtEl>
                                      </p:cBhvr>
                                    </p:animEffect>
                                  </p:childTnLst>
                                </p:cTn>
                              </p:par>
                              <p:par>
                                <p:cTn autoRev="1" fill="hold" grpId="1" id="17" nodeType="withEffect" presetClass="emph" presetID="6" presetSubtype="0">
                                  <p:stCondLst>
                                    <p:cond delay="300"/>
                                  </p:stCondLst>
                                  <p:childTnLst>
                                    <p:animScale>
                                      <p:cBhvr>
                                        <p:cTn dur="150" fill="hold" id="18"/>
                                        <p:tgtEl>
                                          <p:spTgt spid="8"/>
                                        </p:tgtEl>
                                      </p:cBhvr>
                                      <p:by x="110000" y="110000"/>
                                    </p:animScale>
                                  </p:childTnLst>
                                </p:cTn>
                              </p:par>
                              <p:par>
                                <p:cTn fill="hold" grpId="0" id="19" nodeType="withEffect" presetClass="entr" presetID="53" presetSubtype="0">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p:cTn dur="300" fill="hold" id="21"/>
                                        <p:tgtEl>
                                          <p:spTgt spid="11"/>
                                        </p:tgtEl>
                                        <p:attrNameLst>
                                          <p:attrName>ppt_w</p:attrName>
                                        </p:attrNameLst>
                                      </p:cBhvr>
                                      <p:tavLst>
                                        <p:tav tm="0">
                                          <p:val>
                                            <p:fltVal val="0"/>
                                          </p:val>
                                        </p:tav>
                                        <p:tav tm="100000">
                                          <p:val>
                                            <p:strVal val="#ppt_w"/>
                                          </p:val>
                                        </p:tav>
                                      </p:tavLst>
                                    </p:anim>
                                    <p:anim calcmode="lin" valueType="num">
                                      <p:cBhvr>
                                        <p:cTn dur="300" fill="hold" id="22"/>
                                        <p:tgtEl>
                                          <p:spTgt spid="11"/>
                                        </p:tgtEl>
                                        <p:attrNameLst>
                                          <p:attrName>ppt_h</p:attrName>
                                        </p:attrNameLst>
                                      </p:cBhvr>
                                      <p:tavLst>
                                        <p:tav tm="0">
                                          <p:val>
                                            <p:fltVal val="0"/>
                                          </p:val>
                                        </p:tav>
                                        <p:tav tm="100000">
                                          <p:val>
                                            <p:strVal val="#ppt_h"/>
                                          </p:val>
                                        </p:tav>
                                      </p:tavLst>
                                    </p:anim>
                                    <p:animEffect filter="fade" transition="in">
                                      <p:cBhvr>
                                        <p:cTn dur="300" id="23"/>
                                        <p:tgtEl>
                                          <p:spTgt spid="11"/>
                                        </p:tgtEl>
                                      </p:cBhvr>
                                    </p:animEffect>
                                  </p:childTnLst>
                                </p:cTn>
                              </p:par>
                              <p:par>
                                <p:cTn autoRev="1" fill="hold" grpId="1" id="24" nodeType="withEffect" presetClass="emph" presetID="6" presetSubtype="0">
                                  <p:stCondLst>
                                    <p:cond delay="300"/>
                                  </p:stCondLst>
                                  <p:childTnLst>
                                    <p:animScale>
                                      <p:cBhvr>
                                        <p:cTn dur="150" fill="hold" id="25"/>
                                        <p:tgtEl>
                                          <p:spTgt spid="11"/>
                                        </p:tgtEl>
                                      </p:cBhvr>
                                      <p:by x="110000" y="110000"/>
                                    </p:animScale>
                                  </p:childTnLst>
                                </p:cTn>
                              </p:par>
                              <p:par>
                                <p:cTn fill="hold" grpId="0" id="26" nodeType="withEffect" presetClass="entr" presetID="53" presetSubtype="0">
                                  <p:stCondLst>
                                    <p:cond delay="500"/>
                                  </p:stCondLst>
                                  <p:childTnLst>
                                    <p:set>
                                      <p:cBhvr>
                                        <p:cTn dur="1" fill="hold" id="27">
                                          <p:stCondLst>
                                            <p:cond delay="0"/>
                                          </p:stCondLst>
                                        </p:cTn>
                                        <p:tgtEl>
                                          <p:spTgt spid="12"/>
                                        </p:tgtEl>
                                        <p:attrNameLst>
                                          <p:attrName>style.visibility</p:attrName>
                                        </p:attrNameLst>
                                      </p:cBhvr>
                                      <p:to>
                                        <p:strVal val="visible"/>
                                      </p:to>
                                    </p:set>
                                    <p:anim calcmode="lin" valueType="num">
                                      <p:cBhvr>
                                        <p:cTn dur="300" fill="hold" id="28"/>
                                        <p:tgtEl>
                                          <p:spTgt spid="12"/>
                                        </p:tgtEl>
                                        <p:attrNameLst>
                                          <p:attrName>ppt_w</p:attrName>
                                        </p:attrNameLst>
                                      </p:cBhvr>
                                      <p:tavLst>
                                        <p:tav tm="0">
                                          <p:val>
                                            <p:fltVal val="0"/>
                                          </p:val>
                                        </p:tav>
                                        <p:tav tm="100000">
                                          <p:val>
                                            <p:strVal val="#ppt_w"/>
                                          </p:val>
                                        </p:tav>
                                      </p:tavLst>
                                    </p:anim>
                                    <p:anim calcmode="lin" valueType="num">
                                      <p:cBhvr>
                                        <p:cTn dur="300" fill="hold" id="29"/>
                                        <p:tgtEl>
                                          <p:spTgt spid="12"/>
                                        </p:tgtEl>
                                        <p:attrNameLst>
                                          <p:attrName>ppt_h</p:attrName>
                                        </p:attrNameLst>
                                      </p:cBhvr>
                                      <p:tavLst>
                                        <p:tav tm="0">
                                          <p:val>
                                            <p:fltVal val="0"/>
                                          </p:val>
                                        </p:tav>
                                        <p:tav tm="100000">
                                          <p:val>
                                            <p:strVal val="#ppt_h"/>
                                          </p:val>
                                        </p:tav>
                                      </p:tavLst>
                                    </p:anim>
                                    <p:animEffect filter="fade" transition="in">
                                      <p:cBhvr>
                                        <p:cTn dur="300" id="30"/>
                                        <p:tgtEl>
                                          <p:spTgt spid="12"/>
                                        </p:tgtEl>
                                      </p:cBhvr>
                                    </p:animEffect>
                                  </p:childTnLst>
                                </p:cTn>
                              </p:par>
                              <p:par>
                                <p:cTn autoRev="1" fill="hold" grpId="1" id="31" nodeType="withEffect" presetClass="emph" presetID="6" presetSubtype="0">
                                  <p:stCondLst>
                                    <p:cond delay="800"/>
                                  </p:stCondLst>
                                  <p:childTnLst>
                                    <p:animScale>
                                      <p:cBhvr>
                                        <p:cTn dur="150" fill="hold" id="32"/>
                                        <p:tgtEl>
                                          <p:spTgt spid="12"/>
                                        </p:tgtEl>
                                      </p:cBhvr>
                                      <p:by x="110000" y="110000"/>
                                    </p:animScale>
                                  </p:childTnLst>
                                </p:cTn>
                              </p:par>
                              <p:par>
                                <p:cTn fill="hold" grpId="0" id="33" nodeType="withEffect" presetClass="entr" presetID="53" presetSubtype="0">
                                  <p:stCondLst>
                                    <p:cond delay="300"/>
                                  </p:stCondLst>
                                  <p:childTnLst>
                                    <p:set>
                                      <p:cBhvr>
                                        <p:cTn dur="1" fill="hold" id="34">
                                          <p:stCondLst>
                                            <p:cond delay="0"/>
                                          </p:stCondLst>
                                        </p:cTn>
                                        <p:tgtEl>
                                          <p:spTgt spid="13"/>
                                        </p:tgtEl>
                                        <p:attrNameLst>
                                          <p:attrName>style.visibility</p:attrName>
                                        </p:attrNameLst>
                                      </p:cBhvr>
                                      <p:to>
                                        <p:strVal val="visible"/>
                                      </p:to>
                                    </p:set>
                                    <p:anim calcmode="lin" valueType="num">
                                      <p:cBhvr>
                                        <p:cTn dur="300" fill="hold" id="35"/>
                                        <p:tgtEl>
                                          <p:spTgt spid="13"/>
                                        </p:tgtEl>
                                        <p:attrNameLst>
                                          <p:attrName>ppt_w</p:attrName>
                                        </p:attrNameLst>
                                      </p:cBhvr>
                                      <p:tavLst>
                                        <p:tav tm="0">
                                          <p:val>
                                            <p:fltVal val="0"/>
                                          </p:val>
                                        </p:tav>
                                        <p:tav tm="100000">
                                          <p:val>
                                            <p:strVal val="#ppt_w"/>
                                          </p:val>
                                        </p:tav>
                                      </p:tavLst>
                                    </p:anim>
                                    <p:anim calcmode="lin" valueType="num">
                                      <p:cBhvr>
                                        <p:cTn dur="300" fill="hold" id="36"/>
                                        <p:tgtEl>
                                          <p:spTgt spid="13"/>
                                        </p:tgtEl>
                                        <p:attrNameLst>
                                          <p:attrName>ppt_h</p:attrName>
                                        </p:attrNameLst>
                                      </p:cBhvr>
                                      <p:tavLst>
                                        <p:tav tm="0">
                                          <p:val>
                                            <p:fltVal val="0"/>
                                          </p:val>
                                        </p:tav>
                                        <p:tav tm="100000">
                                          <p:val>
                                            <p:strVal val="#ppt_h"/>
                                          </p:val>
                                        </p:tav>
                                      </p:tavLst>
                                    </p:anim>
                                    <p:animEffect filter="fade" transition="in">
                                      <p:cBhvr>
                                        <p:cTn dur="300" id="37"/>
                                        <p:tgtEl>
                                          <p:spTgt spid="13"/>
                                        </p:tgtEl>
                                      </p:cBhvr>
                                    </p:animEffect>
                                  </p:childTnLst>
                                </p:cTn>
                              </p:par>
                              <p:par>
                                <p:cTn autoRev="1" fill="hold" grpId="1" id="38" nodeType="withEffect" presetClass="emph" presetID="6" presetSubtype="0">
                                  <p:stCondLst>
                                    <p:cond delay="600"/>
                                  </p:stCondLst>
                                  <p:childTnLst>
                                    <p:animScale>
                                      <p:cBhvr>
                                        <p:cTn dur="150" fill="hold" id="39"/>
                                        <p:tgtEl>
                                          <p:spTgt spid="13"/>
                                        </p:tgtEl>
                                      </p:cBhvr>
                                      <p:by x="110000" y="110000"/>
                                    </p:animScale>
                                  </p:childTnLst>
                                </p:cTn>
                              </p:par>
                              <p:par>
                                <p:cTn fill="hold" grpId="0" id="40" nodeType="withEffect" presetClass="entr" presetID="53" presetSubtype="0">
                                  <p:stCondLst>
                                    <p:cond delay="200"/>
                                  </p:stCondLst>
                                  <p:childTnLst>
                                    <p:set>
                                      <p:cBhvr>
                                        <p:cTn dur="1" fill="hold" id="41">
                                          <p:stCondLst>
                                            <p:cond delay="0"/>
                                          </p:stCondLst>
                                        </p:cTn>
                                        <p:tgtEl>
                                          <p:spTgt spid="10"/>
                                        </p:tgtEl>
                                        <p:attrNameLst>
                                          <p:attrName>style.visibility</p:attrName>
                                        </p:attrNameLst>
                                      </p:cBhvr>
                                      <p:to>
                                        <p:strVal val="visible"/>
                                      </p:to>
                                    </p:set>
                                    <p:anim calcmode="lin" valueType="num">
                                      <p:cBhvr>
                                        <p:cTn dur="300" fill="hold" id="42"/>
                                        <p:tgtEl>
                                          <p:spTgt spid="10"/>
                                        </p:tgtEl>
                                        <p:attrNameLst>
                                          <p:attrName>ppt_w</p:attrName>
                                        </p:attrNameLst>
                                      </p:cBhvr>
                                      <p:tavLst>
                                        <p:tav tm="0">
                                          <p:val>
                                            <p:fltVal val="0"/>
                                          </p:val>
                                        </p:tav>
                                        <p:tav tm="100000">
                                          <p:val>
                                            <p:strVal val="#ppt_w"/>
                                          </p:val>
                                        </p:tav>
                                      </p:tavLst>
                                    </p:anim>
                                    <p:anim calcmode="lin" valueType="num">
                                      <p:cBhvr>
                                        <p:cTn dur="300" fill="hold" id="43"/>
                                        <p:tgtEl>
                                          <p:spTgt spid="10"/>
                                        </p:tgtEl>
                                        <p:attrNameLst>
                                          <p:attrName>ppt_h</p:attrName>
                                        </p:attrNameLst>
                                      </p:cBhvr>
                                      <p:tavLst>
                                        <p:tav tm="0">
                                          <p:val>
                                            <p:fltVal val="0"/>
                                          </p:val>
                                        </p:tav>
                                        <p:tav tm="100000">
                                          <p:val>
                                            <p:strVal val="#ppt_h"/>
                                          </p:val>
                                        </p:tav>
                                      </p:tavLst>
                                    </p:anim>
                                    <p:animEffect filter="fade" transition="in">
                                      <p:cBhvr>
                                        <p:cTn dur="300" id="44"/>
                                        <p:tgtEl>
                                          <p:spTgt spid="10"/>
                                        </p:tgtEl>
                                      </p:cBhvr>
                                    </p:animEffect>
                                  </p:childTnLst>
                                </p:cTn>
                              </p:par>
                              <p:par>
                                <p:cTn autoRev="1" fill="hold" grpId="1" id="45" nodeType="withEffect" presetClass="emph" presetID="6" presetSubtype="0">
                                  <p:stCondLst>
                                    <p:cond delay="500"/>
                                  </p:stCondLst>
                                  <p:childTnLst>
                                    <p:animScale>
                                      <p:cBhvr>
                                        <p:cTn dur="150" fill="hold" id="46"/>
                                        <p:tgtEl>
                                          <p:spTgt spid="10"/>
                                        </p:tgtEl>
                                      </p:cBhvr>
                                      <p:by x="110000" y="110000"/>
                                    </p:animScale>
                                  </p:childTnLst>
                                </p:cTn>
                              </p:par>
                              <p:par>
                                <p:cTn fill="hold" grpId="0" id="47" nodeType="withEffect" presetClass="entr" presetID="53" presetSubtype="0">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p:cTn dur="300" fill="hold" id="49"/>
                                        <p:tgtEl>
                                          <p:spTgt spid="9"/>
                                        </p:tgtEl>
                                        <p:attrNameLst>
                                          <p:attrName>ppt_w</p:attrName>
                                        </p:attrNameLst>
                                      </p:cBhvr>
                                      <p:tavLst>
                                        <p:tav tm="0">
                                          <p:val>
                                            <p:fltVal val="0"/>
                                          </p:val>
                                        </p:tav>
                                        <p:tav tm="100000">
                                          <p:val>
                                            <p:strVal val="#ppt_w"/>
                                          </p:val>
                                        </p:tav>
                                      </p:tavLst>
                                    </p:anim>
                                    <p:anim calcmode="lin" valueType="num">
                                      <p:cBhvr>
                                        <p:cTn dur="300" fill="hold" id="50"/>
                                        <p:tgtEl>
                                          <p:spTgt spid="9"/>
                                        </p:tgtEl>
                                        <p:attrNameLst>
                                          <p:attrName>ppt_h</p:attrName>
                                        </p:attrNameLst>
                                      </p:cBhvr>
                                      <p:tavLst>
                                        <p:tav tm="0">
                                          <p:val>
                                            <p:fltVal val="0"/>
                                          </p:val>
                                        </p:tav>
                                        <p:tav tm="100000">
                                          <p:val>
                                            <p:strVal val="#ppt_h"/>
                                          </p:val>
                                        </p:tav>
                                      </p:tavLst>
                                    </p:anim>
                                    <p:animEffect filter="fade" transition="in">
                                      <p:cBhvr>
                                        <p:cTn dur="300" id="51"/>
                                        <p:tgtEl>
                                          <p:spTgt spid="9"/>
                                        </p:tgtEl>
                                      </p:cBhvr>
                                    </p:animEffect>
                                  </p:childTnLst>
                                </p:cTn>
                              </p:par>
                              <p:par>
                                <p:cTn autoRev="1" fill="hold" grpId="1" id="52" nodeType="withEffect" presetClass="emph" presetID="6" presetSubtype="0">
                                  <p:stCondLst>
                                    <p:cond delay="300"/>
                                  </p:stCondLst>
                                  <p:childTnLst>
                                    <p:animScale>
                                      <p:cBhvr>
                                        <p:cTn dur="150" fill="hold" id="53"/>
                                        <p:tgtEl>
                                          <p:spTgt spid="9"/>
                                        </p:tgtEl>
                                      </p:cBhvr>
                                      <p:by x="110000" y="110000"/>
                                    </p:animScale>
                                  </p:childTnLst>
                                </p:cTn>
                              </p:par>
                              <p:par>
                                <p:cTn fill="hold" grpId="0" id="54" nodeType="withEffect" presetClass="entr" presetID="53" presetSubtype="0">
                                  <p:stCondLst>
                                    <p:cond delay="200"/>
                                  </p:stCondLst>
                                  <p:childTnLst>
                                    <p:set>
                                      <p:cBhvr>
                                        <p:cTn dur="1" fill="hold" id="55">
                                          <p:stCondLst>
                                            <p:cond delay="0"/>
                                          </p:stCondLst>
                                        </p:cTn>
                                        <p:tgtEl>
                                          <p:spTgt spid="22"/>
                                        </p:tgtEl>
                                        <p:attrNameLst>
                                          <p:attrName>style.visibility</p:attrName>
                                        </p:attrNameLst>
                                      </p:cBhvr>
                                      <p:to>
                                        <p:strVal val="visible"/>
                                      </p:to>
                                    </p:set>
                                    <p:anim calcmode="lin" valueType="num">
                                      <p:cBhvr>
                                        <p:cTn dur="300" fill="hold" id="56"/>
                                        <p:tgtEl>
                                          <p:spTgt spid="22"/>
                                        </p:tgtEl>
                                        <p:attrNameLst>
                                          <p:attrName>ppt_w</p:attrName>
                                        </p:attrNameLst>
                                      </p:cBhvr>
                                      <p:tavLst>
                                        <p:tav tm="0">
                                          <p:val>
                                            <p:fltVal val="0"/>
                                          </p:val>
                                        </p:tav>
                                        <p:tav tm="100000">
                                          <p:val>
                                            <p:strVal val="#ppt_w"/>
                                          </p:val>
                                        </p:tav>
                                      </p:tavLst>
                                    </p:anim>
                                    <p:anim calcmode="lin" valueType="num">
                                      <p:cBhvr>
                                        <p:cTn dur="300" fill="hold" id="57"/>
                                        <p:tgtEl>
                                          <p:spTgt spid="22"/>
                                        </p:tgtEl>
                                        <p:attrNameLst>
                                          <p:attrName>ppt_h</p:attrName>
                                        </p:attrNameLst>
                                      </p:cBhvr>
                                      <p:tavLst>
                                        <p:tav tm="0">
                                          <p:val>
                                            <p:fltVal val="0"/>
                                          </p:val>
                                        </p:tav>
                                        <p:tav tm="100000">
                                          <p:val>
                                            <p:strVal val="#ppt_h"/>
                                          </p:val>
                                        </p:tav>
                                      </p:tavLst>
                                    </p:anim>
                                    <p:animEffect filter="fade" transition="in">
                                      <p:cBhvr>
                                        <p:cTn dur="300" id="58"/>
                                        <p:tgtEl>
                                          <p:spTgt spid="22"/>
                                        </p:tgtEl>
                                      </p:cBhvr>
                                    </p:animEffect>
                                  </p:childTnLst>
                                </p:cTn>
                              </p:par>
                              <p:par>
                                <p:cTn autoRev="1" fill="hold" grpId="1" id="59" nodeType="withEffect" presetClass="emph" presetID="6" presetSubtype="0">
                                  <p:stCondLst>
                                    <p:cond delay="500"/>
                                  </p:stCondLst>
                                  <p:childTnLst>
                                    <p:animScale>
                                      <p:cBhvr>
                                        <p:cTn dur="150" fill="hold" id="60"/>
                                        <p:tgtEl>
                                          <p:spTgt spid="22"/>
                                        </p:tgtEl>
                                      </p:cBhvr>
                                      <p:by x="110000" y="110000"/>
                                    </p:animScale>
                                  </p:childTnLst>
                                </p:cTn>
                              </p:par>
                              <p:par>
                                <p:cTn fill="hold" grpId="0" id="61" nodeType="withEffect" presetClass="entr" presetID="53" presetSubtype="0">
                                  <p:stCondLst>
                                    <p:cond delay="400"/>
                                  </p:stCondLst>
                                  <p:childTnLst>
                                    <p:set>
                                      <p:cBhvr>
                                        <p:cTn dur="1" fill="hold" id="62">
                                          <p:stCondLst>
                                            <p:cond delay="0"/>
                                          </p:stCondLst>
                                        </p:cTn>
                                        <p:tgtEl>
                                          <p:spTgt spid="1025"/>
                                        </p:tgtEl>
                                        <p:attrNameLst>
                                          <p:attrName>style.visibility</p:attrName>
                                        </p:attrNameLst>
                                      </p:cBhvr>
                                      <p:to>
                                        <p:strVal val="visible"/>
                                      </p:to>
                                    </p:set>
                                    <p:anim calcmode="lin" valueType="num">
                                      <p:cBhvr>
                                        <p:cTn dur="300" fill="hold" id="63"/>
                                        <p:tgtEl>
                                          <p:spTgt spid="1025"/>
                                        </p:tgtEl>
                                        <p:attrNameLst>
                                          <p:attrName>ppt_w</p:attrName>
                                        </p:attrNameLst>
                                      </p:cBhvr>
                                      <p:tavLst>
                                        <p:tav tm="0">
                                          <p:val>
                                            <p:fltVal val="0"/>
                                          </p:val>
                                        </p:tav>
                                        <p:tav tm="100000">
                                          <p:val>
                                            <p:strVal val="#ppt_w"/>
                                          </p:val>
                                        </p:tav>
                                      </p:tavLst>
                                    </p:anim>
                                    <p:anim calcmode="lin" valueType="num">
                                      <p:cBhvr>
                                        <p:cTn dur="300" fill="hold" id="64"/>
                                        <p:tgtEl>
                                          <p:spTgt spid="1025"/>
                                        </p:tgtEl>
                                        <p:attrNameLst>
                                          <p:attrName>ppt_h</p:attrName>
                                        </p:attrNameLst>
                                      </p:cBhvr>
                                      <p:tavLst>
                                        <p:tav tm="0">
                                          <p:val>
                                            <p:fltVal val="0"/>
                                          </p:val>
                                        </p:tav>
                                        <p:tav tm="100000">
                                          <p:val>
                                            <p:strVal val="#ppt_h"/>
                                          </p:val>
                                        </p:tav>
                                      </p:tavLst>
                                    </p:anim>
                                    <p:animEffect filter="fade" transition="in">
                                      <p:cBhvr>
                                        <p:cTn dur="300" id="65"/>
                                        <p:tgtEl>
                                          <p:spTgt spid="1025"/>
                                        </p:tgtEl>
                                      </p:cBhvr>
                                    </p:animEffect>
                                  </p:childTnLst>
                                </p:cTn>
                              </p:par>
                              <p:par>
                                <p:cTn autoRev="1" fill="hold" grpId="1" id="66" nodeType="withEffect" presetClass="emph" presetID="6" presetSubtype="0">
                                  <p:stCondLst>
                                    <p:cond delay="700"/>
                                  </p:stCondLst>
                                  <p:childTnLst>
                                    <p:animScale>
                                      <p:cBhvr>
                                        <p:cTn dur="150" fill="hold" id="67"/>
                                        <p:tgtEl>
                                          <p:spTgt spid="1025"/>
                                        </p:tgtEl>
                                      </p:cBhvr>
                                      <p:by x="110000" y="110000"/>
                                    </p:animScale>
                                  </p:childTnLst>
                                </p:cTn>
                              </p:par>
                              <p:par>
                                <p:cTn fill="hold" grpId="0" id="68" nodeType="withEffect" presetClass="entr" presetID="53" presetSubtype="0">
                                  <p:stCondLst>
                                    <p:cond delay="0"/>
                                  </p:stCondLst>
                                  <p:childTnLst>
                                    <p:set>
                                      <p:cBhvr>
                                        <p:cTn dur="1" fill="hold" id="69">
                                          <p:stCondLst>
                                            <p:cond delay="0"/>
                                          </p:stCondLst>
                                        </p:cTn>
                                        <p:tgtEl>
                                          <p:spTgt spid="15"/>
                                        </p:tgtEl>
                                        <p:attrNameLst>
                                          <p:attrName>style.visibility</p:attrName>
                                        </p:attrNameLst>
                                      </p:cBhvr>
                                      <p:to>
                                        <p:strVal val="visible"/>
                                      </p:to>
                                    </p:set>
                                    <p:anim calcmode="lin" valueType="num">
                                      <p:cBhvr>
                                        <p:cTn dur="300" fill="hold" id="70"/>
                                        <p:tgtEl>
                                          <p:spTgt spid="15"/>
                                        </p:tgtEl>
                                        <p:attrNameLst>
                                          <p:attrName>ppt_w</p:attrName>
                                        </p:attrNameLst>
                                      </p:cBhvr>
                                      <p:tavLst>
                                        <p:tav tm="0">
                                          <p:val>
                                            <p:fltVal val="0"/>
                                          </p:val>
                                        </p:tav>
                                        <p:tav tm="100000">
                                          <p:val>
                                            <p:strVal val="#ppt_w"/>
                                          </p:val>
                                        </p:tav>
                                      </p:tavLst>
                                    </p:anim>
                                    <p:anim calcmode="lin" valueType="num">
                                      <p:cBhvr>
                                        <p:cTn dur="300" fill="hold" id="71"/>
                                        <p:tgtEl>
                                          <p:spTgt spid="15"/>
                                        </p:tgtEl>
                                        <p:attrNameLst>
                                          <p:attrName>ppt_h</p:attrName>
                                        </p:attrNameLst>
                                      </p:cBhvr>
                                      <p:tavLst>
                                        <p:tav tm="0">
                                          <p:val>
                                            <p:fltVal val="0"/>
                                          </p:val>
                                        </p:tav>
                                        <p:tav tm="100000">
                                          <p:val>
                                            <p:strVal val="#ppt_h"/>
                                          </p:val>
                                        </p:tav>
                                      </p:tavLst>
                                    </p:anim>
                                    <p:animEffect filter="fade" transition="in">
                                      <p:cBhvr>
                                        <p:cTn dur="300" id="72"/>
                                        <p:tgtEl>
                                          <p:spTgt spid="15"/>
                                        </p:tgtEl>
                                      </p:cBhvr>
                                    </p:animEffect>
                                  </p:childTnLst>
                                </p:cTn>
                              </p:par>
                              <p:par>
                                <p:cTn autoRev="1" fill="hold" grpId="1" id="73" nodeType="withEffect" presetClass="emph" presetID="6" presetSubtype="0">
                                  <p:stCondLst>
                                    <p:cond delay="300"/>
                                  </p:stCondLst>
                                  <p:childTnLst>
                                    <p:animScale>
                                      <p:cBhvr>
                                        <p:cTn dur="150" fill="hold" id="74"/>
                                        <p:tgtEl>
                                          <p:spTgt spid="15"/>
                                        </p:tgtEl>
                                      </p:cBhvr>
                                      <p:by x="110000" y="110000"/>
                                    </p:animScale>
                                  </p:childTnLst>
                                </p:cTn>
                              </p:par>
                              <p:par>
                                <p:cTn fill="hold" grpId="0" id="75" nodeType="withEffect" presetClass="entr" presetID="53" presetSubtype="0">
                                  <p:stCondLst>
                                    <p:cond delay="0"/>
                                  </p:stCondLst>
                                  <p:childTnLst>
                                    <p:set>
                                      <p:cBhvr>
                                        <p:cTn dur="1" fill="hold" id="76">
                                          <p:stCondLst>
                                            <p:cond delay="0"/>
                                          </p:stCondLst>
                                        </p:cTn>
                                        <p:tgtEl>
                                          <p:spTgt spid="14"/>
                                        </p:tgtEl>
                                        <p:attrNameLst>
                                          <p:attrName>style.visibility</p:attrName>
                                        </p:attrNameLst>
                                      </p:cBhvr>
                                      <p:to>
                                        <p:strVal val="visible"/>
                                      </p:to>
                                    </p:set>
                                    <p:anim calcmode="lin" valueType="num">
                                      <p:cBhvr>
                                        <p:cTn dur="300" fill="hold" id="77"/>
                                        <p:tgtEl>
                                          <p:spTgt spid="14"/>
                                        </p:tgtEl>
                                        <p:attrNameLst>
                                          <p:attrName>ppt_w</p:attrName>
                                        </p:attrNameLst>
                                      </p:cBhvr>
                                      <p:tavLst>
                                        <p:tav tm="0">
                                          <p:val>
                                            <p:fltVal val="0"/>
                                          </p:val>
                                        </p:tav>
                                        <p:tav tm="100000">
                                          <p:val>
                                            <p:strVal val="#ppt_w"/>
                                          </p:val>
                                        </p:tav>
                                      </p:tavLst>
                                    </p:anim>
                                    <p:anim calcmode="lin" valueType="num">
                                      <p:cBhvr>
                                        <p:cTn dur="300" fill="hold" id="78"/>
                                        <p:tgtEl>
                                          <p:spTgt spid="14"/>
                                        </p:tgtEl>
                                        <p:attrNameLst>
                                          <p:attrName>ppt_h</p:attrName>
                                        </p:attrNameLst>
                                      </p:cBhvr>
                                      <p:tavLst>
                                        <p:tav tm="0">
                                          <p:val>
                                            <p:fltVal val="0"/>
                                          </p:val>
                                        </p:tav>
                                        <p:tav tm="100000">
                                          <p:val>
                                            <p:strVal val="#ppt_h"/>
                                          </p:val>
                                        </p:tav>
                                      </p:tavLst>
                                    </p:anim>
                                    <p:animEffect filter="fade" transition="in">
                                      <p:cBhvr>
                                        <p:cTn dur="300" id="79"/>
                                        <p:tgtEl>
                                          <p:spTgt spid="14"/>
                                        </p:tgtEl>
                                      </p:cBhvr>
                                    </p:animEffect>
                                  </p:childTnLst>
                                </p:cTn>
                              </p:par>
                              <p:par>
                                <p:cTn autoRev="1" fill="hold" grpId="1" id="80" nodeType="withEffect" presetClass="emph" presetID="6" presetSubtype="0">
                                  <p:stCondLst>
                                    <p:cond delay="300"/>
                                  </p:stCondLst>
                                  <p:childTnLst>
                                    <p:animScale>
                                      <p:cBhvr>
                                        <p:cTn dur="150" fill="hold" id="81"/>
                                        <p:tgtEl>
                                          <p:spTgt spid="14"/>
                                        </p:tgtEl>
                                      </p:cBhvr>
                                      <p:by x="110000" y="110000"/>
                                    </p:animScale>
                                  </p:childTnLst>
                                </p:cTn>
                              </p:par>
                              <p:par>
                                <p:cTn fill="hold" grpId="0" id="82" nodeType="withEffect" presetClass="entr" presetID="53" presetSubtype="0">
                                  <p:stCondLst>
                                    <p:cond delay="0"/>
                                  </p:stCondLst>
                                  <p:childTnLst>
                                    <p:set>
                                      <p:cBhvr>
                                        <p:cTn dur="1" fill="hold" id="83">
                                          <p:stCondLst>
                                            <p:cond delay="0"/>
                                          </p:stCondLst>
                                        </p:cTn>
                                        <p:tgtEl>
                                          <p:spTgt spid="19"/>
                                        </p:tgtEl>
                                        <p:attrNameLst>
                                          <p:attrName>style.visibility</p:attrName>
                                        </p:attrNameLst>
                                      </p:cBhvr>
                                      <p:to>
                                        <p:strVal val="visible"/>
                                      </p:to>
                                    </p:set>
                                    <p:anim calcmode="lin" valueType="num">
                                      <p:cBhvr>
                                        <p:cTn dur="300" fill="hold" id="84"/>
                                        <p:tgtEl>
                                          <p:spTgt spid="19"/>
                                        </p:tgtEl>
                                        <p:attrNameLst>
                                          <p:attrName>ppt_w</p:attrName>
                                        </p:attrNameLst>
                                      </p:cBhvr>
                                      <p:tavLst>
                                        <p:tav tm="0">
                                          <p:val>
                                            <p:fltVal val="0"/>
                                          </p:val>
                                        </p:tav>
                                        <p:tav tm="100000">
                                          <p:val>
                                            <p:strVal val="#ppt_w"/>
                                          </p:val>
                                        </p:tav>
                                      </p:tavLst>
                                    </p:anim>
                                    <p:anim calcmode="lin" valueType="num">
                                      <p:cBhvr>
                                        <p:cTn dur="300" fill="hold" id="85"/>
                                        <p:tgtEl>
                                          <p:spTgt spid="19"/>
                                        </p:tgtEl>
                                        <p:attrNameLst>
                                          <p:attrName>ppt_h</p:attrName>
                                        </p:attrNameLst>
                                      </p:cBhvr>
                                      <p:tavLst>
                                        <p:tav tm="0">
                                          <p:val>
                                            <p:fltVal val="0"/>
                                          </p:val>
                                        </p:tav>
                                        <p:tav tm="100000">
                                          <p:val>
                                            <p:strVal val="#ppt_h"/>
                                          </p:val>
                                        </p:tav>
                                      </p:tavLst>
                                    </p:anim>
                                    <p:animEffect filter="fade" transition="in">
                                      <p:cBhvr>
                                        <p:cTn dur="300" id="86"/>
                                        <p:tgtEl>
                                          <p:spTgt spid="19"/>
                                        </p:tgtEl>
                                      </p:cBhvr>
                                    </p:animEffect>
                                  </p:childTnLst>
                                </p:cTn>
                              </p:par>
                              <p:par>
                                <p:cTn autoRev="1" fill="hold" grpId="1" id="87" nodeType="withEffect" presetClass="emph" presetID="6" presetSubtype="0">
                                  <p:stCondLst>
                                    <p:cond delay="300"/>
                                  </p:stCondLst>
                                  <p:childTnLst>
                                    <p:animScale>
                                      <p:cBhvr>
                                        <p:cTn dur="150" fill="hold" id="88"/>
                                        <p:tgtEl>
                                          <p:spTgt spid="19"/>
                                        </p:tgtEl>
                                      </p:cBhvr>
                                      <p:by x="110000" y="110000"/>
                                    </p:animScale>
                                  </p:childTnLst>
                                </p:cTn>
                              </p:par>
                              <p:par>
                                <p:cTn fill="hold" grpId="0" id="89" nodeType="withEffect" presetClass="entr" presetID="53" presetSubtype="0">
                                  <p:stCondLst>
                                    <p:cond delay="0"/>
                                  </p:stCondLst>
                                  <p:childTnLst>
                                    <p:set>
                                      <p:cBhvr>
                                        <p:cTn dur="1" fill="hold" id="90">
                                          <p:stCondLst>
                                            <p:cond delay="0"/>
                                          </p:stCondLst>
                                        </p:cTn>
                                        <p:tgtEl>
                                          <p:spTgt spid="20"/>
                                        </p:tgtEl>
                                        <p:attrNameLst>
                                          <p:attrName>style.visibility</p:attrName>
                                        </p:attrNameLst>
                                      </p:cBhvr>
                                      <p:to>
                                        <p:strVal val="visible"/>
                                      </p:to>
                                    </p:set>
                                    <p:anim calcmode="lin" valueType="num">
                                      <p:cBhvr>
                                        <p:cTn dur="300" fill="hold" id="91"/>
                                        <p:tgtEl>
                                          <p:spTgt spid="20"/>
                                        </p:tgtEl>
                                        <p:attrNameLst>
                                          <p:attrName>ppt_w</p:attrName>
                                        </p:attrNameLst>
                                      </p:cBhvr>
                                      <p:tavLst>
                                        <p:tav tm="0">
                                          <p:val>
                                            <p:fltVal val="0"/>
                                          </p:val>
                                        </p:tav>
                                        <p:tav tm="100000">
                                          <p:val>
                                            <p:strVal val="#ppt_w"/>
                                          </p:val>
                                        </p:tav>
                                      </p:tavLst>
                                    </p:anim>
                                    <p:anim calcmode="lin" valueType="num">
                                      <p:cBhvr>
                                        <p:cTn dur="300" fill="hold" id="92"/>
                                        <p:tgtEl>
                                          <p:spTgt spid="20"/>
                                        </p:tgtEl>
                                        <p:attrNameLst>
                                          <p:attrName>ppt_h</p:attrName>
                                        </p:attrNameLst>
                                      </p:cBhvr>
                                      <p:tavLst>
                                        <p:tav tm="0">
                                          <p:val>
                                            <p:fltVal val="0"/>
                                          </p:val>
                                        </p:tav>
                                        <p:tav tm="100000">
                                          <p:val>
                                            <p:strVal val="#ppt_h"/>
                                          </p:val>
                                        </p:tav>
                                      </p:tavLst>
                                    </p:anim>
                                    <p:animEffect filter="fade" transition="in">
                                      <p:cBhvr>
                                        <p:cTn dur="300" id="93"/>
                                        <p:tgtEl>
                                          <p:spTgt spid="20"/>
                                        </p:tgtEl>
                                      </p:cBhvr>
                                    </p:animEffect>
                                  </p:childTnLst>
                                </p:cTn>
                              </p:par>
                              <p:par>
                                <p:cTn autoRev="1" fill="hold" grpId="1" id="94" nodeType="withEffect" presetClass="emph" presetID="6" presetSubtype="0">
                                  <p:stCondLst>
                                    <p:cond delay="300"/>
                                  </p:stCondLst>
                                  <p:childTnLst>
                                    <p:animScale>
                                      <p:cBhvr>
                                        <p:cTn dur="150" fill="hold" id="95"/>
                                        <p:tgtEl>
                                          <p:spTgt spid="20"/>
                                        </p:tgtEl>
                                      </p:cBhvr>
                                      <p:by x="110000" y="110000"/>
                                    </p:animScale>
                                  </p:childTnLst>
                                </p:cTn>
                              </p:par>
                              <p:par>
                                <p:cTn fill="hold" grpId="0" id="96" nodeType="withEffect" presetClass="entr" presetID="53" presetSubtype="0">
                                  <p:stCondLst>
                                    <p:cond delay="0"/>
                                  </p:stCondLst>
                                  <p:childTnLst>
                                    <p:set>
                                      <p:cBhvr>
                                        <p:cTn dur="1" fill="hold" id="97">
                                          <p:stCondLst>
                                            <p:cond delay="0"/>
                                          </p:stCondLst>
                                        </p:cTn>
                                        <p:tgtEl>
                                          <p:spTgt spid="18"/>
                                        </p:tgtEl>
                                        <p:attrNameLst>
                                          <p:attrName>style.visibility</p:attrName>
                                        </p:attrNameLst>
                                      </p:cBhvr>
                                      <p:to>
                                        <p:strVal val="visible"/>
                                      </p:to>
                                    </p:set>
                                    <p:anim calcmode="lin" valueType="num">
                                      <p:cBhvr>
                                        <p:cTn dur="300" fill="hold" id="98"/>
                                        <p:tgtEl>
                                          <p:spTgt spid="18"/>
                                        </p:tgtEl>
                                        <p:attrNameLst>
                                          <p:attrName>ppt_w</p:attrName>
                                        </p:attrNameLst>
                                      </p:cBhvr>
                                      <p:tavLst>
                                        <p:tav tm="0">
                                          <p:val>
                                            <p:fltVal val="0"/>
                                          </p:val>
                                        </p:tav>
                                        <p:tav tm="100000">
                                          <p:val>
                                            <p:strVal val="#ppt_w"/>
                                          </p:val>
                                        </p:tav>
                                      </p:tavLst>
                                    </p:anim>
                                    <p:anim calcmode="lin" valueType="num">
                                      <p:cBhvr>
                                        <p:cTn dur="300" fill="hold" id="99"/>
                                        <p:tgtEl>
                                          <p:spTgt spid="18"/>
                                        </p:tgtEl>
                                        <p:attrNameLst>
                                          <p:attrName>ppt_h</p:attrName>
                                        </p:attrNameLst>
                                      </p:cBhvr>
                                      <p:tavLst>
                                        <p:tav tm="0">
                                          <p:val>
                                            <p:fltVal val="0"/>
                                          </p:val>
                                        </p:tav>
                                        <p:tav tm="100000">
                                          <p:val>
                                            <p:strVal val="#ppt_h"/>
                                          </p:val>
                                        </p:tav>
                                      </p:tavLst>
                                    </p:anim>
                                    <p:animEffect filter="fade" transition="in">
                                      <p:cBhvr>
                                        <p:cTn dur="300" id="100"/>
                                        <p:tgtEl>
                                          <p:spTgt spid="18"/>
                                        </p:tgtEl>
                                      </p:cBhvr>
                                    </p:animEffect>
                                  </p:childTnLst>
                                </p:cTn>
                              </p:par>
                              <p:par>
                                <p:cTn autoRev="1" fill="hold" grpId="1" id="101" nodeType="withEffect" presetClass="emph" presetID="6" presetSubtype="0">
                                  <p:stCondLst>
                                    <p:cond delay="300"/>
                                  </p:stCondLst>
                                  <p:childTnLst>
                                    <p:animScale>
                                      <p:cBhvr>
                                        <p:cTn dur="150" fill="hold" id="102"/>
                                        <p:tgtEl>
                                          <p:spTgt spid="18"/>
                                        </p:tgtEl>
                                      </p:cBhvr>
                                      <p:by x="110000" y="110000"/>
                                    </p:animScale>
                                  </p:childTnLst>
                                </p:cTn>
                              </p:par>
                              <p:par>
                                <p:cTn fill="hold" grpId="0" id="103" nodeType="withEffect" presetClass="entr" presetID="53" presetSubtype="0">
                                  <p:stCondLst>
                                    <p:cond delay="100"/>
                                  </p:stCondLst>
                                  <p:childTnLst>
                                    <p:set>
                                      <p:cBhvr>
                                        <p:cTn dur="1" fill="hold" id="104">
                                          <p:stCondLst>
                                            <p:cond delay="0"/>
                                          </p:stCondLst>
                                        </p:cTn>
                                        <p:tgtEl>
                                          <p:spTgt spid="16"/>
                                        </p:tgtEl>
                                        <p:attrNameLst>
                                          <p:attrName>style.visibility</p:attrName>
                                        </p:attrNameLst>
                                      </p:cBhvr>
                                      <p:to>
                                        <p:strVal val="visible"/>
                                      </p:to>
                                    </p:set>
                                    <p:anim calcmode="lin" valueType="num">
                                      <p:cBhvr>
                                        <p:cTn dur="300" fill="hold" id="105"/>
                                        <p:tgtEl>
                                          <p:spTgt spid="16"/>
                                        </p:tgtEl>
                                        <p:attrNameLst>
                                          <p:attrName>ppt_w</p:attrName>
                                        </p:attrNameLst>
                                      </p:cBhvr>
                                      <p:tavLst>
                                        <p:tav tm="0">
                                          <p:val>
                                            <p:fltVal val="0"/>
                                          </p:val>
                                        </p:tav>
                                        <p:tav tm="100000">
                                          <p:val>
                                            <p:strVal val="#ppt_w"/>
                                          </p:val>
                                        </p:tav>
                                      </p:tavLst>
                                    </p:anim>
                                    <p:anim calcmode="lin" valueType="num">
                                      <p:cBhvr>
                                        <p:cTn dur="300" fill="hold" id="106"/>
                                        <p:tgtEl>
                                          <p:spTgt spid="16"/>
                                        </p:tgtEl>
                                        <p:attrNameLst>
                                          <p:attrName>ppt_h</p:attrName>
                                        </p:attrNameLst>
                                      </p:cBhvr>
                                      <p:tavLst>
                                        <p:tav tm="0">
                                          <p:val>
                                            <p:fltVal val="0"/>
                                          </p:val>
                                        </p:tav>
                                        <p:tav tm="100000">
                                          <p:val>
                                            <p:strVal val="#ppt_h"/>
                                          </p:val>
                                        </p:tav>
                                      </p:tavLst>
                                    </p:anim>
                                    <p:animEffect filter="fade" transition="in">
                                      <p:cBhvr>
                                        <p:cTn dur="300" id="107"/>
                                        <p:tgtEl>
                                          <p:spTgt spid="16"/>
                                        </p:tgtEl>
                                      </p:cBhvr>
                                    </p:animEffect>
                                  </p:childTnLst>
                                </p:cTn>
                              </p:par>
                              <p:par>
                                <p:cTn autoRev="1" fill="hold" grpId="1" id="108" nodeType="withEffect" presetClass="emph" presetID="6" presetSubtype="0">
                                  <p:stCondLst>
                                    <p:cond delay="400"/>
                                  </p:stCondLst>
                                  <p:childTnLst>
                                    <p:animScale>
                                      <p:cBhvr>
                                        <p:cTn dur="150" fill="hold" id="109"/>
                                        <p:tgtEl>
                                          <p:spTgt spid="16"/>
                                        </p:tgtEl>
                                      </p:cBhvr>
                                      <p:by x="110000" y="110000"/>
                                    </p:animScale>
                                  </p:childTnLst>
                                </p:cTn>
                              </p:par>
                              <p:par>
                                <p:cTn fill="hold" grpId="0" id="110" nodeType="withEffect" presetClass="entr" presetID="53" presetSubtype="0">
                                  <p:stCondLst>
                                    <p:cond delay="200"/>
                                  </p:stCondLst>
                                  <p:childTnLst>
                                    <p:set>
                                      <p:cBhvr>
                                        <p:cTn dur="1" fill="hold" id="111">
                                          <p:stCondLst>
                                            <p:cond delay="0"/>
                                          </p:stCondLst>
                                        </p:cTn>
                                        <p:tgtEl>
                                          <p:spTgt spid="21"/>
                                        </p:tgtEl>
                                        <p:attrNameLst>
                                          <p:attrName>style.visibility</p:attrName>
                                        </p:attrNameLst>
                                      </p:cBhvr>
                                      <p:to>
                                        <p:strVal val="visible"/>
                                      </p:to>
                                    </p:set>
                                    <p:anim calcmode="lin" valueType="num">
                                      <p:cBhvr>
                                        <p:cTn dur="300" fill="hold" id="112"/>
                                        <p:tgtEl>
                                          <p:spTgt spid="21"/>
                                        </p:tgtEl>
                                        <p:attrNameLst>
                                          <p:attrName>ppt_w</p:attrName>
                                        </p:attrNameLst>
                                      </p:cBhvr>
                                      <p:tavLst>
                                        <p:tav tm="0">
                                          <p:val>
                                            <p:fltVal val="0"/>
                                          </p:val>
                                        </p:tav>
                                        <p:tav tm="100000">
                                          <p:val>
                                            <p:strVal val="#ppt_w"/>
                                          </p:val>
                                        </p:tav>
                                      </p:tavLst>
                                    </p:anim>
                                    <p:anim calcmode="lin" valueType="num">
                                      <p:cBhvr>
                                        <p:cTn dur="300" fill="hold" id="113"/>
                                        <p:tgtEl>
                                          <p:spTgt spid="21"/>
                                        </p:tgtEl>
                                        <p:attrNameLst>
                                          <p:attrName>ppt_h</p:attrName>
                                        </p:attrNameLst>
                                      </p:cBhvr>
                                      <p:tavLst>
                                        <p:tav tm="0">
                                          <p:val>
                                            <p:fltVal val="0"/>
                                          </p:val>
                                        </p:tav>
                                        <p:tav tm="100000">
                                          <p:val>
                                            <p:strVal val="#ppt_h"/>
                                          </p:val>
                                        </p:tav>
                                      </p:tavLst>
                                    </p:anim>
                                    <p:animEffect filter="fade" transition="in">
                                      <p:cBhvr>
                                        <p:cTn dur="300" id="114"/>
                                        <p:tgtEl>
                                          <p:spTgt spid="21"/>
                                        </p:tgtEl>
                                      </p:cBhvr>
                                    </p:animEffect>
                                  </p:childTnLst>
                                </p:cTn>
                              </p:par>
                              <p:par>
                                <p:cTn autoRev="1" fill="hold" grpId="1" id="115" nodeType="withEffect" presetClass="emph" presetID="6" presetSubtype="0">
                                  <p:stCondLst>
                                    <p:cond delay="500"/>
                                  </p:stCondLst>
                                  <p:childTnLst>
                                    <p:animScale>
                                      <p:cBhvr>
                                        <p:cTn dur="150" fill="hold" id="116"/>
                                        <p:tgtEl>
                                          <p:spTgt spid="21"/>
                                        </p:tgtEl>
                                      </p:cBhvr>
                                      <p:by x="110000" y="110000"/>
                                    </p:animScale>
                                  </p:childTnLst>
                                </p:cTn>
                              </p:par>
                              <p:par>
                                <p:cTn fill="hold" grpId="0" id="117" nodeType="withEffect" presetClass="entr" presetID="53" presetSubtype="0">
                                  <p:stCondLst>
                                    <p:cond delay="600"/>
                                  </p:stCondLst>
                                  <p:childTnLst>
                                    <p:set>
                                      <p:cBhvr>
                                        <p:cTn dur="1" fill="hold" id="118">
                                          <p:stCondLst>
                                            <p:cond delay="0"/>
                                          </p:stCondLst>
                                        </p:cTn>
                                        <p:tgtEl>
                                          <p:spTgt spid="23"/>
                                        </p:tgtEl>
                                        <p:attrNameLst>
                                          <p:attrName>style.visibility</p:attrName>
                                        </p:attrNameLst>
                                      </p:cBhvr>
                                      <p:to>
                                        <p:strVal val="visible"/>
                                      </p:to>
                                    </p:set>
                                    <p:anim calcmode="lin" valueType="num">
                                      <p:cBhvr>
                                        <p:cTn dur="300" fill="hold" id="119"/>
                                        <p:tgtEl>
                                          <p:spTgt spid="23"/>
                                        </p:tgtEl>
                                        <p:attrNameLst>
                                          <p:attrName>ppt_w</p:attrName>
                                        </p:attrNameLst>
                                      </p:cBhvr>
                                      <p:tavLst>
                                        <p:tav tm="0">
                                          <p:val>
                                            <p:fltVal val="0"/>
                                          </p:val>
                                        </p:tav>
                                        <p:tav tm="100000">
                                          <p:val>
                                            <p:strVal val="#ppt_w"/>
                                          </p:val>
                                        </p:tav>
                                      </p:tavLst>
                                    </p:anim>
                                    <p:anim calcmode="lin" valueType="num">
                                      <p:cBhvr>
                                        <p:cTn dur="300" fill="hold" id="120"/>
                                        <p:tgtEl>
                                          <p:spTgt spid="23"/>
                                        </p:tgtEl>
                                        <p:attrNameLst>
                                          <p:attrName>ppt_h</p:attrName>
                                        </p:attrNameLst>
                                      </p:cBhvr>
                                      <p:tavLst>
                                        <p:tav tm="0">
                                          <p:val>
                                            <p:fltVal val="0"/>
                                          </p:val>
                                        </p:tav>
                                        <p:tav tm="100000">
                                          <p:val>
                                            <p:strVal val="#ppt_h"/>
                                          </p:val>
                                        </p:tav>
                                      </p:tavLst>
                                    </p:anim>
                                    <p:animEffect filter="fade" transition="in">
                                      <p:cBhvr>
                                        <p:cTn dur="300" id="121"/>
                                        <p:tgtEl>
                                          <p:spTgt spid="23"/>
                                        </p:tgtEl>
                                      </p:cBhvr>
                                    </p:animEffect>
                                  </p:childTnLst>
                                </p:cTn>
                              </p:par>
                              <p:par>
                                <p:cTn autoRev="1" fill="hold" grpId="1" id="122" nodeType="withEffect" presetClass="emph" presetID="6" presetSubtype="0">
                                  <p:stCondLst>
                                    <p:cond delay="900"/>
                                  </p:stCondLst>
                                  <p:childTnLst>
                                    <p:animScale>
                                      <p:cBhvr>
                                        <p:cTn dur="150" fill="hold" id="123"/>
                                        <p:tgtEl>
                                          <p:spTgt spid="23"/>
                                        </p:tgtEl>
                                      </p:cBhvr>
                                      <p:by x="110000" y="110000"/>
                                    </p:animScale>
                                  </p:childTnLst>
                                </p:cTn>
                              </p:par>
                              <p:par>
                                <p:cTn fill="hold" grpId="0" id="124" nodeType="withEffect" presetClass="entr" presetID="53" presetSubtype="0">
                                  <p:stCondLst>
                                    <p:cond delay="200"/>
                                  </p:stCondLst>
                                  <p:childTnLst>
                                    <p:set>
                                      <p:cBhvr>
                                        <p:cTn dur="1" fill="hold" id="125">
                                          <p:stCondLst>
                                            <p:cond delay="0"/>
                                          </p:stCondLst>
                                        </p:cTn>
                                        <p:tgtEl>
                                          <p:spTgt spid="1030"/>
                                        </p:tgtEl>
                                        <p:attrNameLst>
                                          <p:attrName>style.visibility</p:attrName>
                                        </p:attrNameLst>
                                      </p:cBhvr>
                                      <p:to>
                                        <p:strVal val="visible"/>
                                      </p:to>
                                    </p:set>
                                    <p:anim calcmode="lin" valueType="num">
                                      <p:cBhvr>
                                        <p:cTn dur="300" fill="hold" id="126"/>
                                        <p:tgtEl>
                                          <p:spTgt spid="1030"/>
                                        </p:tgtEl>
                                        <p:attrNameLst>
                                          <p:attrName>ppt_w</p:attrName>
                                        </p:attrNameLst>
                                      </p:cBhvr>
                                      <p:tavLst>
                                        <p:tav tm="0">
                                          <p:val>
                                            <p:fltVal val="0"/>
                                          </p:val>
                                        </p:tav>
                                        <p:tav tm="100000">
                                          <p:val>
                                            <p:strVal val="#ppt_w"/>
                                          </p:val>
                                        </p:tav>
                                      </p:tavLst>
                                    </p:anim>
                                    <p:anim calcmode="lin" valueType="num">
                                      <p:cBhvr>
                                        <p:cTn dur="300" fill="hold" id="127"/>
                                        <p:tgtEl>
                                          <p:spTgt spid="1030"/>
                                        </p:tgtEl>
                                        <p:attrNameLst>
                                          <p:attrName>ppt_h</p:attrName>
                                        </p:attrNameLst>
                                      </p:cBhvr>
                                      <p:tavLst>
                                        <p:tav tm="0">
                                          <p:val>
                                            <p:fltVal val="0"/>
                                          </p:val>
                                        </p:tav>
                                        <p:tav tm="100000">
                                          <p:val>
                                            <p:strVal val="#ppt_h"/>
                                          </p:val>
                                        </p:tav>
                                      </p:tavLst>
                                    </p:anim>
                                    <p:animEffect filter="fade" transition="in">
                                      <p:cBhvr>
                                        <p:cTn dur="300" id="128"/>
                                        <p:tgtEl>
                                          <p:spTgt spid="1030"/>
                                        </p:tgtEl>
                                      </p:cBhvr>
                                    </p:animEffect>
                                  </p:childTnLst>
                                </p:cTn>
                              </p:par>
                              <p:par>
                                <p:cTn autoRev="1" fill="hold" grpId="1" id="129" nodeType="withEffect" presetClass="emph" presetID="6" presetSubtype="0">
                                  <p:stCondLst>
                                    <p:cond delay="500"/>
                                  </p:stCondLst>
                                  <p:childTnLst>
                                    <p:animScale>
                                      <p:cBhvr>
                                        <p:cTn dur="150" fill="hold" id="130"/>
                                        <p:tgtEl>
                                          <p:spTgt spid="1030"/>
                                        </p:tgtEl>
                                      </p:cBhvr>
                                      <p:by x="110000" y="110000"/>
                                    </p:animScale>
                                  </p:childTnLst>
                                </p:cTn>
                              </p:par>
                              <p:par>
                                <p:cTn fill="hold" grpId="0" id="131" nodeType="withEffect" presetClass="entr" presetID="53" presetSubtype="0">
                                  <p:stCondLst>
                                    <p:cond delay="0"/>
                                  </p:stCondLst>
                                  <p:childTnLst>
                                    <p:set>
                                      <p:cBhvr>
                                        <p:cTn dur="1" fill="hold" id="132">
                                          <p:stCondLst>
                                            <p:cond delay="0"/>
                                          </p:stCondLst>
                                        </p:cTn>
                                        <p:tgtEl>
                                          <p:spTgt spid="17"/>
                                        </p:tgtEl>
                                        <p:attrNameLst>
                                          <p:attrName>style.visibility</p:attrName>
                                        </p:attrNameLst>
                                      </p:cBhvr>
                                      <p:to>
                                        <p:strVal val="visible"/>
                                      </p:to>
                                    </p:set>
                                    <p:anim calcmode="lin" valueType="num">
                                      <p:cBhvr>
                                        <p:cTn dur="300" fill="hold" id="133"/>
                                        <p:tgtEl>
                                          <p:spTgt spid="17"/>
                                        </p:tgtEl>
                                        <p:attrNameLst>
                                          <p:attrName>ppt_w</p:attrName>
                                        </p:attrNameLst>
                                      </p:cBhvr>
                                      <p:tavLst>
                                        <p:tav tm="0">
                                          <p:val>
                                            <p:fltVal val="0"/>
                                          </p:val>
                                        </p:tav>
                                        <p:tav tm="100000">
                                          <p:val>
                                            <p:strVal val="#ppt_w"/>
                                          </p:val>
                                        </p:tav>
                                      </p:tavLst>
                                    </p:anim>
                                    <p:anim calcmode="lin" valueType="num">
                                      <p:cBhvr>
                                        <p:cTn dur="300" fill="hold" id="134"/>
                                        <p:tgtEl>
                                          <p:spTgt spid="17"/>
                                        </p:tgtEl>
                                        <p:attrNameLst>
                                          <p:attrName>ppt_h</p:attrName>
                                        </p:attrNameLst>
                                      </p:cBhvr>
                                      <p:tavLst>
                                        <p:tav tm="0">
                                          <p:val>
                                            <p:fltVal val="0"/>
                                          </p:val>
                                        </p:tav>
                                        <p:tav tm="100000">
                                          <p:val>
                                            <p:strVal val="#ppt_h"/>
                                          </p:val>
                                        </p:tav>
                                      </p:tavLst>
                                    </p:anim>
                                    <p:animEffect filter="fade" transition="in">
                                      <p:cBhvr>
                                        <p:cTn dur="300" id="135"/>
                                        <p:tgtEl>
                                          <p:spTgt spid="17"/>
                                        </p:tgtEl>
                                      </p:cBhvr>
                                    </p:animEffect>
                                  </p:childTnLst>
                                </p:cTn>
                              </p:par>
                              <p:par>
                                <p:cTn autoRev="1" fill="hold" grpId="1" id="136" nodeType="withEffect" presetClass="emph" presetID="6" presetSubtype="0">
                                  <p:stCondLst>
                                    <p:cond delay="300"/>
                                  </p:stCondLst>
                                  <p:childTnLst>
                                    <p:animScale>
                                      <p:cBhvr>
                                        <p:cTn dur="150" fill="hold" id="137"/>
                                        <p:tgtEl>
                                          <p:spTgt spid="17"/>
                                        </p:tgtEl>
                                      </p:cBhvr>
                                      <p:by x="110000" y="110000"/>
                                    </p:animScale>
                                  </p:childTnLst>
                                </p:cTn>
                              </p:par>
                              <p:par>
                                <p:cTn fill="hold" grpId="0" id="138" nodeType="withEffect" presetClass="entr" presetID="53" presetSubtype="0">
                                  <p:stCondLst>
                                    <p:cond delay="400"/>
                                  </p:stCondLst>
                                  <p:childTnLst>
                                    <p:set>
                                      <p:cBhvr>
                                        <p:cTn dur="1" fill="hold" id="139">
                                          <p:stCondLst>
                                            <p:cond delay="0"/>
                                          </p:stCondLst>
                                        </p:cTn>
                                        <p:tgtEl>
                                          <p:spTgt spid="1027"/>
                                        </p:tgtEl>
                                        <p:attrNameLst>
                                          <p:attrName>style.visibility</p:attrName>
                                        </p:attrNameLst>
                                      </p:cBhvr>
                                      <p:to>
                                        <p:strVal val="visible"/>
                                      </p:to>
                                    </p:set>
                                    <p:anim calcmode="lin" valueType="num">
                                      <p:cBhvr>
                                        <p:cTn dur="300" fill="hold" id="140"/>
                                        <p:tgtEl>
                                          <p:spTgt spid="1027"/>
                                        </p:tgtEl>
                                        <p:attrNameLst>
                                          <p:attrName>ppt_w</p:attrName>
                                        </p:attrNameLst>
                                      </p:cBhvr>
                                      <p:tavLst>
                                        <p:tav tm="0">
                                          <p:val>
                                            <p:fltVal val="0"/>
                                          </p:val>
                                        </p:tav>
                                        <p:tav tm="100000">
                                          <p:val>
                                            <p:strVal val="#ppt_w"/>
                                          </p:val>
                                        </p:tav>
                                      </p:tavLst>
                                    </p:anim>
                                    <p:anim calcmode="lin" valueType="num">
                                      <p:cBhvr>
                                        <p:cTn dur="300" fill="hold" id="141"/>
                                        <p:tgtEl>
                                          <p:spTgt spid="1027"/>
                                        </p:tgtEl>
                                        <p:attrNameLst>
                                          <p:attrName>ppt_h</p:attrName>
                                        </p:attrNameLst>
                                      </p:cBhvr>
                                      <p:tavLst>
                                        <p:tav tm="0">
                                          <p:val>
                                            <p:fltVal val="0"/>
                                          </p:val>
                                        </p:tav>
                                        <p:tav tm="100000">
                                          <p:val>
                                            <p:strVal val="#ppt_h"/>
                                          </p:val>
                                        </p:tav>
                                      </p:tavLst>
                                    </p:anim>
                                    <p:animEffect filter="fade" transition="in">
                                      <p:cBhvr>
                                        <p:cTn dur="300" id="142"/>
                                        <p:tgtEl>
                                          <p:spTgt spid="1027"/>
                                        </p:tgtEl>
                                      </p:cBhvr>
                                    </p:animEffect>
                                  </p:childTnLst>
                                </p:cTn>
                              </p:par>
                              <p:par>
                                <p:cTn autoRev="1" fill="hold" grpId="1" id="143" nodeType="withEffect" presetClass="emph" presetID="6" presetSubtype="0">
                                  <p:stCondLst>
                                    <p:cond delay="700"/>
                                  </p:stCondLst>
                                  <p:childTnLst>
                                    <p:animScale>
                                      <p:cBhvr>
                                        <p:cTn dur="150" fill="hold" id="144"/>
                                        <p:tgtEl>
                                          <p:spTgt spid="1027"/>
                                        </p:tgtEl>
                                      </p:cBhvr>
                                      <p:by x="110000" y="110000"/>
                                    </p:animScale>
                                  </p:childTnLst>
                                </p:cTn>
                              </p:par>
                              <p:par>
                                <p:cTn fill="hold" grpId="0" id="145" nodeType="withEffect" presetClass="entr" presetID="53" presetSubtype="0">
                                  <p:stCondLst>
                                    <p:cond delay="100"/>
                                  </p:stCondLst>
                                  <p:childTnLst>
                                    <p:set>
                                      <p:cBhvr>
                                        <p:cTn dur="1" fill="hold" id="146">
                                          <p:stCondLst>
                                            <p:cond delay="0"/>
                                          </p:stCondLst>
                                        </p:cTn>
                                        <p:tgtEl>
                                          <p:spTgt spid="1028"/>
                                        </p:tgtEl>
                                        <p:attrNameLst>
                                          <p:attrName>style.visibility</p:attrName>
                                        </p:attrNameLst>
                                      </p:cBhvr>
                                      <p:to>
                                        <p:strVal val="visible"/>
                                      </p:to>
                                    </p:set>
                                    <p:anim calcmode="lin" valueType="num">
                                      <p:cBhvr>
                                        <p:cTn dur="300" fill="hold" id="147"/>
                                        <p:tgtEl>
                                          <p:spTgt spid="1028"/>
                                        </p:tgtEl>
                                        <p:attrNameLst>
                                          <p:attrName>ppt_w</p:attrName>
                                        </p:attrNameLst>
                                      </p:cBhvr>
                                      <p:tavLst>
                                        <p:tav tm="0">
                                          <p:val>
                                            <p:fltVal val="0"/>
                                          </p:val>
                                        </p:tav>
                                        <p:tav tm="100000">
                                          <p:val>
                                            <p:strVal val="#ppt_w"/>
                                          </p:val>
                                        </p:tav>
                                      </p:tavLst>
                                    </p:anim>
                                    <p:anim calcmode="lin" valueType="num">
                                      <p:cBhvr>
                                        <p:cTn dur="300" fill="hold" id="148"/>
                                        <p:tgtEl>
                                          <p:spTgt spid="1028"/>
                                        </p:tgtEl>
                                        <p:attrNameLst>
                                          <p:attrName>ppt_h</p:attrName>
                                        </p:attrNameLst>
                                      </p:cBhvr>
                                      <p:tavLst>
                                        <p:tav tm="0">
                                          <p:val>
                                            <p:fltVal val="0"/>
                                          </p:val>
                                        </p:tav>
                                        <p:tav tm="100000">
                                          <p:val>
                                            <p:strVal val="#ppt_h"/>
                                          </p:val>
                                        </p:tav>
                                      </p:tavLst>
                                    </p:anim>
                                    <p:animEffect filter="fade" transition="in">
                                      <p:cBhvr>
                                        <p:cTn dur="300" id="149"/>
                                        <p:tgtEl>
                                          <p:spTgt spid="1028"/>
                                        </p:tgtEl>
                                      </p:cBhvr>
                                    </p:animEffect>
                                  </p:childTnLst>
                                </p:cTn>
                              </p:par>
                              <p:par>
                                <p:cTn autoRev="1" fill="hold" grpId="1" id="150" nodeType="withEffect" presetClass="emph" presetID="6" presetSubtype="0">
                                  <p:stCondLst>
                                    <p:cond delay="400"/>
                                  </p:stCondLst>
                                  <p:childTnLst>
                                    <p:animScale>
                                      <p:cBhvr>
                                        <p:cTn dur="150" fill="hold" id="151"/>
                                        <p:tgtEl>
                                          <p:spTgt spid="1028"/>
                                        </p:tgtEl>
                                      </p:cBhvr>
                                      <p:by x="110000" y="110000"/>
                                    </p:animScale>
                                  </p:childTnLst>
                                </p:cTn>
                              </p:par>
                              <p:par>
                                <p:cTn fill="hold" grpId="0" id="152" nodeType="withEffect" presetClass="entr" presetID="53" presetSubtype="0">
                                  <p:stCondLst>
                                    <p:cond delay="300"/>
                                  </p:stCondLst>
                                  <p:childTnLst>
                                    <p:set>
                                      <p:cBhvr>
                                        <p:cTn dur="1" fill="hold" id="153">
                                          <p:stCondLst>
                                            <p:cond delay="0"/>
                                          </p:stCondLst>
                                        </p:cTn>
                                        <p:tgtEl>
                                          <p:spTgt spid="25"/>
                                        </p:tgtEl>
                                        <p:attrNameLst>
                                          <p:attrName>style.visibility</p:attrName>
                                        </p:attrNameLst>
                                      </p:cBhvr>
                                      <p:to>
                                        <p:strVal val="visible"/>
                                      </p:to>
                                    </p:set>
                                    <p:anim calcmode="lin" valueType="num">
                                      <p:cBhvr>
                                        <p:cTn dur="300" fill="hold" id="154"/>
                                        <p:tgtEl>
                                          <p:spTgt spid="25"/>
                                        </p:tgtEl>
                                        <p:attrNameLst>
                                          <p:attrName>ppt_w</p:attrName>
                                        </p:attrNameLst>
                                      </p:cBhvr>
                                      <p:tavLst>
                                        <p:tav tm="0">
                                          <p:val>
                                            <p:fltVal val="0"/>
                                          </p:val>
                                        </p:tav>
                                        <p:tav tm="100000">
                                          <p:val>
                                            <p:strVal val="#ppt_w"/>
                                          </p:val>
                                        </p:tav>
                                      </p:tavLst>
                                    </p:anim>
                                    <p:anim calcmode="lin" valueType="num">
                                      <p:cBhvr>
                                        <p:cTn dur="300" fill="hold" id="155"/>
                                        <p:tgtEl>
                                          <p:spTgt spid="25"/>
                                        </p:tgtEl>
                                        <p:attrNameLst>
                                          <p:attrName>ppt_h</p:attrName>
                                        </p:attrNameLst>
                                      </p:cBhvr>
                                      <p:tavLst>
                                        <p:tav tm="0">
                                          <p:val>
                                            <p:fltVal val="0"/>
                                          </p:val>
                                        </p:tav>
                                        <p:tav tm="100000">
                                          <p:val>
                                            <p:strVal val="#ppt_h"/>
                                          </p:val>
                                        </p:tav>
                                      </p:tavLst>
                                    </p:anim>
                                    <p:animEffect filter="fade" transition="in">
                                      <p:cBhvr>
                                        <p:cTn dur="300" id="156"/>
                                        <p:tgtEl>
                                          <p:spTgt spid="25"/>
                                        </p:tgtEl>
                                      </p:cBhvr>
                                    </p:animEffect>
                                  </p:childTnLst>
                                </p:cTn>
                              </p:par>
                              <p:par>
                                <p:cTn autoRev="1" fill="hold" grpId="1" id="157" nodeType="withEffect" presetClass="emph" presetID="6" presetSubtype="0">
                                  <p:stCondLst>
                                    <p:cond delay="600"/>
                                  </p:stCondLst>
                                  <p:childTnLst>
                                    <p:animScale>
                                      <p:cBhvr>
                                        <p:cTn dur="150" fill="hold" id="158"/>
                                        <p:tgtEl>
                                          <p:spTgt spid="25"/>
                                        </p:tgtEl>
                                      </p:cBhvr>
                                      <p:by x="110000" y="110000"/>
                                    </p:animScale>
                                  </p:childTnLst>
                                </p:cTn>
                              </p:par>
                              <p:par>
                                <p:cTn fill="hold" grpId="0" id="159" nodeType="withEffect" presetClass="entr" presetID="53" presetSubtype="0">
                                  <p:stCondLst>
                                    <p:cond delay="0"/>
                                  </p:stCondLst>
                                  <p:childTnLst>
                                    <p:set>
                                      <p:cBhvr>
                                        <p:cTn dur="1" fill="hold" id="160">
                                          <p:stCondLst>
                                            <p:cond delay="0"/>
                                          </p:stCondLst>
                                        </p:cTn>
                                        <p:tgtEl>
                                          <p:spTgt spid="1029"/>
                                        </p:tgtEl>
                                        <p:attrNameLst>
                                          <p:attrName>style.visibility</p:attrName>
                                        </p:attrNameLst>
                                      </p:cBhvr>
                                      <p:to>
                                        <p:strVal val="visible"/>
                                      </p:to>
                                    </p:set>
                                    <p:anim calcmode="lin" valueType="num">
                                      <p:cBhvr>
                                        <p:cTn dur="300" fill="hold" id="161"/>
                                        <p:tgtEl>
                                          <p:spTgt spid="1029"/>
                                        </p:tgtEl>
                                        <p:attrNameLst>
                                          <p:attrName>ppt_w</p:attrName>
                                        </p:attrNameLst>
                                      </p:cBhvr>
                                      <p:tavLst>
                                        <p:tav tm="0">
                                          <p:val>
                                            <p:fltVal val="0"/>
                                          </p:val>
                                        </p:tav>
                                        <p:tav tm="100000">
                                          <p:val>
                                            <p:strVal val="#ppt_w"/>
                                          </p:val>
                                        </p:tav>
                                      </p:tavLst>
                                    </p:anim>
                                    <p:anim calcmode="lin" valueType="num">
                                      <p:cBhvr>
                                        <p:cTn dur="300" fill="hold" id="162"/>
                                        <p:tgtEl>
                                          <p:spTgt spid="1029"/>
                                        </p:tgtEl>
                                        <p:attrNameLst>
                                          <p:attrName>ppt_h</p:attrName>
                                        </p:attrNameLst>
                                      </p:cBhvr>
                                      <p:tavLst>
                                        <p:tav tm="0">
                                          <p:val>
                                            <p:fltVal val="0"/>
                                          </p:val>
                                        </p:tav>
                                        <p:tav tm="100000">
                                          <p:val>
                                            <p:strVal val="#ppt_h"/>
                                          </p:val>
                                        </p:tav>
                                      </p:tavLst>
                                    </p:anim>
                                    <p:animEffect filter="fade" transition="in">
                                      <p:cBhvr>
                                        <p:cTn dur="300" id="163"/>
                                        <p:tgtEl>
                                          <p:spTgt spid="1029"/>
                                        </p:tgtEl>
                                      </p:cBhvr>
                                    </p:animEffect>
                                  </p:childTnLst>
                                </p:cTn>
                              </p:par>
                              <p:par>
                                <p:cTn autoRev="1" fill="hold" grpId="1" id="164" nodeType="withEffect" presetClass="emph" presetID="6" presetSubtype="0">
                                  <p:stCondLst>
                                    <p:cond delay="300"/>
                                  </p:stCondLst>
                                  <p:childTnLst>
                                    <p:animScale>
                                      <p:cBhvr>
                                        <p:cTn dur="150" fill="hold" id="165"/>
                                        <p:tgtEl>
                                          <p:spTgt spid="1029"/>
                                        </p:tgtEl>
                                      </p:cBhvr>
                                      <p:by x="110000" y="110000"/>
                                    </p:animScale>
                                  </p:childTnLst>
                                </p:cTn>
                              </p:par>
                              <p:par>
                                <p:cTn fill="hold" grpId="0" id="166" nodeType="withEffect" presetClass="entr" presetID="53" presetSubtype="0">
                                  <p:stCondLst>
                                    <p:cond delay="200"/>
                                  </p:stCondLst>
                                  <p:childTnLst>
                                    <p:set>
                                      <p:cBhvr>
                                        <p:cTn dur="1" fill="hold" id="167">
                                          <p:stCondLst>
                                            <p:cond delay="0"/>
                                          </p:stCondLst>
                                        </p:cTn>
                                        <p:tgtEl>
                                          <p:spTgt spid="26"/>
                                        </p:tgtEl>
                                        <p:attrNameLst>
                                          <p:attrName>style.visibility</p:attrName>
                                        </p:attrNameLst>
                                      </p:cBhvr>
                                      <p:to>
                                        <p:strVal val="visible"/>
                                      </p:to>
                                    </p:set>
                                    <p:anim calcmode="lin" valueType="num">
                                      <p:cBhvr>
                                        <p:cTn dur="300" fill="hold" id="168"/>
                                        <p:tgtEl>
                                          <p:spTgt spid="26"/>
                                        </p:tgtEl>
                                        <p:attrNameLst>
                                          <p:attrName>ppt_w</p:attrName>
                                        </p:attrNameLst>
                                      </p:cBhvr>
                                      <p:tavLst>
                                        <p:tav tm="0">
                                          <p:val>
                                            <p:fltVal val="0"/>
                                          </p:val>
                                        </p:tav>
                                        <p:tav tm="100000">
                                          <p:val>
                                            <p:strVal val="#ppt_w"/>
                                          </p:val>
                                        </p:tav>
                                      </p:tavLst>
                                    </p:anim>
                                    <p:anim calcmode="lin" valueType="num">
                                      <p:cBhvr>
                                        <p:cTn dur="300" fill="hold" id="169"/>
                                        <p:tgtEl>
                                          <p:spTgt spid="26"/>
                                        </p:tgtEl>
                                        <p:attrNameLst>
                                          <p:attrName>ppt_h</p:attrName>
                                        </p:attrNameLst>
                                      </p:cBhvr>
                                      <p:tavLst>
                                        <p:tav tm="0">
                                          <p:val>
                                            <p:fltVal val="0"/>
                                          </p:val>
                                        </p:tav>
                                        <p:tav tm="100000">
                                          <p:val>
                                            <p:strVal val="#ppt_h"/>
                                          </p:val>
                                        </p:tav>
                                      </p:tavLst>
                                    </p:anim>
                                    <p:animEffect filter="fade" transition="in">
                                      <p:cBhvr>
                                        <p:cTn dur="300" id="170"/>
                                        <p:tgtEl>
                                          <p:spTgt spid="26"/>
                                        </p:tgtEl>
                                      </p:cBhvr>
                                    </p:animEffect>
                                  </p:childTnLst>
                                </p:cTn>
                              </p:par>
                              <p:par>
                                <p:cTn autoRev="1" fill="hold" grpId="1" id="171" nodeType="withEffect" presetClass="emph" presetID="6" presetSubtype="0">
                                  <p:stCondLst>
                                    <p:cond delay="500"/>
                                  </p:stCondLst>
                                  <p:childTnLst>
                                    <p:animScale>
                                      <p:cBhvr>
                                        <p:cTn dur="150" fill="hold" id="172"/>
                                        <p:tgtEl>
                                          <p:spTgt spid="26"/>
                                        </p:tgtEl>
                                      </p:cBhvr>
                                      <p:by x="110000" y="110000"/>
                                    </p:animScale>
                                  </p:childTnLst>
                                </p:cTn>
                              </p:par>
                              <p:par>
                                <p:cTn fill="hold" grpId="0" id="173" nodeType="withEffect" presetClass="entr" presetID="53" presetSubtype="0">
                                  <p:stCondLst>
                                    <p:cond delay="600"/>
                                  </p:stCondLst>
                                  <p:childTnLst>
                                    <p:set>
                                      <p:cBhvr>
                                        <p:cTn dur="1" fill="hold" id="174">
                                          <p:stCondLst>
                                            <p:cond delay="0"/>
                                          </p:stCondLst>
                                        </p:cTn>
                                        <p:tgtEl>
                                          <p:spTgt spid="27"/>
                                        </p:tgtEl>
                                        <p:attrNameLst>
                                          <p:attrName>style.visibility</p:attrName>
                                        </p:attrNameLst>
                                      </p:cBhvr>
                                      <p:to>
                                        <p:strVal val="visible"/>
                                      </p:to>
                                    </p:set>
                                    <p:anim calcmode="lin" valueType="num">
                                      <p:cBhvr>
                                        <p:cTn dur="300" fill="hold" id="175"/>
                                        <p:tgtEl>
                                          <p:spTgt spid="27"/>
                                        </p:tgtEl>
                                        <p:attrNameLst>
                                          <p:attrName>ppt_w</p:attrName>
                                        </p:attrNameLst>
                                      </p:cBhvr>
                                      <p:tavLst>
                                        <p:tav tm="0">
                                          <p:val>
                                            <p:fltVal val="0"/>
                                          </p:val>
                                        </p:tav>
                                        <p:tav tm="100000">
                                          <p:val>
                                            <p:strVal val="#ppt_w"/>
                                          </p:val>
                                        </p:tav>
                                      </p:tavLst>
                                    </p:anim>
                                    <p:anim calcmode="lin" valueType="num">
                                      <p:cBhvr>
                                        <p:cTn dur="300" fill="hold" id="176"/>
                                        <p:tgtEl>
                                          <p:spTgt spid="27"/>
                                        </p:tgtEl>
                                        <p:attrNameLst>
                                          <p:attrName>ppt_h</p:attrName>
                                        </p:attrNameLst>
                                      </p:cBhvr>
                                      <p:tavLst>
                                        <p:tav tm="0">
                                          <p:val>
                                            <p:fltVal val="0"/>
                                          </p:val>
                                        </p:tav>
                                        <p:tav tm="100000">
                                          <p:val>
                                            <p:strVal val="#ppt_h"/>
                                          </p:val>
                                        </p:tav>
                                      </p:tavLst>
                                    </p:anim>
                                    <p:animEffect filter="fade" transition="in">
                                      <p:cBhvr>
                                        <p:cTn dur="300" id="177"/>
                                        <p:tgtEl>
                                          <p:spTgt spid="27"/>
                                        </p:tgtEl>
                                      </p:cBhvr>
                                    </p:animEffect>
                                  </p:childTnLst>
                                </p:cTn>
                              </p:par>
                              <p:par>
                                <p:cTn autoRev="1" fill="hold" grpId="1" id="178" nodeType="withEffect" presetClass="emph" presetID="6" presetSubtype="0">
                                  <p:stCondLst>
                                    <p:cond delay="900"/>
                                  </p:stCondLst>
                                  <p:childTnLst>
                                    <p:animScale>
                                      <p:cBhvr>
                                        <p:cTn dur="150" fill="hold" id="179"/>
                                        <p:tgtEl>
                                          <p:spTgt spid="27"/>
                                        </p:tgtEl>
                                      </p:cBhvr>
                                      <p:by x="110000" y="110000"/>
                                    </p:animScale>
                                  </p:childTnLst>
                                </p:cTn>
                              </p:par>
                              <p:par>
                                <p:cTn fill="hold" grpId="0" id="180" nodeType="withEffect" presetClass="entr" presetID="53" presetSubtype="0">
                                  <p:stCondLst>
                                    <p:cond delay="100"/>
                                  </p:stCondLst>
                                  <p:childTnLst>
                                    <p:set>
                                      <p:cBhvr>
                                        <p:cTn dur="1" fill="hold" id="181">
                                          <p:stCondLst>
                                            <p:cond delay="0"/>
                                          </p:stCondLst>
                                        </p:cTn>
                                        <p:tgtEl>
                                          <p:spTgt spid="1024"/>
                                        </p:tgtEl>
                                        <p:attrNameLst>
                                          <p:attrName>style.visibility</p:attrName>
                                        </p:attrNameLst>
                                      </p:cBhvr>
                                      <p:to>
                                        <p:strVal val="visible"/>
                                      </p:to>
                                    </p:set>
                                    <p:anim calcmode="lin" valueType="num">
                                      <p:cBhvr>
                                        <p:cTn dur="300" fill="hold" id="182"/>
                                        <p:tgtEl>
                                          <p:spTgt spid="1024"/>
                                        </p:tgtEl>
                                        <p:attrNameLst>
                                          <p:attrName>ppt_w</p:attrName>
                                        </p:attrNameLst>
                                      </p:cBhvr>
                                      <p:tavLst>
                                        <p:tav tm="0">
                                          <p:val>
                                            <p:fltVal val="0"/>
                                          </p:val>
                                        </p:tav>
                                        <p:tav tm="100000">
                                          <p:val>
                                            <p:strVal val="#ppt_w"/>
                                          </p:val>
                                        </p:tav>
                                      </p:tavLst>
                                    </p:anim>
                                    <p:anim calcmode="lin" valueType="num">
                                      <p:cBhvr>
                                        <p:cTn dur="300" fill="hold" id="183"/>
                                        <p:tgtEl>
                                          <p:spTgt spid="1024"/>
                                        </p:tgtEl>
                                        <p:attrNameLst>
                                          <p:attrName>ppt_h</p:attrName>
                                        </p:attrNameLst>
                                      </p:cBhvr>
                                      <p:tavLst>
                                        <p:tav tm="0">
                                          <p:val>
                                            <p:fltVal val="0"/>
                                          </p:val>
                                        </p:tav>
                                        <p:tav tm="100000">
                                          <p:val>
                                            <p:strVal val="#ppt_h"/>
                                          </p:val>
                                        </p:tav>
                                      </p:tavLst>
                                    </p:anim>
                                    <p:animEffect filter="fade" transition="in">
                                      <p:cBhvr>
                                        <p:cTn dur="300" id="184"/>
                                        <p:tgtEl>
                                          <p:spTgt spid="1024"/>
                                        </p:tgtEl>
                                      </p:cBhvr>
                                    </p:animEffect>
                                  </p:childTnLst>
                                </p:cTn>
                              </p:par>
                              <p:par>
                                <p:cTn autoRev="1" fill="hold" grpId="1" id="185" nodeType="withEffect" presetClass="emph" presetID="6" presetSubtype="0">
                                  <p:stCondLst>
                                    <p:cond delay="400"/>
                                  </p:stCondLst>
                                  <p:childTnLst>
                                    <p:animScale>
                                      <p:cBhvr>
                                        <p:cTn dur="150" fill="hold" id="186"/>
                                        <p:tgtEl>
                                          <p:spTgt spid="1024"/>
                                        </p:tgtEl>
                                      </p:cBhvr>
                                      <p:by x="110000" y="110000"/>
                                    </p:animScale>
                                  </p:childTnLst>
                                </p:cTn>
                              </p:par>
                              <p:par>
                                <p:cTn fill="hold" grpId="0" id="187" nodeType="withEffect" presetClass="entr" presetID="53" presetSubtype="0">
                                  <p:stCondLst>
                                    <p:cond delay="0"/>
                                  </p:stCondLst>
                                  <p:childTnLst>
                                    <p:set>
                                      <p:cBhvr>
                                        <p:cTn dur="1" fill="hold" id="188">
                                          <p:stCondLst>
                                            <p:cond delay="0"/>
                                          </p:stCondLst>
                                        </p:cTn>
                                        <p:tgtEl>
                                          <p:spTgt spid="28"/>
                                        </p:tgtEl>
                                        <p:attrNameLst>
                                          <p:attrName>style.visibility</p:attrName>
                                        </p:attrNameLst>
                                      </p:cBhvr>
                                      <p:to>
                                        <p:strVal val="visible"/>
                                      </p:to>
                                    </p:set>
                                    <p:anim calcmode="lin" valueType="num">
                                      <p:cBhvr>
                                        <p:cTn dur="300" fill="hold" id="189"/>
                                        <p:tgtEl>
                                          <p:spTgt spid="28"/>
                                        </p:tgtEl>
                                        <p:attrNameLst>
                                          <p:attrName>ppt_w</p:attrName>
                                        </p:attrNameLst>
                                      </p:cBhvr>
                                      <p:tavLst>
                                        <p:tav tm="0">
                                          <p:val>
                                            <p:fltVal val="0"/>
                                          </p:val>
                                        </p:tav>
                                        <p:tav tm="100000">
                                          <p:val>
                                            <p:strVal val="#ppt_w"/>
                                          </p:val>
                                        </p:tav>
                                      </p:tavLst>
                                    </p:anim>
                                    <p:anim calcmode="lin" valueType="num">
                                      <p:cBhvr>
                                        <p:cTn dur="300" fill="hold" id="190"/>
                                        <p:tgtEl>
                                          <p:spTgt spid="28"/>
                                        </p:tgtEl>
                                        <p:attrNameLst>
                                          <p:attrName>ppt_h</p:attrName>
                                        </p:attrNameLst>
                                      </p:cBhvr>
                                      <p:tavLst>
                                        <p:tav tm="0">
                                          <p:val>
                                            <p:fltVal val="0"/>
                                          </p:val>
                                        </p:tav>
                                        <p:tav tm="100000">
                                          <p:val>
                                            <p:strVal val="#ppt_h"/>
                                          </p:val>
                                        </p:tav>
                                      </p:tavLst>
                                    </p:anim>
                                    <p:animEffect filter="fade" transition="in">
                                      <p:cBhvr>
                                        <p:cTn dur="300" id="191"/>
                                        <p:tgtEl>
                                          <p:spTgt spid="28"/>
                                        </p:tgtEl>
                                      </p:cBhvr>
                                    </p:animEffect>
                                  </p:childTnLst>
                                </p:cTn>
                              </p:par>
                              <p:par>
                                <p:cTn autoRev="1" fill="hold" grpId="1" id="192" nodeType="withEffect" presetClass="emph" presetID="6" presetSubtype="0">
                                  <p:stCondLst>
                                    <p:cond delay="300"/>
                                  </p:stCondLst>
                                  <p:childTnLst>
                                    <p:animScale>
                                      <p:cBhvr>
                                        <p:cTn dur="150" fill="hold" id="193"/>
                                        <p:tgtEl>
                                          <p:spTgt spid="28"/>
                                        </p:tgtEl>
                                      </p:cBhvr>
                                      <p:by x="110000" y="110000"/>
                                    </p:animScale>
                                  </p:childTnLst>
                                </p:cTn>
                              </p:par>
                              <p:par>
                                <p:cTn fill="hold" grpId="0" id="194" nodeType="withEffect" presetClass="entr" presetID="53" presetSubtype="0">
                                  <p:stCondLst>
                                    <p:cond delay="500"/>
                                  </p:stCondLst>
                                  <p:childTnLst>
                                    <p:set>
                                      <p:cBhvr>
                                        <p:cTn dur="1" fill="hold" id="195">
                                          <p:stCondLst>
                                            <p:cond delay="0"/>
                                          </p:stCondLst>
                                        </p:cTn>
                                        <p:tgtEl>
                                          <p:spTgt spid="30"/>
                                        </p:tgtEl>
                                        <p:attrNameLst>
                                          <p:attrName>style.visibility</p:attrName>
                                        </p:attrNameLst>
                                      </p:cBhvr>
                                      <p:to>
                                        <p:strVal val="visible"/>
                                      </p:to>
                                    </p:set>
                                    <p:anim calcmode="lin" valueType="num">
                                      <p:cBhvr>
                                        <p:cTn dur="300" fill="hold" id="196"/>
                                        <p:tgtEl>
                                          <p:spTgt spid="30"/>
                                        </p:tgtEl>
                                        <p:attrNameLst>
                                          <p:attrName>ppt_w</p:attrName>
                                        </p:attrNameLst>
                                      </p:cBhvr>
                                      <p:tavLst>
                                        <p:tav tm="0">
                                          <p:val>
                                            <p:fltVal val="0"/>
                                          </p:val>
                                        </p:tav>
                                        <p:tav tm="100000">
                                          <p:val>
                                            <p:strVal val="#ppt_w"/>
                                          </p:val>
                                        </p:tav>
                                      </p:tavLst>
                                    </p:anim>
                                    <p:anim calcmode="lin" valueType="num">
                                      <p:cBhvr>
                                        <p:cTn dur="300" fill="hold" id="197"/>
                                        <p:tgtEl>
                                          <p:spTgt spid="30"/>
                                        </p:tgtEl>
                                        <p:attrNameLst>
                                          <p:attrName>ppt_h</p:attrName>
                                        </p:attrNameLst>
                                      </p:cBhvr>
                                      <p:tavLst>
                                        <p:tav tm="0">
                                          <p:val>
                                            <p:fltVal val="0"/>
                                          </p:val>
                                        </p:tav>
                                        <p:tav tm="100000">
                                          <p:val>
                                            <p:strVal val="#ppt_h"/>
                                          </p:val>
                                        </p:tav>
                                      </p:tavLst>
                                    </p:anim>
                                    <p:animEffect filter="fade" transition="in">
                                      <p:cBhvr>
                                        <p:cTn dur="300" id="198"/>
                                        <p:tgtEl>
                                          <p:spTgt spid="30"/>
                                        </p:tgtEl>
                                      </p:cBhvr>
                                    </p:animEffect>
                                  </p:childTnLst>
                                </p:cTn>
                              </p:par>
                              <p:par>
                                <p:cTn autoRev="1" fill="hold" grpId="1" id="199" nodeType="withEffect" presetClass="emph" presetID="6" presetSubtype="0">
                                  <p:stCondLst>
                                    <p:cond delay="800"/>
                                  </p:stCondLst>
                                  <p:childTnLst>
                                    <p:animScale>
                                      <p:cBhvr>
                                        <p:cTn dur="150" fill="hold" id="200"/>
                                        <p:tgtEl>
                                          <p:spTgt spid="30"/>
                                        </p:tgtEl>
                                      </p:cBhvr>
                                      <p:by x="110000" y="110000"/>
                                    </p:animScale>
                                  </p:childTnLst>
                                </p:cTn>
                              </p:par>
                              <p:par>
                                <p:cTn fill="hold" grpId="0" id="201" nodeType="withEffect" presetClass="entr" presetID="53" presetSubtype="0">
                                  <p:stCondLst>
                                    <p:cond delay="300"/>
                                  </p:stCondLst>
                                  <p:childTnLst>
                                    <p:set>
                                      <p:cBhvr>
                                        <p:cTn dur="1" fill="hold" id="202">
                                          <p:stCondLst>
                                            <p:cond delay="0"/>
                                          </p:stCondLst>
                                        </p:cTn>
                                        <p:tgtEl>
                                          <p:spTgt spid="31"/>
                                        </p:tgtEl>
                                        <p:attrNameLst>
                                          <p:attrName>style.visibility</p:attrName>
                                        </p:attrNameLst>
                                      </p:cBhvr>
                                      <p:to>
                                        <p:strVal val="visible"/>
                                      </p:to>
                                    </p:set>
                                    <p:anim calcmode="lin" valueType="num">
                                      <p:cBhvr>
                                        <p:cTn dur="300" fill="hold" id="203"/>
                                        <p:tgtEl>
                                          <p:spTgt spid="31"/>
                                        </p:tgtEl>
                                        <p:attrNameLst>
                                          <p:attrName>ppt_w</p:attrName>
                                        </p:attrNameLst>
                                      </p:cBhvr>
                                      <p:tavLst>
                                        <p:tav tm="0">
                                          <p:val>
                                            <p:fltVal val="0"/>
                                          </p:val>
                                        </p:tav>
                                        <p:tav tm="100000">
                                          <p:val>
                                            <p:strVal val="#ppt_w"/>
                                          </p:val>
                                        </p:tav>
                                      </p:tavLst>
                                    </p:anim>
                                    <p:anim calcmode="lin" valueType="num">
                                      <p:cBhvr>
                                        <p:cTn dur="300" fill="hold" id="204"/>
                                        <p:tgtEl>
                                          <p:spTgt spid="31"/>
                                        </p:tgtEl>
                                        <p:attrNameLst>
                                          <p:attrName>ppt_h</p:attrName>
                                        </p:attrNameLst>
                                      </p:cBhvr>
                                      <p:tavLst>
                                        <p:tav tm="0">
                                          <p:val>
                                            <p:fltVal val="0"/>
                                          </p:val>
                                        </p:tav>
                                        <p:tav tm="100000">
                                          <p:val>
                                            <p:strVal val="#ppt_h"/>
                                          </p:val>
                                        </p:tav>
                                      </p:tavLst>
                                    </p:anim>
                                    <p:animEffect filter="fade" transition="in">
                                      <p:cBhvr>
                                        <p:cTn dur="300" id="205"/>
                                        <p:tgtEl>
                                          <p:spTgt spid="31"/>
                                        </p:tgtEl>
                                      </p:cBhvr>
                                    </p:animEffect>
                                  </p:childTnLst>
                                </p:cTn>
                              </p:par>
                              <p:par>
                                <p:cTn autoRev="1" fill="hold" grpId="1" id="206" nodeType="withEffect" presetClass="emph" presetID="6" presetSubtype="0">
                                  <p:stCondLst>
                                    <p:cond delay="600"/>
                                  </p:stCondLst>
                                  <p:childTnLst>
                                    <p:animScale>
                                      <p:cBhvr>
                                        <p:cTn dur="150" fill="hold" id="207"/>
                                        <p:tgtEl>
                                          <p:spTgt spid="31"/>
                                        </p:tgtEl>
                                      </p:cBhvr>
                                      <p:by x="110000" y="110000"/>
                                    </p:animScale>
                                  </p:childTnLst>
                                </p:cTn>
                              </p:par>
                              <p:par>
                                <p:cTn fill="hold" grpId="0" id="208" nodeType="withEffect" presetClass="entr" presetID="53" presetSubtype="0">
                                  <p:stCondLst>
                                    <p:cond delay="0"/>
                                  </p:stCondLst>
                                  <p:childTnLst>
                                    <p:set>
                                      <p:cBhvr>
                                        <p:cTn dur="1" fill="hold" id="209">
                                          <p:stCondLst>
                                            <p:cond delay="0"/>
                                          </p:stCondLst>
                                        </p:cTn>
                                        <p:tgtEl>
                                          <p:spTgt spid="29"/>
                                        </p:tgtEl>
                                        <p:attrNameLst>
                                          <p:attrName>style.visibility</p:attrName>
                                        </p:attrNameLst>
                                      </p:cBhvr>
                                      <p:to>
                                        <p:strVal val="visible"/>
                                      </p:to>
                                    </p:set>
                                    <p:anim calcmode="lin" valueType="num">
                                      <p:cBhvr>
                                        <p:cTn dur="300" fill="hold" id="210"/>
                                        <p:tgtEl>
                                          <p:spTgt spid="29"/>
                                        </p:tgtEl>
                                        <p:attrNameLst>
                                          <p:attrName>ppt_w</p:attrName>
                                        </p:attrNameLst>
                                      </p:cBhvr>
                                      <p:tavLst>
                                        <p:tav tm="0">
                                          <p:val>
                                            <p:fltVal val="0"/>
                                          </p:val>
                                        </p:tav>
                                        <p:tav tm="100000">
                                          <p:val>
                                            <p:strVal val="#ppt_w"/>
                                          </p:val>
                                        </p:tav>
                                      </p:tavLst>
                                    </p:anim>
                                    <p:anim calcmode="lin" valueType="num">
                                      <p:cBhvr>
                                        <p:cTn dur="300" fill="hold" id="211"/>
                                        <p:tgtEl>
                                          <p:spTgt spid="29"/>
                                        </p:tgtEl>
                                        <p:attrNameLst>
                                          <p:attrName>ppt_h</p:attrName>
                                        </p:attrNameLst>
                                      </p:cBhvr>
                                      <p:tavLst>
                                        <p:tav tm="0">
                                          <p:val>
                                            <p:fltVal val="0"/>
                                          </p:val>
                                        </p:tav>
                                        <p:tav tm="100000">
                                          <p:val>
                                            <p:strVal val="#ppt_h"/>
                                          </p:val>
                                        </p:tav>
                                      </p:tavLst>
                                    </p:anim>
                                    <p:animEffect filter="fade" transition="in">
                                      <p:cBhvr>
                                        <p:cTn dur="300" id="212"/>
                                        <p:tgtEl>
                                          <p:spTgt spid="29"/>
                                        </p:tgtEl>
                                      </p:cBhvr>
                                    </p:animEffect>
                                  </p:childTnLst>
                                </p:cTn>
                              </p:par>
                              <p:par>
                                <p:cTn autoRev="1" fill="hold" grpId="1" id="213" nodeType="withEffect" presetClass="emph" presetID="6" presetSubtype="0">
                                  <p:stCondLst>
                                    <p:cond delay="300"/>
                                  </p:stCondLst>
                                  <p:childTnLst>
                                    <p:animScale>
                                      <p:cBhvr>
                                        <p:cTn dur="150" fill="hold" id="214"/>
                                        <p:tgtEl>
                                          <p:spTgt spid="29"/>
                                        </p:tgtEl>
                                      </p:cBhvr>
                                      <p:by x="110000" y="110000"/>
                                    </p:animScale>
                                  </p:childTnLst>
                                </p:cTn>
                              </p:par>
                              <p:par>
                                <p:cTn fill="hold" grpId="0" id="215" nodeType="withEffect" presetClass="entr" presetID="53" presetSubtype="0">
                                  <p:stCondLst>
                                    <p:cond delay="800"/>
                                  </p:stCondLst>
                                  <p:childTnLst>
                                    <p:set>
                                      <p:cBhvr>
                                        <p:cTn dur="1" fill="hold" id="216">
                                          <p:stCondLst>
                                            <p:cond delay="0"/>
                                          </p:stCondLst>
                                        </p:cTn>
                                        <p:tgtEl>
                                          <p:spTgt spid="24"/>
                                        </p:tgtEl>
                                        <p:attrNameLst>
                                          <p:attrName>style.visibility</p:attrName>
                                        </p:attrNameLst>
                                      </p:cBhvr>
                                      <p:to>
                                        <p:strVal val="visible"/>
                                      </p:to>
                                    </p:set>
                                    <p:anim calcmode="lin" valueType="num">
                                      <p:cBhvr>
                                        <p:cTn dur="300" fill="hold" id="217"/>
                                        <p:tgtEl>
                                          <p:spTgt spid="24"/>
                                        </p:tgtEl>
                                        <p:attrNameLst>
                                          <p:attrName>ppt_w</p:attrName>
                                        </p:attrNameLst>
                                      </p:cBhvr>
                                      <p:tavLst>
                                        <p:tav tm="0">
                                          <p:val>
                                            <p:fltVal val="0"/>
                                          </p:val>
                                        </p:tav>
                                        <p:tav tm="100000">
                                          <p:val>
                                            <p:strVal val="#ppt_w"/>
                                          </p:val>
                                        </p:tav>
                                      </p:tavLst>
                                    </p:anim>
                                    <p:anim calcmode="lin" valueType="num">
                                      <p:cBhvr>
                                        <p:cTn dur="300" fill="hold" id="218"/>
                                        <p:tgtEl>
                                          <p:spTgt spid="24"/>
                                        </p:tgtEl>
                                        <p:attrNameLst>
                                          <p:attrName>ppt_h</p:attrName>
                                        </p:attrNameLst>
                                      </p:cBhvr>
                                      <p:tavLst>
                                        <p:tav tm="0">
                                          <p:val>
                                            <p:fltVal val="0"/>
                                          </p:val>
                                        </p:tav>
                                        <p:tav tm="100000">
                                          <p:val>
                                            <p:strVal val="#ppt_h"/>
                                          </p:val>
                                        </p:tav>
                                      </p:tavLst>
                                    </p:anim>
                                    <p:animEffect filter="fade" transition="in">
                                      <p:cBhvr>
                                        <p:cTn dur="300" id="219"/>
                                        <p:tgtEl>
                                          <p:spTgt spid="24"/>
                                        </p:tgtEl>
                                      </p:cBhvr>
                                    </p:animEffect>
                                  </p:childTnLst>
                                </p:cTn>
                              </p:par>
                              <p:par>
                                <p:cTn autoRev="1" fill="hold" grpId="1" id="220" nodeType="withEffect" presetClass="emph" presetID="6" presetSubtype="0">
                                  <p:stCondLst>
                                    <p:cond delay="1100"/>
                                  </p:stCondLst>
                                  <p:childTnLst>
                                    <p:animScale>
                                      <p:cBhvr>
                                        <p:cTn dur="150" fill="hold" id="221"/>
                                        <p:tgtEl>
                                          <p:spTgt spid="24"/>
                                        </p:tgtEl>
                                      </p:cBhvr>
                                      <p:by x="110000" y="110000"/>
                                    </p:animScale>
                                  </p:childTnLst>
                                </p:cTn>
                              </p:par>
                              <p:par>
                                <p:cTn fill="hold" id="222" nodeType="withEffect" presetClass="entr" presetID="52" presetSubtype="0">
                                  <p:stCondLst>
                                    <p:cond delay="0"/>
                                  </p:stCondLst>
                                  <p:iterate type="lt">
                                    <p:tmPct val="10000"/>
                                  </p:iterate>
                                  <p:childTnLst>
                                    <p:set>
                                      <p:cBhvr>
                                        <p:cTn dur="1" fill="hold" id="223">
                                          <p:stCondLst>
                                            <p:cond delay="0"/>
                                          </p:stCondLst>
                                        </p:cTn>
                                        <p:tgtEl>
                                          <p:spTgt spid="1034">
                                            <p:txEl>
                                              <p:pRg end="0" st="0"/>
                                            </p:txEl>
                                          </p:spTgt>
                                        </p:tgtEl>
                                        <p:attrNameLst>
                                          <p:attrName>style.visibility</p:attrName>
                                        </p:attrNameLst>
                                      </p:cBhvr>
                                      <p:to>
                                        <p:strVal val="visible"/>
                                      </p:to>
                                    </p:set>
                                    <p:animScale>
                                      <p:cBhvr>
                                        <p:cTn decel="50000" dur="800" fill="hold" id="224">
                                          <p:stCondLst>
                                            <p:cond delay="0"/>
                                          </p:stCondLst>
                                        </p:cTn>
                                        <p:tgtEl>
                                          <p:spTgt spid="1034">
                                            <p:txEl>
                                              <p:pRg end="0" st="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800" fill="hold" id="225">
                                          <p:stCondLst>
                                            <p:cond delay="0"/>
                                          </p:stCondLst>
                                        </p:cTn>
                                        <p:tgtEl>
                                          <p:spTgt spid="1034">
                                            <p:txEl>
                                              <p:pRg end="0" st="0"/>
                                            </p:txEl>
                                          </p:spTgt>
                                        </p:tgtEl>
                                        <p:attrNameLst>
                                          <p:attrName>ppt_x</p:attrName>
                                          <p:attrName>ppt_y</p:attrName>
                                        </p:attrNameLst>
                                      </p:cBhvr>
                                    </p:animMotion>
                                    <p:animEffect filter="fade" transition="in">
                                      <p:cBhvr>
                                        <p:cTn dur="800" id="226"/>
                                        <p:tgtEl>
                                          <p:spTgt spid="1034">
                                            <p:txEl>
                                              <p:pRg end="0" st="0"/>
                                            </p:txEl>
                                          </p:spTgt>
                                        </p:tgtEl>
                                      </p:cBhvr>
                                    </p:animEffect>
                                  </p:childTnLst>
                                </p:cTn>
                              </p:par>
                              <p:par>
                                <p:cTn fill="hold" id="227" nodeType="withEffect" presetClass="entr" presetID="53" presetSubtype="0">
                                  <p:stCondLst>
                                    <p:cond delay="800"/>
                                  </p:stCondLst>
                                  <p:iterate type="lt">
                                    <p:tmPct val="10000"/>
                                  </p:iterate>
                                  <p:childTnLst>
                                    <p:set>
                                      <p:cBhvr>
                                        <p:cTn dur="1" fill="hold" id="228">
                                          <p:stCondLst>
                                            <p:cond delay="0"/>
                                          </p:stCondLst>
                                        </p:cTn>
                                        <p:tgtEl>
                                          <p:spTgt spid="1031">
                                            <p:txEl>
                                              <p:pRg end="0" st="0"/>
                                            </p:txEl>
                                          </p:spTgt>
                                        </p:tgtEl>
                                        <p:attrNameLst>
                                          <p:attrName>style.visibility</p:attrName>
                                        </p:attrNameLst>
                                      </p:cBhvr>
                                      <p:to>
                                        <p:strVal val="visible"/>
                                      </p:to>
                                    </p:set>
                                    <p:anim calcmode="lin" valueType="num">
                                      <p:cBhvr>
                                        <p:cTn dur="500" fill="hold" id="229"/>
                                        <p:tgtEl>
                                          <p:spTgt spid="1031">
                                            <p:txEl>
                                              <p:pRg end="0" st="0"/>
                                            </p:txEl>
                                          </p:spTgt>
                                        </p:tgtEl>
                                        <p:attrNameLst>
                                          <p:attrName>ppt_w</p:attrName>
                                        </p:attrNameLst>
                                      </p:cBhvr>
                                      <p:tavLst>
                                        <p:tav tm="0">
                                          <p:val>
                                            <p:fltVal val="0"/>
                                          </p:val>
                                        </p:tav>
                                        <p:tav tm="100000">
                                          <p:val>
                                            <p:strVal val="#ppt_w"/>
                                          </p:val>
                                        </p:tav>
                                      </p:tavLst>
                                    </p:anim>
                                    <p:anim calcmode="lin" valueType="num">
                                      <p:cBhvr>
                                        <p:cTn dur="500" fill="hold" id="230"/>
                                        <p:tgtEl>
                                          <p:spTgt spid="1031">
                                            <p:txEl>
                                              <p:pRg end="0" st="0"/>
                                            </p:txEl>
                                          </p:spTgt>
                                        </p:tgtEl>
                                        <p:attrNameLst>
                                          <p:attrName>ppt_h</p:attrName>
                                        </p:attrNameLst>
                                      </p:cBhvr>
                                      <p:tavLst>
                                        <p:tav tm="0">
                                          <p:val>
                                            <p:fltVal val="0"/>
                                          </p:val>
                                        </p:tav>
                                        <p:tav tm="100000">
                                          <p:val>
                                            <p:strVal val="#ppt_h"/>
                                          </p:val>
                                        </p:tav>
                                      </p:tavLst>
                                    </p:anim>
                                    <p:animEffect filter="fade" transition="in">
                                      <p:cBhvr>
                                        <p:cTn dur="500" id="231"/>
                                        <p:tgtEl>
                                          <p:spTgt spid="1031">
                                            <p:txEl>
                                              <p:pRg end="0" st="0"/>
                                            </p:txEl>
                                          </p:spTgt>
                                        </p:tgtEl>
                                      </p:cBhvr>
                                    </p:animEffect>
                                  </p:childTnLst>
                                </p:cTn>
                              </p:par>
                              <p:par>
                                <p:cTn fill="hold" grpId="0" id="232" nodeType="withEffect" presetClass="entr" presetID="53" presetSubtype="0">
                                  <p:stCondLst>
                                    <p:cond delay="1300"/>
                                  </p:stCondLst>
                                  <p:childTnLst>
                                    <p:set>
                                      <p:cBhvr>
                                        <p:cTn dur="1" fill="hold" id="233">
                                          <p:stCondLst>
                                            <p:cond delay="0"/>
                                          </p:stCondLst>
                                        </p:cTn>
                                        <p:tgtEl>
                                          <p:spTgt spid="1032"/>
                                        </p:tgtEl>
                                        <p:attrNameLst>
                                          <p:attrName>style.visibility</p:attrName>
                                        </p:attrNameLst>
                                      </p:cBhvr>
                                      <p:to>
                                        <p:strVal val="visible"/>
                                      </p:to>
                                    </p:set>
                                    <p:anim calcmode="lin" valueType="num">
                                      <p:cBhvr>
                                        <p:cTn dur="300" fill="hold" id="234"/>
                                        <p:tgtEl>
                                          <p:spTgt spid="1032"/>
                                        </p:tgtEl>
                                        <p:attrNameLst>
                                          <p:attrName>ppt_w</p:attrName>
                                        </p:attrNameLst>
                                      </p:cBhvr>
                                      <p:tavLst>
                                        <p:tav tm="0">
                                          <p:val>
                                            <p:fltVal val="0"/>
                                          </p:val>
                                        </p:tav>
                                        <p:tav tm="100000">
                                          <p:val>
                                            <p:strVal val="#ppt_w"/>
                                          </p:val>
                                        </p:tav>
                                      </p:tavLst>
                                    </p:anim>
                                    <p:anim calcmode="lin" valueType="num">
                                      <p:cBhvr>
                                        <p:cTn dur="300" fill="hold" id="235"/>
                                        <p:tgtEl>
                                          <p:spTgt spid="1032"/>
                                        </p:tgtEl>
                                        <p:attrNameLst>
                                          <p:attrName>ppt_h</p:attrName>
                                        </p:attrNameLst>
                                      </p:cBhvr>
                                      <p:tavLst>
                                        <p:tav tm="0">
                                          <p:val>
                                            <p:fltVal val="0"/>
                                          </p:val>
                                        </p:tav>
                                        <p:tav tm="100000">
                                          <p:val>
                                            <p:strVal val="#ppt_h"/>
                                          </p:val>
                                        </p:tav>
                                      </p:tavLst>
                                    </p:anim>
                                    <p:animEffect filter="fade" transition="in">
                                      <p:cBhvr>
                                        <p:cTn dur="300" id="236"/>
                                        <p:tgtEl>
                                          <p:spTgt spid="1032"/>
                                        </p:tgtEl>
                                      </p:cBhvr>
                                    </p:animEffect>
                                  </p:childTnLst>
                                </p:cTn>
                              </p:par>
                              <p:par>
                                <p:cTn autoRev="1" fill="hold" grpId="1" id="237" nodeType="withEffect" presetClass="emph" presetID="6" presetSubtype="0">
                                  <p:stCondLst>
                                    <p:cond delay="1600"/>
                                  </p:stCondLst>
                                  <p:childTnLst>
                                    <p:animScale>
                                      <p:cBhvr>
                                        <p:cTn dur="150" fill="hold" id="238"/>
                                        <p:tgtEl>
                                          <p:spTgt spid="1032"/>
                                        </p:tgtEl>
                                      </p:cBhvr>
                                      <p:by x="110000" y="110000"/>
                                    </p:animScale>
                                  </p:childTnLst>
                                </p:cTn>
                              </p:par>
                              <p:par>
                                <p:cTn fill="hold" grpId="0" id="239" nodeType="withEffect" presetClass="entr" presetID="2" presetSubtype="8">
                                  <p:stCondLst>
                                    <p:cond delay="1900"/>
                                  </p:stCondLst>
                                  <p:childTnLst>
                                    <p:set>
                                      <p:cBhvr>
                                        <p:cTn dur="1" fill="hold" id="240">
                                          <p:stCondLst>
                                            <p:cond delay="0"/>
                                          </p:stCondLst>
                                        </p:cTn>
                                        <p:tgtEl>
                                          <p:spTgt spid="1033"/>
                                        </p:tgtEl>
                                        <p:attrNameLst>
                                          <p:attrName>style.visibility</p:attrName>
                                        </p:attrNameLst>
                                      </p:cBhvr>
                                      <p:to>
                                        <p:strVal val="visible"/>
                                      </p:to>
                                    </p:set>
                                    <p:anim calcmode="lin" valueType="num">
                                      <p:cBhvr additive="base">
                                        <p:cTn dur="800" fill="hold" id="241"/>
                                        <p:tgtEl>
                                          <p:spTgt spid="1033"/>
                                        </p:tgtEl>
                                        <p:attrNameLst>
                                          <p:attrName>ppt_x</p:attrName>
                                        </p:attrNameLst>
                                      </p:cBhvr>
                                      <p:tavLst>
                                        <p:tav tm="0">
                                          <p:val>
                                            <p:strVal val="0-#ppt_w/2"/>
                                          </p:val>
                                        </p:tav>
                                        <p:tav tm="100000">
                                          <p:val>
                                            <p:strVal val="#ppt_x"/>
                                          </p:val>
                                        </p:tav>
                                      </p:tavLst>
                                    </p:anim>
                                    <p:anim calcmode="lin" valueType="num">
                                      <p:cBhvr additive="base">
                                        <p:cTn dur="800" fill="hold" id="242"/>
                                        <p:tgtEl>
                                          <p:spTgt spid="1033"/>
                                        </p:tgtEl>
                                        <p:attrNameLst>
                                          <p:attrName>ppt_y</p:attrName>
                                        </p:attrNameLst>
                                      </p:cBhvr>
                                      <p:tavLst>
                                        <p:tav tm="0">
                                          <p:val>
                                            <p:strVal val="#ppt_y"/>
                                          </p:val>
                                        </p:tav>
                                        <p:tav tm="100000">
                                          <p:val>
                                            <p:strVal val="#ppt_y"/>
                                          </p:val>
                                        </p:tav>
                                      </p:tavLst>
                                    </p:anim>
                                  </p:childTnLst>
                                </p:cTn>
                              </p:par>
                              <p:par>
                                <p:cTn fill="hold" grpId="0" id="243" nodeType="withEffect" presetClass="entr" presetID="31" presetSubtype="0">
                                  <p:stCondLst>
                                    <p:cond delay="2100"/>
                                  </p:stCondLst>
                                  <p:iterate type="lt">
                                    <p:tmPct val="5000"/>
                                  </p:iterate>
                                  <p:childTnLst>
                                    <p:set>
                                      <p:cBhvr>
                                        <p:cTn dur="1" fill="hold" id="244">
                                          <p:stCondLst>
                                            <p:cond delay="0"/>
                                          </p:stCondLst>
                                        </p:cTn>
                                        <p:tgtEl>
                                          <p:spTgt spid="48"/>
                                        </p:tgtEl>
                                        <p:attrNameLst>
                                          <p:attrName>style.visibility</p:attrName>
                                        </p:attrNameLst>
                                      </p:cBhvr>
                                      <p:to>
                                        <p:strVal val="visible"/>
                                      </p:to>
                                    </p:set>
                                    <p:anim calcmode="lin" valueType="num">
                                      <p:cBhvr>
                                        <p:cTn dur="500" fill="hold" id="245"/>
                                        <p:tgtEl>
                                          <p:spTgt spid="48"/>
                                        </p:tgtEl>
                                        <p:attrNameLst>
                                          <p:attrName>ppt_w</p:attrName>
                                        </p:attrNameLst>
                                      </p:cBhvr>
                                      <p:tavLst>
                                        <p:tav tm="0">
                                          <p:val>
                                            <p:fltVal val="0"/>
                                          </p:val>
                                        </p:tav>
                                        <p:tav tm="100000">
                                          <p:val>
                                            <p:strVal val="#ppt_w"/>
                                          </p:val>
                                        </p:tav>
                                      </p:tavLst>
                                    </p:anim>
                                    <p:anim calcmode="lin" valueType="num">
                                      <p:cBhvr>
                                        <p:cTn dur="500" fill="hold" id="246"/>
                                        <p:tgtEl>
                                          <p:spTgt spid="48"/>
                                        </p:tgtEl>
                                        <p:attrNameLst>
                                          <p:attrName>ppt_h</p:attrName>
                                        </p:attrNameLst>
                                      </p:cBhvr>
                                      <p:tavLst>
                                        <p:tav tm="0">
                                          <p:val>
                                            <p:fltVal val="0"/>
                                          </p:val>
                                        </p:tav>
                                        <p:tav tm="100000">
                                          <p:val>
                                            <p:strVal val="#ppt_h"/>
                                          </p:val>
                                        </p:tav>
                                      </p:tavLst>
                                    </p:anim>
                                    <p:anim calcmode="lin" valueType="num">
                                      <p:cBhvr>
                                        <p:cTn dur="500" fill="hold" id="247"/>
                                        <p:tgtEl>
                                          <p:spTgt spid="48"/>
                                        </p:tgtEl>
                                        <p:attrNameLst>
                                          <p:attrName>style.rotation</p:attrName>
                                        </p:attrNameLst>
                                      </p:cBhvr>
                                      <p:tavLst>
                                        <p:tav tm="0">
                                          <p:val>
                                            <p:fltVal val="90"/>
                                          </p:val>
                                        </p:tav>
                                        <p:tav tm="100000">
                                          <p:val>
                                            <p:fltVal val="0"/>
                                          </p:val>
                                        </p:tav>
                                      </p:tavLst>
                                    </p:anim>
                                    <p:animEffect filter="fade" transition="in">
                                      <p:cBhvr>
                                        <p:cTn dur="500" id="248"/>
                                        <p:tgtEl>
                                          <p:spTgt spid="48"/>
                                        </p:tgtEl>
                                      </p:cBhvr>
                                    </p:animEffect>
                                  </p:childTnLst>
                                </p:cTn>
                              </p:par>
                              <p:par>
                                <p:cTn fill="hold" grpId="0" id="249" nodeType="withEffect" presetClass="entr" presetID="2" presetSubtype="4">
                                  <p:stCondLst>
                                    <p:cond delay="2600"/>
                                  </p:stCondLst>
                                  <p:childTnLst>
                                    <p:set>
                                      <p:cBhvr>
                                        <p:cTn dur="1" fill="hold" id="250">
                                          <p:stCondLst>
                                            <p:cond delay="0"/>
                                          </p:stCondLst>
                                        </p:cTn>
                                        <p:tgtEl>
                                          <p:spTgt spid="1040"/>
                                        </p:tgtEl>
                                        <p:attrNameLst>
                                          <p:attrName>style.visibility</p:attrName>
                                        </p:attrNameLst>
                                      </p:cBhvr>
                                      <p:to>
                                        <p:strVal val="visible"/>
                                      </p:to>
                                    </p:set>
                                    <p:anim calcmode="lin" valueType="num">
                                      <p:cBhvr additive="base">
                                        <p:cTn dur="600" fill="hold" id="251"/>
                                        <p:tgtEl>
                                          <p:spTgt spid="1040"/>
                                        </p:tgtEl>
                                        <p:attrNameLst>
                                          <p:attrName>ppt_x</p:attrName>
                                        </p:attrNameLst>
                                      </p:cBhvr>
                                      <p:tavLst>
                                        <p:tav tm="0">
                                          <p:val>
                                            <p:strVal val="#ppt_x"/>
                                          </p:val>
                                        </p:tav>
                                        <p:tav tm="100000">
                                          <p:val>
                                            <p:strVal val="#ppt_x"/>
                                          </p:val>
                                        </p:tav>
                                      </p:tavLst>
                                    </p:anim>
                                    <p:anim calcmode="lin" valueType="num">
                                      <p:cBhvr additive="base">
                                        <p:cTn dur="600" fill="hold" id="252"/>
                                        <p:tgtEl>
                                          <p:spTgt spid="1040"/>
                                        </p:tgtEl>
                                        <p:attrNameLst>
                                          <p:attrName>ppt_y</p:attrName>
                                        </p:attrNameLst>
                                      </p:cBhvr>
                                      <p:tavLst>
                                        <p:tav tm="0">
                                          <p:val>
                                            <p:strVal val="1+#ppt_h/2"/>
                                          </p:val>
                                        </p:tav>
                                        <p:tav tm="100000">
                                          <p:val>
                                            <p:strVal val="#ppt_y"/>
                                          </p:val>
                                        </p:tav>
                                      </p:tavLst>
                                    </p:anim>
                                  </p:childTnLst>
                                </p:cTn>
                              </p:par>
                              <p:par>
                                <p:cTn fill="hold" grpId="0" id="253" nodeType="withEffect" presetClass="entr" presetID="2" presetSubtype="4">
                                  <p:stCondLst>
                                    <p:cond delay="2800"/>
                                  </p:stCondLst>
                                  <p:childTnLst>
                                    <p:set>
                                      <p:cBhvr>
                                        <p:cTn dur="1" fill="hold" id="254">
                                          <p:stCondLst>
                                            <p:cond delay="0"/>
                                          </p:stCondLst>
                                        </p:cTn>
                                        <p:tgtEl>
                                          <p:spTgt spid="50"/>
                                        </p:tgtEl>
                                        <p:attrNameLst>
                                          <p:attrName>style.visibility</p:attrName>
                                        </p:attrNameLst>
                                      </p:cBhvr>
                                      <p:to>
                                        <p:strVal val="visible"/>
                                      </p:to>
                                    </p:set>
                                    <p:anim calcmode="lin" valueType="num">
                                      <p:cBhvr additive="base">
                                        <p:cTn dur="600" fill="hold" id="255"/>
                                        <p:tgtEl>
                                          <p:spTgt spid="50"/>
                                        </p:tgtEl>
                                        <p:attrNameLst>
                                          <p:attrName>ppt_x</p:attrName>
                                        </p:attrNameLst>
                                      </p:cBhvr>
                                      <p:tavLst>
                                        <p:tav tm="0">
                                          <p:val>
                                            <p:strVal val="#ppt_x"/>
                                          </p:val>
                                        </p:tav>
                                        <p:tav tm="100000">
                                          <p:val>
                                            <p:strVal val="#ppt_x"/>
                                          </p:val>
                                        </p:tav>
                                      </p:tavLst>
                                    </p:anim>
                                    <p:anim calcmode="lin" valueType="num">
                                      <p:cBhvr additive="base">
                                        <p:cTn dur="600" fill="hold" id="256"/>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8"/>
      <p:bldP grpId="1" spid="8"/>
      <p:bldP grpId="0" spid="9"/>
      <p:bldP grpId="1" spid="9"/>
      <p:bldP grpId="0" spid="10"/>
      <p:bldP grpId="1" spid="10"/>
      <p:bldP grpId="0" spid="11"/>
      <p:bldP grpId="1" spid="11"/>
      <p:bldP grpId="0" spid="12"/>
      <p:bldP grpId="1" spid="12"/>
      <p:bldP grpId="0" spid="13"/>
      <p:bldP grpId="1" spid="13"/>
      <p:bldP grpId="0" spid="14"/>
      <p:bldP grpId="1" spid="14"/>
      <p:bldP grpId="0" spid="15"/>
      <p:bldP grpId="1" spid="15"/>
      <p:bldP grpId="0" spid="16"/>
      <p:bldP grpId="1" spid="16"/>
      <p:bldP grpId="0" spid="17"/>
      <p:bldP grpId="1" spid="17"/>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1024"/>
      <p:bldP grpId="1" spid="1024"/>
      <p:bldP grpId="0" spid="1025"/>
      <p:bldP grpId="1" spid="1025"/>
      <p:bldP grpId="0" spid="1027"/>
      <p:bldP grpId="1" spid="1027"/>
      <p:bldP grpId="0" spid="1028"/>
      <p:bldP grpId="1" spid="1028"/>
      <p:bldP grpId="0" spid="1029"/>
      <p:bldP grpId="1" spid="1029"/>
      <p:bldP grpId="0" spid="1030"/>
      <p:bldP grpId="1" spid="1030"/>
      <p:bldP grpId="0" spid="1032"/>
      <p:bldP grpId="1" spid="1032"/>
      <p:bldP grpId="0" spid="1033"/>
      <p:bldP grpId="0" spid="48"/>
      <p:bldP grpId="0" spid="1040"/>
      <p:bldP grpId="0" spid="5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7"/>
          <p:cNvSpPr>
            <a:spLocks noChangeArrowheads="1"/>
          </p:cNvSpPr>
          <p:nvPr/>
        </p:nvSpPr>
        <p:spPr bwMode="auto">
          <a:xfrm>
            <a:off x="1563688" y="-1133475"/>
            <a:ext cx="1892300" cy="1895475"/>
          </a:xfrm>
          <a:prstGeom prst="ellipse">
            <a:avLst/>
          </a:prstGeom>
          <a:solidFill>
            <a:srgbClr val="BAE36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 name="Oval 8"/>
          <p:cNvSpPr>
            <a:spLocks noChangeArrowheads="1"/>
          </p:cNvSpPr>
          <p:nvPr/>
        </p:nvSpPr>
        <p:spPr bwMode="auto">
          <a:xfrm>
            <a:off x="3559175" y="46038"/>
            <a:ext cx="292100" cy="292100"/>
          </a:xfrm>
          <a:prstGeom prst="ellipse">
            <a:avLst/>
          </a:prstGeom>
          <a:solidFill>
            <a:srgbClr val="6EAB1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6" name="Oval 9"/>
          <p:cNvSpPr>
            <a:spLocks noChangeArrowheads="1"/>
          </p:cNvSpPr>
          <p:nvPr/>
        </p:nvSpPr>
        <p:spPr bwMode="auto">
          <a:xfrm>
            <a:off x="1057275" y="274638"/>
            <a:ext cx="1276350" cy="1281112"/>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7" name="Oval 10"/>
          <p:cNvSpPr>
            <a:spLocks noChangeArrowheads="1"/>
          </p:cNvSpPr>
          <p:nvPr/>
        </p:nvSpPr>
        <p:spPr bwMode="auto">
          <a:xfrm>
            <a:off x="2762250" y="192088"/>
            <a:ext cx="781050" cy="781050"/>
          </a:xfrm>
          <a:prstGeom prst="ellipse">
            <a:avLst/>
          </a:prstGeom>
          <a:solidFill>
            <a:srgbClr val="ED9B38">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8" name="Oval 11"/>
          <p:cNvSpPr>
            <a:spLocks noChangeArrowheads="1"/>
          </p:cNvSpPr>
          <p:nvPr/>
        </p:nvSpPr>
        <p:spPr bwMode="auto">
          <a:xfrm>
            <a:off x="3941763" y="-185738"/>
            <a:ext cx="381000" cy="377826"/>
          </a:xfrm>
          <a:prstGeom prst="ellipse">
            <a:avLst/>
          </a:prstGeom>
          <a:solidFill>
            <a:srgbClr val="F5EA91"/>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 name="Oval 13"/>
          <p:cNvSpPr>
            <a:spLocks noChangeArrowheads="1"/>
          </p:cNvSpPr>
          <p:nvPr/>
        </p:nvSpPr>
        <p:spPr bwMode="auto">
          <a:xfrm>
            <a:off x="3603625" y="252413"/>
            <a:ext cx="1204913" cy="1209675"/>
          </a:xfrm>
          <a:prstGeom prst="ellipse">
            <a:avLst/>
          </a:prstGeom>
          <a:solidFill>
            <a:srgbClr val="D8AEAF">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 name="Oval 17"/>
          <p:cNvSpPr>
            <a:spLocks noChangeArrowheads="1"/>
          </p:cNvSpPr>
          <p:nvPr/>
        </p:nvSpPr>
        <p:spPr bwMode="auto">
          <a:xfrm>
            <a:off x="1952625" y="1914525"/>
            <a:ext cx="1016000" cy="1017588"/>
          </a:xfrm>
          <a:prstGeom prst="ellipse">
            <a:avLst/>
          </a:prstGeom>
          <a:solidFill>
            <a:srgbClr val="A5CB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5" name="Oval 18"/>
          <p:cNvSpPr>
            <a:spLocks noChangeArrowheads="1"/>
          </p:cNvSpPr>
          <p:nvPr/>
        </p:nvSpPr>
        <p:spPr bwMode="auto">
          <a:xfrm>
            <a:off x="4541838" y="311150"/>
            <a:ext cx="215900" cy="215900"/>
          </a:xfrm>
          <a:prstGeom prst="ellipse">
            <a:avLst/>
          </a:prstGeom>
          <a:solidFill>
            <a:srgbClr val="BDED6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6" name="Oval 19"/>
          <p:cNvSpPr>
            <a:spLocks noChangeArrowheads="1"/>
          </p:cNvSpPr>
          <p:nvPr/>
        </p:nvSpPr>
        <p:spPr bwMode="auto">
          <a:xfrm>
            <a:off x="4119563" y="1560513"/>
            <a:ext cx="215900" cy="215900"/>
          </a:xfrm>
          <a:prstGeom prst="ellipse">
            <a:avLst/>
          </a:prstGeom>
          <a:solidFill>
            <a:srgbClr val="BCED61">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7" name="Oval 20"/>
          <p:cNvSpPr>
            <a:spLocks noChangeArrowheads="1"/>
          </p:cNvSpPr>
          <p:nvPr/>
        </p:nvSpPr>
        <p:spPr bwMode="auto">
          <a:xfrm>
            <a:off x="3636963" y="1527175"/>
            <a:ext cx="377825" cy="379413"/>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8" name="Oval 21"/>
          <p:cNvSpPr>
            <a:spLocks noChangeArrowheads="1"/>
          </p:cNvSpPr>
          <p:nvPr/>
        </p:nvSpPr>
        <p:spPr bwMode="auto">
          <a:xfrm>
            <a:off x="2874963" y="1320800"/>
            <a:ext cx="950912" cy="95250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9" name="Oval 22"/>
          <p:cNvSpPr>
            <a:spLocks noChangeArrowheads="1"/>
          </p:cNvSpPr>
          <p:nvPr/>
        </p:nvSpPr>
        <p:spPr bwMode="auto">
          <a:xfrm>
            <a:off x="2122488" y="998538"/>
            <a:ext cx="555625" cy="557212"/>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0" name="Oval 23"/>
          <p:cNvSpPr>
            <a:spLocks noChangeArrowheads="1"/>
          </p:cNvSpPr>
          <p:nvPr/>
        </p:nvSpPr>
        <p:spPr bwMode="auto">
          <a:xfrm>
            <a:off x="1866900" y="1597025"/>
            <a:ext cx="514350" cy="514350"/>
          </a:xfrm>
          <a:prstGeom prst="ellipse">
            <a:avLst/>
          </a:prstGeom>
          <a:solidFill>
            <a:srgbClr val="8CDB27">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 name="Oval 24"/>
          <p:cNvSpPr>
            <a:spLocks noChangeArrowheads="1"/>
          </p:cNvSpPr>
          <p:nvPr/>
        </p:nvSpPr>
        <p:spPr bwMode="auto">
          <a:xfrm>
            <a:off x="1660525" y="1717675"/>
            <a:ext cx="139700" cy="139700"/>
          </a:xfrm>
          <a:prstGeom prst="ellipse">
            <a:avLst/>
          </a:prstGeom>
          <a:solidFill>
            <a:srgbClr val="E9B915">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2" name="Oval 25"/>
          <p:cNvSpPr>
            <a:spLocks noChangeArrowheads="1"/>
          </p:cNvSpPr>
          <p:nvPr/>
        </p:nvSpPr>
        <p:spPr bwMode="auto">
          <a:xfrm>
            <a:off x="3032125" y="3043238"/>
            <a:ext cx="146050" cy="147637"/>
          </a:xfrm>
          <a:prstGeom prst="ellipse">
            <a:avLst/>
          </a:prstGeom>
          <a:solidFill>
            <a:srgbClr val="BCED6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 name="Oval 26"/>
          <p:cNvSpPr>
            <a:spLocks noChangeArrowheads="1"/>
          </p:cNvSpPr>
          <p:nvPr/>
        </p:nvSpPr>
        <p:spPr bwMode="auto">
          <a:xfrm>
            <a:off x="2968625" y="3463925"/>
            <a:ext cx="146050" cy="149225"/>
          </a:xfrm>
          <a:prstGeom prst="ellipse">
            <a:avLst/>
          </a:prstGeom>
          <a:solidFill>
            <a:srgbClr val="B03896">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4" name="Oval 27"/>
          <p:cNvSpPr>
            <a:spLocks noChangeArrowheads="1"/>
          </p:cNvSpPr>
          <p:nvPr/>
        </p:nvSpPr>
        <p:spPr bwMode="auto">
          <a:xfrm>
            <a:off x="3017838" y="3659188"/>
            <a:ext cx="438150" cy="438150"/>
          </a:xfrm>
          <a:prstGeom prst="ellipse">
            <a:avLst/>
          </a:prstGeom>
          <a:solidFill>
            <a:srgbClr val="F0CA6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 name="Oval 28"/>
          <p:cNvSpPr>
            <a:spLocks noChangeArrowheads="1"/>
          </p:cNvSpPr>
          <p:nvPr/>
        </p:nvSpPr>
        <p:spPr bwMode="auto">
          <a:xfrm>
            <a:off x="2746375" y="4121150"/>
            <a:ext cx="315913" cy="322263"/>
          </a:xfrm>
          <a:prstGeom prst="ellipse">
            <a:avLst/>
          </a:prstGeom>
          <a:solidFill>
            <a:srgbClr val="F0CA6C"/>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 name="Oval 29"/>
          <p:cNvSpPr>
            <a:spLocks noChangeArrowheads="1"/>
          </p:cNvSpPr>
          <p:nvPr/>
        </p:nvSpPr>
        <p:spPr bwMode="auto">
          <a:xfrm>
            <a:off x="2928938" y="4905375"/>
            <a:ext cx="263525" cy="265113"/>
          </a:xfrm>
          <a:prstGeom prst="ellipse">
            <a:avLst/>
          </a:prstGeom>
          <a:solidFill>
            <a:srgbClr val="7BBFA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7" name="Oval 30"/>
          <p:cNvSpPr>
            <a:spLocks noChangeArrowheads="1"/>
          </p:cNvSpPr>
          <p:nvPr/>
        </p:nvSpPr>
        <p:spPr bwMode="auto">
          <a:xfrm>
            <a:off x="2746375" y="4511675"/>
            <a:ext cx="477838" cy="474663"/>
          </a:xfrm>
          <a:prstGeom prst="ellipse">
            <a:avLst/>
          </a:prstGeom>
          <a:solidFill>
            <a:srgbClr val="EB454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8" name="Oval 31"/>
          <p:cNvSpPr>
            <a:spLocks noChangeArrowheads="1"/>
          </p:cNvSpPr>
          <p:nvPr/>
        </p:nvSpPr>
        <p:spPr bwMode="auto">
          <a:xfrm>
            <a:off x="2624138" y="4586288"/>
            <a:ext cx="212725" cy="212725"/>
          </a:xfrm>
          <a:prstGeom prst="ellipse">
            <a:avLst/>
          </a:prstGeom>
          <a:solidFill>
            <a:srgbClr val="8DC65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9" name="Oval 32"/>
          <p:cNvSpPr>
            <a:spLocks noChangeArrowheads="1"/>
          </p:cNvSpPr>
          <p:nvPr/>
        </p:nvSpPr>
        <p:spPr bwMode="auto">
          <a:xfrm>
            <a:off x="2322513" y="3795713"/>
            <a:ext cx="604837" cy="604837"/>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0" name="Oval 33"/>
          <p:cNvSpPr>
            <a:spLocks noChangeArrowheads="1"/>
          </p:cNvSpPr>
          <p:nvPr/>
        </p:nvSpPr>
        <p:spPr bwMode="auto">
          <a:xfrm>
            <a:off x="2800350" y="1133475"/>
            <a:ext cx="463550" cy="463550"/>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1" name="Oval 34"/>
          <p:cNvSpPr>
            <a:spLocks noChangeArrowheads="1"/>
          </p:cNvSpPr>
          <p:nvPr/>
        </p:nvSpPr>
        <p:spPr bwMode="auto">
          <a:xfrm>
            <a:off x="3225800" y="2960688"/>
            <a:ext cx="622300" cy="623887"/>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2" name="Oval 35"/>
          <p:cNvSpPr>
            <a:spLocks noChangeArrowheads="1"/>
          </p:cNvSpPr>
          <p:nvPr/>
        </p:nvSpPr>
        <p:spPr bwMode="auto">
          <a:xfrm>
            <a:off x="2530475" y="2770188"/>
            <a:ext cx="422275" cy="420687"/>
          </a:xfrm>
          <a:prstGeom prst="ellipse">
            <a:avLst/>
          </a:prstGeom>
          <a:solidFill>
            <a:srgbClr val="E2790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3" name="Oval 36"/>
          <p:cNvSpPr>
            <a:spLocks noChangeArrowheads="1"/>
          </p:cNvSpPr>
          <p:nvPr/>
        </p:nvSpPr>
        <p:spPr bwMode="auto">
          <a:xfrm>
            <a:off x="2373313" y="3076575"/>
            <a:ext cx="574675" cy="57150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4" name="Oval 37"/>
          <p:cNvSpPr>
            <a:spLocks noChangeArrowheads="1"/>
          </p:cNvSpPr>
          <p:nvPr/>
        </p:nvSpPr>
        <p:spPr bwMode="auto">
          <a:xfrm>
            <a:off x="3082925" y="2016125"/>
            <a:ext cx="1066800" cy="1068388"/>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5" name="Rectangle 39"/>
          <p:cNvSpPr>
            <a:spLocks noChangeArrowheads="1"/>
          </p:cNvSpPr>
          <p:nvPr/>
        </p:nvSpPr>
        <p:spPr bwMode="auto">
          <a:xfrm>
            <a:off x="3252788" y="2212975"/>
            <a:ext cx="7270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4800">
                <a:solidFill>
                  <a:srgbClr val="FFFFFF"/>
                </a:solidFill>
                <a:latin charset="0" panose="020b0806030902050204" pitchFamily="34" typeface="Impact"/>
              </a:rPr>
              <a:t>01</a:t>
            </a:r>
          </a:p>
        </p:txBody>
      </p:sp>
      <p:sp>
        <p:nvSpPr>
          <p:cNvPr id="36" name="Rectangle 39"/>
          <p:cNvSpPr>
            <a:spLocks noChangeArrowheads="1"/>
          </p:cNvSpPr>
          <p:nvPr/>
        </p:nvSpPr>
        <p:spPr bwMode="auto">
          <a:xfrm>
            <a:off x="4505325" y="2246313"/>
            <a:ext cx="2778125"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pPr>
            <a:r>
              <a:rPr altLang="en-US" kumimoji="0" lang="zh-CN">
                <a:solidFill>
                  <a:srgbClr val="EA5514"/>
                </a:solidFill>
                <a:latin charset="0" panose="020b0806030902050204" pitchFamily="34" typeface="Impact"/>
              </a:rPr>
              <a:t>HEAD INFO HERE</a:t>
            </a:r>
          </a:p>
          <a:p>
            <a:pPr>
              <a:buFont charset="0" panose="020b0604020202020204" pitchFamily="34" typeface="Arial"/>
              <a:buNone/>
            </a:pPr>
            <a:r>
              <a:rPr altLang="en-US" kumimoji="0" lang="zh-CN">
                <a:solidFill>
                  <a:srgbClr val="EA5514"/>
                </a:solidFill>
                <a:latin charset="0" panose="020b0806030902050204" pitchFamily="34" typeface="Impact"/>
              </a:rPr>
              <a:t>We have many PowerPoint templates that has been specifically designed.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p:cTn dur="300" fill="hold" id="7"/>
                                        <p:tgtEl>
                                          <p:spTgt spid="4"/>
                                        </p:tgtEl>
                                        <p:attrNameLst>
                                          <p:attrName>ppt_w</p:attrName>
                                        </p:attrNameLst>
                                      </p:cBhvr>
                                      <p:tavLst>
                                        <p:tav tm="0">
                                          <p:val>
                                            <p:fltVal val="0"/>
                                          </p:val>
                                        </p:tav>
                                        <p:tav tm="100000">
                                          <p:val>
                                            <p:strVal val="#ppt_w"/>
                                          </p:val>
                                        </p:tav>
                                      </p:tavLst>
                                    </p:anim>
                                    <p:anim calcmode="lin" valueType="num">
                                      <p:cBhvr>
                                        <p:cTn dur="300" fill="hold" id="8"/>
                                        <p:tgtEl>
                                          <p:spTgt spid="4"/>
                                        </p:tgtEl>
                                        <p:attrNameLst>
                                          <p:attrName>ppt_h</p:attrName>
                                        </p:attrNameLst>
                                      </p:cBhvr>
                                      <p:tavLst>
                                        <p:tav tm="0">
                                          <p:val>
                                            <p:fltVal val="0"/>
                                          </p:val>
                                        </p:tav>
                                        <p:tav tm="100000">
                                          <p:val>
                                            <p:strVal val="#ppt_h"/>
                                          </p:val>
                                        </p:tav>
                                      </p:tavLst>
                                    </p:anim>
                                    <p:animEffect filter="fade" transition="in">
                                      <p:cBhvr>
                                        <p:cTn dur="300" id="9"/>
                                        <p:tgtEl>
                                          <p:spTgt spid="4"/>
                                        </p:tgtEl>
                                      </p:cBhvr>
                                    </p:animEffect>
                                  </p:childTnLst>
                                </p:cTn>
                              </p:par>
                              <p:par>
                                <p:cTn autoRev="1" fill="hold" grpId="1" id="10" nodeType="withEffect" presetClass="emph" presetID="6" presetSubtype="0">
                                  <p:stCondLst>
                                    <p:cond delay="500"/>
                                  </p:stCondLst>
                                  <p:childTnLst>
                                    <p:animScale>
                                      <p:cBhvr>
                                        <p:cTn dur="150" fill="hold" id="11"/>
                                        <p:tgtEl>
                                          <p:spTgt spid="4"/>
                                        </p:tgtEl>
                                      </p:cBhvr>
                                      <p:by x="110000" y="110000"/>
                                    </p:animScale>
                                  </p:childTnLst>
                                </p:cTn>
                              </p:par>
                              <p:par>
                                <p:cTn fill="hold" grpId="0" id="12" nodeType="with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300" fill="hold" id="14"/>
                                        <p:tgtEl>
                                          <p:spTgt spid="5"/>
                                        </p:tgtEl>
                                        <p:attrNameLst>
                                          <p:attrName>ppt_w</p:attrName>
                                        </p:attrNameLst>
                                      </p:cBhvr>
                                      <p:tavLst>
                                        <p:tav tm="0">
                                          <p:val>
                                            <p:fltVal val="0"/>
                                          </p:val>
                                        </p:tav>
                                        <p:tav tm="100000">
                                          <p:val>
                                            <p:strVal val="#ppt_w"/>
                                          </p:val>
                                        </p:tav>
                                      </p:tavLst>
                                    </p:anim>
                                    <p:anim calcmode="lin" valueType="num">
                                      <p:cBhvr>
                                        <p:cTn dur="300" fill="hold" id="15"/>
                                        <p:tgtEl>
                                          <p:spTgt spid="5"/>
                                        </p:tgtEl>
                                        <p:attrNameLst>
                                          <p:attrName>ppt_h</p:attrName>
                                        </p:attrNameLst>
                                      </p:cBhvr>
                                      <p:tavLst>
                                        <p:tav tm="0">
                                          <p:val>
                                            <p:fltVal val="0"/>
                                          </p:val>
                                        </p:tav>
                                        <p:tav tm="100000">
                                          <p:val>
                                            <p:strVal val="#ppt_h"/>
                                          </p:val>
                                        </p:tav>
                                      </p:tavLst>
                                    </p:anim>
                                    <p:animEffect filter="fade" transition="in">
                                      <p:cBhvr>
                                        <p:cTn dur="300" id="16"/>
                                        <p:tgtEl>
                                          <p:spTgt spid="5"/>
                                        </p:tgtEl>
                                      </p:cBhvr>
                                    </p:animEffect>
                                  </p:childTnLst>
                                </p:cTn>
                              </p:par>
                              <p:par>
                                <p:cTn autoRev="1" fill="hold" grpId="1" id="17" nodeType="withEffect" presetClass="emph" presetID="6" presetSubtype="0">
                                  <p:stCondLst>
                                    <p:cond delay="300"/>
                                  </p:stCondLst>
                                  <p:childTnLst>
                                    <p:animScale>
                                      <p:cBhvr>
                                        <p:cTn dur="150" fill="hold" id="18"/>
                                        <p:tgtEl>
                                          <p:spTgt spid="5"/>
                                        </p:tgtEl>
                                      </p:cBhvr>
                                      <p:by x="110000" y="110000"/>
                                    </p:animScale>
                                  </p:childTnLst>
                                </p:cTn>
                              </p:par>
                              <p:par>
                                <p:cTn fill="hold" grpId="0" id="19" nodeType="with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300" fill="hold" id="21"/>
                                        <p:tgtEl>
                                          <p:spTgt spid="8"/>
                                        </p:tgtEl>
                                        <p:attrNameLst>
                                          <p:attrName>ppt_w</p:attrName>
                                        </p:attrNameLst>
                                      </p:cBhvr>
                                      <p:tavLst>
                                        <p:tav tm="0">
                                          <p:val>
                                            <p:fltVal val="0"/>
                                          </p:val>
                                        </p:tav>
                                        <p:tav tm="100000">
                                          <p:val>
                                            <p:strVal val="#ppt_w"/>
                                          </p:val>
                                        </p:tav>
                                      </p:tavLst>
                                    </p:anim>
                                    <p:anim calcmode="lin" valueType="num">
                                      <p:cBhvr>
                                        <p:cTn dur="300" fill="hold" id="22"/>
                                        <p:tgtEl>
                                          <p:spTgt spid="8"/>
                                        </p:tgtEl>
                                        <p:attrNameLst>
                                          <p:attrName>ppt_h</p:attrName>
                                        </p:attrNameLst>
                                      </p:cBhvr>
                                      <p:tavLst>
                                        <p:tav tm="0">
                                          <p:val>
                                            <p:fltVal val="0"/>
                                          </p:val>
                                        </p:tav>
                                        <p:tav tm="100000">
                                          <p:val>
                                            <p:strVal val="#ppt_h"/>
                                          </p:val>
                                        </p:tav>
                                      </p:tavLst>
                                    </p:anim>
                                    <p:animEffect filter="fade" transition="in">
                                      <p:cBhvr>
                                        <p:cTn dur="300" id="23"/>
                                        <p:tgtEl>
                                          <p:spTgt spid="8"/>
                                        </p:tgtEl>
                                      </p:cBhvr>
                                    </p:animEffect>
                                  </p:childTnLst>
                                </p:cTn>
                              </p:par>
                              <p:par>
                                <p:cTn autoRev="1" fill="hold" grpId="1" id="24" nodeType="withEffect" presetClass="emph" presetID="6" presetSubtype="0">
                                  <p:stCondLst>
                                    <p:cond delay="300"/>
                                  </p:stCondLst>
                                  <p:childTnLst>
                                    <p:animScale>
                                      <p:cBhvr>
                                        <p:cTn dur="150" fill="hold" id="25"/>
                                        <p:tgtEl>
                                          <p:spTgt spid="8"/>
                                        </p:tgtEl>
                                      </p:cBhvr>
                                      <p:by x="110000" y="110000"/>
                                    </p:animScale>
                                  </p:childTnLst>
                                </p:cTn>
                              </p:par>
                              <p:par>
                                <p:cTn fill="hold" grpId="0" id="26" nodeType="withEffect" presetClass="entr" presetID="53" presetSubtype="0">
                                  <p:stCondLst>
                                    <p:cond delay="300"/>
                                  </p:stCondLst>
                                  <p:childTnLst>
                                    <p:set>
                                      <p:cBhvr>
                                        <p:cTn dur="1" fill="hold" id="27">
                                          <p:stCondLst>
                                            <p:cond delay="0"/>
                                          </p:stCondLst>
                                        </p:cTn>
                                        <p:tgtEl>
                                          <p:spTgt spid="10"/>
                                        </p:tgtEl>
                                        <p:attrNameLst>
                                          <p:attrName>style.visibility</p:attrName>
                                        </p:attrNameLst>
                                      </p:cBhvr>
                                      <p:to>
                                        <p:strVal val="visible"/>
                                      </p:to>
                                    </p:set>
                                    <p:anim calcmode="lin" valueType="num">
                                      <p:cBhvr>
                                        <p:cTn dur="300" fill="hold" id="28"/>
                                        <p:tgtEl>
                                          <p:spTgt spid="10"/>
                                        </p:tgtEl>
                                        <p:attrNameLst>
                                          <p:attrName>ppt_w</p:attrName>
                                        </p:attrNameLst>
                                      </p:cBhvr>
                                      <p:tavLst>
                                        <p:tav tm="0">
                                          <p:val>
                                            <p:fltVal val="0"/>
                                          </p:val>
                                        </p:tav>
                                        <p:tav tm="100000">
                                          <p:val>
                                            <p:strVal val="#ppt_w"/>
                                          </p:val>
                                        </p:tav>
                                      </p:tavLst>
                                    </p:anim>
                                    <p:anim calcmode="lin" valueType="num">
                                      <p:cBhvr>
                                        <p:cTn dur="300" fill="hold" id="29"/>
                                        <p:tgtEl>
                                          <p:spTgt spid="10"/>
                                        </p:tgtEl>
                                        <p:attrNameLst>
                                          <p:attrName>ppt_h</p:attrName>
                                        </p:attrNameLst>
                                      </p:cBhvr>
                                      <p:tavLst>
                                        <p:tav tm="0">
                                          <p:val>
                                            <p:fltVal val="0"/>
                                          </p:val>
                                        </p:tav>
                                        <p:tav tm="100000">
                                          <p:val>
                                            <p:strVal val="#ppt_h"/>
                                          </p:val>
                                        </p:tav>
                                      </p:tavLst>
                                    </p:anim>
                                    <p:animEffect filter="fade" transition="in">
                                      <p:cBhvr>
                                        <p:cTn dur="300" id="30"/>
                                        <p:tgtEl>
                                          <p:spTgt spid="10"/>
                                        </p:tgtEl>
                                      </p:cBhvr>
                                    </p:animEffect>
                                  </p:childTnLst>
                                </p:cTn>
                              </p:par>
                              <p:par>
                                <p:cTn autoRev="1" fill="hold" grpId="1" id="31" nodeType="withEffect" presetClass="emph" presetID="6" presetSubtype="0">
                                  <p:stCondLst>
                                    <p:cond delay="600"/>
                                  </p:stCondLst>
                                  <p:childTnLst>
                                    <p:animScale>
                                      <p:cBhvr>
                                        <p:cTn dur="150" fill="hold" id="32"/>
                                        <p:tgtEl>
                                          <p:spTgt spid="10"/>
                                        </p:tgtEl>
                                      </p:cBhvr>
                                      <p:by x="110000" y="110000"/>
                                    </p:animScale>
                                  </p:childTnLst>
                                </p:cTn>
                              </p:par>
                              <p:par>
                                <p:cTn fill="hold" grpId="0" id="33" nodeType="withEffect" presetClass="entr" presetID="53" presetSubtype="0">
                                  <p:stCondLst>
                                    <p:cond delay="200"/>
                                  </p:stCondLst>
                                  <p:childTnLst>
                                    <p:set>
                                      <p:cBhvr>
                                        <p:cTn dur="1" fill="hold" id="34">
                                          <p:stCondLst>
                                            <p:cond delay="0"/>
                                          </p:stCondLst>
                                        </p:cTn>
                                        <p:tgtEl>
                                          <p:spTgt spid="7"/>
                                        </p:tgtEl>
                                        <p:attrNameLst>
                                          <p:attrName>style.visibility</p:attrName>
                                        </p:attrNameLst>
                                      </p:cBhvr>
                                      <p:to>
                                        <p:strVal val="visible"/>
                                      </p:to>
                                    </p:set>
                                    <p:anim calcmode="lin" valueType="num">
                                      <p:cBhvr>
                                        <p:cTn dur="300" fill="hold" id="35"/>
                                        <p:tgtEl>
                                          <p:spTgt spid="7"/>
                                        </p:tgtEl>
                                        <p:attrNameLst>
                                          <p:attrName>ppt_w</p:attrName>
                                        </p:attrNameLst>
                                      </p:cBhvr>
                                      <p:tavLst>
                                        <p:tav tm="0">
                                          <p:val>
                                            <p:fltVal val="0"/>
                                          </p:val>
                                        </p:tav>
                                        <p:tav tm="100000">
                                          <p:val>
                                            <p:strVal val="#ppt_w"/>
                                          </p:val>
                                        </p:tav>
                                      </p:tavLst>
                                    </p:anim>
                                    <p:anim calcmode="lin" valueType="num">
                                      <p:cBhvr>
                                        <p:cTn dur="300" fill="hold" id="36"/>
                                        <p:tgtEl>
                                          <p:spTgt spid="7"/>
                                        </p:tgtEl>
                                        <p:attrNameLst>
                                          <p:attrName>ppt_h</p:attrName>
                                        </p:attrNameLst>
                                      </p:cBhvr>
                                      <p:tavLst>
                                        <p:tav tm="0">
                                          <p:val>
                                            <p:fltVal val="0"/>
                                          </p:val>
                                        </p:tav>
                                        <p:tav tm="100000">
                                          <p:val>
                                            <p:strVal val="#ppt_h"/>
                                          </p:val>
                                        </p:tav>
                                      </p:tavLst>
                                    </p:anim>
                                    <p:animEffect filter="fade" transition="in">
                                      <p:cBhvr>
                                        <p:cTn dur="300" id="37"/>
                                        <p:tgtEl>
                                          <p:spTgt spid="7"/>
                                        </p:tgtEl>
                                      </p:cBhvr>
                                    </p:animEffect>
                                  </p:childTnLst>
                                </p:cTn>
                              </p:par>
                              <p:par>
                                <p:cTn autoRev="1" fill="hold" grpId="1" id="38" nodeType="withEffect" presetClass="emph" presetID="6" presetSubtype="0">
                                  <p:stCondLst>
                                    <p:cond delay="500"/>
                                  </p:stCondLst>
                                  <p:childTnLst>
                                    <p:animScale>
                                      <p:cBhvr>
                                        <p:cTn dur="150" fill="hold" id="39"/>
                                        <p:tgtEl>
                                          <p:spTgt spid="7"/>
                                        </p:tgtEl>
                                      </p:cBhvr>
                                      <p:by x="110000" y="110000"/>
                                    </p:animScale>
                                  </p:childTnLst>
                                </p:cTn>
                              </p:par>
                              <p:par>
                                <p:cTn fill="hold" grpId="0" id="40" nodeType="withEffect" presetClass="entr" presetID="53" presetSubtype="0">
                                  <p:stCondLst>
                                    <p:cond delay="0"/>
                                  </p:stCondLst>
                                  <p:childTnLst>
                                    <p:set>
                                      <p:cBhvr>
                                        <p:cTn dur="1" fill="hold" id="41">
                                          <p:stCondLst>
                                            <p:cond delay="0"/>
                                          </p:stCondLst>
                                        </p:cTn>
                                        <p:tgtEl>
                                          <p:spTgt spid="6"/>
                                        </p:tgtEl>
                                        <p:attrNameLst>
                                          <p:attrName>style.visibility</p:attrName>
                                        </p:attrNameLst>
                                      </p:cBhvr>
                                      <p:to>
                                        <p:strVal val="visible"/>
                                      </p:to>
                                    </p:set>
                                    <p:anim calcmode="lin" valueType="num">
                                      <p:cBhvr>
                                        <p:cTn dur="300" fill="hold" id="42"/>
                                        <p:tgtEl>
                                          <p:spTgt spid="6"/>
                                        </p:tgtEl>
                                        <p:attrNameLst>
                                          <p:attrName>ppt_w</p:attrName>
                                        </p:attrNameLst>
                                      </p:cBhvr>
                                      <p:tavLst>
                                        <p:tav tm="0">
                                          <p:val>
                                            <p:fltVal val="0"/>
                                          </p:val>
                                        </p:tav>
                                        <p:tav tm="100000">
                                          <p:val>
                                            <p:strVal val="#ppt_w"/>
                                          </p:val>
                                        </p:tav>
                                      </p:tavLst>
                                    </p:anim>
                                    <p:anim calcmode="lin" valueType="num">
                                      <p:cBhvr>
                                        <p:cTn dur="300" fill="hold" id="43"/>
                                        <p:tgtEl>
                                          <p:spTgt spid="6"/>
                                        </p:tgtEl>
                                        <p:attrNameLst>
                                          <p:attrName>ppt_h</p:attrName>
                                        </p:attrNameLst>
                                      </p:cBhvr>
                                      <p:tavLst>
                                        <p:tav tm="0">
                                          <p:val>
                                            <p:fltVal val="0"/>
                                          </p:val>
                                        </p:tav>
                                        <p:tav tm="100000">
                                          <p:val>
                                            <p:strVal val="#ppt_h"/>
                                          </p:val>
                                        </p:tav>
                                      </p:tavLst>
                                    </p:anim>
                                    <p:animEffect filter="fade" transition="in">
                                      <p:cBhvr>
                                        <p:cTn dur="300" id="44"/>
                                        <p:tgtEl>
                                          <p:spTgt spid="6"/>
                                        </p:tgtEl>
                                      </p:cBhvr>
                                    </p:animEffect>
                                  </p:childTnLst>
                                </p:cTn>
                              </p:par>
                              <p:par>
                                <p:cTn autoRev="1" fill="hold" grpId="1" id="45" nodeType="withEffect" presetClass="emph" presetID="6" presetSubtype="0">
                                  <p:stCondLst>
                                    <p:cond delay="300"/>
                                  </p:stCondLst>
                                  <p:childTnLst>
                                    <p:animScale>
                                      <p:cBhvr>
                                        <p:cTn dur="150" fill="hold" id="46"/>
                                        <p:tgtEl>
                                          <p:spTgt spid="6"/>
                                        </p:tgtEl>
                                      </p:cBhvr>
                                      <p:by x="110000" y="110000"/>
                                    </p:animScale>
                                  </p:childTnLst>
                                </p:cTn>
                              </p:par>
                              <p:par>
                                <p:cTn fill="hold" grpId="0" id="47" nodeType="withEffect" presetClass="entr" presetID="53" presetSubtype="0">
                                  <p:stCondLst>
                                    <p:cond delay="200"/>
                                  </p:stCondLst>
                                  <p:childTnLst>
                                    <p:set>
                                      <p:cBhvr>
                                        <p:cTn dur="1" fill="hold" id="48">
                                          <p:stCondLst>
                                            <p:cond delay="0"/>
                                          </p:stCondLst>
                                        </p:cTn>
                                        <p:tgtEl>
                                          <p:spTgt spid="19"/>
                                        </p:tgtEl>
                                        <p:attrNameLst>
                                          <p:attrName>style.visibility</p:attrName>
                                        </p:attrNameLst>
                                      </p:cBhvr>
                                      <p:to>
                                        <p:strVal val="visible"/>
                                      </p:to>
                                    </p:set>
                                    <p:anim calcmode="lin" valueType="num">
                                      <p:cBhvr>
                                        <p:cTn dur="300" fill="hold" id="49"/>
                                        <p:tgtEl>
                                          <p:spTgt spid="19"/>
                                        </p:tgtEl>
                                        <p:attrNameLst>
                                          <p:attrName>ppt_w</p:attrName>
                                        </p:attrNameLst>
                                      </p:cBhvr>
                                      <p:tavLst>
                                        <p:tav tm="0">
                                          <p:val>
                                            <p:fltVal val="0"/>
                                          </p:val>
                                        </p:tav>
                                        <p:tav tm="100000">
                                          <p:val>
                                            <p:strVal val="#ppt_w"/>
                                          </p:val>
                                        </p:tav>
                                      </p:tavLst>
                                    </p:anim>
                                    <p:anim calcmode="lin" valueType="num">
                                      <p:cBhvr>
                                        <p:cTn dur="300" fill="hold" id="50"/>
                                        <p:tgtEl>
                                          <p:spTgt spid="19"/>
                                        </p:tgtEl>
                                        <p:attrNameLst>
                                          <p:attrName>ppt_h</p:attrName>
                                        </p:attrNameLst>
                                      </p:cBhvr>
                                      <p:tavLst>
                                        <p:tav tm="0">
                                          <p:val>
                                            <p:fltVal val="0"/>
                                          </p:val>
                                        </p:tav>
                                        <p:tav tm="100000">
                                          <p:val>
                                            <p:strVal val="#ppt_h"/>
                                          </p:val>
                                        </p:tav>
                                      </p:tavLst>
                                    </p:anim>
                                    <p:animEffect filter="fade" transition="in">
                                      <p:cBhvr>
                                        <p:cTn dur="300" id="51"/>
                                        <p:tgtEl>
                                          <p:spTgt spid="19"/>
                                        </p:tgtEl>
                                      </p:cBhvr>
                                    </p:animEffect>
                                  </p:childTnLst>
                                </p:cTn>
                              </p:par>
                              <p:par>
                                <p:cTn autoRev="1" fill="hold" grpId="1" id="52" nodeType="withEffect" presetClass="emph" presetID="6" presetSubtype="0">
                                  <p:stCondLst>
                                    <p:cond delay="500"/>
                                  </p:stCondLst>
                                  <p:childTnLst>
                                    <p:animScale>
                                      <p:cBhvr>
                                        <p:cTn dur="150" fill="hold" id="53"/>
                                        <p:tgtEl>
                                          <p:spTgt spid="19"/>
                                        </p:tgtEl>
                                      </p:cBhvr>
                                      <p:by x="110000" y="110000"/>
                                    </p:animScale>
                                  </p:childTnLst>
                                </p:cTn>
                              </p:par>
                              <p:par>
                                <p:cTn fill="hold" grpId="0" id="54" nodeType="withEffect" presetClass="entr" presetID="53" presetSubtype="0">
                                  <p:stCondLst>
                                    <p:cond delay="400"/>
                                  </p:stCondLst>
                                  <p:childTnLst>
                                    <p:set>
                                      <p:cBhvr>
                                        <p:cTn dur="1" fill="hold" id="55">
                                          <p:stCondLst>
                                            <p:cond delay="0"/>
                                          </p:stCondLst>
                                        </p:cTn>
                                        <p:tgtEl>
                                          <p:spTgt spid="30"/>
                                        </p:tgtEl>
                                        <p:attrNameLst>
                                          <p:attrName>style.visibility</p:attrName>
                                        </p:attrNameLst>
                                      </p:cBhvr>
                                      <p:to>
                                        <p:strVal val="visible"/>
                                      </p:to>
                                    </p:set>
                                    <p:anim calcmode="lin" valueType="num">
                                      <p:cBhvr>
                                        <p:cTn dur="300" fill="hold" id="56"/>
                                        <p:tgtEl>
                                          <p:spTgt spid="30"/>
                                        </p:tgtEl>
                                        <p:attrNameLst>
                                          <p:attrName>ppt_w</p:attrName>
                                        </p:attrNameLst>
                                      </p:cBhvr>
                                      <p:tavLst>
                                        <p:tav tm="0">
                                          <p:val>
                                            <p:fltVal val="0"/>
                                          </p:val>
                                        </p:tav>
                                        <p:tav tm="100000">
                                          <p:val>
                                            <p:strVal val="#ppt_w"/>
                                          </p:val>
                                        </p:tav>
                                      </p:tavLst>
                                    </p:anim>
                                    <p:anim calcmode="lin" valueType="num">
                                      <p:cBhvr>
                                        <p:cTn dur="300" fill="hold" id="57"/>
                                        <p:tgtEl>
                                          <p:spTgt spid="30"/>
                                        </p:tgtEl>
                                        <p:attrNameLst>
                                          <p:attrName>ppt_h</p:attrName>
                                        </p:attrNameLst>
                                      </p:cBhvr>
                                      <p:tavLst>
                                        <p:tav tm="0">
                                          <p:val>
                                            <p:fltVal val="0"/>
                                          </p:val>
                                        </p:tav>
                                        <p:tav tm="100000">
                                          <p:val>
                                            <p:strVal val="#ppt_h"/>
                                          </p:val>
                                        </p:tav>
                                      </p:tavLst>
                                    </p:anim>
                                    <p:animEffect filter="fade" transition="in">
                                      <p:cBhvr>
                                        <p:cTn dur="300" id="58"/>
                                        <p:tgtEl>
                                          <p:spTgt spid="30"/>
                                        </p:tgtEl>
                                      </p:cBhvr>
                                    </p:animEffect>
                                  </p:childTnLst>
                                </p:cTn>
                              </p:par>
                              <p:par>
                                <p:cTn autoRev="1" fill="hold" grpId="1" id="59" nodeType="withEffect" presetClass="emph" presetID="6" presetSubtype="0">
                                  <p:stCondLst>
                                    <p:cond delay="700"/>
                                  </p:stCondLst>
                                  <p:childTnLst>
                                    <p:animScale>
                                      <p:cBhvr>
                                        <p:cTn dur="150" fill="hold" id="60"/>
                                        <p:tgtEl>
                                          <p:spTgt spid="30"/>
                                        </p:tgtEl>
                                      </p:cBhvr>
                                      <p:by x="110000" y="110000"/>
                                    </p:animScale>
                                  </p:childTnLst>
                                </p:cTn>
                              </p:par>
                              <p:par>
                                <p:cTn fill="hold" grpId="0" id="61" nodeType="withEffect" presetClass="entr" presetID="53" presetSubtype="0">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p:cTn dur="300" fill="hold" id="63"/>
                                        <p:tgtEl>
                                          <p:spTgt spid="16"/>
                                        </p:tgtEl>
                                        <p:attrNameLst>
                                          <p:attrName>ppt_w</p:attrName>
                                        </p:attrNameLst>
                                      </p:cBhvr>
                                      <p:tavLst>
                                        <p:tav tm="0">
                                          <p:val>
                                            <p:fltVal val="0"/>
                                          </p:val>
                                        </p:tav>
                                        <p:tav tm="100000">
                                          <p:val>
                                            <p:strVal val="#ppt_w"/>
                                          </p:val>
                                        </p:tav>
                                      </p:tavLst>
                                    </p:anim>
                                    <p:anim calcmode="lin" valueType="num">
                                      <p:cBhvr>
                                        <p:cTn dur="300" fill="hold" id="64"/>
                                        <p:tgtEl>
                                          <p:spTgt spid="16"/>
                                        </p:tgtEl>
                                        <p:attrNameLst>
                                          <p:attrName>ppt_h</p:attrName>
                                        </p:attrNameLst>
                                      </p:cBhvr>
                                      <p:tavLst>
                                        <p:tav tm="0">
                                          <p:val>
                                            <p:fltVal val="0"/>
                                          </p:val>
                                        </p:tav>
                                        <p:tav tm="100000">
                                          <p:val>
                                            <p:strVal val="#ppt_h"/>
                                          </p:val>
                                        </p:tav>
                                      </p:tavLst>
                                    </p:anim>
                                    <p:animEffect filter="fade" transition="in">
                                      <p:cBhvr>
                                        <p:cTn dur="300" id="65"/>
                                        <p:tgtEl>
                                          <p:spTgt spid="16"/>
                                        </p:tgtEl>
                                      </p:cBhvr>
                                    </p:animEffect>
                                  </p:childTnLst>
                                </p:cTn>
                              </p:par>
                              <p:par>
                                <p:cTn autoRev="1" fill="hold" grpId="1" id="66" nodeType="withEffect" presetClass="emph" presetID="6" presetSubtype="0">
                                  <p:stCondLst>
                                    <p:cond delay="300"/>
                                  </p:stCondLst>
                                  <p:childTnLst>
                                    <p:animScale>
                                      <p:cBhvr>
                                        <p:cTn dur="150" fill="hold" id="67"/>
                                        <p:tgtEl>
                                          <p:spTgt spid="16"/>
                                        </p:tgtEl>
                                      </p:cBhvr>
                                      <p:by x="110000" y="110000"/>
                                    </p:animScale>
                                  </p:childTnLst>
                                </p:cTn>
                              </p:par>
                              <p:par>
                                <p:cTn fill="hold" grpId="0" id="68" nodeType="withEffect" presetClass="entr" presetID="53" presetSubtype="0">
                                  <p:stCondLst>
                                    <p:cond delay="0"/>
                                  </p:stCondLst>
                                  <p:childTnLst>
                                    <p:set>
                                      <p:cBhvr>
                                        <p:cTn dur="1" fill="hold" id="69">
                                          <p:stCondLst>
                                            <p:cond delay="0"/>
                                          </p:stCondLst>
                                        </p:cTn>
                                        <p:tgtEl>
                                          <p:spTgt spid="17"/>
                                        </p:tgtEl>
                                        <p:attrNameLst>
                                          <p:attrName>style.visibility</p:attrName>
                                        </p:attrNameLst>
                                      </p:cBhvr>
                                      <p:to>
                                        <p:strVal val="visible"/>
                                      </p:to>
                                    </p:set>
                                    <p:anim calcmode="lin" valueType="num">
                                      <p:cBhvr>
                                        <p:cTn dur="300" fill="hold" id="70"/>
                                        <p:tgtEl>
                                          <p:spTgt spid="17"/>
                                        </p:tgtEl>
                                        <p:attrNameLst>
                                          <p:attrName>ppt_w</p:attrName>
                                        </p:attrNameLst>
                                      </p:cBhvr>
                                      <p:tavLst>
                                        <p:tav tm="0">
                                          <p:val>
                                            <p:fltVal val="0"/>
                                          </p:val>
                                        </p:tav>
                                        <p:tav tm="100000">
                                          <p:val>
                                            <p:strVal val="#ppt_w"/>
                                          </p:val>
                                        </p:tav>
                                      </p:tavLst>
                                    </p:anim>
                                    <p:anim calcmode="lin" valueType="num">
                                      <p:cBhvr>
                                        <p:cTn dur="300" fill="hold" id="71"/>
                                        <p:tgtEl>
                                          <p:spTgt spid="17"/>
                                        </p:tgtEl>
                                        <p:attrNameLst>
                                          <p:attrName>ppt_h</p:attrName>
                                        </p:attrNameLst>
                                      </p:cBhvr>
                                      <p:tavLst>
                                        <p:tav tm="0">
                                          <p:val>
                                            <p:fltVal val="0"/>
                                          </p:val>
                                        </p:tav>
                                        <p:tav tm="100000">
                                          <p:val>
                                            <p:strVal val="#ppt_h"/>
                                          </p:val>
                                        </p:tav>
                                      </p:tavLst>
                                    </p:anim>
                                    <p:animEffect filter="fade" transition="in">
                                      <p:cBhvr>
                                        <p:cTn dur="300" id="72"/>
                                        <p:tgtEl>
                                          <p:spTgt spid="17"/>
                                        </p:tgtEl>
                                      </p:cBhvr>
                                    </p:animEffect>
                                  </p:childTnLst>
                                </p:cTn>
                              </p:par>
                              <p:par>
                                <p:cTn autoRev="1" fill="hold" grpId="1" id="73" nodeType="withEffect" presetClass="emph" presetID="6" presetSubtype="0">
                                  <p:stCondLst>
                                    <p:cond delay="300"/>
                                  </p:stCondLst>
                                  <p:childTnLst>
                                    <p:animScale>
                                      <p:cBhvr>
                                        <p:cTn dur="150" fill="hold" id="74"/>
                                        <p:tgtEl>
                                          <p:spTgt spid="17"/>
                                        </p:tgtEl>
                                      </p:cBhvr>
                                      <p:by x="110000" y="110000"/>
                                    </p:animScale>
                                  </p:childTnLst>
                                </p:cTn>
                              </p:par>
                              <p:par>
                                <p:cTn fill="hold" grpId="0" id="75" nodeType="withEffect" presetClass="entr" presetID="53" presetSubtype="0">
                                  <p:stCondLst>
                                    <p:cond delay="0"/>
                                  </p:stCondLst>
                                  <p:childTnLst>
                                    <p:set>
                                      <p:cBhvr>
                                        <p:cTn dur="1" fill="hold" id="76">
                                          <p:stCondLst>
                                            <p:cond delay="0"/>
                                          </p:stCondLst>
                                        </p:cTn>
                                        <p:tgtEl>
                                          <p:spTgt spid="15"/>
                                        </p:tgtEl>
                                        <p:attrNameLst>
                                          <p:attrName>style.visibility</p:attrName>
                                        </p:attrNameLst>
                                      </p:cBhvr>
                                      <p:to>
                                        <p:strVal val="visible"/>
                                      </p:to>
                                    </p:set>
                                    <p:anim calcmode="lin" valueType="num">
                                      <p:cBhvr>
                                        <p:cTn dur="300" fill="hold" id="77"/>
                                        <p:tgtEl>
                                          <p:spTgt spid="15"/>
                                        </p:tgtEl>
                                        <p:attrNameLst>
                                          <p:attrName>ppt_w</p:attrName>
                                        </p:attrNameLst>
                                      </p:cBhvr>
                                      <p:tavLst>
                                        <p:tav tm="0">
                                          <p:val>
                                            <p:fltVal val="0"/>
                                          </p:val>
                                        </p:tav>
                                        <p:tav tm="100000">
                                          <p:val>
                                            <p:strVal val="#ppt_w"/>
                                          </p:val>
                                        </p:tav>
                                      </p:tavLst>
                                    </p:anim>
                                    <p:anim calcmode="lin" valueType="num">
                                      <p:cBhvr>
                                        <p:cTn dur="300" fill="hold" id="78"/>
                                        <p:tgtEl>
                                          <p:spTgt spid="15"/>
                                        </p:tgtEl>
                                        <p:attrNameLst>
                                          <p:attrName>ppt_h</p:attrName>
                                        </p:attrNameLst>
                                      </p:cBhvr>
                                      <p:tavLst>
                                        <p:tav tm="0">
                                          <p:val>
                                            <p:fltVal val="0"/>
                                          </p:val>
                                        </p:tav>
                                        <p:tav tm="100000">
                                          <p:val>
                                            <p:strVal val="#ppt_h"/>
                                          </p:val>
                                        </p:tav>
                                      </p:tavLst>
                                    </p:anim>
                                    <p:animEffect filter="fade" transition="in">
                                      <p:cBhvr>
                                        <p:cTn dur="300" id="79"/>
                                        <p:tgtEl>
                                          <p:spTgt spid="15"/>
                                        </p:tgtEl>
                                      </p:cBhvr>
                                    </p:animEffect>
                                  </p:childTnLst>
                                </p:cTn>
                              </p:par>
                              <p:par>
                                <p:cTn autoRev="1" fill="hold" grpId="1" id="80" nodeType="withEffect" presetClass="emph" presetID="6" presetSubtype="0">
                                  <p:stCondLst>
                                    <p:cond delay="300"/>
                                  </p:stCondLst>
                                  <p:childTnLst>
                                    <p:animScale>
                                      <p:cBhvr>
                                        <p:cTn dur="150" fill="hold" id="81"/>
                                        <p:tgtEl>
                                          <p:spTgt spid="15"/>
                                        </p:tgtEl>
                                      </p:cBhvr>
                                      <p:by x="110000" y="110000"/>
                                    </p:animScale>
                                  </p:childTnLst>
                                </p:cTn>
                              </p:par>
                              <p:par>
                                <p:cTn fill="hold" grpId="0" id="82" nodeType="withEffect" presetClass="entr" presetID="53" presetSubtype="0">
                                  <p:stCondLst>
                                    <p:cond delay="200"/>
                                  </p:stCondLst>
                                  <p:childTnLst>
                                    <p:set>
                                      <p:cBhvr>
                                        <p:cTn dur="1" fill="hold" id="83">
                                          <p:stCondLst>
                                            <p:cond delay="0"/>
                                          </p:stCondLst>
                                        </p:cTn>
                                        <p:tgtEl>
                                          <p:spTgt spid="18"/>
                                        </p:tgtEl>
                                        <p:attrNameLst>
                                          <p:attrName>style.visibility</p:attrName>
                                        </p:attrNameLst>
                                      </p:cBhvr>
                                      <p:to>
                                        <p:strVal val="visible"/>
                                      </p:to>
                                    </p:set>
                                    <p:anim calcmode="lin" valueType="num">
                                      <p:cBhvr>
                                        <p:cTn dur="300" fill="hold" id="84"/>
                                        <p:tgtEl>
                                          <p:spTgt spid="18"/>
                                        </p:tgtEl>
                                        <p:attrNameLst>
                                          <p:attrName>ppt_w</p:attrName>
                                        </p:attrNameLst>
                                      </p:cBhvr>
                                      <p:tavLst>
                                        <p:tav tm="0">
                                          <p:val>
                                            <p:fltVal val="0"/>
                                          </p:val>
                                        </p:tav>
                                        <p:tav tm="100000">
                                          <p:val>
                                            <p:strVal val="#ppt_w"/>
                                          </p:val>
                                        </p:tav>
                                      </p:tavLst>
                                    </p:anim>
                                    <p:anim calcmode="lin" valueType="num">
                                      <p:cBhvr>
                                        <p:cTn dur="300" fill="hold" id="85"/>
                                        <p:tgtEl>
                                          <p:spTgt spid="18"/>
                                        </p:tgtEl>
                                        <p:attrNameLst>
                                          <p:attrName>ppt_h</p:attrName>
                                        </p:attrNameLst>
                                      </p:cBhvr>
                                      <p:tavLst>
                                        <p:tav tm="0">
                                          <p:val>
                                            <p:fltVal val="0"/>
                                          </p:val>
                                        </p:tav>
                                        <p:tav tm="100000">
                                          <p:val>
                                            <p:strVal val="#ppt_h"/>
                                          </p:val>
                                        </p:tav>
                                      </p:tavLst>
                                    </p:anim>
                                    <p:animEffect filter="fade" transition="in">
                                      <p:cBhvr>
                                        <p:cTn dur="300" id="86"/>
                                        <p:tgtEl>
                                          <p:spTgt spid="18"/>
                                        </p:tgtEl>
                                      </p:cBhvr>
                                    </p:animEffect>
                                  </p:childTnLst>
                                </p:cTn>
                              </p:par>
                              <p:par>
                                <p:cTn autoRev="1" fill="hold" grpId="1" id="87" nodeType="withEffect" presetClass="emph" presetID="6" presetSubtype="0">
                                  <p:stCondLst>
                                    <p:cond delay="500"/>
                                  </p:stCondLst>
                                  <p:childTnLst>
                                    <p:animScale>
                                      <p:cBhvr>
                                        <p:cTn dur="150" fill="hold" id="88"/>
                                        <p:tgtEl>
                                          <p:spTgt spid="18"/>
                                        </p:tgtEl>
                                      </p:cBhvr>
                                      <p:by x="110000" y="110000"/>
                                    </p:animScale>
                                  </p:childTnLst>
                                </p:cTn>
                              </p:par>
                              <p:par>
                                <p:cTn fill="hold" grpId="0" id="89" nodeType="withEffect" presetClass="entr" presetID="53" presetSubtype="0">
                                  <p:stCondLst>
                                    <p:cond delay="600"/>
                                  </p:stCondLst>
                                  <p:childTnLst>
                                    <p:set>
                                      <p:cBhvr>
                                        <p:cTn dur="1" fill="hold" id="90">
                                          <p:stCondLst>
                                            <p:cond delay="0"/>
                                          </p:stCondLst>
                                        </p:cTn>
                                        <p:tgtEl>
                                          <p:spTgt spid="20"/>
                                        </p:tgtEl>
                                        <p:attrNameLst>
                                          <p:attrName>style.visibility</p:attrName>
                                        </p:attrNameLst>
                                      </p:cBhvr>
                                      <p:to>
                                        <p:strVal val="visible"/>
                                      </p:to>
                                    </p:set>
                                    <p:anim calcmode="lin" valueType="num">
                                      <p:cBhvr>
                                        <p:cTn dur="300" fill="hold" id="91"/>
                                        <p:tgtEl>
                                          <p:spTgt spid="20"/>
                                        </p:tgtEl>
                                        <p:attrNameLst>
                                          <p:attrName>ppt_w</p:attrName>
                                        </p:attrNameLst>
                                      </p:cBhvr>
                                      <p:tavLst>
                                        <p:tav tm="0">
                                          <p:val>
                                            <p:fltVal val="0"/>
                                          </p:val>
                                        </p:tav>
                                        <p:tav tm="100000">
                                          <p:val>
                                            <p:strVal val="#ppt_w"/>
                                          </p:val>
                                        </p:tav>
                                      </p:tavLst>
                                    </p:anim>
                                    <p:anim calcmode="lin" valueType="num">
                                      <p:cBhvr>
                                        <p:cTn dur="300" fill="hold" id="92"/>
                                        <p:tgtEl>
                                          <p:spTgt spid="20"/>
                                        </p:tgtEl>
                                        <p:attrNameLst>
                                          <p:attrName>ppt_h</p:attrName>
                                        </p:attrNameLst>
                                      </p:cBhvr>
                                      <p:tavLst>
                                        <p:tav tm="0">
                                          <p:val>
                                            <p:fltVal val="0"/>
                                          </p:val>
                                        </p:tav>
                                        <p:tav tm="100000">
                                          <p:val>
                                            <p:strVal val="#ppt_h"/>
                                          </p:val>
                                        </p:tav>
                                      </p:tavLst>
                                    </p:anim>
                                    <p:animEffect filter="fade" transition="in">
                                      <p:cBhvr>
                                        <p:cTn dur="300" id="93"/>
                                        <p:tgtEl>
                                          <p:spTgt spid="20"/>
                                        </p:tgtEl>
                                      </p:cBhvr>
                                    </p:animEffect>
                                  </p:childTnLst>
                                </p:cTn>
                              </p:par>
                              <p:par>
                                <p:cTn autoRev="1" fill="hold" grpId="1" id="94" nodeType="withEffect" presetClass="emph" presetID="6" presetSubtype="0">
                                  <p:stCondLst>
                                    <p:cond delay="900"/>
                                  </p:stCondLst>
                                  <p:childTnLst>
                                    <p:animScale>
                                      <p:cBhvr>
                                        <p:cTn dur="150" fill="hold" id="95"/>
                                        <p:tgtEl>
                                          <p:spTgt spid="20"/>
                                        </p:tgtEl>
                                      </p:cBhvr>
                                      <p:by x="110000" y="110000"/>
                                    </p:animScale>
                                  </p:childTnLst>
                                </p:cTn>
                              </p:par>
                              <p:par>
                                <p:cTn fill="hold" grpId="0" id="96" nodeType="withEffect" presetClass="entr" presetID="53" presetSubtype="0">
                                  <p:stCondLst>
                                    <p:cond delay="200"/>
                                  </p:stCondLst>
                                  <p:childTnLst>
                                    <p:set>
                                      <p:cBhvr>
                                        <p:cTn dur="1" fill="hold" id="97">
                                          <p:stCondLst>
                                            <p:cond delay="0"/>
                                          </p:stCondLst>
                                        </p:cTn>
                                        <p:tgtEl>
                                          <p:spTgt spid="34"/>
                                        </p:tgtEl>
                                        <p:attrNameLst>
                                          <p:attrName>style.visibility</p:attrName>
                                        </p:attrNameLst>
                                      </p:cBhvr>
                                      <p:to>
                                        <p:strVal val="visible"/>
                                      </p:to>
                                    </p:set>
                                    <p:anim calcmode="lin" valueType="num">
                                      <p:cBhvr>
                                        <p:cTn dur="300" fill="hold" id="98"/>
                                        <p:tgtEl>
                                          <p:spTgt spid="34"/>
                                        </p:tgtEl>
                                        <p:attrNameLst>
                                          <p:attrName>ppt_w</p:attrName>
                                        </p:attrNameLst>
                                      </p:cBhvr>
                                      <p:tavLst>
                                        <p:tav tm="0">
                                          <p:val>
                                            <p:fltVal val="0"/>
                                          </p:val>
                                        </p:tav>
                                        <p:tav tm="100000">
                                          <p:val>
                                            <p:strVal val="#ppt_w"/>
                                          </p:val>
                                        </p:tav>
                                      </p:tavLst>
                                    </p:anim>
                                    <p:anim calcmode="lin" valueType="num">
                                      <p:cBhvr>
                                        <p:cTn dur="300" fill="hold" id="99"/>
                                        <p:tgtEl>
                                          <p:spTgt spid="34"/>
                                        </p:tgtEl>
                                        <p:attrNameLst>
                                          <p:attrName>ppt_h</p:attrName>
                                        </p:attrNameLst>
                                      </p:cBhvr>
                                      <p:tavLst>
                                        <p:tav tm="0">
                                          <p:val>
                                            <p:fltVal val="0"/>
                                          </p:val>
                                        </p:tav>
                                        <p:tav tm="100000">
                                          <p:val>
                                            <p:strVal val="#ppt_h"/>
                                          </p:val>
                                        </p:tav>
                                      </p:tavLst>
                                    </p:anim>
                                    <p:animEffect filter="fade" transition="in">
                                      <p:cBhvr>
                                        <p:cTn dur="300" id="100"/>
                                        <p:tgtEl>
                                          <p:spTgt spid="34"/>
                                        </p:tgtEl>
                                      </p:cBhvr>
                                    </p:animEffect>
                                  </p:childTnLst>
                                </p:cTn>
                              </p:par>
                              <p:par>
                                <p:cTn autoRev="1" fill="hold" grpId="1" id="101" nodeType="withEffect" presetClass="emph" presetID="6" presetSubtype="0">
                                  <p:stCondLst>
                                    <p:cond delay="500"/>
                                  </p:stCondLst>
                                  <p:childTnLst>
                                    <p:animScale>
                                      <p:cBhvr>
                                        <p:cTn dur="150" fill="hold" id="102"/>
                                        <p:tgtEl>
                                          <p:spTgt spid="34"/>
                                        </p:tgtEl>
                                      </p:cBhvr>
                                      <p:by x="110000" y="110000"/>
                                    </p:animScale>
                                  </p:childTnLst>
                                </p:cTn>
                              </p:par>
                              <p:par>
                                <p:cTn fill="hold" grpId="0" id="103" nodeType="withEffect" presetClass="entr" presetID="53" presetSubtype="0">
                                  <p:stCondLst>
                                    <p:cond delay="0"/>
                                  </p:stCondLst>
                                  <p:childTnLst>
                                    <p:set>
                                      <p:cBhvr>
                                        <p:cTn dur="1" fill="hold" id="104">
                                          <p:stCondLst>
                                            <p:cond delay="0"/>
                                          </p:stCondLst>
                                        </p:cTn>
                                        <p:tgtEl>
                                          <p:spTgt spid="14"/>
                                        </p:tgtEl>
                                        <p:attrNameLst>
                                          <p:attrName>style.visibility</p:attrName>
                                        </p:attrNameLst>
                                      </p:cBhvr>
                                      <p:to>
                                        <p:strVal val="visible"/>
                                      </p:to>
                                    </p:set>
                                    <p:anim calcmode="lin" valueType="num">
                                      <p:cBhvr>
                                        <p:cTn dur="300" fill="hold" id="105"/>
                                        <p:tgtEl>
                                          <p:spTgt spid="14"/>
                                        </p:tgtEl>
                                        <p:attrNameLst>
                                          <p:attrName>ppt_w</p:attrName>
                                        </p:attrNameLst>
                                      </p:cBhvr>
                                      <p:tavLst>
                                        <p:tav tm="0">
                                          <p:val>
                                            <p:fltVal val="0"/>
                                          </p:val>
                                        </p:tav>
                                        <p:tav tm="100000">
                                          <p:val>
                                            <p:strVal val="#ppt_w"/>
                                          </p:val>
                                        </p:tav>
                                      </p:tavLst>
                                    </p:anim>
                                    <p:anim calcmode="lin" valueType="num">
                                      <p:cBhvr>
                                        <p:cTn dur="300" fill="hold" id="106"/>
                                        <p:tgtEl>
                                          <p:spTgt spid="14"/>
                                        </p:tgtEl>
                                        <p:attrNameLst>
                                          <p:attrName>ppt_h</p:attrName>
                                        </p:attrNameLst>
                                      </p:cBhvr>
                                      <p:tavLst>
                                        <p:tav tm="0">
                                          <p:val>
                                            <p:fltVal val="0"/>
                                          </p:val>
                                        </p:tav>
                                        <p:tav tm="100000">
                                          <p:val>
                                            <p:strVal val="#ppt_h"/>
                                          </p:val>
                                        </p:tav>
                                      </p:tavLst>
                                    </p:anim>
                                    <p:animEffect filter="fade" transition="in">
                                      <p:cBhvr>
                                        <p:cTn dur="300" id="107"/>
                                        <p:tgtEl>
                                          <p:spTgt spid="14"/>
                                        </p:tgtEl>
                                      </p:cBhvr>
                                    </p:animEffect>
                                  </p:childTnLst>
                                </p:cTn>
                              </p:par>
                              <p:par>
                                <p:cTn autoRev="1" fill="hold" grpId="1" id="108" nodeType="withEffect" presetClass="emph" presetID="6" presetSubtype="0">
                                  <p:stCondLst>
                                    <p:cond delay="300"/>
                                  </p:stCondLst>
                                  <p:childTnLst>
                                    <p:animScale>
                                      <p:cBhvr>
                                        <p:cTn dur="150" fill="hold" id="109"/>
                                        <p:tgtEl>
                                          <p:spTgt spid="14"/>
                                        </p:tgtEl>
                                      </p:cBhvr>
                                      <p:by x="110000" y="110000"/>
                                    </p:animScale>
                                  </p:childTnLst>
                                </p:cTn>
                              </p:par>
                              <p:par>
                                <p:cTn fill="hold" grpId="0" id="110" nodeType="withEffect" presetClass="entr" presetID="53" presetSubtype="0">
                                  <p:stCondLst>
                                    <p:cond delay="400"/>
                                  </p:stCondLst>
                                  <p:childTnLst>
                                    <p:set>
                                      <p:cBhvr>
                                        <p:cTn dur="1" fill="hold" id="111">
                                          <p:stCondLst>
                                            <p:cond delay="0"/>
                                          </p:stCondLst>
                                        </p:cTn>
                                        <p:tgtEl>
                                          <p:spTgt spid="31"/>
                                        </p:tgtEl>
                                        <p:attrNameLst>
                                          <p:attrName>style.visibility</p:attrName>
                                        </p:attrNameLst>
                                      </p:cBhvr>
                                      <p:to>
                                        <p:strVal val="visible"/>
                                      </p:to>
                                    </p:set>
                                    <p:anim calcmode="lin" valueType="num">
                                      <p:cBhvr>
                                        <p:cTn dur="300" fill="hold" id="112"/>
                                        <p:tgtEl>
                                          <p:spTgt spid="31"/>
                                        </p:tgtEl>
                                        <p:attrNameLst>
                                          <p:attrName>ppt_w</p:attrName>
                                        </p:attrNameLst>
                                      </p:cBhvr>
                                      <p:tavLst>
                                        <p:tav tm="0">
                                          <p:val>
                                            <p:fltVal val="0"/>
                                          </p:val>
                                        </p:tav>
                                        <p:tav tm="100000">
                                          <p:val>
                                            <p:strVal val="#ppt_w"/>
                                          </p:val>
                                        </p:tav>
                                      </p:tavLst>
                                    </p:anim>
                                    <p:anim calcmode="lin" valueType="num">
                                      <p:cBhvr>
                                        <p:cTn dur="300" fill="hold" id="113"/>
                                        <p:tgtEl>
                                          <p:spTgt spid="31"/>
                                        </p:tgtEl>
                                        <p:attrNameLst>
                                          <p:attrName>ppt_h</p:attrName>
                                        </p:attrNameLst>
                                      </p:cBhvr>
                                      <p:tavLst>
                                        <p:tav tm="0">
                                          <p:val>
                                            <p:fltVal val="0"/>
                                          </p:val>
                                        </p:tav>
                                        <p:tav tm="100000">
                                          <p:val>
                                            <p:strVal val="#ppt_h"/>
                                          </p:val>
                                        </p:tav>
                                      </p:tavLst>
                                    </p:anim>
                                    <p:animEffect filter="fade" transition="in">
                                      <p:cBhvr>
                                        <p:cTn dur="300" id="114"/>
                                        <p:tgtEl>
                                          <p:spTgt spid="31"/>
                                        </p:tgtEl>
                                      </p:cBhvr>
                                    </p:animEffect>
                                  </p:childTnLst>
                                </p:cTn>
                              </p:par>
                              <p:par>
                                <p:cTn autoRev="1" fill="hold" grpId="1" id="115" nodeType="withEffect" presetClass="emph" presetID="6" presetSubtype="0">
                                  <p:stCondLst>
                                    <p:cond delay="700"/>
                                  </p:stCondLst>
                                  <p:childTnLst>
                                    <p:animScale>
                                      <p:cBhvr>
                                        <p:cTn dur="150" fill="hold" id="116"/>
                                        <p:tgtEl>
                                          <p:spTgt spid="31"/>
                                        </p:tgtEl>
                                      </p:cBhvr>
                                      <p:by x="110000" y="110000"/>
                                    </p:animScale>
                                  </p:childTnLst>
                                </p:cTn>
                              </p:par>
                              <p:par>
                                <p:cTn fill="hold" grpId="0" id="117" nodeType="withEffect" presetClass="entr" presetID="53" presetSubtype="0">
                                  <p:stCondLst>
                                    <p:cond delay="100"/>
                                  </p:stCondLst>
                                  <p:childTnLst>
                                    <p:set>
                                      <p:cBhvr>
                                        <p:cTn dur="1" fill="hold" id="118">
                                          <p:stCondLst>
                                            <p:cond delay="0"/>
                                          </p:stCondLst>
                                        </p:cTn>
                                        <p:tgtEl>
                                          <p:spTgt spid="32"/>
                                        </p:tgtEl>
                                        <p:attrNameLst>
                                          <p:attrName>style.visibility</p:attrName>
                                        </p:attrNameLst>
                                      </p:cBhvr>
                                      <p:to>
                                        <p:strVal val="visible"/>
                                      </p:to>
                                    </p:set>
                                    <p:anim calcmode="lin" valueType="num">
                                      <p:cBhvr>
                                        <p:cTn dur="300" fill="hold" id="119"/>
                                        <p:tgtEl>
                                          <p:spTgt spid="32"/>
                                        </p:tgtEl>
                                        <p:attrNameLst>
                                          <p:attrName>ppt_w</p:attrName>
                                        </p:attrNameLst>
                                      </p:cBhvr>
                                      <p:tavLst>
                                        <p:tav tm="0">
                                          <p:val>
                                            <p:fltVal val="0"/>
                                          </p:val>
                                        </p:tav>
                                        <p:tav tm="100000">
                                          <p:val>
                                            <p:strVal val="#ppt_w"/>
                                          </p:val>
                                        </p:tav>
                                      </p:tavLst>
                                    </p:anim>
                                    <p:anim calcmode="lin" valueType="num">
                                      <p:cBhvr>
                                        <p:cTn dur="300" fill="hold" id="120"/>
                                        <p:tgtEl>
                                          <p:spTgt spid="32"/>
                                        </p:tgtEl>
                                        <p:attrNameLst>
                                          <p:attrName>ppt_h</p:attrName>
                                        </p:attrNameLst>
                                      </p:cBhvr>
                                      <p:tavLst>
                                        <p:tav tm="0">
                                          <p:val>
                                            <p:fltVal val="0"/>
                                          </p:val>
                                        </p:tav>
                                        <p:tav tm="100000">
                                          <p:val>
                                            <p:strVal val="#ppt_h"/>
                                          </p:val>
                                        </p:tav>
                                      </p:tavLst>
                                    </p:anim>
                                    <p:animEffect filter="fade" transition="in">
                                      <p:cBhvr>
                                        <p:cTn dur="300" id="121"/>
                                        <p:tgtEl>
                                          <p:spTgt spid="32"/>
                                        </p:tgtEl>
                                      </p:cBhvr>
                                    </p:animEffect>
                                  </p:childTnLst>
                                </p:cTn>
                              </p:par>
                              <p:par>
                                <p:cTn autoRev="1" fill="hold" grpId="1" id="122" nodeType="withEffect" presetClass="emph" presetID="6" presetSubtype="0">
                                  <p:stCondLst>
                                    <p:cond delay="400"/>
                                  </p:stCondLst>
                                  <p:childTnLst>
                                    <p:animScale>
                                      <p:cBhvr>
                                        <p:cTn dur="150" fill="hold" id="123"/>
                                        <p:tgtEl>
                                          <p:spTgt spid="32"/>
                                        </p:tgtEl>
                                      </p:cBhvr>
                                      <p:by x="110000" y="110000"/>
                                    </p:animScale>
                                  </p:childTnLst>
                                </p:cTn>
                              </p:par>
                              <p:par>
                                <p:cTn fill="hold" grpId="0" id="124" nodeType="withEffect" presetClass="entr" presetID="53" presetSubtype="0">
                                  <p:stCondLst>
                                    <p:cond delay="300"/>
                                  </p:stCondLst>
                                  <p:childTnLst>
                                    <p:set>
                                      <p:cBhvr>
                                        <p:cTn dur="1" fill="hold" id="125">
                                          <p:stCondLst>
                                            <p:cond delay="0"/>
                                          </p:stCondLst>
                                        </p:cTn>
                                        <p:tgtEl>
                                          <p:spTgt spid="22"/>
                                        </p:tgtEl>
                                        <p:attrNameLst>
                                          <p:attrName>style.visibility</p:attrName>
                                        </p:attrNameLst>
                                      </p:cBhvr>
                                      <p:to>
                                        <p:strVal val="visible"/>
                                      </p:to>
                                    </p:set>
                                    <p:anim calcmode="lin" valueType="num">
                                      <p:cBhvr>
                                        <p:cTn dur="300" fill="hold" id="126"/>
                                        <p:tgtEl>
                                          <p:spTgt spid="22"/>
                                        </p:tgtEl>
                                        <p:attrNameLst>
                                          <p:attrName>ppt_w</p:attrName>
                                        </p:attrNameLst>
                                      </p:cBhvr>
                                      <p:tavLst>
                                        <p:tav tm="0">
                                          <p:val>
                                            <p:fltVal val="0"/>
                                          </p:val>
                                        </p:tav>
                                        <p:tav tm="100000">
                                          <p:val>
                                            <p:strVal val="#ppt_w"/>
                                          </p:val>
                                        </p:tav>
                                      </p:tavLst>
                                    </p:anim>
                                    <p:anim calcmode="lin" valueType="num">
                                      <p:cBhvr>
                                        <p:cTn dur="300" fill="hold" id="127"/>
                                        <p:tgtEl>
                                          <p:spTgt spid="22"/>
                                        </p:tgtEl>
                                        <p:attrNameLst>
                                          <p:attrName>ppt_h</p:attrName>
                                        </p:attrNameLst>
                                      </p:cBhvr>
                                      <p:tavLst>
                                        <p:tav tm="0">
                                          <p:val>
                                            <p:fltVal val="0"/>
                                          </p:val>
                                        </p:tav>
                                        <p:tav tm="100000">
                                          <p:val>
                                            <p:strVal val="#ppt_h"/>
                                          </p:val>
                                        </p:tav>
                                      </p:tavLst>
                                    </p:anim>
                                    <p:animEffect filter="fade" transition="in">
                                      <p:cBhvr>
                                        <p:cTn dur="300" id="128"/>
                                        <p:tgtEl>
                                          <p:spTgt spid="22"/>
                                        </p:tgtEl>
                                      </p:cBhvr>
                                    </p:animEffect>
                                  </p:childTnLst>
                                </p:cTn>
                              </p:par>
                              <p:par>
                                <p:cTn autoRev="1" fill="hold" grpId="1" id="129" nodeType="withEffect" presetClass="emph" presetID="6" presetSubtype="0">
                                  <p:stCondLst>
                                    <p:cond delay="600"/>
                                  </p:stCondLst>
                                  <p:childTnLst>
                                    <p:animScale>
                                      <p:cBhvr>
                                        <p:cTn dur="150" fill="hold" id="130"/>
                                        <p:tgtEl>
                                          <p:spTgt spid="22"/>
                                        </p:tgtEl>
                                      </p:cBhvr>
                                      <p:by x="110000" y="110000"/>
                                    </p:animScale>
                                  </p:childTnLst>
                                </p:cTn>
                              </p:par>
                              <p:par>
                                <p:cTn fill="hold" grpId="0" id="131" nodeType="withEffect" presetClass="entr" presetID="53" presetSubtype="0">
                                  <p:stCondLst>
                                    <p:cond delay="0"/>
                                  </p:stCondLst>
                                  <p:childTnLst>
                                    <p:set>
                                      <p:cBhvr>
                                        <p:cTn dur="1" fill="hold" id="132">
                                          <p:stCondLst>
                                            <p:cond delay="0"/>
                                          </p:stCondLst>
                                        </p:cTn>
                                        <p:tgtEl>
                                          <p:spTgt spid="33"/>
                                        </p:tgtEl>
                                        <p:attrNameLst>
                                          <p:attrName>style.visibility</p:attrName>
                                        </p:attrNameLst>
                                      </p:cBhvr>
                                      <p:to>
                                        <p:strVal val="visible"/>
                                      </p:to>
                                    </p:set>
                                    <p:anim calcmode="lin" valueType="num">
                                      <p:cBhvr>
                                        <p:cTn dur="300" fill="hold" id="133"/>
                                        <p:tgtEl>
                                          <p:spTgt spid="33"/>
                                        </p:tgtEl>
                                        <p:attrNameLst>
                                          <p:attrName>ppt_w</p:attrName>
                                        </p:attrNameLst>
                                      </p:cBhvr>
                                      <p:tavLst>
                                        <p:tav tm="0">
                                          <p:val>
                                            <p:fltVal val="0"/>
                                          </p:val>
                                        </p:tav>
                                        <p:tav tm="100000">
                                          <p:val>
                                            <p:strVal val="#ppt_w"/>
                                          </p:val>
                                        </p:tav>
                                      </p:tavLst>
                                    </p:anim>
                                    <p:anim calcmode="lin" valueType="num">
                                      <p:cBhvr>
                                        <p:cTn dur="300" fill="hold" id="134"/>
                                        <p:tgtEl>
                                          <p:spTgt spid="33"/>
                                        </p:tgtEl>
                                        <p:attrNameLst>
                                          <p:attrName>ppt_h</p:attrName>
                                        </p:attrNameLst>
                                      </p:cBhvr>
                                      <p:tavLst>
                                        <p:tav tm="0">
                                          <p:val>
                                            <p:fltVal val="0"/>
                                          </p:val>
                                        </p:tav>
                                        <p:tav tm="100000">
                                          <p:val>
                                            <p:strVal val="#ppt_h"/>
                                          </p:val>
                                        </p:tav>
                                      </p:tavLst>
                                    </p:anim>
                                    <p:animEffect filter="fade" transition="in">
                                      <p:cBhvr>
                                        <p:cTn dur="300" id="135"/>
                                        <p:tgtEl>
                                          <p:spTgt spid="33"/>
                                        </p:tgtEl>
                                      </p:cBhvr>
                                    </p:animEffect>
                                  </p:childTnLst>
                                </p:cTn>
                              </p:par>
                              <p:par>
                                <p:cTn autoRev="1" fill="hold" grpId="1" id="136" nodeType="withEffect" presetClass="emph" presetID="6" presetSubtype="0">
                                  <p:stCondLst>
                                    <p:cond delay="300"/>
                                  </p:stCondLst>
                                  <p:childTnLst>
                                    <p:animScale>
                                      <p:cBhvr>
                                        <p:cTn dur="150" fill="hold" id="137"/>
                                        <p:tgtEl>
                                          <p:spTgt spid="33"/>
                                        </p:tgtEl>
                                      </p:cBhvr>
                                      <p:by x="110000" y="110000"/>
                                    </p:animScale>
                                  </p:childTnLst>
                                </p:cTn>
                              </p:par>
                              <p:par>
                                <p:cTn fill="hold" grpId="0" id="138" nodeType="withEffect" presetClass="entr" presetID="53" presetSubtype="0">
                                  <p:stCondLst>
                                    <p:cond delay="200"/>
                                  </p:stCondLst>
                                  <p:childTnLst>
                                    <p:set>
                                      <p:cBhvr>
                                        <p:cTn dur="1" fill="hold" id="139">
                                          <p:stCondLst>
                                            <p:cond delay="0"/>
                                          </p:stCondLst>
                                        </p:cTn>
                                        <p:tgtEl>
                                          <p:spTgt spid="23"/>
                                        </p:tgtEl>
                                        <p:attrNameLst>
                                          <p:attrName>style.visibility</p:attrName>
                                        </p:attrNameLst>
                                      </p:cBhvr>
                                      <p:to>
                                        <p:strVal val="visible"/>
                                      </p:to>
                                    </p:set>
                                    <p:anim calcmode="lin" valueType="num">
                                      <p:cBhvr>
                                        <p:cTn dur="300" fill="hold" id="140"/>
                                        <p:tgtEl>
                                          <p:spTgt spid="23"/>
                                        </p:tgtEl>
                                        <p:attrNameLst>
                                          <p:attrName>ppt_w</p:attrName>
                                        </p:attrNameLst>
                                      </p:cBhvr>
                                      <p:tavLst>
                                        <p:tav tm="0">
                                          <p:val>
                                            <p:fltVal val="0"/>
                                          </p:val>
                                        </p:tav>
                                        <p:tav tm="100000">
                                          <p:val>
                                            <p:strVal val="#ppt_w"/>
                                          </p:val>
                                        </p:tav>
                                      </p:tavLst>
                                    </p:anim>
                                    <p:anim calcmode="lin" valueType="num">
                                      <p:cBhvr>
                                        <p:cTn dur="300" fill="hold" id="141"/>
                                        <p:tgtEl>
                                          <p:spTgt spid="23"/>
                                        </p:tgtEl>
                                        <p:attrNameLst>
                                          <p:attrName>ppt_h</p:attrName>
                                        </p:attrNameLst>
                                      </p:cBhvr>
                                      <p:tavLst>
                                        <p:tav tm="0">
                                          <p:val>
                                            <p:fltVal val="0"/>
                                          </p:val>
                                        </p:tav>
                                        <p:tav tm="100000">
                                          <p:val>
                                            <p:strVal val="#ppt_h"/>
                                          </p:val>
                                        </p:tav>
                                      </p:tavLst>
                                    </p:anim>
                                    <p:animEffect filter="fade" transition="in">
                                      <p:cBhvr>
                                        <p:cTn dur="300" id="142"/>
                                        <p:tgtEl>
                                          <p:spTgt spid="23"/>
                                        </p:tgtEl>
                                      </p:cBhvr>
                                    </p:animEffect>
                                  </p:childTnLst>
                                </p:cTn>
                              </p:par>
                              <p:par>
                                <p:cTn autoRev="1" fill="hold" grpId="1" id="143" nodeType="withEffect" presetClass="emph" presetID="6" presetSubtype="0">
                                  <p:stCondLst>
                                    <p:cond delay="500"/>
                                  </p:stCondLst>
                                  <p:childTnLst>
                                    <p:animScale>
                                      <p:cBhvr>
                                        <p:cTn dur="150" fill="hold" id="144"/>
                                        <p:tgtEl>
                                          <p:spTgt spid="23"/>
                                        </p:tgtEl>
                                      </p:cBhvr>
                                      <p:by x="110000" y="110000"/>
                                    </p:animScale>
                                  </p:childTnLst>
                                </p:cTn>
                              </p:par>
                              <p:par>
                                <p:cTn fill="hold" grpId="0" id="145" nodeType="withEffect" presetClass="entr" presetID="53" presetSubtype="0">
                                  <p:stCondLst>
                                    <p:cond delay="600"/>
                                  </p:stCondLst>
                                  <p:childTnLst>
                                    <p:set>
                                      <p:cBhvr>
                                        <p:cTn dur="1" fill="hold" id="146">
                                          <p:stCondLst>
                                            <p:cond delay="0"/>
                                          </p:stCondLst>
                                        </p:cTn>
                                        <p:tgtEl>
                                          <p:spTgt spid="24"/>
                                        </p:tgtEl>
                                        <p:attrNameLst>
                                          <p:attrName>style.visibility</p:attrName>
                                        </p:attrNameLst>
                                      </p:cBhvr>
                                      <p:to>
                                        <p:strVal val="visible"/>
                                      </p:to>
                                    </p:set>
                                    <p:anim calcmode="lin" valueType="num">
                                      <p:cBhvr>
                                        <p:cTn dur="300" fill="hold" id="147"/>
                                        <p:tgtEl>
                                          <p:spTgt spid="24"/>
                                        </p:tgtEl>
                                        <p:attrNameLst>
                                          <p:attrName>ppt_w</p:attrName>
                                        </p:attrNameLst>
                                      </p:cBhvr>
                                      <p:tavLst>
                                        <p:tav tm="0">
                                          <p:val>
                                            <p:fltVal val="0"/>
                                          </p:val>
                                        </p:tav>
                                        <p:tav tm="100000">
                                          <p:val>
                                            <p:strVal val="#ppt_w"/>
                                          </p:val>
                                        </p:tav>
                                      </p:tavLst>
                                    </p:anim>
                                    <p:anim calcmode="lin" valueType="num">
                                      <p:cBhvr>
                                        <p:cTn dur="300" fill="hold" id="148"/>
                                        <p:tgtEl>
                                          <p:spTgt spid="24"/>
                                        </p:tgtEl>
                                        <p:attrNameLst>
                                          <p:attrName>ppt_h</p:attrName>
                                        </p:attrNameLst>
                                      </p:cBhvr>
                                      <p:tavLst>
                                        <p:tav tm="0">
                                          <p:val>
                                            <p:fltVal val="0"/>
                                          </p:val>
                                        </p:tav>
                                        <p:tav tm="100000">
                                          <p:val>
                                            <p:strVal val="#ppt_h"/>
                                          </p:val>
                                        </p:tav>
                                      </p:tavLst>
                                    </p:anim>
                                    <p:animEffect filter="fade" transition="in">
                                      <p:cBhvr>
                                        <p:cTn dur="300" id="149"/>
                                        <p:tgtEl>
                                          <p:spTgt spid="24"/>
                                        </p:tgtEl>
                                      </p:cBhvr>
                                    </p:animEffect>
                                  </p:childTnLst>
                                </p:cTn>
                              </p:par>
                              <p:par>
                                <p:cTn autoRev="1" fill="hold" grpId="1" id="150" nodeType="withEffect" presetClass="emph" presetID="6" presetSubtype="0">
                                  <p:stCondLst>
                                    <p:cond delay="900"/>
                                  </p:stCondLst>
                                  <p:childTnLst>
                                    <p:animScale>
                                      <p:cBhvr>
                                        <p:cTn dur="150" fill="hold" id="151"/>
                                        <p:tgtEl>
                                          <p:spTgt spid="24"/>
                                        </p:tgtEl>
                                      </p:cBhvr>
                                      <p:by x="110000" y="110000"/>
                                    </p:animScale>
                                  </p:childTnLst>
                                </p:cTn>
                              </p:par>
                              <p:par>
                                <p:cTn fill="hold" grpId="0" id="152" nodeType="withEffect" presetClass="entr" presetID="53" presetSubtype="0">
                                  <p:stCondLst>
                                    <p:cond delay="100"/>
                                  </p:stCondLst>
                                  <p:childTnLst>
                                    <p:set>
                                      <p:cBhvr>
                                        <p:cTn dur="1" fill="hold" id="153">
                                          <p:stCondLst>
                                            <p:cond delay="0"/>
                                          </p:stCondLst>
                                        </p:cTn>
                                        <p:tgtEl>
                                          <p:spTgt spid="29"/>
                                        </p:tgtEl>
                                        <p:attrNameLst>
                                          <p:attrName>style.visibility</p:attrName>
                                        </p:attrNameLst>
                                      </p:cBhvr>
                                      <p:to>
                                        <p:strVal val="visible"/>
                                      </p:to>
                                    </p:set>
                                    <p:anim calcmode="lin" valueType="num">
                                      <p:cBhvr>
                                        <p:cTn dur="300" fill="hold" id="154"/>
                                        <p:tgtEl>
                                          <p:spTgt spid="29"/>
                                        </p:tgtEl>
                                        <p:attrNameLst>
                                          <p:attrName>ppt_w</p:attrName>
                                        </p:attrNameLst>
                                      </p:cBhvr>
                                      <p:tavLst>
                                        <p:tav tm="0">
                                          <p:val>
                                            <p:fltVal val="0"/>
                                          </p:val>
                                        </p:tav>
                                        <p:tav tm="100000">
                                          <p:val>
                                            <p:strVal val="#ppt_w"/>
                                          </p:val>
                                        </p:tav>
                                      </p:tavLst>
                                    </p:anim>
                                    <p:anim calcmode="lin" valueType="num">
                                      <p:cBhvr>
                                        <p:cTn dur="300" fill="hold" id="155"/>
                                        <p:tgtEl>
                                          <p:spTgt spid="29"/>
                                        </p:tgtEl>
                                        <p:attrNameLst>
                                          <p:attrName>ppt_h</p:attrName>
                                        </p:attrNameLst>
                                      </p:cBhvr>
                                      <p:tavLst>
                                        <p:tav tm="0">
                                          <p:val>
                                            <p:fltVal val="0"/>
                                          </p:val>
                                        </p:tav>
                                        <p:tav tm="100000">
                                          <p:val>
                                            <p:strVal val="#ppt_h"/>
                                          </p:val>
                                        </p:tav>
                                      </p:tavLst>
                                    </p:anim>
                                    <p:animEffect filter="fade" transition="in">
                                      <p:cBhvr>
                                        <p:cTn dur="300" id="156"/>
                                        <p:tgtEl>
                                          <p:spTgt spid="29"/>
                                        </p:tgtEl>
                                      </p:cBhvr>
                                    </p:animEffect>
                                  </p:childTnLst>
                                </p:cTn>
                              </p:par>
                              <p:par>
                                <p:cTn autoRev="1" fill="hold" grpId="1" id="157" nodeType="withEffect" presetClass="emph" presetID="6" presetSubtype="0">
                                  <p:stCondLst>
                                    <p:cond delay="400"/>
                                  </p:stCondLst>
                                  <p:childTnLst>
                                    <p:animScale>
                                      <p:cBhvr>
                                        <p:cTn dur="150" fill="hold" id="158"/>
                                        <p:tgtEl>
                                          <p:spTgt spid="29"/>
                                        </p:tgtEl>
                                      </p:cBhvr>
                                      <p:by x="110000" y="110000"/>
                                    </p:animScale>
                                  </p:childTnLst>
                                </p:cTn>
                              </p:par>
                              <p:par>
                                <p:cTn fill="hold" grpId="0" id="159" nodeType="withEffect" presetClass="entr" presetID="53" presetSubtype="0">
                                  <p:stCondLst>
                                    <p:cond delay="0"/>
                                  </p:stCondLst>
                                  <p:childTnLst>
                                    <p:set>
                                      <p:cBhvr>
                                        <p:cTn dur="1" fill="hold" id="160">
                                          <p:stCondLst>
                                            <p:cond delay="0"/>
                                          </p:stCondLst>
                                        </p:cTn>
                                        <p:tgtEl>
                                          <p:spTgt spid="25"/>
                                        </p:tgtEl>
                                        <p:attrNameLst>
                                          <p:attrName>style.visibility</p:attrName>
                                        </p:attrNameLst>
                                      </p:cBhvr>
                                      <p:to>
                                        <p:strVal val="visible"/>
                                      </p:to>
                                    </p:set>
                                    <p:anim calcmode="lin" valueType="num">
                                      <p:cBhvr>
                                        <p:cTn dur="300" fill="hold" id="161"/>
                                        <p:tgtEl>
                                          <p:spTgt spid="25"/>
                                        </p:tgtEl>
                                        <p:attrNameLst>
                                          <p:attrName>ppt_w</p:attrName>
                                        </p:attrNameLst>
                                      </p:cBhvr>
                                      <p:tavLst>
                                        <p:tav tm="0">
                                          <p:val>
                                            <p:fltVal val="0"/>
                                          </p:val>
                                        </p:tav>
                                        <p:tav tm="100000">
                                          <p:val>
                                            <p:strVal val="#ppt_w"/>
                                          </p:val>
                                        </p:tav>
                                      </p:tavLst>
                                    </p:anim>
                                    <p:anim calcmode="lin" valueType="num">
                                      <p:cBhvr>
                                        <p:cTn dur="300" fill="hold" id="162"/>
                                        <p:tgtEl>
                                          <p:spTgt spid="25"/>
                                        </p:tgtEl>
                                        <p:attrNameLst>
                                          <p:attrName>ppt_h</p:attrName>
                                        </p:attrNameLst>
                                      </p:cBhvr>
                                      <p:tavLst>
                                        <p:tav tm="0">
                                          <p:val>
                                            <p:fltVal val="0"/>
                                          </p:val>
                                        </p:tav>
                                        <p:tav tm="100000">
                                          <p:val>
                                            <p:strVal val="#ppt_h"/>
                                          </p:val>
                                        </p:tav>
                                      </p:tavLst>
                                    </p:anim>
                                    <p:animEffect filter="fade" transition="in">
                                      <p:cBhvr>
                                        <p:cTn dur="300" id="163"/>
                                        <p:tgtEl>
                                          <p:spTgt spid="25"/>
                                        </p:tgtEl>
                                      </p:cBhvr>
                                    </p:animEffect>
                                  </p:childTnLst>
                                </p:cTn>
                              </p:par>
                              <p:par>
                                <p:cTn autoRev="1" fill="hold" grpId="1" id="164" nodeType="withEffect" presetClass="emph" presetID="6" presetSubtype="0">
                                  <p:stCondLst>
                                    <p:cond delay="300"/>
                                  </p:stCondLst>
                                  <p:childTnLst>
                                    <p:animScale>
                                      <p:cBhvr>
                                        <p:cTn dur="150" fill="hold" id="165"/>
                                        <p:tgtEl>
                                          <p:spTgt spid="25"/>
                                        </p:tgtEl>
                                      </p:cBhvr>
                                      <p:by x="110000" y="110000"/>
                                    </p:animScale>
                                  </p:childTnLst>
                                </p:cTn>
                              </p:par>
                              <p:par>
                                <p:cTn fill="hold" grpId="0" id="166" nodeType="withEffect" presetClass="entr" presetID="53" presetSubtype="0">
                                  <p:stCondLst>
                                    <p:cond delay="500"/>
                                  </p:stCondLst>
                                  <p:childTnLst>
                                    <p:set>
                                      <p:cBhvr>
                                        <p:cTn dur="1" fill="hold" id="167">
                                          <p:stCondLst>
                                            <p:cond delay="0"/>
                                          </p:stCondLst>
                                        </p:cTn>
                                        <p:tgtEl>
                                          <p:spTgt spid="27"/>
                                        </p:tgtEl>
                                        <p:attrNameLst>
                                          <p:attrName>style.visibility</p:attrName>
                                        </p:attrNameLst>
                                      </p:cBhvr>
                                      <p:to>
                                        <p:strVal val="visible"/>
                                      </p:to>
                                    </p:set>
                                    <p:anim calcmode="lin" valueType="num">
                                      <p:cBhvr>
                                        <p:cTn dur="300" fill="hold" id="168"/>
                                        <p:tgtEl>
                                          <p:spTgt spid="27"/>
                                        </p:tgtEl>
                                        <p:attrNameLst>
                                          <p:attrName>ppt_w</p:attrName>
                                        </p:attrNameLst>
                                      </p:cBhvr>
                                      <p:tavLst>
                                        <p:tav tm="0">
                                          <p:val>
                                            <p:fltVal val="0"/>
                                          </p:val>
                                        </p:tav>
                                        <p:tav tm="100000">
                                          <p:val>
                                            <p:strVal val="#ppt_w"/>
                                          </p:val>
                                        </p:tav>
                                      </p:tavLst>
                                    </p:anim>
                                    <p:anim calcmode="lin" valueType="num">
                                      <p:cBhvr>
                                        <p:cTn dur="300" fill="hold" id="169"/>
                                        <p:tgtEl>
                                          <p:spTgt spid="27"/>
                                        </p:tgtEl>
                                        <p:attrNameLst>
                                          <p:attrName>ppt_h</p:attrName>
                                        </p:attrNameLst>
                                      </p:cBhvr>
                                      <p:tavLst>
                                        <p:tav tm="0">
                                          <p:val>
                                            <p:fltVal val="0"/>
                                          </p:val>
                                        </p:tav>
                                        <p:tav tm="100000">
                                          <p:val>
                                            <p:strVal val="#ppt_h"/>
                                          </p:val>
                                        </p:tav>
                                      </p:tavLst>
                                    </p:anim>
                                    <p:animEffect filter="fade" transition="in">
                                      <p:cBhvr>
                                        <p:cTn dur="300" id="170"/>
                                        <p:tgtEl>
                                          <p:spTgt spid="27"/>
                                        </p:tgtEl>
                                      </p:cBhvr>
                                    </p:animEffect>
                                  </p:childTnLst>
                                </p:cTn>
                              </p:par>
                              <p:par>
                                <p:cTn autoRev="1" fill="hold" grpId="1" id="171" nodeType="withEffect" presetClass="emph" presetID="6" presetSubtype="0">
                                  <p:stCondLst>
                                    <p:cond delay="800"/>
                                  </p:stCondLst>
                                  <p:childTnLst>
                                    <p:animScale>
                                      <p:cBhvr>
                                        <p:cTn dur="150" fill="hold" id="172"/>
                                        <p:tgtEl>
                                          <p:spTgt spid="27"/>
                                        </p:tgtEl>
                                      </p:cBhvr>
                                      <p:by x="110000" y="110000"/>
                                    </p:animScale>
                                  </p:childTnLst>
                                </p:cTn>
                              </p:par>
                              <p:par>
                                <p:cTn fill="hold" grpId="0" id="173" nodeType="withEffect" presetClass="entr" presetID="53" presetSubtype="0">
                                  <p:stCondLst>
                                    <p:cond delay="300"/>
                                  </p:stCondLst>
                                  <p:childTnLst>
                                    <p:set>
                                      <p:cBhvr>
                                        <p:cTn dur="1" fill="hold" id="174">
                                          <p:stCondLst>
                                            <p:cond delay="0"/>
                                          </p:stCondLst>
                                        </p:cTn>
                                        <p:tgtEl>
                                          <p:spTgt spid="28"/>
                                        </p:tgtEl>
                                        <p:attrNameLst>
                                          <p:attrName>style.visibility</p:attrName>
                                        </p:attrNameLst>
                                      </p:cBhvr>
                                      <p:to>
                                        <p:strVal val="visible"/>
                                      </p:to>
                                    </p:set>
                                    <p:anim calcmode="lin" valueType="num">
                                      <p:cBhvr>
                                        <p:cTn dur="300" fill="hold" id="175"/>
                                        <p:tgtEl>
                                          <p:spTgt spid="28"/>
                                        </p:tgtEl>
                                        <p:attrNameLst>
                                          <p:attrName>ppt_w</p:attrName>
                                        </p:attrNameLst>
                                      </p:cBhvr>
                                      <p:tavLst>
                                        <p:tav tm="0">
                                          <p:val>
                                            <p:fltVal val="0"/>
                                          </p:val>
                                        </p:tav>
                                        <p:tav tm="100000">
                                          <p:val>
                                            <p:strVal val="#ppt_w"/>
                                          </p:val>
                                        </p:tav>
                                      </p:tavLst>
                                    </p:anim>
                                    <p:anim calcmode="lin" valueType="num">
                                      <p:cBhvr>
                                        <p:cTn dur="300" fill="hold" id="176"/>
                                        <p:tgtEl>
                                          <p:spTgt spid="28"/>
                                        </p:tgtEl>
                                        <p:attrNameLst>
                                          <p:attrName>ppt_h</p:attrName>
                                        </p:attrNameLst>
                                      </p:cBhvr>
                                      <p:tavLst>
                                        <p:tav tm="0">
                                          <p:val>
                                            <p:fltVal val="0"/>
                                          </p:val>
                                        </p:tav>
                                        <p:tav tm="100000">
                                          <p:val>
                                            <p:strVal val="#ppt_h"/>
                                          </p:val>
                                        </p:tav>
                                      </p:tavLst>
                                    </p:anim>
                                    <p:animEffect filter="fade" transition="in">
                                      <p:cBhvr>
                                        <p:cTn dur="300" id="177"/>
                                        <p:tgtEl>
                                          <p:spTgt spid="28"/>
                                        </p:tgtEl>
                                      </p:cBhvr>
                                    </p:animEffect>
                                  </p:childTnLst>
                                </p:cTn>
                              </p:par>
                              <p:par>
                                <p:cTn autoRev="1" fill="hold" grpId="1" id="178" nodeType="withEffect" presetClass="emph" presetID="6" presetSubtype="0">
                                  <p:stCondLst>
                                    <p:cond delay="600"/>
                                  </p:stCondLst>
                                  <p:childTnLst>
                                    <p:animScale>
                                      <p:cBhvr>
                                        <p:cTn dur="150" fill="hold" id="179"/>
                                        <p:tgtEl>
                                          <p:spTgt spid="28"/>
                                        </p:tgtEl>
                                      </p:cBhvr>
                                      <p:by x="110000" y="110000"/>
                                    </p:animScale>
                                  </p:childTnLst>
                                </p:cTn>
                              </p:par>
                              <p:par>
                                <p:cTn fill="hold" grpId="0" id="180" nodeType="withEffect" presetClass="entr" presetID="53" presetSubtype="0">
                                  <p:stCondLst>
                                    <p:cond delay="0"/>
                                  </p:stCondLst>
                                  <p:childTnLst>
                                    <p:set>
                                      <p:cBhvr>
                                        <p:cTn dur="1" fill="hold" id="181">
                                          <p:stCondLst>
                                            <p:cond delay="0"/>
                                          </p:stCondLst>
                                        </p:cTn>
                                        <p:tgtEl>
                                          <p:spTgt spid="26"/>
                                        </p:tgtEl>
                                        <p:attrNameLst>
                                          <p:attrName>style.visibility</p:attrName>
                                        </p:attrNameLst>
                                      </p:cBhvr>
                                      <p:to>
                                        <p:strVal val="visible"/>
                                      </p:to>
                                    </p:set>
                                    <p:anim calcmode="lin" valueType="num">
                                      <p:cBhvr>
                                        <p:cTn dur="300" fill="hold" id="182"/>
                                        <p:tgtEl>
                                          <p:spTgt spid="26"/>
                                        </p:tgtEl>
                                        <p:attrNameLst>
                                          <p:attrName>ppt_w</p:attrName>
                                        </p:attrNameLst>
                                      </p:cBhvr>
                                      <p:tavLst>
                                        <p:tav tm="0">
                                          <p:val>
                                            <p:fltVal val="0"/>
                                          </p:val>
                                        </p:tav>
                                        <p:tav tm="100000">
                                          <p:val>
                                            <p:strVal val="#ppt_w"/>
                                          </p:val>
                                        </p:tav>
                                      </p:tavLst>
                                    </p:anim>
                                    <p:anim calcmode="lin" valueType="num">
                                      <p:cBhvr>
                                        <p:cTn dur="300" fill="hold" id="183"/>
                                        <p:tgtEl>
                                          <p:spTgt spid="26"/>
                                        </p:tgtEl>
                                        <p:attrNameLst>
                                          <p:attrName>ppt_h</p:attrName>
                                        </p:attrNameLst>
                                      </p:cBhvr>
                                      <p:tavLst>
                                        <p:tav tm="0">
                                          <p:val>
                                            <p:fltVal val="0"/>
                                          </p:val>
                                        </p:tav>
                                        <p:tav tm="100000">
                                          <p:val>
                                            <p:strVal val="#ppt_h"/>
                                          </p:val>
                                        </p:tav>
                                      </p:tavLst>
                                    </p:anim>
                                    <p:animEffect filter="fade" transition="in">
                                      <p:cBhvr>
                                        <p:cTn dur="300" id="184"/>
                                        <p:tgtEl>
                                          <p:spTgt spid="26"/>
                                        </p:tgtEl>
                                      </p:cBhvr>
                                    </p:animEffect>
                                  </p:childTnLst>
                                </p:cTn>
                              </p:par>
                              <p:par>
                                <p:cTn autoRev="1" fill="hold" grpId="1" id="185" nodeType="withEffect" presetClass="emph" presetID="6" presetSubtype="0">
                                  <p:stCondLst>
                                    <p:cond delay="300"/>
                                  </p:stCondLst>
                                  <p:childTnLst>
                                    <p:animScale>
                                      <p:cBhvr>
                                        <p:cTn dur="150" fill="hold" id="186"/>
                                        <p:tgtEl>
                                          <p:spTgt spid="26"/>
                                        </p:tgtEl>
                                      </p:cBhvr>
                                      <p:by x="110000" y="110000"/>
                                    </p:animScale>
                                  </p:childTnLst>
                                </p:cTn>
                              </p:par>
                              <p:par>
                                <p:cTn fill="hold" grpId="0" id="187" nodeType="withEffect" presetClass="entr" presetID="53" presetSubtype="0">
                                  <p:stCondLst>
                                    <p:cond delay="500"/>
                                  </p:stCondLst>
                                  <p:childTnLst>
                                    <p:set>
                                      <p:cBhvr>
                                        <p:cTn dur="1" fill="hold" id="188">
                                          <p:stCondLst>
                                            <p:cond delay="0"/>
                                          </p:stCondLst>
                                        </p:cTn>
                                        <p:tgtEl>
                                          <p:spTgt spid="35"/>
                                        </p:tgtEl>
                                        <p:attrNameLst>
                                          <p:attrName>style.visibility</p:attrName>
                                        </p:attrNameLst>
                                      </p:cBhvr>
                                      <p:to>
                                        <p:strVal val="visible"/>
                                      </p:to>
                                    </p:set>
                                    <p:anim calcmode="lin" valueType="num">
                                      <p:cBhvr>
                                        <p:cTn dur="300" fill="hold" id="189"/>
                                        <p:tgtEl>
                                          <p:spTgt spid="35"/>
                                        </p:tgtEl>
                                        <p:attrNameLst>
                                          <p:attrName>ppt_w</p:attrName>
                                        </p:attrNameLst>
                                      </p:cBhvr>
                                      <p:tavLst>
                                        <p:tav tm="0">
                                          <p:val>
                                            <p:fltVal val="0"/>
                                          </p:val>
                                        </p:tav>
                                        <p:tav tm="100000">
                                          <p:val>
                                            <p:strVal val="#ppt_w"/>
                                          </p:val>
                                        </p:tav>
                                      </p:tavLst>
                                    </p:anim>
                                    <p:anim calcmode="lin" valueType="num">
                                      <p:cBhvr>
                                        <p:cTn dur="300" fill="hold" id="190"/>
                                        <p:tgtEl>
                                          <p:spTgt spid="35"/>
                                        </p:tgtEl>
                                        <p:attrNameLst>
                                          <p:attrName>ppt_h</p:attrName>
                                        </p:attrNameLst>
                                      </p:cBhvr>
                                      <p:tavLst>
                                        <p:tav tm="0">
                                          <p:val>
                                            <p:fltVal val="0"/>
                                          </p:val>
                                        </p:tav>
                                        <p:tav tm="100000">
                                          <p:val>
                                            <p:strVal val="#ppt_h"/>
                                          </p:val>
                                        </p:tav>
                                      </p:tavLst>
                                    </p:anim>
                                    <p:animEffect filter="fade" transition="in">
                                      <p:cBhvr>
                                        <p:cTn dur="300" id="191"/>
                                        <p:tgtEl>
                                          <p:spTgt spid="35"/>
                                        </p:tgtEl>
                                      </p:cBhvr>
                                    </p:animEffect>
                                  </p:childTnLst>
                                </p:cTn>
                              </p:par>
                              <p:par>
                                <p:cTn autoRev="1" fill="hold" grpId="1" id="192" nodeType="withEffect" presetClass="emph" presetID="6" presetSubtype="0">
                                  <p:stCondLst>
                                    <p:cond delay="800"/>
                                  </p:stCondLst>
                                  <p:childTnLst>
                                    <p:animScale>
                                      <p:cBhvr>
                                        <p:cTn dur="150" fill="hold" id="193"/>
                                        <p:tgtEl>
                                          <p:spTgt spid="35"/>
                                        </p:tgtEl>
                                      </p:cBhvr>
                                      <p:by x="110000" y="110000"/>
                                    </p:animScale>
                                  </p:childTnLst>
                                </p:cTn>
                              </p:par>
                              <p:par>
                                <p:cTn fill="hold" grpId="0" id="194" nodeType="withEffect" presetClass="entr" presetID="2" presetSubtype="2">
                                  <p:stCondLst>
                                    <p:cond delay="800"/>
                                  </p:stCondLst>
                                  <p:childTnLst>
                                    <p:set>
                                      <p:cBhvr>
                                        <p:cTn dur="1" fill="hold" id="195">
                                          <p:stCondLst>
                                            <p:cond delay="0"/>
                                          </p:stCondLst>
                                        </p:cTn>
                                        <p:tgtEl>
                                          <p:spTgt spid="36"/>
                                        </p:tgtEl>
                                        <p:attrNameLst>
                                          <p:attrName>style.visibility</p:attrName>
                                        </p:attrNameLst>
                                      </p:cBhvr>
                                      <p:to>
                                        <p:strVal val="visible"/>
                                      </p:to>
                                    </p:set>
                                    <p:anim calcmode="lin" valueType="num">
                                      <p:cBhvr additive="base">
                                        <p:cTn dur="500" fill="hold" id="196"/>
                                        <p:tgtEl>
                                          <p:spTgt spid="36"/>
                                        </p:tgtEl>
                                        <p:attrNameLst>
                                          <p:attrName>ppt_x</p:attrName>
                                        </p:attrNameLst>
                                      </p:cBhvr>
                                      <p:tavLst>
                                        <p:tav tm="0">
                                          <p:val>
                                            <p:strVal val="1+#ppt_w/2"/>
                                          </p:val>
                                        </p:tav>
                                        <p:tav tm="100000">
                                          <p:val>
                                            <p:strVal val="#ppt_x"/>
                                          </p:val>
                                        </p:tav>
                                      </p:tavLst>
                                    </p:anim>
                                    <p:anim calcmode="lin" valueType="num">
                                      <p:cBhvr additive="base">
                                        <p:cTn dur="500" fill="hold" id="197"/>
                                        <p:tgtEl>
                                          <p:spTgt spid="36"/>
                                        </p:tgtEl>
                                        <p:attrNameLst>
                                          <p:attrName>ppt_y</p:attrName>
                                        </p:attrNameLst>
                                      </p:cBhvr>
                                      <p:tavLst>
                                        <p:tav tm="0">
                                          <p:val>
                                            <p:strVal val="#ppt_y"/>
                                          </p:val>
                                        </p:tav>
                                        <p:tav tm="100000">
                                          <p:val>
                                            <p:strVal val="#ppt_y"/>
                                          </p:val>
                                        </p:tav>
                                      </p:tavLst>
                                    </p:anim>
                                  </p:childTnLst>
                                </p:cTn>
                              </p:par>
                              <p:par>
                                <p:cTn fill="hold" grpId="0" id="198" nodeType="withEffect" presetClass="entr" presetID="53" presetSubtype="0">
                                  <p:stCondLst>
                                    <p:cond delay="800"/>
                                  </p:stCondLst>
                                  <p:childTnLst>
                                    <p:set>
                                      <p:cBhvr>
                                        <p:cTn dur="1" fill="hold" id="199">
                                          <p:stCondLst>
                                            <p:cond delay="0"/>
                                          </p:stCondLst>
                                        </p:cTn>
                                        <p:tgtEl>
                                          <p:spTgt spid="21"/>
                                        </p:tgtEl>
                                        <p:attrNameLst>
                                          <p:attrName>style.visibility</p:attrName>
                                        </p:attrNameLst>
                                      </p:cBhvr>
                                      <p:to>
                                        <p:strVal val="visible"/>
                                      </p:to>
                                    </p:set>
                                    <p:anim calcmode="lin" valueType="num">
                                      <p:cBhvr>
                                        <p:cTn dur="300" fill="hold" id="200"/>
                                        <p:tgtEl>
                                          <p:spTgt spid="21"/>
                                        </p:tgtEl>
                                        <p:attrNameLst>
                                          <p:attrName>ppt_w</p:attrName>
                                        </p:attrNameLst>
                                      </p:cBhvr>
                                      <p:tavLst>
                                        <p:tav tm="0">
                                          <p:val>
                                            <p:fltVal val="0"/>
                                          </p:val>
                                        </p:tav>
                                        <p:tav tm="100000">
                                          <p:val>
                                            <p:strVal val="#ppt_w"/>
                                          </p:val>
                                        </p:tav>
                                      </p:tavLst>
                                    </p:anim>
                                    <p:anim calcmode="lin" valueType="num">
                                      <p:cBhvr>
                                        <p:cTn dur="300" fill="hold" id="201"/>
                                        <p:tgtEl>
                                          <p:spTgt spid="21"/>
                                        </p:tgtEl>
                                        <p:attrNameLst>
                                          <p:attrName>ppt_h</p:attrName>
                                        </p:attrNameLst>
                                      </p:cBhvr>
                                      <p:tavLst>
                                        <p:tav tm="0">
                                          <p:val>
                                            <p:fltVal val="0"/>
                                          </p:val>
                                        </p:tav>
                                        <p:tav tm="100000">
                                          <p:val>
                                            <p:strVal val="#ppt_h"/>
                                          </p:val>
                                        </p:tav>
                                      </p:tavLst>
                                    </p:anim>
                                    <p:animEffect filter="fade" transition="in">
                                      <p:cBhvr>
                                        <p:cTn dur="300" id="202"/>
                                        <p:tgtEl>
                                          <p:spTgt spid="21"/>
                                        </p:tgtEl>
                                      </p:cBhvr>
                                    </p:animEffect>
                                  </p:childTnLst>
                                </p:cTn>
                              </p:par>
                              <p:par>
                                <p:cTn autoRev="1" fill="hold" grpId="1" id="203" nodeType="withEffect" presetClass="emph" presetID="6" presetSubtype="0">
                                  <p:stCondLst>
                                    <p:cond delay="1100"/>
                                  </p:stCondLst>
                                  <p:childTnLst>
                                    <p:animScale>
                                      <p:cBhvr>
                                        <p:cTn dur="150" fill="hold" id="204"/>
                                        <p:tgtEl>
                                          <p:spTgt spid="21"/>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0" spid="6"/>
      <p:bldP grpId="1" spid="6"/>
      <p:bldP grpId="0" spid="7"/>
      <p:bldP grpId="1" spid="7"/>
      <p:bldP grpId="0" spid="8"/>
      <p:bldP grpId="1" spid="8"/>
      <p:bldP grpId="0" spid="10"/>
      <p:bldP grpId="1" spid="10"/>
      <p:bldP grpId="0" spid="14"/>
      <p:bldP grpId="1" spid="14"/>
      <p:bldP grpId="0" spid="15"/>
      <p:bldP grpId="1" spid="15"/>
      <p:bldP grpId="0" spid="16"/>
      <p:bldP grpId="1" spid="16"/>
      <p:bldP grpId="0" spid="17"/>
      <p:bldP grpId="1" spid="17"/>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85" name="Freeform 21"/>
          <p:cNvSpPr/>
          <p:nvPr/>
        </p:nvSpPr>
        <p:spPr bwMode="auto">
          <a:xfrm>
            <a:off x="6122988" y="1414463"/>
            <a:ext cx="527050" cy="520700"/>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98D2E3"/>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886" name="Freeform 22"/>
          <p:cNvSpPr/>
          <p:nvPr/>
        </p:nvSpPr>
        <p:spPr bwMode="auto">
          <a:xfrm>
            <a:off x="6122988" y="2238375"/>
            <a:ext cx="527050" cy="519113"/>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A9D25A"/>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887" name="Freeform 23"/>
          <p:cNvSpPr/>
          <p:nvPr/>
        </p:nvSpPr>
        <p:spPr bwMode="auto">
          <a:xfrm>
            <a:off x="6122988" y="3060700"/>
            <a:ext cx="527050" cy="520700"/>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FBE22D"/>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888" name="Freeform 24"/>
          <p:cNvSpPr/>
          <p:nvPr/>
        </p:nvSpPr>
        <p:spPr bwMode="auto">
          <a:xfrm>
            <a:off x="4752975" y="1676400"/>
            <a:ext cx="1370013" cy="2406650"/>
          </a:xfrm>
          <a:custGeom>
            <a:gdLst>
              <a:gd fmla="*/ 1370013 w 863" name="T0"/>
              <a:gd fmla="*/ 0 h 1516" name="T1"/>
              <a:gd fmla="*/ 0 w 863" name="T2"/>
              <a:gd fmla="*/ 0 h 1516" name="T3"/>
              <a:gd fmla="*/ 0 w 863" name="T4"/>
              <a:gd fmla="*/ 2406650 h 1516" name="T5"/>
              <a:gd fmla="*/ 0 60000 65536" name="T6"/>
              <a:gd fmla="*/ 0 60000 65536" name="T7"/>
              <a:gd fmla="*/ 0 60000 65536" name="T8"/>
            </a:gdLst>
            <a:cxnLst>
              <a:cxn ang="T6">
                <a:pos x="T0" y="T1"/>
              </a:cxn>
              <a:cxn ang="T7">
                <a:pos x="T2" y="T3"/>
              </a:cxn>
              <a:cxn ang="T8">
                <a:pos x="T4" y="T5"/>
              </a:cxn>
            </a:cxnLst>
            <a:rect b="b" l="0" r="r" t="0"/>
            <a:pathLst>
              <a:path h="1516" w="863">
                <a:moveTo>
                  <a:pt x="863" y="0"/>
                </a:moveTo>
                <a:lnTo>
                  <a:pt x="0" y="0"/>
                </a:lnTo>
                <a:lnTo>
                  <a:pt x="0" y="1516"/>
                </a:lnTo>
              </a:path>
            </a:pathLst>
          </a:custGeom>
          <a:noFill/>
          <a:ln cap="flat" cmpd="sng" w="6350">
            <a:solidFill>
              <a:srgbClr val="C0C0C0"/>
            </a:solidFill>
            <a:prstDash val="dash"/>
            <a:round/>
            <a:headEnd len="sm" type="oval" w="sm"/>
          </a:ln>
          <a:extLst>
            <a:ext uri="{909E8E84-426E-40DD-AFC4-6F175D3DCCD1}">
              <a14:hiddenFill>
                <a:solidFill>
                  <a:srgbClr val="FFFFFF"/>
                </a:solidFill>
              </a14:hiddenFill>
            </a:ext>
          </a:extLst>
        </p:spPr>
        <p:txBody>
          <a:bodyPr/>
          <a:lstStyle/>
          <a:p>
            <a:endParaRPr altLang="en-US" lang="zh-CN"/>
          </a:p>
        </p:txBody>
      </p:sp>
      <p:sp>
        <p:nvSpPr>
          <p:cNvPr id="36889" name="Freeform 25"/>
          <p:cNvSpPr/>
          <p:nvPr/>
        </p:nvSpPr>
        <p:spPr bwMode="auto">
          <a:xfrm>
            <a:off x="5089525" y="2498725"/>
            <a:ext cx="1033463" cy="1584325"/>
          </a:xfrm>
          <a:custGeom>
            <a:gdLst>
              <a:gd fmla="*/ 1033463 w 651" name="T0"/>
              <a:gd fmla="*/ 0 h 998" name="T1"/>
              <a:gd fmla="*/ 0 w 651" name="T2"/>
              <a:gd fmla="*/ 0 h 998" name="T3"/>
              <a:gd fmla="*/ 0 w 651" name="T4"/>
              <a:gd fmla="*/ 1584325 h 998" name="T5"/>
              <a:gd fmla="*/ 0 60000 65536" name="T6"/>
              <a:gd fmla="*/ 0 60000 65536" name="T7"/>
              <a:gd fmla="*/ 0 60000 65536" name="T8"/>
            </a:gdLst>
            <a:cxnLst>
              <a:cxn ang="T6">
                <a:pos x="T0" y="T1"/>
              </a:cxn>
              <a:cxn ang="T7">
                <a:pos x="T2" y="T3"/>
              </a:cxn>
              <a:cxn ang="T8">
                <a:pos x="T4" y="T5"/>
              </a:cxn>
            </a:cxnLst>
            <a:rect b="b" l="0" r="r" t="0"/>
            <a:pathLst>
              <a:path h="998" w="651">
                <a:moveTo>
                  <a:pt x="651" y="0"/>
                </a:moveTo>
                <a:lnTo>
                  <a:pt x="0" y="0"/>
                </a:lnTo>
                <a:lnTo>
                  <a:pt x="0" y="998"/>
                </a:lnTo>
              </a:path>
            </a:pathLst>
          </a:custGeom>
          <a:noFill/>
          <a:ln cap="flat" cmpd="sng" w="6350">
            <a:solidFill>
              <a:srgbClr val="C0C0C0"/>
            </a:solidFill>
            <a:prstDash val="dash"/>
            <a:round/>
            <a:headEnd len="sm" type="oval" w="sm"/>
          </a:ln>
          <a:extLst>
            <a:ext uri="{909E8E84-426E-40DD-AFC4-6F175D3DCCD1}">
              <a14:hiddenFill>
                <a:solidFill>
                  <a:srgbClr val="FFFFFF"/>
                </a:solidFill>
              </a14:hiddenFill>
            </a:ext>
          </a:extLst>
        </p:spPr>
        <p:txBody>
          <a:bodyPr/>
          <a:lstStyle/>
          <a:p>
            <a:endParaRPr altLang="en-US" lang="zh-CN"/>
          </a:p>
        </p:txBody>
      </p:sp>
      <p:sp>
        <p:nvSpPr>
          <p:cNvPr id="36890" name="Freeform 26"/>
          <p:cNvSpPr/>
          <p:nvPr/>
        </p:nvSpPr>
        <p:spPr bwMode="auto">
          <a:xfrm>
            <a:off x="5438775" y="3321050"/>
            <a:ext cx="684213" cy="762000"/>
          </a:xfrm>
          <a:custGeom>
            <a:gdLst>
              <a:gd fmla="*/ 684213 w 431" name="T0"/>
              <a:gd fmla="*/ 0 h 480" name="T1"/>
              <a:gd fmla="*/ 0 w 431" name="T2"/>
              <a:gd fmla="*/ 0 h 480" name="T3"/>
              <a:gd fmla="*/ 0 w 431" name="T4"/>
              <a:gd fmla="*/ 762000 h 480" name="T5"/>
              <a:gd fmla="*/ 0 60000 65536" name="T6"/>
              <a:gd fmla="*/ 0 60000 65536" name="T7"/>
              <a:gd fmla="*/ 0 60000 65536" name="T8"/>
            </a:gdLst>
            <a:cxnLst>
              <a:cxn ang="T6">
                <a:pos x="T0" y="T1"/>
              </a:cxn>
              <a:cxn ang="T7">
                <a:pos x="T2" y="T3"/>
              </a:cxn>
              <a:cxn ang="T8">
                <a:pos x="T4" y="T5"/>
              </a:cxn>
            </a:cxnLst>
            <a:rect b="b" l="0" r="r" t="0"/>
            <a:pathLst>
              <a:path h="480" w="431">
                <a:moveTo>
                  <a:pt x="431" y="0"/>
                </a:moveTo>
                <a:lnTo>
                  <a:pt x="0" y="0"/>
                </a:lnTo>
                <a:lnTo>
                  <a:pt x="0" y="480"/>
                </a:lnTo>
              </a:path>
            </a:pathLst>
          </a:custGeom>
          <a:noFill/>
          <a:ln cap="flat" cmpd="sng" w="6350">
            <a:solidFill>
              <a:srgbClr val="C0C0C0"/>
            </a:solidFill>
            <a:prstDash val="dash"/>
            <a:round/>
            <a:headEnd len="sm" type="oval" w="sm"/>
          </a:ln>
          <a:extLst>
            <a:ext uri="{909E8E84-426E-40DD-AFC4-6F175D3DCCD1}">
              <a14:hiddenFill>
                <a:solidFill>
                  <a:srgbClr val="FFFFFF"/>
                </a:solidFill>
              </a14:hiddenFill>
            </a:ext>
          </a:extLst>
        </p:spPr>
        <p:txBody>
          <a:bodyPr/>
          <a:lstStyle/>
          <a:p>
            <a:endParaRPr altLang="en-US" lang="zh-CN"/>
          </a:p>
        </p:txBody>
      </p:sp>
      <p:sp>
        <p:nvSpPr>
          <p:cNvPr id="36891" name="Freeform 27"/>
          <p:cNvSpPr/>
          <p:nvPr/>
        </p:nvSpPr>
        <p:spPr bwMode="auto">
          <a:xfrm>
            <a:off x="2493963" y="1414463"/>
            <a:ext cx="527050" cy="520700"/>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98D2E3"/>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892" name="Freeform 28"/>
          <p:cNvSpPr/>
          <p:nvPr/>
        </p:nvSpPr>
        <p:spPr bwMode="auto">
          <a:xfrm>
            <a:off x="2493963" y="2238375"/>
            <a:ext cx="527050" cy="519113"/>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A9D25A"/>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893" name="Freeform 29"/>
          <p:cNvSpPr/>
          <p:nvPr/>
        </p:nvSpPr>
        <p:spPr bwMode="auto">
          <a:xfrm>
            <a:off x="2493963" y="3060700"/>
            <a:ext cx="527050" cy="520700"/>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FBE22D"/>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894" name="Freeform 30"/>
          <p:cNvSpPr/>
          <p:nvPr/>
        </p:nvSpPr>
        <p:spPr bwMode="auto">
          <a:xfrm>
            <a:off x="3021013" y="1676400"/>
            <a:ext cx="1370012" cy="2406650"/>
          </a:xfrm>
          <a:custGeom>
            <a:gdLst>
              <a:gd fmla="*/ 0 w 863" name="T0"/>
              <a:gd fmla="*/ 0 h 1516" name="T1"/>
              <a:gd fmla="*/ 1370012 w 863" name="T2"/>
              <a:gd fmla="*/ 0 h 1516" name="T3"/>
              <a:gd fmla="*/ 1370012 w 863" name="T4"/>
              <a:gd fmla="*/ 2406650 h 1516" name="T5"/>
              <a:gd fmla="*/ 0 60000 65536" name="T6"/>
              <a:gd fmla="*/ 0 60000 65536" name="T7"/>
              <a:gd fmla="*/ 0 60000 65536" name="T8"/>
            </a:gdLst>
            <a:cxnLst>
              <a:cxn ang="T6">
                <a:pos x="T0" y="T1"/>
              </a:cxn>
              <a:cxn ang="T7">
                <a:pos x="T2" y="T3"/>
              </a:cxn>
              <a:cxn ang="T8">
                <a:pos x="T4" y="T5"/>
              </a:cxn>
            </a:cxnLst>
            <a:rect b="b" l="0" r="r" t="0"/>
            <a:pathLst>
              <a:path h="1516" w="863">
                <a:moveTo>
                  <a:pt x="0" y="0"/>
                </a:moveTo>
                <a:lnTo>
                  <a:pt x="863" y="0"/>
                </a:lnTo>
                <a:lnTo>
                  <a:pt x="863" y="1516"/>
                </a:lnTo>
              </a:path>
            </a:pathLst>
          </a:custGeom>
          <a:noFill/>
          <a:ln cap="flat" cmpd="sng" w="6350">
            <a:solidFill>
              <a:srgbClr val="C0C0C0"/>
            </a:solidFill>
            <a:prstDash val="dash"/>
            <a:round/>
            <a:headEnd len="sm" type="oval" w="sm"/>
          </a:ln>
          <a:extLst>
            <a:ext uri="{909E8E84-426E-40DD-AFC4-6F175D3DCCD1}">
              <a14:hiddenFill>
                <a:solidFill>
                  <a:srgbClr val="FFFFFF"/>
                </a:solidFill>
              </a14:hiddenFill>
            </a:ext>
          </a:extLst>
        </p:spPr>
        <p:txBody>
          <a:bodyPr/>
          <a:lstStyle/>
          <a:p>
            <a:endParaRPr altLang="en-US" lang="zh-CN"/>
          </a:p>
        </p:txBody>
      </p:sp>
      <p:sp>
        <p:nvSpPr>
          <p:cNvPr id="36895" name="Freeform 31"/>
          <p:cNvSpPr/>
          <p:nvPr/>
        </p:nvSpPr>
        <p:spPr bwMode="auto">
          <a:xfrm>
            <a:off x="3021013" y="2498725"/>
            <a:ext cx="1033462" cy="1584325"/>
          </a:xfrm>
          <a:custGeom>
            <a:gdLst>
              <a:gd fmla="*/ 0 w 651" name="T0"/>
              <a:gd fmla="*/ 0 h 998" name="T1"/>
              <a:gd fmla="*/ 1033462 w 651" name="T2"/>
              <a:gd fmla="*/ 0 h 998" name="T3"/>
              <a:gd fmla="*/ 1033462 w 651" name="T4"/>
              <a:gd fmla="*/ 1584325 h 998" name="T5"/>
              <a:gd fmla="*/ 0 60000 65536" name="T6"/>
              <a:gd fmla="*/ 0 60000 65536" name="T7"/>
              <a:gd fmla="*/ 0 60000 65536" name="T8"/>
            </a:gdLst>
            <a:cxnLst>
              <a:cxn ang="T6">
                <a:pos x="T0" y="T1"/>
              </a:cxn>
              <a:cxn ang="T7">
                <a:pos x="T2" y="T3"/>
              </a:cxn>
              <a:cxn ang="T8">
                <a:pos x="T4" y="T5"/>
              </a:cxn>
            </a:cxnLst>
            <a:rect b="b" l="0" r="r" t="0"/>
            <a:pathLst>
              <a:path h="998" w="651">
                <a:moveTo>
                  <a:pt x="0" y="0"/>
                </a:moveTo>
                <a:lnTo>
                  <a:pt x="651" y="0"/>
                </a:lnTo>
                <a:lnTo>
                  <a:pt x="651" y="998"/>
                </a:lnTo>
              </a:path>
            </a:pathLst>
          </a:custGeom>
          <a:noFill/>
          <a:ln cap="flat" cmpd="sng" w="6350">
            <a:solidFill>
              <a:srgbClr val="C0C0C0"/>
            </a:solidFill>
            <a:prstDash val="dash"/>
            <a:round/>
            <a:headEnd len="sm" type="oval" w="sm"/>
          </a:ln>
          <a:extLst>
            <a:ext uri="{909E8E84-426E-40DD-AFC4-6F175D3DCCD1}">
              <a14:hiddenFill>
                <a:solidFill>
                  <a:srgbClr val="FFFFFF"/>
                </a:solidFill>
              </a14:hiddenFill>
            </a:ext>
          </a:extLst>
        </p:spPr>
        <p:txBody>
          <a:bodyPr/>
          <a:lstStyle/>
          <a:p>
            <a:endParaRPr altLang="en-US" lang="zh-CN"/>
          </a:p>
        </p:txBody>
      </p:sp>
      <p:sp>
        <p:nvSpPr>
          <p:cNvPr id="36896" name="Freeform 32"/>
          <p:cNvSpPr/>
          <p:nvPr/>
        </p:nvSpPr>
        <p:spPr bwMode="auto">
          <a:xfrm>
            <a:off x="3021013" y="3321050"/>
            <a:ext cx="685800" cy="762000"/>
          </a:xfrm>
          <a:custGeom>
            <a:gdLst>
              <a:gd fmla="*/ 0 w 432" name="T0"/>
              <a:gd fmla="*/ 0 h 480" name="T1"/>
              <a:gd fmla="*/ 685800 w 432" name="T2"/>
              <a:gd fmla="*/ 0 h 480" name="T3"/>
              <a:gd fmla="*/ 685800 w 432" name="T4"/>
              <a:gd fmla="*/ 762000 h 480" name="T5"/>
              <a:gd fmla="*/ 0 60000 65536" name="T6"/>
              <a:gd fmla="*/ 0 60000 65536" name="T7"/>
              <a:gd fmla="*/ 0 60000 65536" name="T8"/>
            </a:gdLst>
            <a:cxnLst>
              <a:cxn ang="T6">
                <a:pos x="T0" y="T1"/>
              </a:cxn>
              <a:cxn ang="T7">
                <a:pos x="T2" y="T3"/>
              </a:cxn>
              <a:cxn ang="T8">
                <a:pos x="T4" y="T5"/>
              </a:cxn>
            </a:cxnLst>
            <a:rect b="b" l="0" r="r" t="0"/>
            <a:pathLst>
              <a:path h="480" w="432">
                <a:moveTo>
                  <a:pt x="0" y="0"/>
                </a:moveTo>
                <a:lnTo>
                  <a:pt x="432" y="0"/>
                </a:lnTo>
                <a:lnTo>
                  <a:pt x="432" y="480"/>
                </a:lnTo>
              </a:path>
            </a:pathLst>
          </a:custGeom>
          <a:noFill/>
          <a:ln cap="flat" cmpd="sng" w="6350">
            <a:solidFill>
              <a:srgbClr val="C0C0C0"/>
            </a:solidFill>
            <a:prstDash val="dash"/>
            <a:round/>
            <a:headEnd len="sm" type="oval" w="sm"/>
          </a:ln>
          <a:extLst>
            <a:ext uri="{909E8E84-426E-40DD-AFC4-6F175D3DCCD1}">
              <a14:hiddenFill>
                <a:solidFill>
                  <a:srgbClr val="FFFFFF"/>
                </a:solidFill>
              </a14:hiddenFill>
            </a:ext>
          </a:extLst>
        </p:spPr>
        <p:txBody>
          <a:bodyPr/>
          <a:lstStyle/>
          <a:p>
            <a:endParaRPr altLang="en-US" lang="zh-CN"/>
          </a:p>
        </p:txBody>
      </p:sp>
      <p:sp>
        <p:nvSpPr>
          <p:cNvPr id="36897" name="Freeform 33"/>
          <p:cNvSpPr>
            <a:spLocks noEditPoints="1"/>
          </p:cNvSpPr>
          <p:nvPr/>
        </p:nvSpPr>
        <p:spPr bwMode="auto">
          <a:xfrm>
            <a:off x="2630488" y="1557338"/>
            <a:ext cx="254000" cy="234950"/>
          </a:xfrm>
          <a:custGeom>
            <a:gdLst>
              <a:gd fmla="*/ 100 w 129" name="T0"/>
              <a:gd fmla="*/ 66 h 119" name="T1"/>
              <a:gd fmla="*/ 105 w 129" name="T2"/>
              <a:gd fmla="*/ 61 h 119" name="T3"/>
              <a:gd fmla="*/ 110 w 129" name="T4"/>
              <a:gd fmla="*/ 66 h 119" name="T5"/>
              <a:gd fmla="*/ 110 w 129" name="T6"/>
              <a:gd fmla="*/ 115 h 119" name="T7"/>
              <a:gd fmla="*/ 105 w 129" name="T8"/>
              <a:gd fmla="*/ 119 h 119" name="T9"/>
              <a:gd fmla="*/ 105 w 129" name="T10"/>
              <a:gd fmla="*/ 119 h 119" name="T11"/>
              <a:gd fmla="*/ 24 w 129" name="T12"/>
              <a:gd fmla="*/ 119 h 119" name="T13"/>
              <a:gd fmla="*/ 19 w 129" name="T14"/>
              <a:gd fmla="*/ 115 h 119" name="T15"/>
              <a:gd fmla="*/ 19 w 129" name="T16"/>
              <a:gd fmla="*/ 114 h 119" name="T17"/>
              <a:gd fmla="*/ 19 w 129" name="T18"/>
              <a:gd fmla="*/ 66 h 119" name="T19"/>
              <a:gd fmla="*/ 24 w 129" name="T20"/>
              <a:gd fmla="*/ 61 h 119" name="T21"/>
              <a:gd fmla="*/ 29 w 129" name="T22"/>
              <a:gd fmla="*/ 66 h 119" name="T23"/>
              <a:gd fmla="*/ 29 w 129" name="T24"/>
              <a:gd fmla="*/ 110 h 119" name="T25"/>
              <a:gd fmla="*/ 45 w 129" name="T26"/>
              <a:gd fmla="*/ 110 h 119" name="T27"/>
              <a:gd fmla="*/ 45 w 129" name="T28"/>
              <a:gd fmla="*/ 61 h 119" name="T29"/>
              <a:gd fmla="*/ 48 w 129" name="T30"/>
              <a:gd fmla="*/ 58 h 119" name="T31"/>
              <a:gd fmla="*/ 48 w 129" name="T32"/>
              <a:gd fmla="*/ 58 h 119" name="T33"/>
              <a:gd fmla="*/ 81 w 129" name="T34"/>
              <a:gd fmla="*/ 58 h 119" name="T35"/>
              <a:gd fmla="*/ 85 w 129" name="T36"/>
              <a:gd fmla="*/ 61 h 119" name="T37"/>
              <a:gd fmla="*/ 85 w 129" name="T38"/>
              <a:gd fmla="*/ 61 h 119" name="T39"/>
              <a:gd fmla="*/ 85 w 129" name="T40"/>
              <a:gd fmla="*/ 110 h 119" name="T41"/>
              <a:gd fmla="*/ 100 w 129" name="T42"/>
              <a:gd fmla="*/ 110 h 119" name="T43"/>
              <a:gd fmla="*/ 100 w 129" name="T44"/>
              <a:gd fmla="*/ 66 h 119" name="T45"/>
              <a:gd fmla="*/ 51 w 129" name="T46"/>
              <a:gd fmla="*/ 110 h 119" name="T47"/>
              <a:gd fmla="*/ 51 w 129" name="T48"/>
              <a:gd fmla="*/ 110 h 119" name="T49"/>
              <a:gd fmla="*/ 79 w 129" name="T50"/>
              <a:gd fmla="*/ 110 h 119" name="T51"/>
              <a:gd fmla="*/ 79 w 129" name="T52"/>
              <a:gd fmla="*/ 64 h 119" name="T53"/>
              <a:gd fmla="*/ 51 w 129" name="T54"/>
              <a:gd fmla="*/ 64 h 119" name="T55"/>
              <a:gd fmla="*/ 51 w 129" name="T56"/>
              <a:gd fmla="*/ 110 h 119" name="T57"/>
              <a:gd fmla="*/ 9 w 129" name="T58"/>
              <a:gd fmla="*/ 68 h 119" name="T59"/>
              <a:gd fmla="*/ 9 w 129" name="T60"/>
              <a:gd fmla="*/ 68 h 119" name="T61"/>
              <a:gd fmla="*/ 65 w 129" name="T62"/>
              <a:gd fmla="*/ 12 h 119" name="T63"/>
              <a:gd fmla="*/ 120 w 129" name="T64"/>
              <a:gd fmla="*/ 68 h 119" name="T65"/>
              <a:gd fmla="*/ 127 w 129" name="T66"/>
              <a:gd fmla="*/ 68 h 119" name="T67"/>
              <a:gd fmla="*/ 127 w 129" name="T68"/>
              <a:gd fmla="*/ 61 h 119" name="T69"/>
              <a:gd fmla="*/ 68 w 129" name="T70"/>
              <a:gd fmla="*/ 2 h 119" name="T71"/>
              <a:gd fmla="*/ 68 w 129" name="T72"/>
              <a:gd fmla="*/ 2 h 119" name="T73"/>
              <a:gd fmla="*/ 61 w 129" name="T74"/>
              <a:gd fmla="*/ 2 h 119" name="T75"/>
              <a:gd fmla="*/ 2 w 129" name="T76"/>
              <a:gd fmla="*/ 61 h 119" name="T77"/>
              <a:gd fmla="*/ 2 w 129" name="T78"/>
              <a:gd fmla="*/ 68 h 119" name="T79"/>
              <a:gd fmla="*/ 9 w 129" name="T80"/>
              <a:gd fmla="*/ 68 h 11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9" w="12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898" name="Freeform 34"/>
          <p:cNvSpPr>
            <a:spLocks noEditPoints="1"/>
          </p:cNvSpPr>
          <p:nvPr/>
        </p:nvSpPr>
        <p:spPr bwMode="auto">
          <a:xfrm>
            <a:off x="6300788" y="2376488"/>
            <a:ext cx="173037" cy="244475"/>
          </a:xfrm>
          <a:custGeom>
            <a:gdLst>
              <a:gd fmla="*/ 77 w 88" name="T0"/>
              <a:gd fmla="*/ 33 h 124" name="T1"/>
              <a:gd fmla="*/ 67 w 88" name="T2"/>
              <a:gd fmla="*/ 57 h 124" name="T3"/>
              <a:gd fmla="*/ 67 w 88" name="T4"/>
              <a:gd fmla="*/ 57 h 124" name="T5"/>
              <a:gd fmla="*/ 85 w 88" name="T6"/>
              <a:gd fmla="*/ 79 h 124" name="T7"/>
              <a:gd fmla="*/ 88 w 88" name="T8"/>
              <a:gd fmla="*/ 104 h 124" name="T9"/>
              <a:gd fmla="*/ 79 w 88" name="T10"/>
              <a:gd fmla="*/ 115 h 124" name="T11"/>
              <a:gd fmla="*/ 69 w 88" name="T12"/>
              <a:gd fmla="*/ 115 h 124" name="T13"/>
              <a:gd fmla="*/ 64 w 88" name="T14"/>
              <a:gd fmla="*/ 124 h 124" name="T15"/>
              <a:gd fmla="*/ 23 w 88" name="T16"/>
              <a:gd fmla="*/ 124 h 124" name="T17"/>
              <a:gd fmla="*/ 19 w 88" name="T18"/>
              <a:gd fmla="*/ 119 h 124" name="T19"/>
              <a:gd fmla="*/ 9 w 88" name="T20"/>
              <a:gd fmla="*/ 115 h 124" name="T21"/>
              <a:gd fmla="*/ 2 w 88" name="T22"/>
              <a:gd fmla="*/ 111 h 124" name="T23"/>
              <a:gd fmla="*/ 0 w 88" name="T24"/>
              <a:gd fmla="*/ 93 h 124" name="T25"/>
              <a:gd fmla="*/ 20 w 88" name="T26"/>
              <a:gd fmla="*/ 57 h 124" name="T27"/>
              <a:gd fmla="*/ 20 w 88" name="T28"/>
              <a:gd fmla="*/ 57 h 124" name="T29"/>
              <a:gd fmla="*/ 44 w 88" name="T30"/>
              <a:gd fmla="*/ 0 h 124" name="T31"/>
              <a:gd fmla="*/ 22 w 88" name="T32"/>
              <a:gd fmla="*/ 105 h 124" name="T33"/>
              <a:gd fmla="*/ 25 w 88" name="T34"/>
              <a:gd fmla="*/ 89 h 124" name="T35"/>
              <a:gd fmla="*/ 28 w 88" name="T36"/>
              <a:gd fmla="*/ 109 h 124" name="T37"/>
              <a:gd fmla="*/ 28 w 88" name="T38"/>
              <a:gd fmla="*/ 114 h 124" name="T39"/>
              <a:gd fmla="*/ 59 w 88" name="T40"/>
              <a:gd fmla="*/ 110 h 124" name="T41"/>
              <a:gd fmla="*/ 59 w 88" name="T42"/>
              <a:gd fmla="*/ 109 h 124" name="T43"/>
              <a:gd fmla="*/ 62 w 88" name="T44"/>
              <a:gd fmla="*/ 89 h 124" name="T45"/>
              <a:gd fmla="*/ 65 w 88" name="T46"/>
              <a:gd fmla="*/ 105 h 124" name="T47"/>
              <a:gd fmla="*/ 78 w 88" name="T48"/>
              <a:gd fmla="*/ 104 h 124" name="T49"/>
              <a:gd fmla="*/ 76 w 88" name="T50"/>
              <a:gd fmla="*/ 83 h 124" name="T51"/>
              <a:gd fmla="*/ 59 w 88" name="T52"/>
              <a:gd fmla="*/ 63 h 124" name="T53"/>
              <a:gd fmla="*/ 28 w 88" name="T54"/>
              <a:gd fmla="*/ 63 h 124" name="T55"/>
              <a:gd fmla="*/ 10 w 88" name="T56"/>
              <a:gd fmla="*/ 93 h 124" name="T57"/>
              <a:gd fmla="*/ 10 w 88" name="T58"/>
              <a:gd fmla="*/ 105 h 124" name="T59"/>
              <a:gd fmla="*/ 44 w 88" name="T60"/>
              <a:gd fmla="*/ 9 h 124" name="T61"/>
              <a:gd fmla="*/ 20 w 88" name="T62"/>
              <a:gd fmla="*/ 33 h 124" name="T63"/>
              <a:gd fmla="*/ 68 w 88" name="T64"/>
              <a:gd fmla="*/ 33 h 12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4" w="88">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899" name="Freeform 35"/>
          <p:cNvSpPr>
            <a:spLocks noEditPoints="1"/>
          </p:cNvSpPr>
          <p:nvPr/>
        </p:nvSpPr>
        <p:spPr bwMode="auto">
          <a:xfrm>
            <a:off x="6273800" y="1533525"/>
            <a:ext cx="220663" cy="280988"/>
          </a:xfrm>
          <a:custGeom>
            <a:gdLst>
              <a:gd fmla="*/ 99 w 111" name="T0"/>
              <a:gd fmla="*/ 127 h 142" name="T1"/>
              <a:gd fmla="*/ 90 w 111" name="T2"/>
              <a:gd fmla="*/ 134 h 142" name="T3"/>
              <a:gd fmla="*/ 62 w 111" name="T4"/>
              <a:gd fmla="*/ 141 h 142" name="T5"/>
              <a:gd fmla="*/ 35 w 111" name="T6"/>
              <a:gd fmla="*/ 129 h 142" name="T7"/>
              <a:gd fmla="*/ 35 w 111" name="T8"/>
              <a:gd fmla="*/ 129 h 142" name="T9"/>
              <a:gd fmla="*/ 35 w 111" name="T10"/>
              <a:gd fmla="*/ 129 h 142" name="T11"/>
              <a:gd fmla="*/ 28 w 111" name="T12"/>
              <a:gd fmla="*/ 120 h 142" name="T13"/>
              <a:gd fmla="*/ 13 w 111" name="T14"/>
              <a:gd fmla="*/ 95 h 142" name="T15"/>
              <a:gd fmla="*/ 13 w 111" name="T16"/>
              <a:gd fmla="*/ 95 h 142" name="T17"/>
              <a:gd fmla="*/ 5 w 111" name="T18"/>
              <a:gd fmla="*/ 80 h 142" name="T19"/>
              <a:gd fmla="*/ 15 w 111" name="T20"/>
              <a:gd fmla="*/ 60 h 142" name="T21"/>
              <a:gd fmla="*/ 28 w 111" name="T22"/>
              <a:gd fmla="*/ 66 h 142" name="T23"/>
              <a:gd fmla="*/ 29 w 111" name="T24"/>
              <a:gd fmla="*/ 67 h 142" name="T25"/>
              <a:gd fmla="*/ 30 w 111" name="T26"/>
              <a:gd fmla="*/ 69 h 142" name="T27"/>
              <a:gd fmla="*/ 30 w 111" name="T28"/>
              <a:gd fmla="*/ 22 h 142" name="T29"/>
              <a:gd fmla="*/ 49 w 111" name="T30"/>
              <a:gd fmla="*/ 11 h 142" name="T31"/>
              <a:gd fmla="*/ 73 w 111" name="T32"/>
              <a:gd fmla="*/ 11 h 142" name="T33"/>
              <a:gd fmla="*/ 92 w 111" name="T34"/>
              <a:gd fmla="*/ 22 h 142" name="T35"/>
              <a:gd fmla="*/ 92 w 111" name="T36"/>
              <a:gd fmla="*/ 22 h 142" name="T37"/>
              <a:gd fmla="*/ 93 w 111" name="T38"/>
              <a:gd fmla="*/ 22 h 142" name="T39"/>
              <a:gd fmla="*/ 111 w 111" name="T40"/>
              <a:gd fmla="*/ 34 h 142" name="T41"/>
              <a:gd fmla="*/ 111 w 111" name="T42"/>
              <a:gd fmla="*/ 97 h 142" name="T43"/>
              <a:gd fmla="*/ 108 w 111" name="T44"/>
              <a:gd fmla="*/ 113 h 142" name="T45"/>
              <a:gd fmla="*/ 99 w 111" name="T46"/>
              <a:gd fmla="*/ 127 h 142" name="T47"/>
              <a:gd fmla="*/ 85 w 111" name="T48"/>
              <a:gd fmla="*/ 126 h 142" name="T49"/>
              <a:gd fmla="*/ 85 w 111" name="T50"/>
              <a:gd fmla="*/ 126 h 142" name="T51"/>
              <a:gd fmla="*/ 92 w 111" name="T52"/>
              <a:gd fmla="*/ 120 h 142" name="T53"/>
              <a:gd fmla="*/ 98 w 111" name="T54"/>
              <a:gd fmla="*/ 109 h 142" name="T55"/>
              <a:gd fmla="*/ 101 w 111" name="T56"/>
              <a:gd fmla="*/ 97 h 142" name="T57"/>
              <a:gd fmla="*/ 101 w 111" name="T58"/>
              <a:gd fmla="*/ 34 h 142" name="T59"/>
              <a:gd fmla="*/ 95 w 111" name="T60"/>
              <a:gd fmla="*/ 34 h 142" name="T61"/>
              <a:gd fmla="*/ 95 w 111" name="T62"/>
              <a:gd fmla="*/ 64 h 142" name="T63"/>
              <a:gd fmla="*/ 82 w 111" name="T64"/>
              <a:gd fmla="*/ 64 h 142" name="T65"/>
              <a:gd fmla="*/ 82 w 111" name="T66"/>
              <a:gd fmla="*/ 22 h 142" name="T67"/>
              <a:gd fmla="*/ 77 w 111" name="T68"/>
              <a:gd fmla="*/ 22 h 142" name="T69"/>
              <a:gd fmla="*/ 77 w 111" name="T70"/>
              <a:gd fmla="*/ 64 h 142" name="T71"/>
              <a:gd fmla="*/ 64 w 111" name="T72"/>
              <a:gd fmla="*/ 64 h 142" name="T73"/>
              <a:gd fmla="*/ 64 w 111" name="T74"/>
              <a:gd fmla="*/ 15 h 142" name="T75"/>
              <a:gd fmla="*/ 58 w 111" name="T76"/>
              <a:gd fmla="*/ 15 h 142" name="T77"/>
              <a:gd fmla="*/ 58 w 111" name="T78"/>
              <a:gd fmla="*/ 64 h 142" name="T79"/>
              <a:gd fmla="*/ 45 w 111" name="T80"/>
              <a:gd fmla="*/ 64 h 142" name="T81"/>
              <a:gd fmla="*/ 45 w 111" name="T82"/>
              <a:gd fmla="*/ 22 h 142" name="T83"/>
              <a:gd fmla="*/ 40 w 111" name="T84"/>
              <a:gd fmla="*/ 22 h 142" name="T85"/>
              <a:gd fmla="*/ 40 w 111" name="T86"/>
              <a:gd fmla="*/ 80 h 142" name="T87"/>
              <a:gd fmla="*/ 27 w 111" name="T88"/>
              <a:gd fmla="*/ 84 h 142" name="T89"/>
              <a:gd fmla="*/ 20 w 111" name="T90"/>
              <a:gd fmla="*/ 72 h 142" name="T91"/>
              <a:gd fmla="*/ 13 w 111" name="T92"/>
              <a:gd fmla="*/ 75 h 142" name="T93"/>
              <a:gd fmla="*/ 22 w 111" name="T94"/>
              <a:gd fmla="*/ 90 h 142" name="T95"/>
              <a:gd fmla="*/ 22 w 111" name="T96"/>
              <a:gd fmla="*/ 90 h 142" name="T97"/>
              <a:gd fmla="*/ 36 w 111" name="T98"/>
              <a:gd fmla="*/ 115 h 142" name="T99"/>
              <a:gd fmla="*/ 42 w 111" name="T100"/>
              <a:gd fmla="*/ 122 h 142" name="T101"/>
              <a:gd fmla="*/ 42 w 111" name="T102"/>
              <a:gd fmla="*/ 122 h 142" name="T103"/>
              <a:gd fmla="*/ 63 w 111" name="T104"/>
              <a:gd fmla="*/ 131 h 142" name="T105"/>
              <a:gd fmla="*/ 85 w 111" name="T106"/>
              <a:gd fmla="*/ 12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110">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900" name="Freeform 36"/>
          <p:cNvSpPr>
            <a:spLocks noEditPoints="1"/>
          </p:cNvSpPr>
          <p:nvPr/>
        </p:nvSpPr>
        <p:spPr bwMode="auto">
          <a:xfrm>
            <a:off x="6292850" y="3195638"/>
            <a:ext cx="187325" cy="252412"/>
          </a:xfrm>
          <a:custGeom>
            <a:gdLst>
              <a:gd fmla="*/ 70 w 95" name="T0"/>
              <a:gd fmla="*/ 9 h 128" name="T1"/>
              <a:gd fmla="*/ 79 w 95" name="T2"/>
              <a:gd fmla="*/ 59 h 128" name="T3"/>
              <a:gd fmla="*/ 70 w 95" name="T4"/>
              <a:gd fmla="*/ 81 h 128" name="T5"/>
              <a:gd fmla="*/ 26 w 95" name="T6"/>
              <a:gd fmla="*/ 81 h 128" name="T7"/>
              <a:gd fmla="*/ 17 w 95" name="T8"/>
              <a:gd fmla="*/ 59 h 128" name="T9"/>
              <a:gd fmla="*/ 26 w 95" name="T10"/>
              <a:gd fmla="*/ 9 h 128" name="T11"/>
              <a:gd fmla="*/ 27 w 95" name="T12"/>
              <a:gd fmla="*/ 42 h 128" name="T13"/>
              <a:gd fmla="*/ 69 w 95" name="T14"/>
              <a:gd fmla="*/ 42 h 128" name="T15"/>
              <a:gd fmla="*/ 63 w 95" name="T16"/>
              <a:gd fmla="*/ 16 h 128" name="T17"/>
              <a:gd fmla="*/ 33 w 95" name="T18"/>
              <a:gd fmla="*/ 16 h 128" name="T19"/>
              <a:gd fmla="*/ 27 w 95" name="T20"/>
              <a:gd fmla="*/ 42 h 128" name="T21"/>
              <a:gd fmla="*/ 69 w 95" name="T22"/>
              <a:gd fmla="*/ 48 h 128" name="T23"/>
              <a:gd fmla="*/ 27 w 95" name="T24"/>
              <a:gd fmla="*/ 59 h 128" name="T25"/>
              <a:gd fmla="*/ 33 w 95" name="T26"/>
              <a:gd fmla="*/ 74 h 128" name="T27"/>
              <a:gd fmla="*/ 63 w 95" name="T28"/>
              <a:gd fmla="*/ 74 h 128" name="T29"/>
              <a:gd fmla="*/ 69 w 95" name="T30"/>
              <a:gd fmla="*/ 48 h 128" name="T31"/>
              <a:gd fmla="*/ 18 w 95" name="T32"/>
              <a:gd fmla="*/ 128 h 128" name="T33"/>
              <a:gd fmla="*/ 48 w 95" name="T34"/>
              <a:gd fmla="*/ 128 h 128" name="T35"/>
              <a:gd fmla="*/ 77 w 95" name="T36"/>
              <a:gd fmla="*/ 128 h 128" name="T37"/>
              <a:gd fmla="*/ 77 w 95" name="T38"/>
              <a:gd fmla="*/ 118 h 128" name="T39"/>
              <a:gd fmla="*/ 53 w 95" name="T40"/>
              <a:gd fmla="*/ 106 h 128" name="T41"/>
              <a:gd fmla="*/ 91 w 95" name="T42"/>
              <a:gd fmla="*/ 77 h 128" name="T43"/>
              <a:gd fmla="*/ 95 w 95" name="T44"/>
              <a:gd fmla="*/ 45 h 128" name="T45"/>
              <a:gd fmla="*/ 85 w 95" name="T46"/>
              <a:gd fmla="*/ 45 h 128" name="T47"/>
              <a:gd fmla="*/ 82 w 95" name="T48"/>
              <a:gd fmla="*/ 73 h 128" name="T49"/>
              <a:gd fmla="*/ 48 w 95" name="T50"/>
              <a:gd fmla="*/ 97 h 128" name="T51"/>
              <a:gd fmla="*/ 21 w 95" name="T52"/>
              <a:gd fmla="*/ 86 h 128" name="T53"/>
              <a:gd fmla="*/ 10 w 95" name="T54"/>
              <a:gd fmla="*/ 59 h 128" name="T55"/>
              <a:gd fmla="*/ 5 w 95" name="T56"/>
              <a:gd fmla="*/ 40 h 128" name="T57"/>
              <a:gd fmla="*/ 0 w 95" name="T58"/>
              <a:gd fmla="*/ 59 h 128" name="T59"/>
              <a:gd fmla="*/ 14 w 95" name="T60"/>
              <a:gd fmla="*/ 92 h 128" name="T61"/>
              <a:gd fmla="*/ 43 w 95" name="T62"/>
              <a:gd fmla="*/ 106 h 128" name="T63"/>
              <a:gd fmla="*/ 18 w 95" name="T64"/>
              <a:gd fmla="*/ 118 h 128" name="T65"/>
              <a:gd fmla="*/ 18 w 95" name="T66"/>
              <a:gd fmla="*/ 128 h 12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8" w="95">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901" name="Freeform 37"/>
          <p:cNvSpPr>
            <a:spLocks noEditPoints="1"/>
          </p:cNvSpPr>
          <p:nvPr/>
        </p:nvSpPr>
        <p:spPr bwMode="auto">
          <a:xfrm>
            <a:off x="2647950" y="2371725"/>
            <a:ext cx="220663" cy="254000"/>
          </a:xfrm>
          <a:custGeom>
            <a:gdLst>
              <a:gd fmla="*/ 27 w 112" name="T0"/>
              <a:gd fmla="*/ 92 h 128" name="T1"/>
              <a:gd fmla="*/ 27 w 112" name="T2"/>
              <a:gd fmla="*/ 98 h 128" name="T3"/>
              <a:gd fmla="*/ 87 w 112" name="T4"/>
              <a:gd fmla="*/ 95 h 128" name="T5"/>
              <a:gd fmla="*/ 24 w 112" name="T6"/>
              <a:gd fmla="*/ 53 h 128" name="T7"/>
              <a:gd fmla="*/ 27 w 112" name="T8"/>
              <a:gd fmla="*/ 56 h 128" name="T9"/>
              <a:gd fmla="*/ 87 w 112" name="T10"/>
              <a:gd fmla="*/ 53 h 128" name="T11"/>
              <a:gd fmla="*/ 27 w 112" name="T12"/>
              <a:gd fmla="*/ 50 h 128" name="T13"/>
              <a:gd fmla="*/ 110 w 112" name="T14"/>
              <a:gd fmla="*/ 37 h 128" name="T15"/>
              <a:gd fmla="*/ 75 w 112" name="T16"/>
              <a:gd fmla="*/ 1 h 128" name="T17"/>
              <a:gd fmla="*/ 13 w 112" name="T18"/>
              <a:gd fmla="*/ 0 h 128" name="T19"/>
              <a:gd fmla="*/ 0 w 112" name="T20"/>
              <a:gd fmla="*/ 13 h 128" name="T21"/>
              <a:gd fmla="*/ 3 w 112" name="T22"/>
              <a:gd fmla="*/ 124 h 128" name="T23"/>
              <a:gd fmla="*/ 13 w 112" name="T24"/>
              <a:gd fmla="*/ 128 h 128" name="T25"/>
              <a:gd fmla="*/ 108 w 112" name="T26"/>
              <a:gd fmla="*/ 124 h 128" name="T27"/>
              <a:gd fmla="*/ 112 w 112" name="T28"/>
              <a:gd fmla="*/ 115 h 128" name="T29"/>
              <a:gd fmla="*/ 110 w 112" name="T30"/>
              <a:gd fmla="*/ 37 h 128" name="T31"/>
              <a:gd fmla="*/ 74 w 112" name="T32"/>
              <a:gd fmla="*/ 15 h 128" name="T33"/>
              <a:gd fmla="*/ 79 w 112" name="T34"/>
              <a:gd fmla="*/ 37 h 128" name="T35"/>
              <a:gd fmla="*/ 76 w 112" name="T36"/>
              <a:gd fmla="*/ 36 h 128" name="T37"/>
              <a:gd fmla="*/ 74 w 112" name="T38"/>
              <a:gd fmla="*/ 15 h 128" name="T39"/>
              <a:gd fmla="*/ 102 w 112" name="T40"/>
              <a:gd fmla="*/ 115 h 128" name="T41"/>
              <a:gd fmla="*/ 101 w 112" name="T42"/>
              <a:gd fmla="*/ 117 h 128" name="T43"/>
              <a:gd fmla="*/ 13 w 112" name="T44"/>
              <a:gd fmla="*/ 118 h 128" name="T45"/>
              <a:gd fmla="*/ 9 w 112" name="T46"/>
              <a:gd fmla="*/ 115 h 128" name="T47"/>
              <a:gd fmla="*/ 10 w 112" name="T48"/>
              <a:gd fmla="*/ 11 h 128" name="T49"/>
              <a:gd fmla="*/ 68 w 112" name="T50"/>
              <a:gd fmla="*/ 10 h 128" name="T51"/>
              <a:gd fmla="*/ 71 w 112" name="T52"/>
              <a:gd fmla="*/ 40 h 128" name="T53"/>
              <a:gd fmla="*/ 79 w 112" name="T54"/>
              <a:gd fmla="*/ 43 h 128" name="T55"/>
              <a:gd fmla="*/ 102 w 112" name="T56"/>
              <a:gd fmla="*/ 115 h 128" name="T57"/>
              <a:gd fmla="*/ 84 w 112" name="T58"/>
              <a:gd fmla="*/ 71 h 128" name="T59"/>
              <a:gd fmla="*/ 24 w 112" name="T60"/>
              <a:gd fmla="*/ 74 h 128" name="T61"/>
              <a:gd fmla="*/ 84 w 112" name="T62"/>
              <a:gd fmla="*/ 77 h 128" name="T63"/>
              <a:gd fmla="*/ 84 w 112" name="T64"/>
              <a:gd fmla="*/ 71 h 1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8" w="112">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36902" name="Freeform 38"/>
          <p:cNvSpPr>
            <a:spLocks noEditPoints="1"/>
          </p:cNvSpPr>
          <p:nvPr/>
        </p:nvSpPr>
        <p:spPr bwMode="auto">
          <a:xfrm>
            <a:off x="2654300" y="3197225"/>
            <a:ext cx="207963" cy="247650"/>
          </a:xfrm>
          <a:custGeom>
            <a:gdLst>
              <a:gd fmla="*/ 93 w 105" name="T0"/>
              <a:gd fmla="*/ 2 h 125" name="T1"/>
              <a:gd fmla="*/ 90 w 105" name="T2"/>
              <a:gd fmla="*/ 9 h 125" name="T3"/>
              <a:gd fmla="*/ 105 w 105" name="T4"/>
              <a:gd fmla="*/ 47 h 125" name="T5"/>
              <a:gd fmla="*/ 88 w 105" name="T6"/>
              <a:gd fmla="*/ 89 h 125" name="T7"/>
              <a:gd fmla="*/ 69 w 105" name="T8"/>
              <a:gd fmla="*/ 101 h 125" name="T9"/>
              <a:gd fmla="*/ 52 w 105" name="T10"/>
              <a:gd fmla="*/ 105 h 125" name="T11"/>
              <a:gd fmla="*/ 52 w 105" name="T12"/>
              <a:gd fmla="*/ 115 h 125" name="T13"/>
              <a:gd fmla="*/ 76 w 105" name="T14"/>
              <a:gd fmla="*/ 120 h 125" name="T15"/>
              <a:gd fmla="*/ 47 w 105" name="T16"/>
              <a:gd fmla="*/ 125 h 125" name="T17"/>
              <a:gd fmla="*/ 47 w 105" name="T18"/>
              <a:gd fmla="*/ 125 h 125" name="T19"/>
              <a:gd fmla="*/ 19 w 105" name="T20"/>
              <a:gd fmla="*/ 120 h 125" name="T21"/>
              <a:gd fmla="*/ 42 w 105" name="T22"/>
              <a:gd fmla="*/ 115 h 125" name="T23"/>
              <a:gd fmla="*/ 42 w 105" name="T24"/>
              <a:gd fmla="*/ 105 h 125" name="T25"/>
              <a:gd fmla="*/ 8 w 105" name="T26"/>
              <a:gd fmla="*/ 91 h 125" name="T27"/>
              <a:gd fmla="*/ 1 w 105" name="T28"/>
              <a:gd fmla="*/ 94 h 125" name="T29"/>
              <a:gd fmla="*/ 12 w 105" name="T30"/>
              <a:gd fmla="*/ 79 h 125" name="T31"/>
              <a:gd fmla="*/ 14 w 105" name="T32"/>
              <a:gd fmla="*/ 14 h 125" name="T33"/>
              <a:gd fmla="*/ 78 w 105" name="T34"/>
              <a:gd fmla="*/ 12 h 125" name="T35"/>
              <a:gd fmla="*/ 84 w 105" name="T36"/>
              <a:gd fmla="*/ 7 h 125" name="T37"/>
              <a:gd fmla="*/ 84 w 105" name="T38"/>
              <a:gd fmla="*/ 7 h 125" name="T39"/>
              <a:gd fmla="*/ 86 w 105" name="T40"/>
              <a:gd fmla="*/ 13 h 125" name="T41"/>
              <a:gd fmla="*/ 82 w 105" name="T42"/>
              <a:gd fmla="*/ 16 h 125" name="T43"/>
              <a:gd fmla="*/ 80 w 105" name="T44"/>
              <a:gd fmla="*/ 81 h 125" name="T45"/>
              <a:gd fmla="*/ 47 w 105" name="T46"/>
              <a:gd fmla="*/ 95 h 125" name="T47"/>
              <a:gd fmla="*/ 13 w 105" name="T48"/>
              <a:gd fmla="*/ 86 h 125" name="T49"/>
              <a:gd fmla="*/ 47 w 105" name="T50"/>
              <a:gd fmla="*/ 100 h 125" name="T51"/>
              <a:gd fmla="*/ 67 w 105" name="T52"/>
              <a:gd fmla="*/ 96 h 125" name="T53"/>
              <a:gd fmla="*/ 84 w 105" name="T54"/>
              <a:gd fmla="*/ 84 h 125" name="T55"/>
              <a:gd fmla="*/ 95 w 105" name="T56"/>
              <a:gd fmla="*/ 67 h 125" name="T57"/>
              <a:gd fmla="*/ 95 w 105" name="T58"/>
              <a:gd fmla="*/ 28 h 125" name="T59"/>
              <a:gd fmla="*/ 74 w 105" name="T60"/>
              <a:gd fmla="*/ 21 h 125" name="T61"/>
              <a:gd fmla="*/ 47 w 105" name="T62"/>
              <a:gd fmla="*/ 10 h 125" name="T63"/>
              <a:gd fmla="*/ 10 w 105" name="T64"/>
              <a:gd fmla="*/ 47 h 125" name="T65"/>
              <a:gd fmla="*/ 47 w 105" name="T66"/>
              <a:gd fmla="*/ 85 h 125" name="T67"/>
              <a:gd fmla="*/ 74 w 105" name="T68"/>
              <a:gd fmla="*/ 74 h 125" name="T69"/>
              <a:gd fmla="*/ 74 w 105" name="T70"/>
              <a:gd fmla="*/ 21 h 125" name="T71"/>
              <a:gd fmla="*/ 80 w 105" name="T72"/>
              <a:gd fmla="*/ 81 h 125" name="T73"/>
              <a:gd fmla="*/ 74 w 105" name="T74"/>
              <a:gd fmla="*/ 81 h 12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5" w="10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grpSp>
        <p:nvGrpSpPr>
          <p:cNvPr id="36903" name="Group 39"/>
          <p:cNvGrpSpPr/>
          <p:nvPr/>
        </p:nvGrpSpPr>
        <p:grpSpPr>
          <a:xfrm>
            <a:off x="3238500" y="2787650"/>
            <a:ext cx="2667000" cy="1797050"/>
            <a:chExt cx="2724" cy="1835"/>
          </a:xfrm>
        </p:grpSpPr>
        <p:sp>
          <p:nvSpPr>
            <p:cNvPr id="36904" name="Oval 40"/>
            <p:cNvSpPr>
              <a:spLocks noChangeArrowheads="1"/>
            </p:cNvSpPr>
            <p:nvPr/>
          </p:nvSpPr>
          <p:spPr bwMode="auto">
            <a:xfrm flipV="1">
              <a:off x="0" y="1755"/>
              <a:ext cx="2724" cy="80"/>
            </a:xfrm>
            <a:prstGeom prst="ellipse">
              <a:avLst/>
            </a:prstGeom>
            <a:gradFill rotWithShape="1">
              <a:gsLst>
                <a:gs pos="0">
                  <a:schemeClr val="tx1">
                    <a:alpha val="20000"/>
                  </a:schemeClr>
                </a:gs>
                <a:gs pos="100000">
                  <a:srgbClr val="000000">
                    <a:alpha val="0"/>
                  </a:srgbClr>
                </a:gs>
              </a:gsLst>
              <a:path path="shape">
                <a:fillToRect b="50000" l="50000" r="50000" t="50000"/>
              </a:path>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umimoji="0" lang="zh-CN">
                <a:latin typeface="+mn-lt"/>
                <a:ea typeface="+mn-ea"/>
              </a:endParaRPr>
            </a:p>
          </p:txBody>
        </p:sp>
        <p:grpSp>
          <p:nvGrpSpPr>
            <p:cNvPr id="5153" name="Group 41"/>
            <p:cNvGrpSpPr/>
            <p:nvPr/>
          </p:nvGrpSpPr>
          <p:grpSpPr>
            <a:xfrm>
              <a:off x="240" y="0"/>
              <a:ext cx="2246" cy="1810"/>
              <a:chExt cx="2556" cy="1958"/>
            </a:xfrm>
          </p:grpSpPr>
          <p:pic>
            <p:nvPicPr>
              <p:cNvPr descr="apple icons" id="5154" name="Picture 42"/>
              <p:cNvPicPr>
                <a:picLocks noChangeArrowheads="1" noChangeAspect="1"/>
              </p:cNvPicPr>
              <p:nvPr/>
            </p:nvPicPr>
            <p:blipFill>
              <a:blip r:embed="rId2">
                <a:extLst>
                  <a:ext uri="{28A0092B-C50C-407E-A947-70E740481C1C}">
                    <a14:useLocalDpi val="0"/>
                  </a:ext>
                </a:extLst>
              </a:blip>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907" name="Rectangle 43"/>
              <p:cNvSpPr>
                <a:spLocks noChangeArrowheads="1"/>
              </p:cNvSpPr>
              <p:nvPr/>
            </p:nvSpPr>
            <p:spPr bwMode="auto">
              <a:xfrm>
                <a:off x="99" y="100"/>
                <a:ext cx="2358" cy="1336"/>
              </a:xfrm>
              <a:prstGeom prst="rect">
                <a:avLst/>
              </a:prstGeom>
              <a:blipFill dpi="0" rotWithShape="1">
                <a:blip r:embed="rId3"/>
                <a:stretch>
                  <a:fillRect b="-3546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auto">
                  <a:spcBef>
                    <a:spcPct val="0"/>
                  </a:spcBef>
                  <a:spcAft>
                    <a:spcPct val="0"/>
                  </a:spcAft>
                  <a:defRPr/>
                </a:pPr>
                <a:r>
                  <a:rPr altLang="zh-CN" kumimoji="0" lang="zh-CN">
                    <a:latin typeface="+mn-lt"/>
                    <a:ea typeface="+mn-ea"/>
                  </a:rPr>
                  <a:t> </a:t>
                </a:r>
              </a:p>
            </p:txBody>
          </p:sp>
        </p:grpSp>
      </p:grpSp>
      <p:sp>
        <p:nvSpPr>
          <p:cNvPr id="36908" name="Rectangle 44"/>
          <p:cNvSpPr>
            <a:spLocks noChangeArrowheads="1"/>
          </p:cNvSpPr>
          <p:nvPr/>
        </p:nvSpPr>
        <p:spPr bwMode="auto">
          <a:xfrm>
            <a:off x="611188" y="1476375"/>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fontAlgn="auto">
              <a:spcBef>
                <a:spcPct val="0"/>
              </a:spcBef>
              <a:spcAft>
                <a:spcPct val="0"/>
              </a:spcAft>
              <a:defRPr/>
            </a:pPr>
            <a:r>
              <a:rPr altLang="en-US" b="1" kumimoji="0" lang="zh-CN" sz="1000">
                <a:solidFill>
                  <a:srgbClr val="98D2E3"/>
                </a:solidFill>
                <a:latin typeface="+mn-lt"/>
                <a:ea typeface="+mn-ea"/>
              </a:rPr>
              <a:t>Head Title</a:t>
            </a:r>
          </a:p>
          <a:p>
            <a:pPr algn="r" fontAlgn="auto">
              <a:spcBef>
                <a:spcPct val="0"/>
              </a:spcBef>
              <a:spcAft>
                <a:spcPct val="0"/>
              </a:spcAft>
              <a:defRPr/>
            </a:pPr>
            <a:r>
              <a:rPr altLang="en-US" b="1" kumimoji="0" lang="zh-CN" sz="1000">
                <a:solidFill>
                  <a:srgbClr val="98D2E3"/>
                </a:solidFill>
                <a:latin typeface="+mn-lt"/>
                <a:ea typeface="+mn-ea"/>
              </a:rPr>
              <a:t>We have many PowerPoint templates that has been specifically designed.</a:t>
            </a:r>
          </a:p>
        </p:txBody>
      </p:sp>
      <p:sp>
        <p:nvSpPr>
          <p:cNvPr id="36909" name="Rectangle 45"/>
          <p:cNvSpPr>
            <a:spLocks noChangeArrowheads="1"/>
          </p:cNvSpPr>
          <p:nvPr/>
        </p:nvSpPr>
        <p:spPr bwMode="auto">
          <a:xfrm>
            <a:off x="611188" y="2300288"/>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fontAlgn="auto">
              <a:spcBef>
                <a:spcPct val="0"/>
              </a:spcBef>
              <a:spcAft>
                <a:spcPct val="0"/>
              </a:spcAft>
              <a:defRPr/>
            </a:pPr>
            <a:r>
              <a:rPr altLang="en-US" b="1" kumimoji="0" lang="zh-CN" sz="1000">
                <a:solidFill>
                  <a:srgbClr val="A9D25A"/>
                </a:solidFill>
                <a:latin typeface="+mn-lt"/>
                <a:ea typeface="+mn-ea"/>
              </a:rPr>
              <a:t>Head Title</a:t>
            </a:r>
          </a:p>
          <a:p>
            <a:pPr algn="r" fontAlgn="auto">
              <a:spcBef>
                <a:spcPct val="0"/>
              </a:spcBef>
              <a:spcAft>
                <a:spcPct val="0"/>
              </a:spcAft>
              <a:defRPr/>
            </a:pPr>
            <a:r>
              <a:rPr altLang="en-US" b="1" kumimoji="0" lang="zh-CN" sz="1000">
                <a:solidFill>
                  <a:srgbClr val="A9D25A"/>
                </a:solidFill>
                <a:latin typeface="+mn-lt"/>
                <a:ea typeface="+mn-ea"/>
              </a:rPr>
              <a:t>We have many PowerPoint templates that has been specifically designed.</a:t>
            </a:r>
          </a:p>
        </p:txBody>
      </p:sp>
      <p:sp>
        <p:nvSpPr>
          <p:cNvPr id="36910" name="Rectangle 46"/>
          <p:cNvSpPr>
            <a:spLocks noChangeArrowheads="1"/>
          </p:cNvSpPr>
          <p:nvPr/>
        </p:nvSpPr>
        <p:spPr bwMode="auto">
          <a:xfrm>
            <a:off x="611188" y="3117850"/>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fontAlgn="auto">
              <a:spcBef>
                <a:spcPct val="0"/>
              </a:spcBef>
              <a:spcAft>
                <a:spcPct val="0"/>
              </a:spcAft>
              <a:defRPr/>
            </a:pPr>
            <a:r>
              <a:rPr altLang="en-US" b="1" kumimoji="0" lang="zh-CN" sz="1000">
                <a:solidFill>
                  <a:srgbClr val="FBE22D"/>
                </a:solidFill>
                <a:latin typeface="+mn-lt"/>
                <a:ea typeface="+mn-ea"/>
              </a:rPr>
              <a:t>Head Title</a:t>
            </a:r>
          </a:p>
          <a:p>
            <a:pPr algn="r" fontAlgn="auto">
              <a:spcBef>
                <a:spcPct val="0"/>
              </a:spcBef>
              <a:spcAft>
                <a:spcPct val="0"/>
              </a:spcAft>
              <a:defRPr/>
            </a:pPr>
            <a:r>
              <a:rPr altLang="en-US" b="1" kumimoji="0" lang="zh-CN" sz="1000">
                <a:solidFill>
                  <a:srgbClr val="FBE22D"/>
                </a:solidFill>
                <a:latin typeface="+mn-lt"/>
                <a:ea typeface="+mn-ea"/>
              </a:rPr>
              <a:t>We have many PowerPoint templates that has been specifically designed.</a:t>
            </a:r>
          </a:p>
        </p:txBody>
      </p:sp>
      <p:sp>
        <p:nvSpPr>
          <p:cNvPr id="36911" name="Rectangle 47"/>
          <p:cNvSpPr>
            <a:spLocks noChangeArrowheads="1"/>
          </p:cNvSpPr>
          <p:nvPr/>
        </p:nvSpPr>
        <p:spPr bwMode="auto">
          <a:xfrm>
            <a:off x="6807200" y="1476375"/>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98D2E3"/>
                </a:solidFill>
                <a:latin typeface="+mn-lt"/>
                <a:ea typeface="+mn-ea"/>
              </a:rPr>
              <a:t>Head Title</a:t>
            </a:r>
          </a:p>
          <a:p>
            <a:pPr fontAlgn="auto">
              <a:spcBef>
                <a:spcPct val="0"/>
              </a:spcBef>
              <a:spcAft>
                <a:spcPct val="0"/>
              </a:spcAft>
              <a:defRPr/>
            </a:pPr>
            <a:r>
              <a:rPr altLang="en-US" b="1" kumimoji="0" lang="zh-CN" sz="1000">
                <a:solidFill>
                  <a:srgbClr val="98D2E3"/>
                </a:solidFill>
                <a:latin typeface="+mn-lt"/>
                <a:ea typeface="+mn-ea"/>
              </a:rPr>
              <a:t>We have many PowerPoint templates that has been specifically designed.</a:t>
            </a:r>
          </a:p>
        </p:txBody>
      </p:sp>
      <p:sp>
        <p:nvSpPr>
          <p:cNvPr id="36912" name="Rectangle 48"/>
          <p:cNvSpPr>
            <a:spLocks noChangeArrowheads="1"/>
          </p:cNvSpPr>
          <p:nvPr/>
        </p:nvSpPr>
        <p:spPr bwMode="auto">
          <a:xfrm>
            <a:off x="6807200" y="2300288"/>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A9D25A"/>
                </a:solidFill>
                <a:latin typeface="+mn-lt"/>
                <a:ea typeface="+mn-ea"/>
              </a:rPr>
              <a:t>Head Title</a:t>
            </a:r>
          </a:p>
          <a:p>
            <a:pPr fontAlgn="auto">
              <a:spcBef>
                <a:spcPct val="0"/>
              </a:spcBef>
              <a:spcAft>
                <a:spcPct val="0"/>
              </a:spcAft>
              <a:defRPr/>
            </a:pPr>
            <a:r>
              <a:rPr altLang="en-US" b="1" kumimoji="0" lang="zh-CN" sz="1000">
                <a:solidFill>
                  <a:srgbClr val="A9D25A"/>
                </a:solidFill>
                <a:latin typeface="+mn-lt"/>
                <a:ea typeface="+mn-ea"/>
              </a:rPr>
              <a:t>We have many PowerPoint templates that has been specifically designed.</a:t>
            </a:r>
          </a:p>
        </p:txBody>
      </p:sp>
      <p:sp>
        <p:nvSpPr>
          <p:cNvPr id="36913" name="Rectangle 49"/>
          <p:cNvSpPr>
            <a:spLocks noChangeArrowheads="1"/>
          </p:cNvSpPr>
          <p:nvPr/>
        </p:nvSpPr>
        <p:spPr bwMode="auto">
          <a:xfrm>
            <a:off x="6807200" y="3117850"/>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FBE22D"/>
                </a:solidFill>
                <a:latin typeface="+mn-lt"/>
                <a:ea typeface="+mn-ea"/>
              </a:rPr>
              <a:t>Head Title</a:t>
            </a:r>
          </a:p>
          <a:p>
            <a:pPr fontAlgn="auto">
              <a:spcBef>
                <a:spcPct val="0"/>
              </a:spcBef>
              <a:spcAft>
                <a:spcPct val="0"/>
              </a:spcAft>
              <a:defRPr/>
            </a:pPr>
            <a:r>
              <a:rPr altLang="en-US" b="1" kumimoji="0" lang="zh-CN" sz="1000">
                <a:solidFill>
                  <a:srgbClr val="FBE22D"/>
                </a:solidFill>
                <a:latin typeface="+mn-lt"/>
                <a:ea typeface="+mn-ea"/>
              </a:rPr>
              <a:t>We have many PowerPoint templates that has been specifically designed.</a:t>
            </a:r>
          </a:p>
        </p:txBody>
      </p:sp>
      <p:sp>
        <p:nvSpPr>
          <p:cNvPr id="50"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1"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2"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3"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4"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01</a:t>
            </a:r>
          </a:p>
        </p:txBody>
      </p:sp>
      <p:sp>
        <p:nvSpPr>
          <p:cNvPr id="55"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300" fill="hold" id="7"/>
                                        <p:tgtEl>
                                          <p:spTgt spid="53"/>
                                        </p:tgtEl>
                                        <p:attrNameLst>
                                          <p:attrName>ppt_w</p:attrName>
                                        </p:attrNameLst>
                                      </p:cBhvr>
                                      <p:tavLst>
                                        <p:tav tm="0">
                                          <p:val>
                                            <p:fltVal val="0"/>
                                          </p:val>
                                        </p:tav>
                                        <p:tav tm="100000">
                                          <p:val>
                                            <p:strVal val="#ppt_w"/>
                                          </p:val>
                                        </p:tav>
                                      </p:tavLst>
                                    </p:anim>
                                    <p:anim calcmode="lin" valueType="num">
                                      <p:cBhvr>
                                        <p:cTn dur="300" fill="hold" id="8"/>
                                        <p:tgtEl>
                                          <p:spTgt spid="53"/>
                                        </p:tgtEl>
                                        <p:attrNameLst>
                                          <p:attrName>ppt_h</p:attrName>
                                        </p:attrNameLst>
                                      </p:cBhvr>
                                      <p:tavLst>
                                        <p:tav tm="0">
                                          <p:val>
                                            <p:fltVal val="0"/>
                                          </p:val>
                                        </p:tav>
                                        <p:tav tm="100000">
                                          <p:val>
                                            <p:strVal val="#ppt_h"/>
                                          </p:val>
                                        </p:tav>
                                      </p:tavLst>
                                    </p:anim>
                                    <p:animEffect filter="fade" transition="in">
                                      <p:cBhvr>
                                        <p:cTn dur="300" id="9"/>
                                        <p:tgtEl>
                                          <p:spTgt spid="53"/>
                                        </p:tgtEl>
                                      </p:cBhvr>
                                    </p:animEffect>
                                  </p:childTnLst>
                                </p:cTn>
                              </p:par>
                              <p:par>
                                <p:cTn autoRev="1" fill="hold" grpId="1" id="10" nodeType="withEffect" presetClass="emph" presetID="6" presetSubtype="0">
                                  <p:stCondLst>
                                    <p:cond delay="300"/>
                                  </p:stCondLst>
                                  <p:childTnLst>
                                    <p:animScale>
                                      <p:cBhvr>
                                        <p:cTn dur="150" fill="hold" id="11"/>
                                        <p:tgtEl>
                                          <p:spTgt spid="53"/>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52"/>
                                        </p:tgtEl>
                                        <p:attrNameLst>
                                          <p:attrName>style.visibility</p:attrName>
                                        </p:attrNameLst>
                                      </p:cBhvr>
                                      <p:to>
                                        <p:strVal val="visible"/>
                                      </p:to>
                                    </p:set>
                                    <p:anim calcmode="lin" valueType="num">
                                      <p:cBhvr>
                                        <p:cTn dur="300" fill="hold" id="14"/>
                                        <p:tgtEl>
                                          <p:spTgt spid="52"/>
                                        </p:tgtEl>
                                        <p:attrNameLst>
                                          <p:attrName>ppt_w</p:attrName>
                                        </p:attrNameLst>
                                      </p:cBhvr>
                                      <p:tavLst>
                                        <p:tav tm="0">
                                          <p:val>
                                            <p:fltVal val="0"/>
                                          </p:val>
                                        </p:tav>
                                        <p:tav tm="100000">
                                          <p:val>
                                            <p:strVal val="#ppt_w"/>
                                          </p:val>
                                        </p:tav>
                                      </p:tavLst>
                                    </p:anim>
                                    <p:anim calcmode="lin" valueType="num">
                                      <p:cBhvr>
                                        <p:cTn dur="300" fill="hold" id="15"/>
                                        <p:tgtEl>
                                          <p:spTgt spid="52"/>
                                        </p:tgtEl>
                                        <p:attrNameLst>
                                          <p:attrName>ppt_h</p:attrName>
                                        </p:attrNameLst>
                                      </p:cBhvr>
                                      <p:tavLst>
                                        <p:tav tm="0">
                                          <p:val>
                                            <p:fltVal val="0"/>
                                          </p:val>
                                        </p:tav>
                                        <p:tav tm="100000">
                                          <p:val>
                                            <p:strVal val="#ppt_h"/>
                                          </p:val>
                                        </p:tav>
                                      </p:tavLst>
                                    </p:anim>
                                    <p:animEffect filter="fade" transition="in">
                                      <p:cBhvr>
                                        <p:cTn dur="300" id="16"/>
                                        <p:tgtEl>
                                          <p:spTgt spid="52"/>
                                        </p:tgtEl>
                                      </p:cBhvr>
                                    </p:animEffect>
                                  </p:childTnLst>
                                </p:cTn>
                              </p:par>
                              <p:par>
                                <p:cTn autoRev="1" fill="hold" grpId="1" id="17" nodeType="withEffect" presetClass="emph" presetID="6" presetSubtype="0">
                                  <p:stCondLst>
                                    <p:cond delay="600"/>
                                  </p:stCondLst>
                                  <p:childTnLst>
                                    <p:animScale>
                                      <p:cBhvr>
                                        <p:cTn dur="150" fill="hold" id="18"/>
                                        <p:tgtEl>
                                          <p:spTgt spid="52"/>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51"/>
                                        </p:tgtEl>
                                        <p:attrNameLst>
                                          <p:attrName>style.visibility</p:attrName>
                                        </p:attrNameLst>
                                      </p:cBhvr>
                                      <p:to>
                                        <p:strVal val="visible"/>
                                      </p:to>
                                    </p:set>
                                    <p:anim calcmode="lin" valueType="num">
                                      <p:cBhvr>
                                        <p:cTn dur="300" fill="hold" id="21"/>
                                        <p:tgtEl>
                                          <p:spTgt spid="51"/>
                                        </p:tgtEl>
                                        <p:attrNameLst>
                                          <p:attrName>ppt_w</p:attrName>
                                        </p:attrNameLst>
                                      </p:cBhvr>
                                      <p:tavLst>
                                        <p:tav tm="0">
                                          <p:val>
                                            <p:fltVal val="0"/>
                                          </p:val>
                                        </p:tav>
                                        <p:tav tm="100000">
                                          <p:val>
                                            <p:strVal val="#ppt_w"/>
                                          </p:val>
                                        </p:tav>
                                      </p:tavLst>
                                    </p:anim>
                                    <p:anim calcmode="lin" valueType="num">
                                      <p:cBhvr>
                                        <p:cTn dur="300" fill="hold" id="22"/>
                                        <p:tgtEl>
                                          <p:spTgt spid="51"/>
                                        </p:tgtEl>
                                        <p:attrNameLst>
                                          <p:attrName>ppt_h</p:attrName>
                                        </p:attrNameLst>
                                      </p:cBhvr>
                                      <p:tavLst>
                                        <p:tav tm="0">
                                          <p:val>
                                            <p:fltVal val="0"/>
                                          </p:val>
                                        </p:tav>
                                        <p:tav tm="100000">
                                          <p:val>
                                            <p:strVal val="#ppt_h"/>
                                          </p:val>
                                        </p:tav>
                                      </p:tavLst>
                                    </p:anim>
                                    <p:animEffect filter="fade" transition="in">
                                      <p:cBhvr>
                                        <p:cTn dur="300" id="23"/>
                                        <p:tgtEl>
                                          <p:spTgt spid="51"/>
                                        </p:tgtEl>
                                      </p:cBhvr>
                                    </p:animEffect>
                                  </p:childTnLst>
                                </p:cTn>
                              </p:par>
                              <p:par>
                                <p:cTn autoRev="1" fill="hold" grpId="1" id="24" nodeType="withEffect" presetClass="emph" presetID="6" presetSubtype="0">
                                  <p:stCondLst>
                                    <p:cond delay="900"/>
                                  </p:stCondLst>
                                  <p:childTnLst>
                                    <p:animScale>
                                      <p:cBhvr>
                                        <p:cTn dur="150" fill="hold" id="25"/>
                                        <p:tgtEl>
                                          <p:spTgt spid="51"/>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50"/>
                                        </p:tgtEl>
                                        <p:attrNameLst>
                                          <p:attrName>style.visibility</p:attrName>
                                        </p:attrNameLst>
                                      </p:cBhvr>
                                      <p:to>
                                        <p:strVal val="visible"/>
                                      </p:to>
                                    </p:set>
                                    <p:anim calcmode="lin" valueType="num">
                                      <p:cBhvr>
                                        <p:cTn dur="300" fill="hold" id="28"/>
                                        <p:tgtEl>
                                          <p:spTgt spid="50"/>
                                        </p:tgtEl>
                                        <p:attrNameLst>
                                          <p:attrName>ppt_w</p:attrName>
                                        </p:attrNameLst>
                                      </p:cBhvr>
                                      <p:tavLst>
                                        <p:tav tm="0">
                                          <p:val>
                                            <p:fltVal val="0"/>
                                          </p:val>
                                        </p:tav>
                                        <p:tav tm="100000">
                                          <p:val>
                                            <p:strVal val="#ppt_w"/>
                                          </p:val>
                                        </p:tav>
                                      </p:tavLst>
                                    </p:anim>
                                    <p:anim calcmode="lin" valueType="num">
                                      <p:cBhvr>
                                        <p:cTn dur="300" fill="hold" id="29"/>
                                        <p:tgtEl>
                                          <p:spTgt spid="50"/>
                                        </p:tgtEl>
                                        <p:attrNameLst>
                                          <p:attrName>ppt_h</p:attrName>
                                        </p:attrNameLst>
                                      </p:cBhvr>
                                      <p:tavLst>
                                        <p:tav tm="0">
                                          <p:val>
                                            <p:fltVal val="0"/>
                                          </p:val>
                                        </p:tav>
                                        <p:tav tm="100000">
                                          <p:val>
                                            <p:strVal val="#ppt_h"/>
                                          </p:val>
                                        </p:tav>
                                      </p:tavLst>
                                    </p:anim>
                                    <p:animEffect filter="fade" transition="in">
                                      <p:cBhvr>
                                        <p:cTn dur="300" id="30"/>
                                        <p:tgtEl>
                                          <p:spTgt spid="50"/>
                                        </p:tgtEl>
                                      </p:cBhvr>
                                    </p:animEffect>
                                  </p:childTnLst>
                                </p:cTn>
                              </p:par>
                              <p:par>
                                <p:cTn autoRev="1" fill="hold" grpId="1" id="31" nodeType="withEffect" presetClass="emph" presetID="6" presetSubtype="0">
                                  <p:stCondLst>
                                    <p:cond delay="1200"/>
                                  </p:stCondLst>
                                  <p:childTnLst>
                                    <p:animScale>
                                      <p:cBhvr>
                                        <p:cTn dur="150" fill="hold" id="32"/>
                                        <p:tgtEl>
                                          <p:spTgt spid="50"/>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54"/>
                                        </p:tgtEl>
                                        <p:attrNameLst>
                                          <p:attrName>style.visibility</p:attrName>
                                        </p:attrNameLst>
                                      </p:cBhvr>
                                      <p:to>
                                        <p:strVal val="visible"/>
                                      </p:to>
                                    </p:set>
                                    <p:anim calcmode="lin" valueType="num">
                                      <p:cBhvr>
                                        <p:cTn dur="300" fill="hold" id="35"/>
                                        <p:tgtEl>
                                          <p:spTgt spid="54"/>
                                        </p:tgtEl>
                                        <p:attrNameLst>
                                          <p:attrName>ppt_w</p:attrName>
                                        </p:attrNameLst>
                                      </p:cBhvr>
                                      <p:tavLst>
                                        <p:tav tm="0">
                                          <p:val>
                                            <p:fltVal val="0"/>
                                          </p:val>
                                        </p:tav>
                                        <p:tav tm="100000">
                                          <p:val>
                                            <p:strVal val="#ppt_w"/>
                                          </p:val>
                                        </p:tav>
                                      </p:tavLst>
                                    </p:anim>
                                    <p:anim calcmode="lin" valueType="num">
                                      <p:cBhvr>
                                        <p:cTn dur="300" fill="hold" id="36"/>
                                        <p:tgtEl>
                                          <p:spTgt spid="54"/>
                                        </p:tgtEl>
                                        <p:attrNameLst>
                                          <p:attrName>ppt_h</p:attrName>
                                        </p:attrNameLst>
                                      </p:cBhvr>
                                      <p:tavLst>
                                        <p:tav tm="0">
                                          <p:val>
                                            <p:fltVal val="0"/>
                                          </p:val>
                                        </p:tav>
                                        <p:tav tm="100000">
                                          <p:val>
                                            <p:strVal val="#ppt_h"/>
                                          </p:val>
                                        </p:tav>
                                      </p:tavLst>
                                    </p:anim>
                                    <p:animEffect filter="fade" transition="in">
                                      <p:cBhvr>
                                        <p:cTn dur="300" id="37"/>
                                        <p:tgtEl>
                                          <p:spTgt spid="54"/>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55"/>
                                        </p:tgtEl>
                                        <p:attrNameLst>
                                          <p:attrName>style.visibility</p:attrName>
                                        </p:attrNameLst>
                                      </p:cBhvr>
                                      <p:to>
                                        <p:strVal val="visible"/>
                                      </p:to>
                                    </p:set>
                                    <p:animEffect filter="wipe(left)" transition="in">
                                      <p:cBhvr>
                                        <p:cTn dur="500" id="40"/>
                                        <p:tgtEl>
                                          <p:spTgt spid="55"/>
                                        </p:tgtEl>
                                      </p:cBhvr>
                                    </p:animEffect>
                                  </p:childTnLst>
                                </p:cTn>
                              </p:par>
                              <p:par>
                                <p:cTn autoRev="1" fill="hold" grpId="1" id="41" nodeType="withEffect" presetClass="emph" presetID="6" presetSubtype="0">
                                  <p:stCondLst>
                                    <p:cond delay="800"/>
                                  </p:stCondLst>
                                  <p:childTnLst>
                                    <p:animScale>
                                      <p:cBhvr>
                                        <p:cTn dur="150" fill="hold" id="42"/>
                                        <p:tgtEl>
                                          <p:spTgt spid="54"/>
                                        </p:tgtEl>
                                      </p:cBhvr>
                                      <p:by x="110000" y="110000"/>
                                    </p:animScale>
                                  </p:childTnLst>
                                </p:cTn>
                              </p:par>
                              <p:par>
                                <p:cTn fill="hold" id="43" nodeType="withEffect" presetClass="entr" presetID="2" presetSubtype="4">
                                  <p:stCondLst>
                                    <p:cond delay="800"/>
                                  </p:stCondLst>
                                  <p:childTnLst>
                                    <p:set>
                                      <p:cBhvr>
                                        <p:cTn dur="1" fill="hold" id="44">
                                          <p:stCondLst>
                                            <p:cond delay="0"/>
                                          </p:stCondLst>
                                        </p:cTn>
                                        <p:tgtEl>
                                          <p:spTgt spid="36903"/>
                                        </p:tgtEl>
                                        <p:attrNameLst>
                                          <p:attrName>style.visibility</p:attrName>
                                        </p:attrNameLst>
                                      </p:cBhvr>
                                      <p:to>
                                        <p:strVal val="visible"/>
                                      </p:to>
                                    </p:set>
                                    <p:anim calcmode="lin" valueType="num">
                                      <p:cBhvr additive="base">
                                        <p:cTn dur="500" fill="hold" id="45"/>
                                        <p:tgtEl>
                                          <p:spTgt spid="36903"/>
                                        </p:tgtEl>
                                        <p:attrNameLst>
                                          <p:attrName>ppt_x</p:attrName>
                                        </p:attrNameLst>
                                      </p:cBhvr>
                                      <p:tavLst>
                                        <p:tav tm="0">
                                          <p:val>
                                            <p:strVal val="#ppt_x"/>
                                          </p:val>
                                        </p:tav>
                                        <p:tav tm="100000">
                                          <p:val>
                                            <p:strVal val="#ppt_x"/>
                                          </p:val>
                                        </p:tav>
                                      </p:tavLst>
                                    </p:anim>
                                    <p:anim calcmode="lin" valueType="num">
                                      <p:cBhvr additive="base">
                                        <p:cTn dur="500" fill="hold" id="46"/>
                                        <p:tgtEl>
                                          <p:spTgt spid="36903"/>
                                        </p:tgtEl>
                                        <p:attrNameLst>
                                          <p:attrName>ppt_y</p:attrName>
                                        </p:attrNameLst>
                                      </p:cBhvr>
                                      <p:tavLst>
                                        <p:tav tm="0">
                                          <p:val>
                                            <p:strVal val="1+#ppt_h/2"/>
                                          </p:val>
                                        </p:tav>
                                        <p:tav tm="100000">
                                          <p:val>
                                            <p:strVal val="#ppt_y"/>
                                          </p:val>
                                        </p:tav>
                                      </p:tavLst>
                                    </p:anim>
                                  </p:childTnLst>
                                </p:cTn>
                              </p:par>
                              <p:par>
                                <p:cTn fill="hold" grpId="0" id="47" nodeType="withEffect" presetClass="entr" presetID="22" presetSubtype="8">
                                  <p:stCondLst>
                                    <p:cond delay="1100"/>
                                  </p:stCondLst>
                                  <p:childTnLst>
                                    <p:set>
                                      <p:cBhvr>
                                        <p:cTn dur="1" fill="hold" id="48">
                                          <p:stCondLst>
                                            <p:cond delay="0"/>
                                          </p:stCondLst>
                                        </p:cTn>
                                        <p:tgtEl>
                                          <p:spTgt spid="36890"/>
                                        </p:tgtEl>
                                        <p:attrNameLst>
                                          <p:attrName>style.visibility</p:attrName>
                                        </p:attrNameLst>
                                      </p:cBhvr>
                                      <p:to>
                                        <p:strVal val="visible"/>
                                      </p:to>
                                    </p:set>
                                    <p:animEffect filter="wipe(left)" transition="in">
                                      <p:cBhvr>
                                        <p:cTn dur="500" id="49"/>
                                        <p:tgtEl>
                                          <p:spTgt spid="36890"/>
                                        </p:tgtEl>
                                      </p:cBhvr>
                                    </p:animEffect>
                                  </p:childTnLst>
                                </p:cTn>
                              </p:par>
                              <p:par>
                                <p:cTn fill="hold" id="50" nodeType="withEffect" presetClass="entr" presetID="2" presetSubtype="2">
                                  <p:stCondLst>
                                    <p:cond delay="1600"/>
                                  </p:stCondLst>
                                  <p:childTnLst>
                                    <p:set>
                                      <p:cBhvr>
                                        <p:cTn dur="1" fill="hold" id="51">
                                          <p:stCondLst>
                                            <p:cond delay="0"/>
                                          </p:stCondLst>
                                        </p:cTn>
                                        <p:tgtEl>
                                          <p:spTgt spid="36887"/>
                                        </p:tgtEl>
                                        <p:attrNameLst>
                                          <p:attrName>style.visibility</p:attrName>
                                        </p:attrNameLst>
                                      </p:cBhvr>
                                      <p:to>
                                        <p:strVal val="visible"/>
                                      </p:to>
                                    </p:set>
                                    <p:anim calcmode="lin" valueType="num">
                                      <p:cBhvr additive="base">
                                        <p:cTn dur="500" fill="hold" id="52"/>
                                        <p:tgtEl>
                                          <p:spTgt spid="36887"/>
                                        </p:tgtEl>
                                        <p:attrNameLst>
                                          <p:attrName>ppt_x</p:attrName>
                                        </p:attrNameLst>
                                      </p:cBhvr>
                                      <p:tavLst>
                                        <p:tav tm="0">
                                          <p:val>
                                            <p:strVal val="1+#ppt_w/2"/>
                                          </p:val>
                                        </p:tav>
                                        <p:tav tm="100000">
                                          <p:val>
                                            <p:strVal val="#ppt_x"/>
                                          </p:val>
                                        </p:tav>
                                      </p:tavLst>
                                    </p:anim>
                                    <p:anim calcmode="lin" valueType="num">
                                      <p:cBhvr additive="base">
                                        <p:cTn dur="500" fill="hold" id="53"/>
                                        <p:tgtEl>
                                          <p:spTgt spid="36887"/>
                                        </p:tgtEl>
                                        <p:attrNameLst>
                                          <p:attrName>ppt_y</p:attrName>
                                        </p:attrNameLst>
                                      </p:cBhvr>
                                      <p:tavLst>
                                        <p:tav tm="0">
                                          <p:val>
                                            <p:strVal val="#ppt_y"/>
                                          </p:val>
                                        </p:tav>
                                        <p:tav tm="100000">
                                          <p:val>
                                            <p:strVal val="#ppt_y"/>
                                          </p:val>
                                        </p:tav>
                                      </p:tavLst>
                                    </p:anim>
                                  </p:childTnLst>
                                </p:cTn>
                              </p:par>
                              <p:par>
                                <p:cTn fill="hold" id="54" nodeType="withEffect" presetClass="entr" presetID="2" presetSubtype="2">
                                  <p:stCondLst>
                                    <p:cond delay="1700"/>
                                  </p:stCondLst>
                                  <p:childTnLst>
                                    <p:set>
                                      <p:cBhvr>
                                        <p:cTn dur="1" fill="hold" id="55">
                                          <p:stCondLst>
                                            <p:cond delay="0"/>
                                          </p:stCondLst>
                                        </p:cTn>
                                        <p:tgtEl>
                                          <p:spTgt spid="36900"/>
                                        </p:tgtEl>
                                        <p:attrNameLst>
                                          <p:attrName>style.visibility</p:attrName>
                                        </p:attrNameLst>
                                      </p:cBhvr>
                                      <p:to>
                                        <p:strVal val="visible"/>
                                      </p:to>
                                    </p:set>
                                    <p:anim calcmode="lin" valueType="num">
                                      <p:cBhvr additive="base">
                                        <p:cTn dur="500" fill="hold" id="56"/>
                                        <p:tgtEl>
                                          <p:spTgt spid="36900"/>
                                        </p:tgtEl>
                                        <p:attrNameLst>
                                          <p:attrName>ppt_x</p:attrName>
                                        </p:attrNameLst>
                                      </p:cBhvr>
                                      <p:tavLst>
                                        <p:tav tm="0">
                                          <p:val>
                                            <p:strVal val="1+#ppt_w/2"/>
                                          </p:val>
                                        </p:tav>
                                        <p:tav tm="100000">
                                          <p:val>
                                            <p:strVal val="#ppt_x"/>
                                          </p:val>
                                        </p:tav>
                                      </p:tavLst>
                                    </p:anim>
                                    <p:anim calcmode="lin" valueType="num">
                                      <p:cBhvr additive="base">
                                        <p:cTn dur="500" fill="hold" id="57"/>
                                        <p:tgtEl>
                                          <p:spTgt spid="36900"/>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1800"/>
                                  </p:stCondLst>
                                  <p:childTnLst>
                                    <p:set>
                                      <p:cBhvr>
                                        <p:cTn dur="1" fill="hold" id="59">
                                          <p:stCondLst>
                                            <p:cond delay="0"/>
                                          </p:stCondLst>
                                        </p:cTn>
                                        <p:tgtEl>
                                          <p:spTgt spid="36913"/>
                                        </p:tgtEl>
                                        <p:attrNameLst>
                                          <p:attrName>style.visibility</p:attrName>
                                        </p:attrNameLst>
                                      </p:cBhvr>
                                      <p:to>
                                        <p:strVal val="visible"/>
                                      </p:to>
                                    </p:set>
                                    <p:anim calcmode="lin" valueType="num">
                                      <p:cBhvr additive="base">
                                        <p:cTn dur="500" fill="hold" id="60"/>
                                        <p:tgtEl>
                                          <p:spTgt spid="36913"/>
                                        </p:tgtEl>
                                        <p:attrNameLst>
                                          <p:attrName>ppt_x</p:attrName>
                                        </p:attrNameLst>
                                      </p:cBhvr>
                                      <p:tavLst>
                                        <p:tav tm="0">
                                          <p:val>
                                            <p:strVal val="1+#ppt_w/2"/>
                                          </p:val>
                                        </p:tav>
                                        <p:tav tm="100000">
                                          <p:val>
                                            <p:strVal val="#ppt_x"/>
                                          </p:val>
                                        </p:tav>
                                      </p:tavLst>
                                    </p:anim>
                                    <p:anim calcmode="lin" valueType="num">
                                      <p:cBhvr additive="base">
                                        <p:cTn dur="500" fill="hold" id="61"/>
                                        <p:tgtEl>
                                          <p:spTgt spid="36913"/>
                                        </p:tgtEl>
                                        <p:attrNameLst>
                                          <p:attrName>ppt_y</p:attrName>
                                        </p:attrNameLst>
                                      </p:cBhvr>
                                      <p:tavLst>
                                        <p:tav tm="0">
                                          <p:val>
                                            <p:strVal val="#ppt_y"/>
                                          </p:val>
                                        </p:tav>
                                        <p:tav tm="100000">
                                          <p:val>
                                            <p:strVal val="#ppt_y"/>
                                          </p:val>
                                        </p:tav>
                                      </p:tavLst>
                                    </p:anim>
                                  </p:childTnLst>
                                </p:cTn>
                              </p:par>
                              <p:par>
                                <p:cTn fill="hold" grpId="0" id="62" nodeType="withEffect" presetClass="entr" presetID="22" presetSubtype="2">
                                  <p:stCondLst>
                                    <p:cond delay="1100"/>
                                  </p:stCondLst>
                                  <p:childTnLst>
                                    <p:set>
                                      <p:cBhvr>
                                        <p:cTn dur="1" fill="hold" id="63">
                                          <p:stCondLst>
                                            <p:cond delay="0"/>
                                          </p:stCondLst>
                                        </p:cTn>
                                        <p:tgtEl>
                                          <p:spTgt spid="36896"/>
                                        </p:tgtEl>
                                        <p:attrNameLst>
                                          <p:attrName>style.visibility</p:attrName>
                                        </p:attrNameLst>
                                      </p:cBhvr>
                                      <p:to>
                                        <p:strVal val="visible"/>
                                      </p:to>
                                    </p:set>
                                    <p:animEffect filter="wipe(right)" transition="in">
                                      <p:cBhvr>
                                        <p:cTn dur="500" id="64"/>
                                        <p:tgtEl>
                                          <p:spTgt spid="36896"/>
                                        </p:tgtEl>
                                      </p:cBhvr>
                                    </p:animEffect>
                                  </p:childTnLst>
                                </p:cTn>
                              </p:par>
                              <p:par>
                                <p:cTn fill="hold" id="65" nodeType="withEffect" presetClass="entr" presetID="2" presetSubtype="8">
                                  <p:stCondLst>
                                    <p:cond delay="1600"/>
                                  </p:stCondLst>
                                  <p:childTnLst>
                                    <p:set>
                                      <p:cBhvr>
                                        <p:cTn dur="1" fill="hold" id="66">
                                          <p:stCondLst>
                                            <p:cond delay="0"/>
                                          </p:stCondLst>
                                        </p:cTn>
                                        <p:tgtEl>
                                          <p:spTgt spid="36893"/>
                                        </p:tgtEl>
                                        <p:attrNameLst>
                                          <p:attrName>style.visibility</p:attrName>
                                        </p:attrNameLst>
                                      </p:cBhvr>
                                      <p:to>
                                        <p:strVal val="visible"/>
                                      </p:to>
                                    </p:set>
                                    <p:anim calcmode="lin" valueType="num">
                                      <p:cBhvr additive="base">
                                        <p:cTn dur="500" fill="hold" id="67"/>
                                        <p:tgtEl>
                                          <p:spTgt spid="36893"/>
                                        </p:tgtEl>
                                        <p:attrNameLst>
                                          <p:attrName>ppt_x</p:attrName>
                                        </p:attrNameLst>
                                      </p:cBhvr>
                                      <p:tavLst>
                                        <p:tav tm="0">
                                          <p:val>
                                            <p:strVal val="0-#ppt_w/2"/>
                                          </p:val>
                                        </p:tav>
                                        <p:tav tm="100000">
                                          <p:val>
                                            <p:strVal val="#ppt_x"/>
                                          </p:val>
                                        </p:tav>
                                      </p:tavLst>
                                    </p:anim>
                                    <p:anim calcmode="lin" valueType="num">
                                      <p:cBhvr additive="base">
                                        <p:cTn dur="500" fill="hold" id="68"/>
                                        <p:tgtEl>
                                          <p:spTgt spid="36893"/>
                                        </p:tgtEl>
                                        <p:attrNameLst>
                                          <p:attrName>ppt_y</p:attrName>
                                        </p:attrNameLst>
                                      </p:cBhvr>
                                      <p:tavLst>
                                        <p:tav tm="0">
                                          <p:val>
                                            <p:strVal val="#ppt_y"/>
                                          </p:val>
                                        </p:tav>
                                        <p:tav tm="100000">
                                          <p:val>
                                            <p:strVal val="#ppt_y"/>
                                          </p:val>
                                        </p:tav>
                                      </p:tavLst>
                                    </p:anim>
                                  </p:childTnLst>
                                </p:cTn>
                              </p:par>
                              <p:par>
                                <p:cTn fill="hold" id="69" nodeType="withEffect" presetClass="entr" presetID="2" presetSubtype="8">
                                  <p:stCondLst>
                                    <p:cond delay="1700"/>
                                  </p:stCondLst>
                                  <p:childTnLst>
                                    <p:set>
                                      <p:cBhvr>
                                        <p:cTn dur="1" fill="hold" id="70">
                                          <p:stCondLst>
                                            <p:cond delay="0"/>
                                          </p:stCondLst>
                                        </p:cTn>
                                        <p:tgtEl>
                                          <p:spTgt spid="36902"/>
                                        </p:tgtEl>
                                        <p:attrNameLst>
                                          <p:attrName>style.visibility</p:attrName>
                                        </p:attrNameLst>
                                      </p:cBhvr>
                                      <p:to>
                                        <p:strVal val="visible"/>
                                      </p:to>
                                    </p:set>
                                    <p:anim calcmode="lin" valueType="num">
                                      <p:cBhvr additive="base">
                                        <p:cTn dur="500" fill="hold" id="71"/>
                                        <p:tgtEl>
                                          <p:spTgt spid="36902"/>
                                        </p:tgtEl>
                                        <p:attrNameLst>
                                          <p:attrName>ppt_x</p:attrName>
                                        </p:attrNameLst>
                                      </p:cBhvr>
                                      <p:tavLst>
                                        <p:tav tm="0">
                                          <p:val>
                                            <p:strVal val="0-#ppt_w/2"/>
                                          </p:val>
                                        </p:tav>
                                        <p:tav tm="100000">
                                          <p:val>
                                            <p:strVal val="#ppt_x"/>
                                          </p:val>
                                        </p:tav>
                                      </p:tavLst>
                                    </p:anim>
                                    <p:anim calcmode="lin" valueType="num">
                                      <p:cBhvr additive="base">
                                        <p:cTn dur="500" fill="hold" id="72"/>
                                        <p:tgtEl>
                                          <p:spTgt spid="36902"/>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8">
                                  <p:stCondLst>
                                    <p:cond delay="1800"/>
                                  </p:stCondLst>
                                  <p:childTnLst>
                                    <p:set>
                                      <p:cBhvr>
                                        <p:cTn dur="1" fill="hold" id="74">
                                          <p:stCondLst>
                                            <p:cond delay="0"/>
                                          </p:stCondLst>
                                        </p:cTn>
                                        <p:tgtEl>
                                          <p:spTgt spid="36910"/>
                                        </p:tgtEl>
                                        <p:attrNameLst>
                                          <p:attrName>style.visibility</p:attrName>
                                        </p:attrNameLst>
                                      </p:cBhvr>
                                      <p:to>
                                        <p:strVal val="visible"/>
                                      </p:to>
                                    </p:set>
                                    <p:anim calcmode="lin" valueType="num">
                                      <p:cBhvr additive="base">
                                        <p:cTn dur="500" fill="hold" id="75"/>
                                        <p:tgtEl>
                                          <p:spTgt spid="36910"/>
                                        </p:tgtEl>
                                        <p:attrNameLst>
                                          <p:attrName>ppt_x</p:attrName>
                                        </p:attrNameLst>
                                      </p:cBhvr>
                                      <p:tavLst>
                                        <p:tav tm="0">
                                          <p:val>
                                            <p:strVal val="0-#ppt_w/2"/>
                                          </p:val>
                                        </p:tav>
                                        <p:tav tm="100000">
                                          <p:val>
                                            <p:strVal val="#ppt_x"/>
                                          </p:val>
                                        </p:tav>
                                      </p:tavLst>
                                    </p:anim>
                                    <p:anim calcmode="lin" valueType="num">
                                      <p:cBhvr additive="base">
                                        <p:cTn dur="500" fill="hold" id="76"/>
                                        <p:tgtEl>
                                          <p:spTgt spid="36910"/>
                                        </p:tgtEl>
                                        <p:attrNameLst>
                                          <p:attrName>ppt_y</p:attrName>
                                        </p:attrNameLst>
                                      </p:cBhvr>
                                      <p:tavLst>
                                        <p:tav tm="0">
                                          <p:val>
                                            <p:strVal val="#ppt_y"/>
                                          </p:val>
                                        </p:tav>
                                        <p:tav tm="100000">
                                          <p:val>
                                            <p:strVal val="#ppt_y"/>
                                          </p:val>
                                        </p:tav>
                                      </p:tavLst>
                                    </p:anim>
                                  </p:childTnLst>
                                </p:cTn>
                              </p:par>
                              <p:par>
                                <p:cTn fill="hold" grpId="0" id="77" nodeType="withEffect" presetClass="entr" presetID="22" presetSubtype="8">
                                  <p:stCondLst>
                                    <p:cond delay="1800"/>
                                  </p:stCondLst>
                                  <p:childTnLst>
                                    <p:set>
                                      <p:cBhvr>
                                        <p:cTn dur="1" fill="hold" id="78">
                                          <p:stCondLst>
                                            <p:cond delay="0"/>
                                          </p:stCondLst>
                                        </p:cTn>
                                        <p:tgtEl>
                                          <p:spTgt spid="36889"/>
                                        </p:tgtEl>
                                        <p:attrNameLst>
                                          <p:attrName>style.visibility</p:attrName>
                                        </p:attrNameLst>
                                      </p:cBhvr>
                                      <p:to>
                                        <p:strVal val="visible"/>
                                      </p:to>
                                    </p:set>
                                    <p:animEffect filter="wipe(left)" transition="in">
                                      <p:cBhvr>
                                        <p:cTn dur="500" id="79"/>
                                        <p:tgtEl>
                                          <p:spTgt spid="36889"/>
                                        </p:tgtEl>
                                      </p:cBhvr>
                                    </p:animEffect>
                                  </p:childTnLst>
                                </p:cTn>
                              </p:par>
                              <p:par>
                                <p:cTn fill="hold" id="80" nodeType="withEffect" presetClass="entr" presetID="2" presetSubtype="2">
                                  <p:stCondLst>
                                    <p:cond delay="2300"/>
                                  </p:stCondLst>
                                  <p:childTnLst>
                                    <p:set>
                                      <p:cBhvr>
                                        <p:cTn dur="1" fill="hold" id="81">
                                          <p:stCondLst>
                                            <p:cond delay="0"/>
                                          </p:stCondLst>
                                        </p:cTn>
                                        <p:tgtEl>
                                          <p:spTgt spid="36886"/>
                                        </p:tgtEl>
                                        <p:attrNameLst>
                                          <p:attrName>style.visibility</p:attrName>
                                        </p:attrNameLst>
                                      </p:cBhvr>
                                      <p:to>
                                        <p:strVal val="visible"/>
                                      </p:to>
                                    </p:set>
                                    <p:anim calcmode="lin" valueType="num">
                                      <p:cBhvr additive="base">
                                        <p:cTn dur="500" fill="hold" id="82"/>
                                        <p:tgtEl>
                                          <p:spTgt spid="36886"/>
                                        </p:tgtEl>
                                        <p:attrNameLst>
                                          <p:attrName>ppt_x</p:attrName>
                                        </p:attrNameLst>
                                      </p:cBhvr>
                                      <p:tavLst>
                                        <p:tav tm="0">
                                          <p:val>
                                            <p:strVal val="1+#ppt_w/2"/>
                                          </p:val>
                                        </p:tav>
                                        <p:tav tm="100000">
                                          <p:val>
                                            <p:strVal val="#ppt_x"/>
                                          </p:val>
                                        </p:tav>
                                      </p:tavLst>
                                    </p:anim>
                                    <p:anim calcmode="lin" valueType="num">
                                      <p:cBhvr additive="base">
                                        <p:cTn dur="500" fill="hold" id="83"/>
                                        <p:tgtEl>
                                          <p:spTgt spid="36886"/>
                                        </p:tgtEl>
                                        <p:attrNameLst>
                                          <p:attrName>ppt_y</p:attrName>
                                        </p:attrNameLst>
                                      </p:cBhvr>
                                      <p:tavLst>
                                        <p:tav tm="0">
                                          <p:val>
                                            <p:strVal val="#ppt_y"/>
                                          </p:val>
                                        </p:tav>
                                        <p:tav tm="100000">
                                          <p:val>
                                            <p:strVal val="#ppt_y"/>
                                          </p:val>
                                        </p:tav>
                                      </p:tavLst>
                                    </p:anim>
                                  </p:childTnLst>
                                </p:cTn>
                              </p:par>
                              <p:par>
                                <p:cTn fill="hold" id="84" nodeType="withEffect" presetClass="entr" presetID="2" presetSubtype="2">
                                  <p:stCondLst>
                                    <p:cond delay="2400"/>
                                  </p:stCondLst>
                                  <p:childTnLst>
                                    <p:set>
                                      <p:cBhvr>
                                        <p:cTn dur="1" fill="hold" id="85">
                                          <p:stCondLst>
                                            <p:cond delay="0"/>
                                          </p:stCondLst>
                                        </p:cTn>
                                        <p:tgtEl>
                                          <p:spTgt spid="36898"/>
                                        </p:tgtEl>
                                        <p:attrNameLst>
                                          <p:attrName>style.visibility</p:attrName>
                                        </p:attrNameLst>
                                      </p:cBhvr>
                                      <p:to>
                                        <p:strVal val="visible"/>
                                      </p:to>
                                    </p:set>
                                    <p:anim calcmode="lin" valueType="num">
                                      <p:cBhvr additive="base">
                                        <p:cTn dur="500" fill="hold" id="86"/>
                                        <p:tgtEl>
                                          <p:spTgt spid="36898"/>
                                        </p:tgtEl>
                                        <p:attrNameLst>
                                          <p:attrName>ppt_x</p:attrName>
                                        </p:attrNameLst>
                                      </p:cBhvr>
                                      <p:tavLst>
                                        <p:tav tm="0">
                                          <p:val>
                                            <p:strVal val="1+#ppt_w/2"/>
                                          </p:val>
                                        </p:tav>
                                        <p:tav tm="100000">
                                          <p:val>
                                            <p:strVal val="#ppt_x"/>
                                          </p:val>
                                        </p:tav>
                                      </p:tavLst>
                                    </p:anim>
                                    <p:anim calcmode="lin" valueType="num">
                                      <p:cBhvr additive="base">
                                        <p:cTn dur="500" fill="hold" id="87"/>
                                        <p:tgtEl>
                                          <p:spTgt spid="36898"/>
                                        </p:tgtEl>
                                        <p:attrNameLst>
                                          <p:attrName>ppt_y</p:attrName>
                                        </p:attrNameLst>
                                      </p:cBhvr>
                                      <p:tavLst>
                                        <p:tav tm="0">
                                          <p:val>
                                            <p:strVal val="#ppt_y"/>
                                          </p:val>
                                        </p:tav>
                                        <p:tav tm="100000">
                                          <p:val>
                                            <p:strVal val="#ppt_y"/>
                                          </p:val>
                                        </p:tav>
                                      </p:tavLst>
                                    </p:anim>
                                  </p:childTnLst>
                                </p:cTn>
                              </p:par>
                              <p:par>
                                <p:cTn fill="hold" grpId="0" id="88" nodeType="withEffect" presetClass="entr" presetID="2" presetSubtype="2">
                                  <p:stCondLst>
                                    <p:cond delay="2500"/>
                                  </p:stCondLst>
                                  <p:childTnLst>
                                    <p:set>
                                      <p:cBhvr>
                                        <p:cTn dur="1" fill="hold" id="89">
                                          <p:stCondLst>
                                            <p:cond delay="0"/>
                                          </p:stCondLst>
                                        </p:cTn>
                                        <p:tgtEl>
                                          <p:spTgt spid="36912"/>
                                        </p:tgtEl>
                                        <p:attrNameLst>
                                          <p:attrName>style.visibility</p:attrName>
                                        </p:attrNameLst>
                                      </p:cBhvr>
                                      <p:to>
                                        <p:strVal val="visible"/>
                                      </p:to>
                                    </p:set>
                                    <p:anim calcmode="lin" valueType="num">
                                      <p:cBhvr additive="base">
                                        <p:cTn dur="500" fill="hold" id="90"/>
                                        <p:tgtEl>
                                          <p:spTgt spid="36912"/>
                                        </p:tgtEl>
                                        <p:attrNameLst>
                                          <p:attrName>ppt_x</p:attrName>
                                        </p:attrNameLst>
                                      </p:cBhvr>
                                      <p:tavLst>
                                        <p:tav tm="0">
                                          <p:val>
                                            <p:strVal val="1+#ppt_w/2"/>
                                          </p:val>
                                        </p:tav>
                                        <p:tav tm="100000">
                                          <p:val>
                                            <p:strVal val="#ppt_x"/>
                                          </p:val>
                                        </p:tav>
                                      </p:tavLst>
                                    </p:anim>
                                    <p:anim calcmode="lin" valueType="num">
                                      <p:cBhvr additive="base">
                                        <p:cTn dur="500" fill="hold" id="91"/>
                                        <p:tgtEl>
                                          <p:spTgt spid="36912"/>
                                        </p:tgtEl>
                                        <p:attrNameLst>
                                          <p:attrName>ppt_y</p:attrName>
                                        </p:attrNameLst>
                                      </p:cBhvr>
                                      <p:tavLst>
                                        <p:tav tm="0">
                                          <p:val>
                                            <p:strVal val="#ppt_y"/>
                                          </p:val>
                                        </p:tav>
                                        <p:tav tm="100000">
                                          <p:val>
                                            <p:strVal val="#ppt_y"/>
                                          </p:val>
                                        </p:tav>
                                      </p:tavLst>
                                    </p:anim>
                                  </p:childTnLst>
                                </p:cTn>
                              </p:par>
                              <p:par>
                                <p:cTn fill="hold" grpId="0" id="92" nodeType="withEffect" presetClass="entr" presetID="22" presetSubtype="2">
                                  <p:stCondLst>
                                    <p:cond delay="1800"/>
                                  </p:stCondLst>
                                  <p:childTnLst>
                                    <p:set>
                                      <p:cBhvr>
                                        <p:cTn dur="1" fill="hold" id="93">
                                          <p:stCondLst>
                                            <p:cond delay="0"/>
                                          </p:stCondLst>
                                        </p:cTn>
                                        <p:tgtEl>
                                          <p:spTgt spid="36895"/>
                                        </p:tgtEl>
                                        <p:attrNameLst>
                                          <p:attrName>style.visibility</p:attrName>
                                        </p:attrNameLst>
                                      </p:cBhvr>
                                      <p:to>
                                        <p:strVal val="visible"/>
                                      </p:to>
                                    </p:set>
                                    <p:animEffect filter="wipe(right)" transition="in">
                                      <p:cBhvr>
                                        <p:cTn dur="500" id="94"/>
                                        <p:tgtEl>
                                          <p:spTgt spid="36895"/>
                                        </p:tgtEl>
                                      </p:cBhvr>
                                    </p:animEffect>
                                  </p:childTnLst>
                                </p:cTn>
                              </p:par>
                              <p:par>
                                <p:cTn fill="hold" id="95" nodeType="withEffect" presetClass="entr" presetID="2" presetSubtype="8">
                                  <p:stCondLst>
                                    <p:cond delay="2300"/>
                                  </p:stCondLst>
                                  <p:childTnLst>
                                    <p:set>
                                      <p:cBhvr>
                                        <p:cTn dur="1" fill="hold" id="96">
                                          <p:stCondLst>
                                            <p:cond delay="0"/>
                                          </p:stCondLst>
                                        </p:cTn>
                                        <p:tgtEl>
                                          <p:spTgt spid="36892"/>
                                        </p:tgtEl>
                                        <p:attrNameLst>
                                          <p:attrName>style.visibility</p:attrName>
                                        </p:attrNameLst>
                                      </p:cBhvr>
                                      <p:to>
                                        <p:strVal val="visible"/>
                                      </p:to>
                                    </p:set>
                                    <p:anim calcmode="lin" valueType="num">
                                      <p:cBhvr additive="base">
                                        <p:cTn dur="500" fill="hold" id="97"/>
                                        <p:tgtEl>
                                          <p:spTgt spid="36892"/>
                                        </p:tgtEl>
                                        <p:attrNameLst>
                                          <p:attrName>ppt_x</p:attrName>
                                        </p:attrNameLst>
                                      </p:cBhvr>
                                      <p:tavLst>
                                        <p:tav tm="0">
                                          <p:val>
                                            <p:strVal val="0-#ppt_w/2"/>
                                          </p:val>
                                        </p:tav>
                                        <p:tav tm="100000">
                                          <p:val>
                                            <p:strVal val="#ppt_x"/>
                                          </p:val>
                                        </p:tav>
                                      </p:tavLst>
                                    </p:anim>
                                    <p:anim calcmode="lin" valueType="num">
                                      <p:cBhvr additive="base">
                                        <p:cTn dur="500" fill="hold" id="98"/>
                                        <p:tgtEl>
                                          <p:spTgt spid="36892"/>
                                        </p:tgtEl>
                                        <p:attrNameLst>
                                          <p:attrName>ppt_y</p:attrName>
                                        </p:attrNameLst>
                                      </p:cBhvr>
                                      <p:tavLst>
                                        <p:tav tm="0">
                                          <p:val>
                                            <p:strVal val="#ppt_y"/>
                                          </p:val>
                                        </p:tav>
                                        <p:tav tm="100000">
                                          <p:val>
                                            <p:strVal val="#ppt_y"/>
                                          </p:val>
                                        </p:tav>
                                      </p:tavLst>
                                    </p:anim>
                                  </p:childTnLst>
                                </p:cTn>
                              </p:par>
                              <p:par>
                                <p:cTn fill="hold" id="99" nodeType="withEffect" presetClass="entr" presetID="2" presetSubtype="8">
                                  <p:stCondLst>
                                    <p:cond delay="2400"/>
                                  </p:stCondLst>
                                  <p:childTnLst>
                                    <p:set>
                                      <p:cBhvr>
                                        <p:cTn dur="1" fill="hold" id="100">
                                          <p:stCondLst>
                                            <p:cond delay="0"/>
                                          </p:stCondLst>
                                        </p:cTn>
                                        <p:tgtEl>
                                          <p:spTgt spid="36901"/>
                                        </p:tgtEl>
                                        <p:attrNameLst>
                                          <p:attrName>style.visibility</p:attrName>
                                        </p:attrNameLst>
                                      </p:cBhvr>
                                      <p:to>
                                        <p:strVal val="visible"/>
                                      </p:to>
                                    </p:set>
                                    <p:anim calcmode="lin" valueType="num">
                                      <p:cBhvr additive="base">
                                        <p:cTn dur="500" fill="hold" id="101"/>
                                        <p:tgtEl>
                                          <p:spTgt spid="36901"/>
                                        </p:tgtEl>
                                        <p:attrNameLst>
                                          <p:attrName>ppt_x</p:attrName>
                                        </p:attrNameLst>
                                      </p:cBhvr>
                                      <p:tavLst>
                                        <p:tav tm="0">
                                          <p:val>
                                            <p:strVal val="0-#ppt_w/2"/>
                                          </p:val>
                                        </p:tav>
                                        <p:tav tm="100000">
                                          <p:val>
                                            <p:strVal val="#ppt_x"/>
                                          </p:val>
                                        </p:tav>
                                      </p:tavLst>
                                    </p:anim>
                                    <p:anim calcmode="lin" valueType="num">
                                      <p:cBhvr additive="base">
                                        <p:cTn dur="500" fill="hold" id="102"/>
                                        <p:tgtEl>
                                          <p:spTgt spid="36901"/>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8">
                                  <p:stCondLst>
                                    <p:cond delay="2500"/>
                                  </p:stCondLst>
                                  <p:childTnLst>
                                    <p:set>
                                      <p:cBhvr>
                                        <p:cTn dur="1" fill="hold" id="104">
                                          <p:stCondLst>
                                            <p:cond delay="0"/>
                                          </p:stCondLst>
                                        </p:cTn>
                                        <p:tgtEl>
                                          <p:spTgt spid="36909"/>
                                        </p:tgtEl>
                                        <p:attrNameLst>
                                          <p:attrName>style.visibility</p:attrName>
                                        </p:attrNameLst>
                                      </p:cBhvr>
                                      <p:to>
                                        <p:strVal val="visible"/>
                                      </p:to>
                                    </p:set>
                                    <p:anim calcmode="lin" valueType="num">
                                      <p:cBhvr additive="base">
                                        <p:cTn dur="500" fill="hold" id="105"/>
                                        <p:tgtEl>
                                          <p:spTgt spid="36909"/>
                                        </p:tgtEl>
                                        <p:attrNameLst>
                                          <p:attrName>ppt_x</p:attrName>
                                        </p:attrNameLst>
                                      </p:cBhvr>
                                      <p:tavLst>
                                        <p:tav tm="0">
                                          <p:val>
                                            <p:strVal val="0-#ppt_w/2"/>
                                          </p:val>
                                        </p:tav>
                                        <p:tav tm="100000">
                                          <p:val>
                                            <p:strVal val="#ppt_x"/>
                                          </p:val>
                                        </p:tav>
                                      </p:tavLst>
                                    </p:anim>
                                    <p:anim calcmode="lin" valueType="num">
                                      <p:cBhvr additive="base">
                                        <p:cTn dur="500" fill="hold" id="106"/>
                                        <p:tgtEl>
                                          <p:spTgt spid="36909"/>
                                        </p:tgtEl>
                                        <p:attrNameLst>
                                          <p:attrName>ppt_y</p:attrName>
                                        </p:attrNameLst>
                                      </p:cBhvr>
                                      <p:tavLst>
                                        <p:tav tm="0">
                                          <p:val>
                                            <p:strVal val="#ppt_y"/>
                                          </p:val>
                                        </p:tav>
                                        <p:tav tm="100000">
                                          <p:val>
                                            <p:strVal val="#ppt_y"/>
                                          </p:val>
                                        </p:tav>
                                      </p:tavLst>
                                    </p:anim>
                                  </p:childTnLst>
                                </p:cTn>
                              </p:par>
                              <p:par>
                                <p:cTn fill="hold" grpId="0" id="107" nodeType="withEffect" presetClass="entr" presetID="22" presetSubtype="8">
                                  <p:stCondLst>
                                    <p:cond delay="2500"/>
                                  </p:stCondLst>
                                  <p:childTnLst>
                                    <p:set>
                                      <p:cBhvr>
                                        <p:cTn dur="1" fill="hold" id="108">
                                          <p:stCondLst>
                                            <p:cond delay="0"/>
                                          </p:stCondLst>
                                        </p:cTn>
                                        <p:tgtEl>
                                          <p:spTgt spid="36888"/>
                                        </p:tgtEl>
                                        <p:attrNameLst>
                                          <p:attrName>style.visibility</p:attrName>
                                        </p:attrNameLst>
                                      </p:cBhvr>
                                      <p:to>
                                        <p:strVal val="visible"/>
                                      </p:to>
                                    </p:set>
                                    <p:animEffect filter="wipe(left)" transition="in">
                                      <p:cBhvr>
                                        <p:cTn dur="500" id="109"/>
                                        <p:tgtEl>
                                          <p:spTgt spid="36888"/>
                                        </p:tgtEl>
                                      </p:cBhvr>
                                    </p:animEffect>
                                  </p:childTnLst>
                                </p:cTn>
                              </p:par>
                              <p:par>
                                <p:cTn fill="hold" id="110" nodeType="withEffect" presetClass="entr" presetID="2" presetSubtype="2">
                                  <p:stCondLst>
                                    <p:cond delay="3000"/>
                                  </p:stCondLst>
                                  <p:childTnLst>
                                    <p:set>
                                      <p:cBhvr>
                                        <p:cTn dur="1" fill="hold" id="111">
                                          <p:stCondLst>
                                            <p:cond delay="0"/>
                                          </p:stCondLst>
                                        </p:cTn>
                                        <p:tgtEl>
                                          <p:spTgt spid="36885"/>
                                        </p:tgtEl>
                                        <p:attrNameLst>
                                          <p:attrName>style.visibility</p:attrName>
                                        </p:attrNameLst>
                                      </p:cBhvr>
                                      <p:to>
                                        <p:strVal val="visible"/>
                                      </p:to>
                                    </p:set>
                                    <p:anim calcmode="lin" valueType="num">
                                      <p:cBhvr additive="base">
                                        <p:cTn dur="500" fill="hold" id="112"/>
                                        <p:tgtEl>
                                          <p:spTgt spid="36885"/>
                                        </p:tgtEl>
                                        <p:attrNameLst>
                                          <p:attrName>ppt_x</p:attrName>
                                        </p:attrNameLst>
                                      </p:cBhvr>
                                      <p:tavLst>
                                        <p:tav tm="0">
                                          <p:val>
                                            <p:strVal val="1+#ppt_w/2"/>
                                          </p:val>
                                        </p:tav>
                                        <p:tav tm="100000">
                                          <p:val>
                                            <p:strVal val="#ppt_x"/>
                                          </p:val>
                                        </p:tav>
                                      </p:tavLst>
                                    </p:anim>
                                    <p:anim calcmode="lin" valueType="num">
                                      <p:cBhvr additive="base">
                                        <p:cTn dur="500" fill="hold" id="113"/>
                                        <p:tgtEl>
                                          <p:spTgt spid="36885"/>
                                        </p:tgtEl>
                                        <p:attrNameLst>
                                          <p:attrName>ppt_y</p:attrName>
                                        </p:attrNameLst>
                                      </p:cBhvr>
                                      <p:tavLst>
                                        <p:tav tm="0">
                                          <p:val>
                                            <p:strVal val="#ppt_y"/>
                                          </p:val>
                                        </p:tav>
                                        <p:tav tm="100000">
                                          <p:val>
                                            <p:strVal val="#ppt_y"/>
                                          </p:val>
                                        </p:tav>
                                      </p:tavLst>
                                    </p:anim>
                                  </p:childTnLst>
                                </p:cTn>
                              </p:par>
                              <p:par>
                                <p:cTn fill="hold" id="114" nodeType="withEffect" presetClass="entr" presetID="2" presetSubtype="2">
                                  <p:stCondLst>
                                    <p:cond delay="3100"/>
                                  </p:stCondLst>
                                  <p:childTnLst>
                                    <p:set>
                                      <p:cBhvr>
                                        <p:cTn dur="1" fill="hold" id="115">
                                          <p:stCondLst>
                                            <p:cond delay="0"/>
                                          </p:stCondLst>
                                        </p:cTn>
                                        <p:tgtEl>
                                          <p:spTgt spid="36899"/>
                                        </p:tgtEl>
                                        <p:attrNameLst>
                                          <p:attrName>style.visibility</p:attrName>
                                        </p:attrNameLst>
                                      </p:cBhvr>
                                      <p:to>
                                        <p:strVal val="visible"/>
                                      </p:to>
                                    </p:set>
                                    <p:anim calcmode="lin" valueType="num">
                                      <p:cBhvr additive="base">
                                        <p:cTn dur="500" fill="hold" id="116"/>
                                        <p:tgtEl>
                                          <p:spTgt spid="36899"/>
                                        </p:tgtEl>
                                        <p:attrNameLst>
                                          <p:attrName>ppt_x</p:attrName>
                                        </p:attrNameLst>
                                      </p:cBhvr>
                                      <p:tavLst>
                                        <p:tav tm="0">
                                          <p:val>
                                            <p:strVal val="1+#ppt_w/2"/>
                                          </p:val>
                                        </p:tav>
                                        <p:tav tm="100000">
                                          <p:val>
                                            <p:strVal val="#ppt_x"/>
                                          </p:val>
                                        </p:tav>
                                      </p:tavLst>
                                    </p:anim>
                                    <p:anim calcmode="lin" valueType="num">
                                      <p:cBhvr additive="base">
                                        <p:cTn dur="500" fill="hold" id="117"/>
                                        <p:tgtEl>
                                          <p:spTgt spid="36899"/>
                                        </p:tgtEl>
                                        <p:attrNameLst>
                                          <p:attrName>ppt_y</p:attrName>
                                        </p:attrNameLst>
                                      </p:cBhvr>
                                      <p:tavLst>
                                        <p:tav tm="0">
                                          <p:val>
                                            <p:strVal val="#ppt_y"/>
                                          </p:val>
                                        </p:tav>
                                        <p:tav tm="100000">
                                          <p:val>
                                            <p:strVal val="#ppt_y"/>
                                          </p:val>
                                        </p:tav>
                                      </p:tavLst>
                                    </p:anim>
                                  </p:childTnLst>
                                </p:cTn>
                              </p:par>
                              <p:par>
                                <p:cTn fill="hold" grpId="0" id="118" nodeType="withEffect" presetClass="entr" presetID="2" presetSubtype="2">
                                  <p:stCondLst>
                                    <p:cond delay="3200"/>
                                  </p:stCondLst>
                                  <p:childTnLst>
                                    <p:set>
                                      <p:cBhvr>
                                        <p:cTn dur="1" fill="hold" id="119">
                                          <p:stCondLst>
                                            <p:cond delay="0"/>
                                          </p:stCondLst>
                                        </p:cTn>
                                        <p:tgtEl>
                                          <p:spTgt spid="36911"/>
                                        </p:tgtEl>
                                        <p:attrNameLst>
                                          <p:attrName>style.visibility</p:attrName>
                                        </p:attrNameLst>
                                      </p:cBhvr>
                                      <p:to>
                                        <p:strVal val="visible"/>
                                      </p:to>
                                    </p:set>
                                    <p:anim calcmode="lin" valueType="num">
                                      <p:cBhvr additive="base">
                                        <p:cTn dur="500" fill="hold" id="120"/>
                                        <p:tgtEl>
                                          <p:spTgt spid="36911"/>
                                        </p:tgtEl>
                                        <p:attrNameLst>
                                          <p:attrName>ppt_x</p:attrName>
                                        </p:attrNameLst>
                                      </p:cBhvr>
                                      <p:tavLst>
                                        <p:tav tm="0">
                                          <p:val>
                                            <p:strVal val="1+#ppt_w/2"/>
                                          </p:val>
                                        </p:tav>
                                        <p:tav tm="100000">
                                          <p:val>
                                            <p:strVal val="#ppt_x"/>
                                          </p:val>
                                        </p:tav>
                                      </p:tavLst>
                                    </p:anim>
                                    <p:anim calcmode="lin" valueType="num">
                                      <p:cBhvr additive="base">
                                        <p:cTn dur="500" fill="hold" id="121"/>
                                        <p:tgtEl>
                                          <p:spTgt spid="36911"/>
                                        </p:tgtEl>
                                        <p:attrNameLst>
                                          <p:attrName>ppt_y</p:attrName>
                                        </p:attrNameLst>
                                      </p:cBhvr>
                                      <p:tavLst>
                                        <p:tav tm="0">
                                          <p:val>
                                            <p:strVal val="#ppt_y"/>
                                          </p:val>
                                        </p:tav>
                                        <p:tav tm="100000">
                                          <p:val>
                                            <p:strVal val="#ppt_y"/>
                                          </p:val>
                                        </p:tav>
                                      </p:tavLst>
                                    </p:anim>
                                  </p:childTnLst>
                                </p:cTn>
                              </p:par>
                              <p:par>
                                <p:cTn fill="hold" grpId="0" id="122" nodeType="withEffect" presetClass="entr" presetID="22" presetSubtype="2">
                                  <p:stCondLst>
                                    <p:cond delay="2500"/>
                                  </p:stCondLst>
                                  <p:childTnLst>
                                    <p:set>
                                      <p:cBhvr>
                                        <p:cTn dur="1" fill="hold" id="123">
                                          <p:stCondLst>
                                            <p:cond delay="0"/>
                                          </p:stCondLst>
                                        </p:cTn>
                                        <p:tgtEl>
                                          <p:spTgt spid="36894"/>
                                        </p:tgtEl>
                                        <p:attrNameLst>
                                          <p:attrName>style.visibility</p:attrName>
                                        </p:attrNameLst>
                                      </p:cBhvr>
                                      <p:to>
                                        <p:strVal val="visible"/>
                                      </p:to>
                                    </p:set>
                                    <p:animEffect filter="wipe(right)" transition="in">
                                      <p:cBhvr>
                                        <p:cTn dur="500" id="124"/>
                                        <p:tgtEl>
                                          <p:spTgt spid="36894"/>
                                        </p:tgtEl>
                                      </p:cBhvr>
                                    </p:animEffect>
                                  </p:childTnLst>
                                </p:cTn>
                              </p:par>
                              <p:par>
                                <p:cTn fill="hold" id="125" nodeType="withEffect" presetClass="entr" presetID="2" presetSubtype="8">
                                  <p:stCondLst>
                                    <p:cond delay="3000"/>
                                  </p:stCondLst>
                                  <p:childTnLst>
                                    <p:set>
                                      <p:cBhvr>
                                        <p:cTn dur="1" fill="hold" id="126">
                                          <p:stCondLst>
                                            <p:cond delay="0"/>
                                          </p:stCondLst>
                                        </p:cTn>
                                        <p:tgtEl>
                                          <p:spTgt spid="36891"/>
                                        </p:tgtEl>
                                        <p:attrNameLst>
                                          <p:attrName>style.visibility</p:attrName>
                                        </p:attrNameLst>
                                      </p:cBhvr>
                                      <p:to>
                                        <p:strVal val="visible"/>
                                      </p:to>
                                    </p:set>
                                    <p:anim calcmode="lin" valueType="num">
                                      <p:cBhvr additive="base">
                                        <p:cTn dur="500" fill="hold" id="127"/>
                                        <p:tgtEl>
                                          <p:spTgt spid="36891"/>
                                        </p:tgtEl>
                                        <p:attrNameLst>
                                          <p:attrName>ppt_x</p:attrName>
                                        </p:attrNameLst>
                                      </p:cBhvr>
                                      <p:tavLst>
                                        <p:tav tm="0">
                                          <p:val>
                                            <p:strVal val="0-#ppt_w/2"/>
                                          </p:val>
                                        </p:tav>
                                        <p:tav tm="100000">
                                          <p:val>
                                            <p:strVal val="#ppt_x"/>
                                          </p:val>
                                        </p:tav>
                                      </p:tavLst>
                                    </p:anim>
                                    <p:anim calcmode="lin" valueType="num">
                                      <p:cBhvr additive="base">
                                        <p:cTn dur="500" fill="hold" id="128"/>
                                        <p:tgtEl>
                                          <p:spTgt spid="36891"/>
                                        </p:tgtEl>
                                        <p:attrNameLst>
                                          <p:attrName>ppt_y</p:attrName>
                                        </p:attrNameLst>
                                      </p:cBhvr>
                                      <p:tavLst>
                                        <p:tav tm="0">
                                          <p:val>
                                            <p:strVal val="#ppt_y"/>
                                          </p:val>
                                        </p:tav>
                                        <p:tav tm="100000">
                                          <p:val>
                                            <p:strVal val="#ppt_y"/>
                                          </p:val>
                                        </p:tav>
                                      </p:tavLst>
                                    </p:anim>
                                  </p:childTnLst>
                                </p:cTn>
                              </p:par>
                              <p:par>
                                <p:cTn fill="hold" id="129" nodeType="withEffect" presetClass="entr" presetID="2" presetSubtype="8">
                                  <p:stCondLst>
                                    <p:cond delay="3100"/>
                                  </p:stCondLst>
                                  <p:childTnLst>
                                    <p:set>
                                      <p:cBhvr>
                                        <p:cTn dur="1" fill="hold" id="130">
                                          <p:stCondLst>
                                            <p:cond delay="0"/>
                                          </p:stCondLst>
                                        </p:cTn>
                                        <p:tgtEl>
                                          <p:spTgt spid="36897"/>
                                        </p:tgtEl>
                                        <p:attrNameLst>
                                          <p:attrName>style.visibility</p:attrName>
                                        </p:attrNameLst>
                                      </p:cBhvr>
                                      <p:to>
                                        <p:strVal val="visible"/>
                                      </p:to>
                                    </p:set>
                                    <p:anim calcmode="lin" valueType="num">
                                      <p:cBhvr additive="base">
                                        <p:cTn dur="500" fill="hold" id="131"/>
                                        <p:tgtEl>
                                          <p:spTgt spid="36897"/>
                                        </p:tgtEl>
                                        <p:attrNameLst>
                                          <p:attrName>ppt_x</p:attrName>
                                        </p:attrNameLst>
                                      </p:cBhvr>
                                      <p:tavLst>
                                        <p:tav tm="0">
                                          <p:val>
                                            <p:strVal val="0-#ppt_w/2"/>
                                          </p:val>
                                        </p:tav>
                                        <p:tav tm="100000">
                                          <p:val>
                                            <p:strVal val="#ppt_x"/>
                                          </p:val>
                                        </p:tav>
                                      </p:tavLst>
                                    </p:anim>
                                    <p:anim calcmode="lin" valueType="num">
                                      <p:cBhvr additive="base">
                                        <p:cTn dur="500" fill="hold" id="132"/>
                                        <p:tgtEl>
                                          <p:spTgt spid="36897"/>
                                        </p:tgtEl>
                                        <p:attrNameLst>
                                          <p:attrName>ppt_y</p:attrName>
                                        </p:attrNameLst>
                                      </p:cBhvr>
                                      <p:tavLst>
                                        <p:tav tm="0">
                                          <p:val>
                                            <p:strVal val="#ppt_y"/>
                                          </p:val>
                                        </p:tav>
                                        <p:tav tm="100000">
                                          <p:val>
                                            <p:strVal val="#ppt_y"/>
                                          </p:val>
                                        </p:tav>
                                      </p:tavLst>
                                    </p:anim>
                                  </p:childTnLst>
                                </p:cTn>
                              </p:par>
                              <p:par>
                                <p:cTn fill="hold" grpId="0" id="133" nodeType="withEffect" presetClass="entr" presetID="2" presetSubtype="8">
                                  <p:stCondLst>
                                    <p:cond delay="3200"/>
                                  </p:stCondLst>
                                  <p:childTnLst>
                                    <p:set>
                                      <p:cBhvr>
                                        <p:cTn dur="1" fill="hold" id="134">
                                          <p:stCondLst>
                                            <p:cond delay="0"/>
                                          </p:stCondLst>
                                        </p:cTn>
                                        <p:tgtEl>
                                          <p:spTgt spid="36908"/>
                                        </p:tgtEl>
                                        <p:attrNameLst>
                                          <p:attrName>style.visibility</p:attrName>
                                        </p:attrNameLst>
                                      </p:cBhvr>
                                      <p:to>
                                        <p:strVal val="visible"/>
                                      </p:to>
                                    </p:set>
                                    <p:anim calcmode="lin" valueType="num">
                                      <p:cBhvr additive="base">
                                        <p:cTn dur="500" fill="hold" id="135"/>
                                        <p:tgtEl>
                                          <p:spTgt spid="36908"/>
                                        </p:tgtEl>
                                        <p:attrNameLst>
                                          <p:attrName>ppt_x</p:attrName>
                                        </p:attrNameLst>
                                      </p:cBhvr>
                                      <p:tavLst>
                                        <p:tav tm="0">
                                          <p:val>
                                            <p:strVal val="0-#ppt_w/2"/>
                                          </p:val>
                                        </p:tav>
                                        <p:tav tm="100000">
                                          <p:val>
                                            <p:strVal val="#ppt_x"/>
                                          </p:val>
                                        </p:tav>
                                      </p:tavLst>
                                    </p:anim>
                                    <p:anim calcmode="lin" valueType="num">
                                      <p:cBhvr additive="base">
                                        <p:cTn dur="500" fill="hold" id="136"/>
                                        <p:tgtEl>
                                          <p:spTgt spid="3690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88"/>
      <p:bldP grpId="0" spid="36889"/>
      <p:bldP grpId="0" spid="36890"/>
      <p:bldP grpId="0" spid="36894"/>
      <p:bldP grpId="0" spid="36895"/>
      <p:bldP grpId="0" spid="36896"/>
      <p:bldP grpId="0" spid="36908"/>
      <p:bldP grpId="0" spid="36909"/>
      <p:bldP grpId="0" spid="36910"/>
      <p:bldP grpId="0" spid="36911"/>
      <p:bldP grpId="0" spid="36912"/>
      <p:bldP grpId="0" spid="36913"/>
      <p:bldP grpId="0" spid="50"/>
      <p:bldP grpId="1" spid="50"/>
      <p:bldP grpId="0" spid="51"/>
      <p:bldP grpId="1" spid="51"/>
      <p:bldP grpId="0" spid="52"/>
      <p:bldP grpId="1" spid="52"/>
      <p:bldP grpId="0" spid="53"/>
      <p:bldP grpId="1" spid="53"/>
      <p:bldP grpId="0" spid="54"/>
      <p:bldP grpId="1" spid="54"/>
      <p:bldP grpId="0" spid="5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81" name="Rectangle 21"/>
          <p:cNvSpPr>
            <a:spLocks noChangeArrowheads="1"/>
          </p:cNvSpPr>
          <p:nvPr/>
        </p:nvSpPr>
        <p:spPr bwMode="auto">
          <a:xfrm>
            <a:off x="938213" y="1695450"/>
            <a:ext cx="1371600" cy="1381125"/>
          </a:xfrm>
          <a:prstGeom prst="rect">
            <a:avLst/>
          </a:prstGeom>
          <a:solidFill>
            <a:schemeClr val="bg1">
              <a:lumMod val="95000"/>
            </a:schemeClr>
          </a:solidFill>
          <a:ln>
            <a:noFill/>
          </a:ln>
          <a:extLst/>
        </p:spPr>
        <p:txBody>
          <a:bodyPr/>
          <a:lstStyle/>
          <a:p>
            <a:pPr fontAlgn="auto">
              <a:spcBef>
                <a:spcPct val="0"/>
              </a:spcBef>
              <a:spcAft>
                <a:spcPct val="0"/>
              </a:spcAft>
              <a:defRPr/>
            </a:pPr>
            <a:endParaRPr altLang="en-US" kumimoji="0" lang="zh-CN">
              <a:latin typeface="+mn-lt"/>
              <a:ea typeface="+mn-ea"/>
            </a:endParaRPr>
          </a:p>
        </p:txBody>
      </p:sp>
      <p:sp>
        <p:nvSpPr>
          <p:cNvPr id="40982" name="Rectangle 22"/>
          <p:cNvSpPr>
            <a:spLocks noChangeArrowheads="1"/>
          </p:cNvSpPr>
          <p:nvPr/>
        </p:nvSpPr>
        <p:spPr bwMode="auto">
          <a:xfrm>
            <a:off x="938213" y="2117725"/>
            <a:ext cx="1371600" cy="958850"/>
          </a:xfrm>
          <a:prstGeom prst="rect">
            <a:avLst/>
          </a:prstGeom>
          <a:solidFill>
            <a:srgbClr val="98D2E3"/>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983" name="Rectangle 23"/>
          <p:cNvSpPr>
            <a:spLocks noChangeArrowheads="1"/>
          </p:cNvSpPr>
          <p:nvPr/>
        </p:nvSpPr>
        <p:spPr bwMode="auto">
          <a:xfrm>
            <a:off x="1062038" y="1819275"/>
            <a:ext cx="1123950" cy="11334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984" name="Rectangle 24"/>
          <p:cNvSpPr>
            <a:spLocks noChangeArrowheads="1"/>
          </p:cNvSpPr>
          <p:nvPr/>
        </p:nvSpPr>
        <p:spPr bwMode="auto">
          <a:xfrm>
            <a:off x="2905125" y="1695450"/>
            <a:ext cx="1371600" cy="1381125"/>
          </a:xfrm>
          <a:prstGeom prst="rect">
            <a:avLst/>
          </a:prstGeom>
          <a:solidFill>
            <a:schemeClr val="bg1">
              <a:lumMod val="95000"/>
            </a:schemeClr>
          </a:solidFill>
          <a:ln>
            <a:noFill/>
          </a:ln>
          <a:extLst/>
        </p:spPr>
        <p:txBody>
          <a:bodyPr/>
          <a:lstStyle/>
          <a:p>
            <a:pPr fontAlgn="auto">
              <a:spcBef>
                <a:spcPct val="0"/>
              </a:spcBef>
              <a:spcAft>
                <a:spcPct val="0"/>
              </a:spcAft>
              <a:defRPr/>
            </a:pPr>
            <a:endParaRPr altLang="en-US" kumimoji="0" lang="zh-CN">
              <a:latin typeface="+mn-lt"/>
              <a:ea typeface="+mn-ea"/>
            </a:endParaRPr>
          </a:p>
        </p:txBody>
      </p:sp>
      <p:sp>
        <p:nvSpPr>
          <p:cNvPr id="40985" name="Rectangle 25"/>
          <p:cNvSpPr>
            <a:spLocks noChangeArrowheads="1"/>
          </p:cNvSpPr>
          <p:nvPr/>
        </p:nvSpPr>
        <p:spPr bwMode="auto">
          <a:xfrm>
            <a:off x="2905125" y="2736850"/>
            <a:ext cx="1371600" cy="339725"/>
          </a:xfrm>
          <a:prstGeom prst="rect">
            <a:avLst/>
          </a:prstGeom>
          <a:solidFill>
            <a:srgbClr val="FBE22D"/>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986" name="Rectangle 26"/>
          <p:cNvSpPr>
            <a:spLocks noChangeArrowheads="1"/>
          </p:cNvSpPr>
          <p:nvPr/>
        </p:nvSpPr>
        <p:spPr bwMode="auto">
          <a:xfrm>
            <a:off x="3027363" y="1819275"/>
            <a:ext cx="1125537" cy="11334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987" name="Rectangle 27"/>
          <p:cNvSpPr>
            <a:spLocks noChangeArrowheads="1"/>
          </p:cNvSpPr>
          <p:nvPr/>
        </p:nvSpPr>
        <p:spPr bwMode="auto">
          <a:xfrm>
            <a:off x="4867275" y="1695450"/>
            <a:ext cx="1371600" cy="1381125"/>
          </a:xfrm>
          <a:prstGeom prst="rect">
            <a:avLst/>
          </a:prstGeom>
          <a:solidFill>
            <a:schemeClr val="bg1">
              <a:lumMod val="95000"/>
            </a:schemeClr>
          </a:solidFill>
          <a:ln>
            <a:noFill/>
          </a:ln>
          <a:extLst/>
        </p:spPr>
        <p:txBody>
          <a:bodyPr/>
          <a:lstStyle/>
          <a:p>
            <a:pPr fontAlgn="auto">
              <a:spcBef>
                <a:spcPct val="0"/>
              </a:spcBef>
              <a:spcAft>
                <a:spcPct val="0"/>
              </a:spcAft>
              <a:defRPr/>
            </a:pPr>
            <a:endParaRPr altLang="en-US" kumimoji="0" lang="zh-CN">
              <a:latin typeface="+mn-lt"/>
              <a:ea typeface="+mn-ea"/>
            </a:endParaRPr>
          </a:p>
        </p:txBody>
      </p:sp>
      <p:sp>
        <p:nvSpPr>
          <p:cNvPr id="40988" name="Rectangle 28"/>
          <p:cNvSpPr>
            <a:spLocks noChangeArrowheads="1"/>
          </p:cNvSpPr>
          <p:nvPr/>
        </p:nvSpPr>
        <p:spPr bwMode="auto">
          <a:xfrm>
            <a:off x="4867275" y="1887538"/>
            <a:ext cx="1371600" cy="1189037"/>
          </a:xfrm>
          <a:prstGeom prst="rect">
            <a:avLst/>
          </a:prstGeom>
          <a:solidFill>
            <a:srgbClr val="A9D25A"/>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989" name="Rectangle 29"/>
          <p:cNvSpPr>
            <a:spLocks noChangeArrowheads="1"/>
          </p:cNvSpPr>
          <p:nvPr/>
        </p:nvSpPr>
        <p:spPr bwMode="auto">
          <a:xfrm>
            <a:off x="4991100" y="1819275"/>
            <a:ext cx="1125538" cy="11334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990" name="Rectangle 30"/>
          <p:cNvSpPr>
            <a:spLocks noChangeArrowheads="1"/>
          </p:cNvSpPr>
          <p:nvPr/>
        </p:nvSpPr>
        <p:spPr bwMode="auto">
          <a:xfrm>
            <a:off x="6834188" y="1695450"/>
            <a:ext cx="1371600" cy="1381125"/>
          </a:xfrm>
          <a:prstGeom prst="rect">
            <a:avLst/>
          </a:prstGeom>
          <a:solidFill>
            <a:schemeClr val="bg1">
              <a:lumMod val="95000"/>
            </a:schemeClr>
          </a:solidFill>
          <a:ln>
            <a:noFill/>
          </a:ln>
          <a:extLst/>
        </p:spPr>
        <p:txBody>
          <a:bodyPr/>
          <a:lstStyle/>
          <a:p>
            <a:pPr fontAlgn="auto">
              <a:spcBef>
                <a:spcPct val="0"/>
              </a:spcBef>
              <a:spcAft>
                <a:spcPct val="0"/>
              </a:spcAft>
              <a:defRPr/>
            </a:pPr>
            <a:endParaRPr altLang="en-US" kumimoji="0" lang="zh-CN">
              <a:latin typeface="+mn-lt"/>
              <a:ea typeface="+mn-ea"/>
            </a:endParaRPr>
          </a:p>
        </p:txBody>
      </p:sp>
      <p:sp>
        <p:nvSpPr>
          <p:cNvPr id="40991" name="Rectangle 31"/>
          <p:cNvSpPr>
            <a:spLocks noChangeArrowheads="1"/>
          </p:cNvSpPr>
          <p:nvPr/>
        </p:nvSpPr>
        <p:spPr bwMode="auto">
          <a:xfrm>
            <a:off x="6834188" y="2359025"/>
            <a:ext cx="1371600" cy="717550"/>
          </a:xfrm>
          <a:prstGeom prst="rect">
            <a:avLst/>
          </a:prstGeom>
          <a:solidFill>
            <a:srgbClr val="EA5514"/>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992" name="Rectangle 32"/>
          <p:cNvSpPr>
            <a:spLocks noChangeArrowheads="1"/>
          </p:cNvSpPr>
          <p:nvPr/>
        </p:nvSpPr>
        <p:spPr bwMode="auto">
          <a:xfrm>
            <a:off x="6958013" y="1819275"/>
            <a:ext cx="1123950" cy="11334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0993" name="Rectangle 33"/>
          <p:cNvSpPr>
            <a:spLocks noChangeArrowheads="1"/>
          </p:cNvSpPr>
          <p:nvPr/>
        </p:nvSpPr>
        <p:spPr bwMode="auto">
          <a:xfrm>
            <a:off x="1046163" y="2149475"/>
            <a:ext cx="11525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3200">
                <a:solidFill>
                  <a:srgbClr val="98D2E3"/>
                </a:solidFill>
              </a:rPr>
              <a:t>75%</a:t>
            </a:r>
          </a:p>
        </p:txBody>
      </p:sp>
      <p:sp>
        <p:nvSpPr>
          <p:cNvPr id="40994" name="Rectangle 34"/>
          <p:cNvSpPr>
            <a:spLocks noChangeArrowheads="1"/>
          </p:cNvSpPr>
          <p:nvPr/>
        </p:nvSpPr>
        <p:spPr bwMode="auto">
          <a:xfrm>
            <a:off x="3011488" y="2149475"/>
            <a:ext cx="11525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3200">
                <a:solidFill>
                  <a:srgbClr val="FBE22D"/>
                </a:solidFill>
              </a:rPr>
              <a:t>27%</a:t>
            </a:r>
          </a:p>
        </p:txBody>
      </p:sp>
      <p:sp>
        <p:nvSpPr>
          <p:cNvPr id="40995" name="Rectangle 35"/>
          <p:cNvSpPr>
            <a:spLocks noChangeArrowheads="1"/>
          </p:cNvSpPr>
          <p:nvPr/>
        </p:nvSpPr>
        <p:spPr bwMode="auto">
          <a:xfrm>
            <a:off x="4970463" y="2149475"/>
            <a:ext cx="11525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3200">
                <a:solidFill>
                  <a:srgbClr val="A9D25A"/>
                </a:solidFill>
              </a:rPr>
              <a:t>91%</a:t>
            </a:r>
          </a:p>
        </p:txBody>
      </p:sp>
      <p:sp>
        <p:nvSpPr>
          <p:cNvPr id="40996" name="Rectangle 36"/>
          <p:cNvSpPr>
            <a:spLocks noChangeArrowheads="1"/>
          </p:cNvSpPr>
          <p:nvPr/>
        </p:nvSpPr>
        <p:spPr bwMode="auto">
          <a:xfrm>
            <a:off x="6940550" y="2149475"/>
            <a:ext cx="11525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zh-CN" sz="3200">
                <a:solidFill>
                  <a:srgbClr val="EA5514"/>
                </a:solidFill>
              </a:rPr>
              <a:t>50%</a:t>
            </a:r>
          </a:p>
        </p:txBody>
      </p:sp>
      <p:sp>
        <p:nvSpPr>
          <p:cNvPr id="40997" name="Rectangle 37"/>
          <p:cNvSpPr>
            <a:spLocks noChangeArrowheads="1"/>
          </p:cNvSpPr>
          <p:nvPr/>
        </p:nvSpPr>
        <p:spPr bwMode="auto">
          <a:xfrm>
            <a:off x="7145974" y="3362325"/>
            <a:ext cx="821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rgbClr val="EA5514"/>
                </a:solidFill>
                <a:latin charset="-122" panose="020b0503020204020204" pitchFamily="34" typeface="微软雅黑"/>
                <a:ea charset="-122" panose="020b0503020204020204" pitchFamily="34" typeface="微软雅黑"/>
              </a:rPr>
              <a:t>Option 04</a:t>
            </a:r>
          </a:p>
        </p:txBody>
      </p:sp>
      <p:sp>
        <p:nvSpPr>
          <p:cNvPr id="40998" name="Rectangle 38"/>
          <p:cNvSpPr>
            <a:spLocks noChangeArrowheads="1"/>
          </p:cNvSpPr>
          <p:nvPr/>
        </p:nvSpPr>
        <p:spPr bwMode="auto">
          <a:xfrm>
            <a:off x="5182235" y="3362325"/>
            <a:ext cx="821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rgbClr val="A9D25A"/>
                </a:solidFill>
                <a:latin charset="-122" panose="020b0503020204020204" pitchFamily="34" typeface="微软雅黑"/>
                <a:ea charset="-122" panose="020b0503020204020204" pitchFamily="34" typeface="微软雅黑"/>
              </a:rPr>
              <a:t>Option 03</a:t>
            </a:r>
          </a:p>
        </p:txBody>
      </p:sp>
      <p:sp>
        <p:nvSpPr>
          <p:cNvPr id="40999" name="Rectangle 39"/>
          <p:cNvSpPr>
            <a:spLocks noChangeArrowheads="1"/>
          </p:cNvSpPr>
          <p:nvPr/>
        </p:nvSpPr>
        <p:spPr bwMode="auto">
          <a:xfrm>
            <a:off x="3208973" y="3362325"/>
            <a:ext cx="821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rgbClr val="FBE22D"/>
                </a:solidFill>
                <a:latin charset="-122" panose="020b0503020204020204" pitchFamily="34" typeface="微软雅黑"/>
                <a:ea charset="-122" panose="020b0503020204020204" pitchFamily="34" typeface="微软雅黑"/>
              </a:rPr>
              <a:t>Option 02</a:t>
            </a:r>
          </a:p>
        </p:txBody>
      </p:sp>
      <p:sp>
        <p:nvSpPr>
          <p:cNvPr id="41000" name="Rectangle 40"/>
          <p:cNvSpPr>
            <a:spLocks noChangeArrowheads="1"/>
          </p:cNvSpPr>
          <p:nvPr/>
        </p:nvSpPr>
        <p:spPr bwMode="auto">
          <a:xfrm>
            <a:off x="1219835" y="3362325"/>
            <a:ext cx="821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rgbClr val="98D2E3"/>
                </a:solidFill>
                <a:latin charset="-122" panose="020b0503020204020204" pitchFamily="34" typeface="微软雅黑"/>
                <a:ea charset="-122" panose="020b0503020204020204" pitchFamily="34" typeface="微软雅黑"/>
              </a:rPr>
              <a:t>Option 01</a:t>
            </a:r>
          </a:p>
        </p:txBody>
      </p:sp>
      <p:sp>
        <p:nvSpPr>
          <p:cNvPr id="41001" name="Rectangle 41"/>
          <p:cNvSpPr>
            <a:spLocks noChangeArrowheads="1"/>
          </p:cNvSpPr>
          <p:nvPr/>
        </p:nvSpPr>
        <p:spPr bwMode="auto">
          <a:xfrm>
            <a:off x="906463" y="3651250"/>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en-US" sz="800">
                <a:solidFill>
                  <a:schemeClr val="tx1">
                    <a:lumMod val="50000"/>
                    <a:lumOff val="50000"/>
                  </a:schemeClr>
                </a:solidFill>
                <a:latin typeface="+mn-lt"/>
                <a:ea typeface="+mn-ea"/>
              </a:rPr>
              <a:t>We have many PowerPoint templates that has been specifically designed.</a:t>
            </a:r>
          </a:p>
        </p:txBody>
      </p:sp>
      <p:sp>
        <p:nvSpPr>
          <p:cNvPr id="41002" name="Rectangle 42"/>
          <p:cNvSpPr>
            <a:spLocks noChangeArrowheads="1"/>
          </p:cNvSpPr>
          <p:nvPr/>
        </p:nvSpPr>
        <p:spPr bwMode="auto">
          <a:xfrm>
            <a:off x="2898776" y="3651250"/>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en-US" sz="800">
                <a:solidFill>
                  <a:schemeClr val="tx1">
                    <a:lumMod val="50000"/>
                    <a:lumOff val="50000"/>
                  </a:schemeClr>
                </a:solidFill>
                <a:latin typeface="+mn-lt"/>
                <a:ea typeface="+mn-ea"/>
              </a:rPr>
              <a:t>We have many PowerPoint templates that has been specifically designed.</a:t>
            </a:r>
          </a:p>
        </p:txBody>
      </p:sp>
      <p:sp>
        <p:nvSpPr>
          <p:cNvPr id="41003" name="Rectangle 43"/>
          <p:cNvSpPr>
            <a:spLocks noChangeArrowheads="1"/>
          </p:cNvSpPr>
          <p:nvPr/>
        </p:nvSpPr>
        <p:spPr bwMode="auto">
          <a:xfrm>
            <a:off x="4872038" y="3651250"/>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en-US" sz="800">
                <a:solidFill>
                  <a:schemeClr val="tx1">
                    <a:lumMod val="50000"/>
                    <a:lumOff val="50000"/>
                  </a:schemeClr>
                </a:solidFill>
                <a:latin typeface="+mn-lt"/>
                <a:ea typeface="+mn-ea"/>
              </a:rPr>
              <a:t>We have many PowerPoint templates that has been specifically designed.</a:t>
            </a:r>
          </a:p>
        </p:txBody>
      </p:sp>
      <p:sp>
        <p:nvSpPr>
          <p:cNvPr id="41004" name="Rectangle 44"/>
          <p:cNvSpPr>
            <a:spLocks noChangeArrowheads="1"/>
          </p:cNvSpPr>
          <p:nvPr/>
        </p:nvSpPr>
        <p:spPr bwMode="auto">
          <a:xfrm>
            <a:off x="6837363" y="3651250"/>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auto">
              <a:spcBef>
                <a:spcPct val="0"/>
              </a:spcBef>
              <a:spcAft>
                <a:spcPct val="0"/>
              </a:spcAft>
              <a:defRPr/>
            </a:pPr>
            <a:r>
              <a:rPr altLang="zh-CN" kumimoji="0" lang="en-US" sz="800">
                <a:solidFill>
                  <a:schemeClr val="tx1">
                    <a:lumMod val="50000"/>
                    <a:lumOff val="50000"/>
                  </a:schemeClr>
                </a:solidFill>
                <a:latin typeface="+mn-lt"/>
                <a:ea typeface="+mn-ea"/>
              </a:rPr>
              <a:t>We have many PowerPoint templates that has been specifically designed.</a:t>
            </a:r>
          </a:p>
        </p:txBody>
      </p:sp>
      <p:sp>
        <p:nvSpPr>
          <p:cNvPr id="45"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6"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7"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8"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9"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01</a:t>
            </a:r>
          </a:p>
        </p:txBody>
      </p:sp>
      <p:sp>
        <p:nvSpPr>
          <p:cNvPr id="50"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300" fill="hold" id="7"/>
                                        <p:tgtEl>
                                          <p:spTgt spid="48"/>
                                        </p:tgtEl>
                                        <p:attrNameLst>
                                          <p:attrName>ppt_w</p:attrName>
                                        </p:attrNameLst>
                                      </p:cBhvr>
                                      <p:tavLst>
                                        <p:tav tm="0">
                                          <p:val>
                                            <p:fltVal val="0"/>
                                          </p:val>
                                        </p:tav>
                                        <p:tav tm="100000">
                                          <p:val>
                                            <p:strVal val="#ppt_w"/>
                                          </p:val>
                                        </p:tav>
                                      </p:tavLst>
                                    </p:anim>
                                    <p:anim calcmode="lin" valueType="num">
                                      <p:cBhvr>
                                        <p:cTn dur="300" fill="hold" id="8"/>
                                        <p:tgtEl>
                                          <p:spTgt spid="48"/>
                                        </p:tgtEl>
                                        <p:attrNameLst>
                                          <p:attrName>ppt_h</p:attrName>
                                        </p:attrNameLst>
                                      </p:cBhvr>
                                      <p:tavLst>
                                        <p:tav tm="0">
                                          <p:val>
                                            <p:fltVal val="0"/>
                                          </p:val>
                                        </p:tav>
                                        <p:tav tm="100000">
                                          <p:val>
                                            <p:strVal val="#ppt_h"/>
                                          </p:val>
                                        </p:tav>
                                      </p:tavLst>
                                    </p:anim>
                                    <p:animEffect filter="fade" transition="in">
                                      <p:cBhvr>
                                        <p:cTn dur="300" id="9"/>
                                        <p:tgtEl>
                                          <p:spTgt spid="48"/>
                                        </p:tgtEl>
                                      </p:cBhvr>
                                    </p:animEffect>
                                  </p:childTnLst>
                                </p:cTn>
                              </p:par>
                              <p:par>
                                <p:cTn autoRev="1" fill="hold" grpId="1" id="10" nodeType="withEffect" presetClass="emph" presetID="6" presetSubtype="0">
                                  <p:stCondLst>
                                    <p:cond delay="300"/>
                                  </p:stCondLst>
                                  <p:childTnLst>
                                    <p:animScale>
                                      <p:cBhvr>
                                        <p:cTn dur="150" fill="hold" id="11"/>
                                        <p:tgtEl>
                                          <p:spTgt spid="48"/>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47"/>
                                        </p:tgtEl>
                                        <p:attrNameLst>
                                          <p:attrName>style.visibility</p:attrName>
                                        </p:attrNameLst>
                                      </p:cBhvr>
                                      <p:to>
                                        <p:strVal val="visible"/>
                                      </p:to>
                                    </p:set>
                                    <p:anim calcmode="lin" valueType="num">
                                      <p:cBhvr>
                                        <p:cTn dur="300" fill="hold" id="14"/>
                                        <p:tgtEl>
                                          <p:spTgt spid="47"/>
                                        </p:tgtEl>
                                        <p:attrNameLst>
                                          <p:attrName>ppt_w</p:attrName>
                                        </p:attrNameLst>
                                      </p:cBhvr>
                                      <p:tavLst>
                                        <p:tav tm="0">
                                          <p:val>
                                            <p:fltVal val="0"/>
                                          </p:val>
                                        </p:tav>
                                        <p:tav tm="100000">
                                          <p:val>
                                            <p:strVal val="#ppt_w"/>
                                          </p:val>
                                        </p:tav>
                                      </p:tavLst>
                                    </p:anim>
                                    <p:anim calcmode="lin" valueType="num">
                                      <p:cBhvr>
                                        <p:cTn dur="300" fill="hold" id="15"/>
                                        <p:tgtEl>
                                          <p:spTgt spid="47"/>
                                        </p:tgtEl>
                                        <p:attrNameLst>
                                          <p:attrName>ppt_h</p:attrName>
                                        </p:attrNameLst>
                                      </p:cBhvr>
                                      <p:tavLst>
                                        <p:tav tm="0">
                                          <p:val>
                                            <p:fltVal val="0"/>
                                          </p:val>
                                        </p:tav>
                                        <p:tav tm="100000">
                                          <p:val>
                                            <p:strVal val="#ppt_h"/>
                                          </p:val>
                                        </p:tav>
                                      </p:tavLst>
                                    </p:anim>
                                    <p:animEffect filter="fade" transition="in">
                                      <p:cBhvr>
                                        <p:cTn dur="300" id="16"/>
                                        <p:tgtEl>
                                          <p:spTgt spid="47"/>
                                        </p:tgtEl>
                                      </p:cBhvr>
                                    </p:animEffect>
                                  </p:childTnLst>
                                </p:cTn>
                              </p:par>
                              <p:par>
                                <p:cTn autoRev="1" fill="hold" grpId="1" id="17" nodeType="withEffect" presetClass="emph" presetID="6" presetSubtype="0">
                                  <p:stCondLst>
                                    <p:cond delay="600"/>
                                  </p:stCondLst>
                                  <p:childTnLst>
                                    <p:animScale>
                                      <p:cBhvr>
                                        <p:cTn dur="150" fill="hold" id="18"/>
                                        <p:tgtEl>
                                          <p:spTgt spid="47"/>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46"/>
                                        </p:tgtEl>
                                        <p:attrNameLst>
                                          <p:attrName>style.visibility</p:attrName>
                                        </p:attrNameLst>
                                      </p:cBhvr>
                                      <p:to>
                                        <p:strVal val="visible"/>
                                      </p:to>
                                    </p:set>
                                    <p:anim calcmode="lin" valueType="num">
                                      <p:cBhvr>
                                        <p:cTn dur="300" fill="hold" id="21"/>
                                        <p:tgtEl>
                                          <p:spTgt spid="46"/>
                                        </p:tgtEl>
                                        <p:attrNameLst>
                                          <p:attrName>ppt_w</p:attrName>
                                        </p:attrNameLst>
                                      </p:cBhvr>
                                      <p:tavLst>
                                        <p:tav tm="0">
                                          <p:val>
                                            <p:fltVal val="0"/>
                                          </p:val>
                                        </p:tav>
                                        <p:tav tm="100000">
                                          <p:val>
                                            <p:strVal val="#ppt_w"/>
                                          </p:val>
                                        </p:tav>
                                      </p:tavLst>
                                    </p:anim>
                                    <p:anim calcmode="lin" valueType="num">
                                      <p:cBhvr>
                                        <p:cTn dur="300" fill="hold" id="22"/>
                                        <p:tgtEl>
                                          <p:spTgt spid="46"/>
                                        </p:tgtEl>
                                        <p:attrNameLst>
                                          <p:attrName>ppt_h</p:attrName>
                                        </p:attrNameLst>
                                      </p:cBhvr>
                                      <p:tavLst>
                                        <p:tav tm="0">
                                          <p:val>
                                            <p:fltVal val="0"/>
                                          </p:val>
                                        </p:tav>
                                        <p:tav tm="100000">
                                          <p:val>
                                            <p:strVal val="#ppt_h"/>
                                          </p:val>
                                        </p:tav>
                                      </p:tavLst>
                                    </p:anim>
                                    <p:animEffect filter="fade" transition="in">
                                      <p:cBhvr>
                                        <p:cTn dur="300" id="23"/>
                                        <p:tgtEl>
                                          <p:spTgt spid="46"/>
                                        </p:tgtEl>
                                      </p:cBhvr>
                                    </p:animEffect>
                                  </p:childTnLst>
                                </p:cTn>
                              </p:par>
                              <p:par>
                                <p:cTn autoRev="1" fill="hold" grpId="1" id="24" nodeType="withEffect" presetClass="emph" presetID="6" presetSubtype="0">
                                  <p:stCondLst>
                                    <p:cond delay="900"/>
                                  </p:stCondLst>
                                  <p:childTnLst>
                                    <p:animScale>
                                      <p:cBhvr>
                                        <p:cTn dur="150" fill="hold" id="25"/>
                                        <p:tgtEl>
                                          <p:spTgt spid="46"/>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45"/>
                                        </p:tgtEl>
                                        <p:attrNameLst>
                                          <p:attrName>style.visibility</p:attrName>
                                        </p:attrNameLst>
                                      </p:cBhvr>
                                      <p:to>
                                        <p:strVal val="visible"/>
                                      </p:to>
                                    </p:set>
                                    <p:anim calcmode="lin" valueType="num">
                                      <p:cBhvr>
                                        <p:cTn dur="300" fill="hold" id="28"/>
                                        <p:tgtEl>
                                          <p:spTgt spid="45"/>
                                        </p:tgtEl>
                                        <p:attrNameLst>
                                          <p:attrName>ppt_w</p:attrName>
                                        </p:attrNameLst>
                                      </p:cBhvr>
                                      <p:tavLst>
                                        <p:tav tm="0">
                                          <p:val>
                                            <p:fltVal val="0"/>
                                          </p:val>
                                        </p:tav>
                                        <p:tav tm="100000">
                                          <p:val>
                                            <p:strVal val="#ppt_w"/>
                                          </p:val>
                                        </p:tav>
                                      </p:tavLst>
                                    </p:anim>
                                    <p:anim calcmode="lin" valueType="num">
                                      <p:cBhvr>
                                        <p:cTn dur="300" fill="hold" id="29"/>
                                        <p:tgtEl>
                                          <p:spTgt spid="45"/>
                                        </p:tgtEl>
                                        <p:attrNameLst>
                                          <p:attrName>ppt_h</p:attrName>
                                        </p:attrNameLst>
                                      </p:cBhvr>
                                      <p:tavLst>
                                        <p:tav tm="0">
                                          <p:val>
                                            <p:fltVal val="0"/>
                                          </p:val>
                                        </p:tav>
                                        <p:tav tm="100000">
                                          <p:val>
                                            <p:strVal val="#ppt_h"/>
                                          </p:val>
                                        </p:tav>
                                      </p:tavLst>
                                    </p:anim>
                                    <p:animEffect filter="fade" transition="in">
                                      <p:cBhvr>
                                        <p:cTn dur="300" id="30"/>
                                        <p:tgtEl>
                                          <p:spTgt spid="45"/>
                                        </p:tgtEl>
                                      </p:cBhvr>
                                    </p:animEffect>
                                  </p:childTnLst>
                                </p:cTn>
                              </p:par>
                              <p:par>
                                <p:cTn autoRev="1" fill="hold" grpId="1" id="31" nodeType="withEffect" presetClass="emph" presetID="6" presetSubtype="0">
                                  <p:stCondLst>
                                    <p:cond delay="1200"/>
                                  </p:stCondLst>
                                  <p:childTnLst>
                                    <p:animScale>
                                      <p:cBhvr>
                                        <p:cTn dur="150" fill="hold" id="32"/>
                                        <p:tgtEl>
                                          <p:spTgt spid="45"/>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49"/>
                                        </p:tgtEl>
                                        <p:attrNameLst>
                                          <p:attrName>style.visibility</p:attrName>
                                        </p:attrNameLst>
                                      </p:cBhvr>
                                      <p:to>
                                        <p:strVal val="visible"/>
                                      </p:to>
                                    </p:set>
                                    <p:anim calcmode="lin" valueType="num">
                                      <p:cBhvr>
                                        <p:cTn dur="300" fill="hold" id="35"/>
                                        <p:tgtEl>
                                          <p:spTgt spid="49"/>
                                        </p:tgtEl>
                                        <p:attrNameLst>
                                          <p:attrName>ppt_w</p:attrName>
                                        </p:attrNameLst>
                                      </p:cBhvr>
                                      <p:tavLst>
                                        <p:tav tm="0">
                                          <p:val>
                                            <p:fltVal val="0"/>
                                          </p:val>
                                        </p:tav>
                                        <p:tav tm="100000">
                                          <p:val>
                                            <p:strVal val="#ppt_w"/>
                                          </p:val>
                                        </p:tav>
                                      </p:tavLst>
                                    </p:anim>
                                    <p:anim calcmode="lin" valueType="num">
                                      <p:cBhvr>
                                        <p:cTn dur="300" fill="hold" id="36"/>
                                        <p:tgtEl>
                                          <p:spTgt spid="49"/>
                                        </p:tgtEl>
                                        <p:attrNameLst>
                                          <p:attrName>ppt_h</p:attrName>
                                        </p:attrNameLst>
                                      </p:cBhvr>
                                      <p:tavLst>
                                        <p:tav tm="0">
                                          <p:val>
                                            <p:fltVal val="0"/>
                                          </p:val>
                                        </p:tav>
                                        <p:tav tm="100000">
                                          <p:val>
                                            <p:strVal val="#ppt_h"/>
                                          </p:val>
                                        </p:tav>
                                      </p:tavLst>
                                    </p:anim>
                                    <p:animEffect filter="fade" transition="in">
                                      <p:cBhvr>
                                        <p:cTn dur="300" id="37"/>
                                        <p:tgtEl>
                                          <p:spTgt spid="49"/>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50"/>
                                        </p:tgtEl>
                                        <p:attrNameLst>
                                          <p:attrName>style.visibility</p:attrName>
                                        </p:attrNameLst>
                                      </p:cBhvr>
                                      <p:to>
                                        <p:strVal val="visible"/>
                                      </p:to>
                                    </p:set>
                                    <p:animEffect filter="wipe(left)" transition="in">
                                      <p:cBhvr>
                                        <p:cTn dur="500" id="40"/>
                                        <p:tgtEl>
                                          <p:spTgt spid="50"/>
                                        </p:tgtEl>
                                      </p:cBhvr>
                                    </p:animEffect>
                                  </p:childTnLst>
                                </p:cTn>
                              </p:par>
                              <p:par>
                                <p:cTn autoRev="1" fill="hold" grpId="1" id="41" nodeType="withEffect" presetClass="emph" presetID="6" presetSubtype="0">
                                  <p:stCondLst>
                                    <p:cond delay="800"/>
                                  </p:stCondLst>
                                  <p:childTnLst>
                                    <p:animScale>
                                      <p:cBhvr>
                                        <p:cTn dur="150" fill="hold" id="42"/>
                                        <p:tgtEl>
                                          <p:spTgt spid="49"/>
                                        </p:tgtEl>
                                      </p:cBhvr>
                                      <p:by x="110000" y="110000"/>
                                    </p:animScale>
                                  </p:childTnLst>
                                </p:cTn>
                              </p:par>
                              <p:par>
                                <p:cTn fill="hold" grpId="0" id="43" nodeType="withEffect" presetClass="entr" presetID="53" presetSubtype="0">
                                  <p:stCondLst>
                                    <p:cond delay="800"/>
                                  </p:stCondLst>
                                  <p:childTnLst>
                                    <p:set>
                                      <p:cBhvr>
                                        <p:cTn dur="1" fill="hold" id="44">
                                          <p:stCondLst>
                                            <p:cond delay="0"/>
                                          </p:stCondLst>
                                        </p:cTn>
                                        <p:tgtEl>
                                          <p:spTgt spid="40981"/>
                                        </p:tgtEl>
                                        <p:attrNameLst>
                                          <p:attrName>style.visibility</p:attrName>
                                        </p:attrNameLst>
                                      </p:cBhvr>
                                      <p:to>
                                        <p:strVal val="visible"/>
                                      </p:to>
                                    </p:set>
                                    <p:anim calcmode="lin" valueType="num">
                                      <p:cBhvr>
                                        <p:cTn dur="300" fill="hold" id="45"/>
                                        <p:tgtEl>
                                          <p:spTgt spid="40981"/>
                                        </p:tgtEl>
                                        <p:attrNameLst>
                                          <p:attrName>ppt_w</p:attrName>
                                        </p:attrNameLst>
                                      </p:cBhvr>
                                      <p:tavLst>
                                        <p:tav tm="0">
                                          <p:val>
                                            <p:fltVal val="0"/>
                                          </p:val>
                                        </p:tav>
                                        <p:tav tm="100000">
                                          <p:val>
                                            <p:strVal val="#ppt_w"/>
                                          </p:val>
                                        </p:tav>
                                      </p:tavLst>
                                    </p:anim>
                                    <p:anim calcmode="lin" valueType="num">
                                      <p:cBhvr>
                                        <p:cTn dur="300" fill="hold" id="46"/>
                                        <p:tgtEl>
                                          <p:spTgt spid="40981"/>
                                        </p:tgtEl>
                                        <p:attrNameLst>
                                          <p:attrName>ppt_h</p:attrName>
                                        </p:attrNameLst>
                                      </p:cBhvr>
                                      <p:tavLst>
                                        <p:tav tm="0">
                                          <p:val>
                                            <p:fltVal val="0"/>
                                          </p:val>
                                        </p:tav>
                                        <p:tav tm="100000">
                                          <p:val>
                                            <p:strVal val="#ppt_h"/>
                                          </p:val>
                                        </p:tav>
                                      </p:tavLst>
                                    </p:anim>
                                    <p:animEffect filter="fade" transition="in">
                                      <p:cBhvr>
                                        <p:cTn dur="300" id="47"/>
                                        <p:tgtEl>
                                          <p:spTgt spid="40981"/>
                                        </p:tgtEl>
                                      </p:cBhvr>
                                    </p:animEffect>
                                  </p:childTnLst>
                                </p:cTn>
                              </p:par>
                              <p:par>
                                <p:cTn autoRev="1" fill="hold" grpId="1" id="48" nodeType="withEffect" presetClass="emph" presetID="6" presetSubtype="0">
                                  <p:stCondLst>
                                    <p:cond delay="1100"/>
                                  </p:stCondLst>
                                  <p:childTnLst>
                                    <p:animScale>
                                      <p:cBhvr>
                                        <p:cTn dur="150" fill="hold" id="49"/>
                                        <p:tgtEl>
                                          <p:spTgt spid="40981"/>
                                        </p:tgtEl>
                                      </p:cBhvr>
                                      <p:by x="110000" y="110000"/>
                                    </p:animScale>
                                  </p:childTnLst>
                                </p:cTn>
                              </p:par>
                              <p:par>
                                <p:cTn fill="hold" grpId="0" id="50" nodeType="withEffect" presetClass="entr" presetID="53" presetSubtype="0">
                                  <p:stCondLst>
                                    <p:cond delay="900"/>
                                  </p:stCondLst>
                                  <p:childTnLst>
                                    <p:set>
                                      <p:cBhvr>
                                        <p:cTn dur="1" fill="hold" id="51">
                                          <p:stCondLst>
                                            <p:cond delay="0"/>
                                          </p:stCondLst>
                                        </p:cTn>
                                        <p:tgtEl>
                                          <p:spTgt spid="40983"/>
                                        </p:tgtEl>
                                        <p:attrNameLst>
                                          <p:attrName>style.visibility</p:attrName>
                                        </p:attrNameLst>
                                      </p:cBhvr>
                                      <p:to>
                                        <p:strVal val="visible"/>
                                      </p:to>
                                    </p:set>
                                    <p:anim calcmode="lin" valueType="num">
                                      <p:cBhvr>
                                        <p:cTn dur="300" fill="hold" id="52"/>
                                        <p:tgtEl>
                                          <p:spTgt spid="40983"/>
                                        </p:tgtEl>
                                        <p:attrNameLst>
                                          <p:attrName>ppt_w</p:attrName>
                                        </p:attrNameLst>
                                      </p:cBhvr>
                                      <p:tavLst>
                                        <p:tav tm="0">
                                          <p:val>
                                            <p:fltVal val="0"/>
                                          </p:val>
                                        </p:tav>
                                        <p:tav tm="100000">
                                          <p:val>
                                            <p:strVal val="#ppt_w"/>
                                          </p:val>
                                        </p:tav>
                                      </p:tavLst>
                                    </p:anim>
                                    <p:anim calcmode="lin" valueType="num">
                                      <p:cBhvr>
                                        <p:cTn dur="300" fill="hold" id="53"/>
                                        <p:tgtEl>
                                          <p:spTgt spid="40983"/>
                                        </p:tgtEl>
                                        <p:attrNameLst>
                                          <p:attrName>ppt_h</p:attrName>
                                        </p:attrNameLst>
                                      </p:cBhvr>
                                      <p:tavLst>
                                        <p:tav tm="0">
                                          <p:val>
                                            <p:fltVal val="0"/>
                                          </p:val>
                                        </p:tav>
                                        <p:tav tm="100000">
                                          <p:val>
                                            <p:strVal val="#ppt_h"/>
                                          </p:val>
                                        </p:tav>
                                      </p:tavLst>
                                    </p:anim>
                                    <p:animEffect filter="fade" transition="in">
                                      <p:cBhvr>
                                        <p:cTn dur="300" id="54"/>
                                        <p:tgtEl>
                                          <p:spTgt spid="40983"/>
                                        </p:tgtEl>
                                      </p:cBhvr>
                                    </p:animEffect>
                                  </p:childTnLst>
                                </p:cTn>
                              </p:par>
                              <p:par>
                                <p:cTn autoRev="1" fill="hold" grpId="1" id="55" nodeType="withEffect" presetClass="emph" presetID="6" presetSubtype="0">
                                  <p:stCondLst>
                                    <p:cond delay="1200"/>
                                  </p:stCondLst>
                                  <p:childTnLst>
                                    <p:animScale>
                                      <p:cBhvr>
                                        <p:cTn dur="150" fill="hold" id="56"/>
                                        <p:tgtEl>
                                          <p:spTgt spid="40983"/>
                                        </p:tgtEl>
                                      </p:cBhvr>
                                      <p:by x="110000" y="110000"/>
                                    </p:animScale>
                                  </p:childTnLst>
                                </p:cTn>
                              </p:par>
                              <p:par>
                                <p:cTn fill="hold" grpId="0" id="57" nodeType="withEffect" presetClass="entr" presetID="2" presetSubtype="4">
                                  <p:stCondLst>
                                    <p:cond delay="1200"/>
                                  </p:stCondLst>
                                  <p:childTnLst>
                                    <p:set>
                                      <p:cBhvr>
                                        <p:cTn dur="1" fill="hold" id="58">
                                          <p:stCondLst>
                                            <p:cond delay="0"/>
                                          </p:stCondLst>
                                        </p:cTn>
                                        <p:tgtEl>
                                          <p:spTgt spid="40993"/>
                                        </p:tgtEl>
                                        <p:attrNameLst>
                                          <p:attrName>style.visibility</p:attrName>
                                        </p:attrNameLst>
                                      </p:cBhvr>
                                      <p:to>
                                        <p:strVal val="visible"/>
                                      </p:to>
                                    </p:set>
                                    <p:anim calcmode="lin" valueType="num">
                                      <p:cBhvr additive="base">
                                        <p:cTn dur="500" fill="hold" id="59"/>
                                        <p:tgtEl>
                                          <p:spTgt spid="40993"/>
                                        </p:tgtEl>
                                        <p:attrNameLst>
                                          <p:attrName>ppt_x</p:attrName>
                                        </p:attrNameLst>
                                      </p:cBhvr>
                                      <p:tavLst>
                                        <p:tav tm="0">
                                          <p:val>
                                            <p:strVal val="#ppt_x"/>
                                          </p:val>
                                        </p:tav>
                                        <p:tav tm="100000">
                                          <p:val>
                                            <p:strVal val="#ppt_x"/>
                                          </p:val>
                                        </p:tav>
                                      </p:tavLst>
                                    </p:anim>
                                    <p:anim calcmode="lin" valueType="num">
                                      <p:cBhvr additive="base">
                                        <p:cTn dur="500" fill="hold" id="60"/>
                                        <p:tgtEl>
                                          <p:spTgt spid="40993"/>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1300"/>
                                  </p:stCondLst>
                                  <p:childTnLst>
                                    <p:set>
                                      <p:cBhvr>
                                        <p:cTn dur="1" fill="hold" id="62">
                                          <p:stCondLst>
                                            <p:cond delay="0"/>
                                          </p:stCondLst>
                                        </p:cTn>
                                        <p:tgtEl>
                                          <p:spTgt spid="41000"/>
                                        </p:tgtEl>
                                        <p:attrNameLst>
                                          <p:attrName>style.visibility</p:attrName>
                                        </p:attrNameLst>
                                      </p:cBhvr>
                                      <p:to>
                                        <p:strVal val="visible"/>
                                      </p:to>
                                    </p:set>
                                    <p:anim calcmode="lin" valueType="num">
                                      <p:cBhvr additive="base">
                                        <p:cTn dur="500" fill="hold" id="63"/>
                                        <p:tgtEl>
                                          <p:spTgt spid="41000"/>
                                        </p:tgtEl>
                                        <p:attrNameLst>
                                          <p:attrName>ppt_x</p:attrName>
                                        </p:attrNameLst>
                                      </p:cBhvr>
                                      <p:tavLst>
                                        <p:tav tm="0">
                                          <p:val>
                                            <p:strVal val="#ppt_x"/>
                                          </p:val>
                                        </p:tav>
                                        <p:tav tm="100000">
                                          <p:val>
                                            <p:strVal val="#ppt_x"/>
                                          </p:val>
                                        </p:tav>
                                      </p:tavLst>
                                    </p:anim>
                                    <p:anim calcmode="lin" valueType="num">
                                      <p:cBhvr additive="base">
                                        <p:cTn dur="500" fill="hold" id="64"/>
                                        <p:tgtEl>
                                          <p:spTgt spid="41000"/>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1400"/>
                                  </p:stCondLst>
                                  <p:childTnLst>
                                    <p:set>
                                      <p:cBhvr>
                                        <p:cTn dur="1" fill="hold" id="66">
                                          <p:stCondLst>
                                            <p:cond delay="0"/>
                                          </p:stCondLst>
                                        </p:cTn>
                                        <p:tgtEl>
                                          <p:spTgt spid="41001"/>
                                        </p:tgtEl>
                                        <p:attrNameLst>
                                          <p:attrName>style.visibility</p:attrName>
                                        </p:attrNameLst>
                                      </p:cBhvr>
                                      <p:to>
                                        <p:strVal val="visible"/>
                                      </p:to>
                                    </p:set>
                                    <p:anim calcmode="lin" valueType="num">
                                      <p:cBhvr additive="base">
                                        <p:cTn dur="500" fill="hold" id="67"/>
                                        <p:tgtEl>
                                          <p:spTgt spid="41001"/>
                                        </p:tgtEl>
                                        <p:attrNameLst>
                                          <p:attrName>ppt_x</p:attrName>
                                        </p:attrNameLst>
                                      </p:cBhvr>
                                      <p:tavLst>
                                        <p:tav tm="0">
                                          <p:val>
                                            <p:strVal val="#ppt_x"/>
                                          </p:val>
                                        </p:tav>
                                        <p:tav tm="100000">
                                          <p:val>
                                            <p:strVal val="#ppt_x"/>
                                          </p:val>
                                        </p:tav>
                                      </p:tavLst>
                                    </p:anim>
                                    <p:anim calcmode="lin" valueType="num">
                                      <p:cBhvr additive="base">
                                        <p:cTn dur="500" fill="hold" id="68"/>
                                        <p:tgtEl>
                                          <p:spTgt spid="41001"/>
                                        </p:tgtEl>
                                        <p:attrNameLst>
                                          <p:attrName>ppt_y</p:attrName>
                                        </p:attrNameLst>
                                      </p:cBhvr>
                                      <p:tavLst>
                                        <p:tav tm="0">
                                          <p:val>
                                            <p:strVal val="1+#ppt_h/2"/>
                                          </p:val>
                                        </p:tav>
                                        <p:tav tm="100000">
                                          <p:val>
                                            <p:strVal val="#ppt_y"/>
                                          </p:val>
                                        </p:tav>
                                      </p:tavLst>
                                    </p:anim>
                                  </p:childTnLst>
                                </p:cTn>
                              </p:par>
                              <p:par>
                                <p:cTn fill="hold" grpId="0" id="69" nodeType="withEffect" presetClass="entr" presetID="22" presetSubtype="4">
                                  <p:stCondLst>
                                    <p:cond delay="1400"/>
                                  </p:stCondLst>
                                  <p:childTnLst>
                                    <p:set>
                                      <p:cBhvr>
                                        <p:cTn dur="1" fill="hold" id="70">
                                          <p:stCondLst>
                                            <p:cond delay="0"/>
                                          </p:stCondLst>
                                        </p:cTn>
                                        <p:tgtEl>
                                          <p:spTgt spid="40982"/>
                                        </p:tgtEl>
                                        <p:attrNameLst>
                                          <p:attrName>style.visibility</p:attrName>
                                        </p:attrNameLst>
                                      </p:cBhvr>
                                      <p:to>
                                        <p:strVal val="visible"/>
                                      </p:to>
                                    </p:set>
                                    <p:animEffect filter="wipe(down)" transition="in">
                                      <p:cBhvr>
                                        <p:cTn dur="750" id="71"/>
                                        <p:tgtEl>
                                          <p:spTgt spid="40982"/>
                                        </p:tgtEl>
                                      </p:cBhvr>
                                    </p:animEffect>
                                  </p:childTnLst>
                                </p:cTn>
                              </p:par>
                              <p:par>
                                <p:cTn fill="hold" grpId="0" id="72" nodeType="withEffect" presetClass="entr" presetID="53" presetSubtype="0">
                                  <p:stCondLst>
                                    <p:cond delay="1400"/>
                                  </p:stCondLst>
                                  <p:childTnLst>
                                    <p:set>
                                      <p:cBhvr>
                                        <p:cTn dur="1" fill="hold" id="73">
                                          <p:stCondLst>
                                            <p:cond delay="0"/>
                                          </p:stCondLst>
                                        </p:cTn>
                                        <p:tgtEl>
                                          <p:spTgt spid="40984"/>
                                        </p:tgtEl>
                                        <p:attrNameLst>
                                          <p:attrName>style.visibility</p:attrName>
                                        </p:attrNameLst>
                                      </p:cBhvr>
                                      <p:to>
                                        <p:strVal val="visible"/>
                                      </p:to>
                                    </p:set>
                                    <p:anim calcmode="lin" valueType="num">
                                      <p:cBhvr>
                                        <p:cTn dur="300" fill="hold" id="74"/>
                                        <p:tgtEl>
                                          <p:spTgt spid="40984"/>
                                        </p:tgtEl>
                                        <p:attrNameLst>
                                          <p:attrName>ppt_w</p:attrName>
                                        </p:attrNameLst>
                                      </p:cBhvr>
                                      <p:tavLst>
                                        <p:tav tm="0">
                                          <p:val>
                                            <p:fltVal val="0"/>
                                          </p:val>
                                        </p:tav>
                                        <p:tav tm="100000">
                                          <p:val>
                                            <p:strVal val="#ppt_w"/>
                                          </p:val>
                                        </p:tav>
                                      </p:tavLst>
                                    </p:anim>
                                    <p:anim calcmode="lin" valueType="num">
                                      <p:cBhvr>
                                        <p:cTn dur="300" fill="hold" id="75"/>
                                        <p:tgtEl>
                                          <p:spTgt spid="40984"/>
                                        </p:tgtEl>
                                        <p:attrNameLst>
                                          <p:attrName>ppt_h</p:attrName>
                                        </p:attrNameLst>
                                      </p:cBhvr>
                                      <p:tavLst>
                                        <p:tav tm="0">
                                          <p:val>
                                            <p:fltVal val="0"/>
                                          </p:val>
                                        </p:tav>
                                        <p:tav tm="100000">
                                          <p:val>
                                            <p:strVal val="#ppt_h"/>
                                          </p:val>
                                        </p:tav>
                                      </p:tavLst>
                                    </p:anim>
                                    <p:animEffect filter="fade" transition="in">
                                      <p:cBhvr>
                                        <p:cTn dur="300" id="76"/>
                                        <p:tgtEl>
                                          <p:spTgt spid="40984"/>
                                        </p:tgtEl>
                                      </p:cBhvr>
                                    </p:animEffect>
                                  </p:childTnLst>
                                </p:cTn>
                              </p:par>
                              <p:par>
                                <p:cTn autoRev="1" fill="hold" grpId="1" id="77" nodeType="withEffect" presetClass="emph" presetID="6" presetSubtype="0">
                                  <p:stCondLst>
                                    <p:cond delay="1700"/>
                                  </p:stCondLst>
                                  <p:childTnLst>
                                    <p:animScale>
                                      <p:cBhvr>
                                        <p:cTn dur="150" fill="hold" id="78"/>
                                        <p:tgtEl>
                                          <p:spTgt spid="40984"/>
                                        </p:tgtEl>
                                      </p:cBhvr>
                                      <p:by x="110000" y="110000"/>
                                    </p:animScale>
                                  </p:childTnLst>
                                </p:cTn>
                              </p:par>
                              <p:par>
                                <p:cTn fill="hold" grpId="0" id="79" nodeType="withEffect" presetClass="entr" presetID="53" presetSubtype="0">
                                  <p:stCondLst>
                                    <p:cond delay="1500"/>
                                  </p:stCondLst>
                                  <p:childTnLst>
                                    <p:set>
                                      <p:cBhvr>
                                        <p:cTn dur="1" fill="hold" id="80">
                                          <p:stCondLst>
                                            <p:cond delay="0"/>
                                          </p:stCondLst>
                                        </p:cTn>
                                        <p:tgtEl>
                                          <p:spTgt spid="40986"/>
                                        </p:tgtEl>
                                        <p:attrNameLst>
                                          <p:attrName>style.visibility</p:attrName>
                                        </p:attrNameLst>
                                      </p:cBhvr>
                                      <p:to>
                                        <p:strVal val="visible"/>
                                      </p:to>
                                    </p:set>
                                    <p:anim calcmode="lin" valueType="num">
                                      <p:cBhvr>
                                        <p:cTn dur="300" fill="hold" id="81"/>
                                        <p:tgtEl>
                                          <p:spTgt spid="40986"/>
                                        </p:tgtEl>
                                        <p:attrNameLst>
                                          <p:attrName>ppt_w</p:attrName>
                                        </p:attrNameLst>
                                      </p:cBhvr>
                                      <p:tavLst>
                                        <p:tav tm="0">
                                          <p:val>
                                            <p:fltVal val="0"/>
                                          </p:val>
                                        </p:tav>
                                        <p:tav tm="100000">
                                          <p:val>
                                            <p:strVal val="#ppt_w"/>
                                          </p:val>
                                        </p:tav>
                                      </p:tavLst>
                                    </p:anim>
                                    <p:anim calcmode="lin" valueType="num">
                                      <p:cBhvr>
                                        <p:cTn dur="300" fill="hold" id="82"/>
                                        <p:tgtEl>
                                          <p:spTgt spid="40986"/>
                                        </p:tgtEl>
                                        <p:attrNameLst>
                                          <p:attrName>ppt_h</p:attrName>
                                        </p:attrNameLst>
                                      </p:cBhvr>
                                      <p:tavLst>
                                        <p:tav tm="0">
                                          <p:val>
                                            <p:fltVal val="0"/>
                                          </p:val>
                                        </p:tav>
                                        <p:tav tm="100000">
                                          <p:val>
                                            <p:strVal val="#ppt_h"/>
                                          </p:val>
                                        </p:tav>
                                      </p:tavLst>
                                    </p:anim>
                                    <p:animEffect filter="fade" transition="in">
                                      <p:cBhvr>
                                        <p:cTn dur="300" id="83"/>
                                        <p:tgtEl>
                                          <p:spTgt spid="40986"/>
                                        </p:tgtEl>
                                      </p:cBhvr>
                                    </p:animEffect>
                                  </p:childTnLst>
                                </p:cTn>
                              </p:par>
                              <p:par>
                                <p:cTn autoRev="1" fill="hold" grpId="1" id="84" nodeType="withEffect" presetClass="emph" presetID="6" presetSubtype="0">
                                  <p:stCondLst>
                                    <p:cond delay="1800"/>
                                  </p:stCondLst>
                                  <p:childTnLst>
                                    <p:animScale>
                                      <p:cBhvr>
                                        <p:cTn dur="150" fill="hold" id="85"/>
                                        <p:tgtEl>
                                          <p:spTgt spid="40986"/>
                                        </p:tgtEl>
                                      </p:cBhvr>
                                      <p:by x="110000" y="110000"/>
                                    </p:animScale>
                                  </p:childTnLst>
                                </p:cTn>
                              </p:par>
                              <p:par>
                                <p:cTn fill="hold" grpId="0" id="86" nodeType="withEffect" presetClass="entr" presetID="2" presetSubtype="4">
                                  <p:stCondLst>
                                    <p:cond delay="1800"/>
                                  </p:stCondLst>
                                  <p:childTnLst>
                                    <p:set>
                                      <p:cBhvr>
                                        <p:cTn dur="1" fill="hold" id="87">
                                          <p:stCondLst>
                                            <p:cond delay="0"/>
                                          </p:stCondLst>
                                        </p:cTn>
                                        <p:tgtEl>
                                          <p:spTgt spid="40994"/>
                                        </p:tgtEl>
                                        <p:attrNameLst>
                                          <p:attrName>style.visibility</p:attrName>
                                        </p:attrNameLst>
                                      </p:cBhvr>
                                      <p:to>
                                        <p:strVal val="visible"/>
                                      </p:to>
                                    </p:set>
                                    <p:anim calcmode="lin" valueType="num">
                                      <p:cBhvr additive="base">
                                        <p:cTn dur="500" fill="hold" id="88"/>
                                        <p:tgtEl>
                                          <p:spTgt spid="40994"/>
                                        </p:tgtEl>
                                        <p:attrNameLst>
                                          <p:attrName>ppt_x</p:attrName>
                                        </p:attrNameLst>
                                      </p:cBhvr>
                                      <p:tavLst>
                                        <p:tav tm="0">
                                          <p:val>
                                            <p:strVal val="#ppt_x"/>
                                          </p:val>
                                        </p:tav>
                                        <p:tav tm="100000">
                                          <p:val>
                                            <p:strVal val="#ppt_x"/>
                                          </p:val>
                                        </p:tav>
                                      </p:tavLst>
                                    </p:anim>
                                    <p:anim calcmode="lin" valueType="num">
                                      <p:cBhvr additive="base">
                                        <p:cTn dur="500" fill="hold" id="89"/>
                                        <p:tgtEl>
                                          <p:spTgt spid="40994"/>
                                        </p:tgtEl>
                                        <p:attrNameLst>
                                          <p:attrName>ppt_y</p:attrName>
                                        </p:attrNameLst>
                                      </p:cBhvr>
                                      <p:tavLst>
                                        <p:tav tm="0">
                                          <p:val>
                                            <p:strVal val="1+#ppt_h/2"/>
                                          </p:val>
                                        </p:tav>
                                        <p:tav tm="100000">
                                          <p:val>
                                            <p:strVal val="#ppt_y"/>
                                          </p:val>
                                        </p:tav>
                                      </p:tavLst>
                                    </p:anim>
                                  </p:childTnLst>
                                </p:cTn>
                              </p:par>
                              <p:par>
                                <p:cTn fill="hold" grpId="0" id="90" nodeType="withEffect" presetClass="entr" presetID="2" presetSubtype="4">
                                  <p:stCondLst>
                                    <p:cond delay="1900"/>
                                  </p:stCondLst>
                                  <p:childTnLst>
                                    <p:set>
                                      <p:cBhvr>
                                        <p:cTn dur="1" fill="hold" id="91">
                                          <p:stCondLst>
                                            <p:cond delay="0"/>
                                          </p:stCondLst>
                                        </p:cTn>
                                        <p:tgtEl>
                                          <p:spTgt spid="40999"/>
                                        </p:tgtEl>
                                        <p:attrNameLst>
                                          <p:attrName>style.visibility</p:attrName>
                                        </p:attrNameLst>
                                      </p:cBhvr>
                                      <p:to>
                                        <p:strVal val="visible"/>
                                      </p:to>
                                    </p:set>
                                    <p:anim calcmode="lin" valueType="num">
                                      <p:cBhvr additive="base">
                                        <p:cTn dur="500" fill="hold" id="92"/>
                                        <p:tgtEl>
                                          <p:spTgt spid="40999"/>
                                        </p:tgtEl>
                                        <p:attrNameLst>
                                          <p:attrName>ppt_x</p:attrName>
                                        </p:attrNameLst>
                                      </p:cBhvr>
                                      <p:tavLst>
                                        <p:tav tm="0">
                                          <p:val>
                                            <p:strVal val="#ppt_x"/>
                                          </p:val>
                                        </p:tav>
                                        <p:tav tm="100000">
                                          <p:val>
                                            <p:strVal val="#ppt_x"/>
                                          </p:val>
                                        </p:tav>
                                      </p:tavLst>
                                    </p:anim>
                                    <p:anim calcmode="lin" valueType="num">
                                      <p:cBhvr additive="base">
                                        <p:cTn dur="500" fill="hold" id="93"/>
                                        <p:tgtEl>
                                          <p:spTgt spid="40999"/>
                                        </p:tgtEl>
                                        <p:attrNameLst>
                                          <p:attrName>ppt_y</p:attrName>
                                        </p:attrNameLst>
                                      </p:cBhvr>
                                      <p:tavLst>
                                        <p:tav tm="0">
                                          <p:val>
                                            <p:strVal val="1+#ppt_h/2"/>
                                          </p:val>
                                        </p:tav>
                                        <p:tav tm="100000">
                                          <p:val>
                                            <p:strVal val="#ppt_y"/>
                                          </p:val>
                                        </p:tav>
                                      </p:tavLst>
                                    </p:anim>
                                  </p:childTnLst>
                                </p:cTn>
                              </p:par>
                              <p:par>
                                <p:cTn fill="hold" grpId="0" id="94" nodeType="withEffect" presetClass="entr" presetID="2" presetSubtype="4">
                                  <p:stCondLst>
                                    <p:cond delay="2000"/>
                                  </p:stCondLst>
                                  <p:childTnLst>
                                    <p:set>
                                      <p:cBhvr>
                                        <p:cTn dur="1" fill="hold" id="95">
                                          <p:stCondLst>
                                            <p:cond delay="0"/>
                                          </p:stCondLst>
                                        </p:cTn>
                                        <p:tgtEl>
                                          <p:spTgt spid="41002"/>
                                        </p:tgtEl>
                                        <p:attrNameLst>
                                          <p:attrName>style.visibility</p:attrName>
                                        </p:attrNameLst>
                                      </p:cBhvr>
                                      <p:to>
                                        <p:strVal val="visible"/>
                                      </p:to>
                                    </p:set>
                                    <p:anim calcmode="lin" valueType="num">
                                      <p:cBhvr additive="base">
                                        <p:cTn dur="500" fill="hold" id="96"/>
                                        <p:tgtEl>
                                          <p:spTgt spid="41002"/>
                                        </p:tgtEl>
                                        <p:attrNameLst>
                                          <p:attrName>ppt_x</p:attrName>
                                        </p:attrNameLst>
                                      </p:cBhvr>
                                      <p:tavLst>
                                        <p:tav tm="0">
                                          <p:val>
                                            <p:strVal val="#ppt_x"/>
                                          </p:val>
                                        </p:tav>
                                        <p:tav tm="100000">
                                          <p:val>
                                            <p:strVal val="#ppt_x"/>
                                          </p:val>
                                        </p:tav>
                                      </p:tavLst>
                                    </p:anim>
                                    <p:anim calcmode="lin" valueType="num">
                                      <p:cBhvr additive="base">
                                        <p:cTn dur="500" fill="hold" id="97"/>
                                        <p:tgtEl>
                                          <p:spTgt spid="41002"/>
                                        </p:tgtEl>
                                        <p:attrNameLst>
                                          <p:attrName>ppt_y</p:attrName>
                                        </p:attrNameLst>
                                      </p:cBhvr>
                                      <p:tavLst>
                                        <p:tav tm="0">
                                          <p:val>
                                            <p:strVal val="1+#ppt_h/2"/>
                                          </p:val>
                                        </p:tav>
                                        <p:tav tm="100000">
                                          <p:val>
                                            <p:strVal val="#ppt_y"/>
                                          </p:val>
                                        </p:tav>
                                      </p:tavLst>
                                    </p:anim>
                                  </p:childTnLst>
                                </p:cTn>
                              </p:par>
                              <p:par>
                                <p:cTn fill="hold" grpId="0" id="98" nodeType="withEffect" presetClass="entr" presetID="22" presetSubtype="4">
                                  <p:stCondLst>
                                    <p:cond delay="2000"/>
                                  </p:stCondLst>
                                  <p:childTnLst>
                                    <p:set>
                                      <p:cBhvr>
                                        <p:cTn dur="1" fill="hold" id="99">
                                          <p:stCondLst>
                                            <p:cond delay="0"/>
                                          </p:stCondLst>
                                        </p:cTn>
                                        <p:tgtEl>
                                          <p:spTgt spid="40985"/>
                                        </p:tgtEl>
                                        <p:attrNameLst>
                                          <p:attrName>style.visibility</p:attrName>
                                        </p:attrNameLst>
                                      </p:cBhvr>
                                      <p:to>
                                        <p:strVal val="visible"/>
                                      </p:to>
                                    </p:set>
                                    <p:animEffect filter="wipe(down)" transition="in">
                                      <p:cBhvr>
                                        <p:cTn dur="750" id="100"/>
                                        <p:tgtEl>
                                          <p:spTgt spid="40985"/>
                                        </p:tgtEl>
                                      </p:cBhvr>
                                    </p:animEffect>
                                  </p:childTnLst>
                                </p:cTn>
                              </p:par>
                              <p:par>
                                <p:cTn fill="hold" grpId="0" id="101" nodeType="withEffect" presetClass="entr" presetID="53" presetSubtype="0">
                                  <p:stCondLst>
                                    <p:cond delay="2000"/>
                                  </p:stCondLst>
                                  <p:childTnLst>
                                    <p:set>
                                      <p:cBhvr>
                                        <p:cTn dur="1" fill="hold" id="102">
                                          <p:stCondLst>
                                            <p:cond delay="0"/>
                                          </p:stCondLst>
                                        </p:cTn>
                                        <p:tgtEl>
                                          <p:spTgt spid="40987"/>
                                        </p:tgtEl>
                                        <p:attrNameLst>
                                          <p:attrName>style.visibility</p:attrName>
                                        </p:attrNameLst>
                                      </p:cBhvr>
                                      <p:to>
                                        <p:strVal val="visible"/>
                                      </p:to>
                                    </p:set>
                                    <p:anim calcmode="lin" valueType="num">
                                      <p:cBhvr>
                                        <p:cTn dur="300" fill="hold" id="103"/>
                                        <p:tgtEl>
                                          <p:spTgt spid="40987"/>
                                        </p:tgtEl>
                                        <p:attrNameLst>
                                          <p:attrName>ppt_w</p:attrName>
                                        </p:attrNameLst>
                                      </p:cBhvr>
                                      <p:tavLst>
                                        <p:tav tm="0">
                                          <p:val>
                                            <p:fltVal val="0"/>
                                          </p:val>
                                        </p:tav>
                                        <p:tav tm="100000">
                                          <p:val>
                                            <p:strVal val="#ppt_w"/>
                                          </p:val>
                                        </p:tav>
                                      </p:tavLst>
                                    </p:anim>
                                    <p:anim calcmode="lin" valueType="num">
                                      <p:cBhvr>
                                        <p:cTn dur="300" fill="hold" id="104"/>
                                        <p:tgtEl>
                                          <p:spTgt spid="40987"/>
                                        </p:tgtEl>
                                        <p:attrNameLst>
                                          <p:attrName>ppt_h</p:attrName>
                                        </p:attrNameLst>
                                      </p:cBhvr>
                                      <p:tavLst>
                                        <p:tav tm="0">
                                          <p:val>
                                            <p:fltVal val="0"/>
                                          </p:val>
                                        </p:tav>
                                        <p:tav tm="100000">
                                          <p:val>
                                            <p:strVal val="#ppt_h"/>
                                          </p:val>
                                        </p:tav>
                                      </p:tavLst>
                                    </p:anim>
                                    <p:animEffect filter="fade" transition="in">
                                      <p:cBhvr>
                                        <p:cTn dur="300" id="105"/>
                                        <p:tgtEl>
                                          <p:spTgt spid="40987"/>
                                        </p:tgtEl>
                                      </p:cBhvr>
                                    </p:animEffect>
                                  </p:childTnLst>
                                </p:cTn>
                              </p:par>
                              <p:par>
                                <p:cTn autoRev="1" fill="hold" grpId="1" id="106" nodeType="withEffect" presetClass="emph" presetID="6" presetSubtype="0">
                                  <p:stCondLst>
                                    <p:cond delay="2300"/>
                                  </p:stCondLst>
                                  <p:childTnLst>
                                    <p:animScale>
                                      <p:cBhvr>
                                        <p:cTn dur="150" fill="hold" id="107"/>
                                        <p:tgtEl>
                                          <p:spTgt spid="40987"/>
                                        </p:tgtEl>
                                      </p:cBhvr>
                                      <p:by x="110000" y="110000"/>
                                    </p:animScale>
                                  </p:childTnLst>
                                </p:cTn>
                              </p:par>
                              <p:par>
                                <p:cTn fill="hold" grpId="0" id="108" nodeType="withEffect" presetClass="entr" presetID="53" presetSubtype="0">
                                  <p:stCondLst>
                                    <p:cond delay="2100"/>
                                  </p:stCondLst>
                                  <p:childTnLst>
                                    <p:set>
                                      <p:cBhvr>
                                        <p:cTn dur="1" fill="hold" id="109">
                                          <p:stCondLst>
                                            <p:cond delay="0"/>
                                          </p:stCondLst>
                                        </p:cTn>
                                        <p:tgtEl>
                                          <p:spTgt spid="40989"/>
                                        </p:tgtEl>
                                        <p:attrNameLst>
                                          <p:attrName>style.visibility</p:attrName>
                                        </p:attrNameLst>
                                      </p:cBhvr>
                                      <p:to>
                                        <p:strVal val="visible"/>
                                      </p:to>
                                    </p:set>
                                    <p:anim calcmode="lin" valueType="num">
                                      <p:cBhvr>
                                        <p:cTn dur="300" fill="hold" id="110"/>
                                        <p:tgtEl>
                                          <p:spTgt spid="40989"/>
                                        </p:tgtEl>
                                        <p:attrNameLst>
                                          <p:attrName>ppt_w</p:attrName>
                                        </p:attrNameLst>
                                      </p:cBhvr>
                                      <p:tavLst>
                                        <p:tav tm="0">
                                          <p:val>
                                            <p:fltVal val="0"/>
                                          </p:val>
                                        </p:tav>
                                        <p:tav tm="100000">
                                          <p:val>
                                            <p:strVal val="#ppt_w"/>
                                          </p:val>
                                        </p:tav>
                                      </p:tavLst>
                                    </p:anim>
                                    <p:anim calcmode="lin" valueType="num">
                                      <p:cBhvr>
                                        <p:cTn dur="300" fill="hold" id="111"/>
                                        <p:tgtEl>
                                          <p:spTgt spid="40989"/>
                                        </p:tgtEl>
                                        <p:attrNameLst>
                                          <p:attrName>ppt_h</p:attrName>
                                        </p:attrNameLst>
                                      </p:cBhvr>
                                      <p:tavLst>
                                        <p:tav tm="0">
                                          <p:val>
                                            <p:fltVal val="0"/>
                                          </p:val>
                                        </p:tav>
                                        <p:tav tm="100000">
                                          <p:val>
                                            <p:strVal val="#ppt_h"/>
                                          </p:val>
                                        </p:tav>
                                      </p:tavLst>
                                    </p:anim>
                                    <p:animEffect filter="fade" transition="in">
                                      <p:cBhvr>
                                        <p:cTn dur="300" id="112"/>
                                        <p:tgtEl>
                                          <p:spTgt spid="40989"/>
                                        </p:tgtEl>
                                      </p:cBhvr>
                                    </p:animEffect>
                                  </p:childTnLst>
                                </p:cTn>
                              </p:par>
                              <p:par>
                                <p:cTn autoRev="1" fill="hold" grpId="1" id="113" nodeType="withEffect" presetClass="emph" presetID="6" presetSubtype="0">
                                  <p:stCondLst>
                                    <p:cond delay="2400"/>
                                  </p:stCondLst>
                                  <p:childTnLst>
                                    <p:animScale>
                                      <p:cBhvr>
                                        <p:cTn dur="150" fill="hold" id="114"/>
                                        <p:tgtEl>
                                          <p:spTgt spid="40989"/>
                                        </p:tgtEl>
                                      </p:cBhvr>
                                      <p:by x="110000" y="110000"/>
                                    </p:animScale>
                                  </p:childTnLst>
                                </p:cTn>
                              </p:par>
                              <p:par>
                                <p:cTn fill="hold" grpId="0" id="115" nodeType="withEffect" presetClass="entr" presetID="2" presetSubtype="4">
                                  <p:stCondLst>
                                    <p:cond delay="2400"/>
                                  </p:stCondLst>
                                  <p:childTnLst>
                                    <p:set>
                                      <p:cBhvr>
                                        <p:cTn dur="1" fill="hold" id="116">
                                          <p:stCondLst>
                                            <p:cond delay="0"/>
                                          </p:stCondLst>
                                        </p:cTn>
                                        <p:tgtEl>
                                          <p:spTgt spid="40995"/>
                                        </p:tgtEl>
                                        <p:attrNameLst>
                                          <p:attrName>style.visibility</p:attrName>
                                        </p:attrNameLst>
                                      </p:cBhvr>
                                      <p:to>
                                        <p:strVal val="visible"/>
                                      </p:to>
                                    </p:set>
                                    <p:anim calcmode="lin" valueType="num">
                                      <p:cBhvr additive="base">
                                        <p:cTn dur="500" fill="hold" id="117"/>
                                        <p:tgtEl>
                                          <p:spTgt spid="40995"/>
                                        </p:tgtEl>
                                        <p:attrNameLst>
                                          <p:attrName>ppt_x</p:attrName>
                                        </p:attrNameLst>
                                      </p:cBhvr>
                                      <p:tavLst>
                                        <p:tav tm="0">
                                          <p:val>
                                            <p:strVal val="#ppt_x"/>
                                          </p:val>
                                        </p:tav>
                                        <p:tav tm="100000">
                                          <p:val>
                                            <p:strVal val="#ppt_x"/>
                                          </p:val>
                                        </p:tav>
                                      </p:tavLst>
                                    </p:anim>
                                    <p:anim calcmode="lin" valueType="num">
                                      <p:cBhvr additive="base">
                                        <p:cTn dur="500" fill="hold" id="118"/>
                                        <p:tgtEl>
                                          <p:spTgt spid="40995"/>
                                        </p:tgtEl>
                                        <p:attrNameLst>
                                          <p:attrName>ppt_y</p:attrName>
                                        </p:attrNameLst>
                                      </p:cBhvr>
                                      <p:tavLst>
                                        <p:tav tm="0">
                                          <p:val>
                                            <p:strVal val="1+#ppt_h/2"/>
                                          </p:val>
                                        </p:tav>
                                        <p:tav tm="100000">
                                          <p:val>
                                            <p:strVal val="#ppt_y"/>
                                          </p:val>
                                        </p:tav>
                                      </p:tavLst>
                                    </p:anim>
                                  </p:childTnLst>
                                </p:cTn>
                              </p:par>
                              <p:par>
                                <p:cTn fill="hold" grpId="0" id="119" nodeType="withEffect" presetClass="entr" presetID="2" presetSubtype="4">
                                  <p:stCondLst>
                                    <p:cond delay="2500"/>
                                  </p:stCondLst>
                                  <p:childTnLst>
                                    <p:set>
                                      <p:cBhvr>
                                        <p:cTn dur="1" fill="hold" id="120">
                                          <p:stCondLst>
                                            <p:cond delay="0"/>
                                          </p:stCondLst>
                                        </p:cTn>
                                        <p:tgtEl>
                                          <p:spTgt spid="40998"/>
                                        </p:tgtEl>
                                        <p:attrNameLst>
                                          <p:attrName>style.visibility</p:attrName>
                                        </p:attrNameLst>
                                      </p:cBhvr>
                                      <p:to>
                                        <p:strVal val="visible"/>
                                      </p:to>
                                    </p:set>
                                    <p:anim calcmode="lin" valueType="num">
                                      <p:cBhvr additive="base">
                                        <p:cTn dur="500" fill="hold" id="121"/>
                                        <p:tgtEl>
                                          <p:spTgt spid="40998"/>
                                        </p:tgtEl>
                                        <p:attrNameLst>
                                          <p:attrName>ppt_x</p:attrName>
                                        </p:attrNameLst>
                                      </p:cBhvr>
                                      <p:tavLst>
                                        <p:tav tm="0">
                                          <p:val>
                                            <p:strVal val="#ppt_x"/>
                                          </p:val>
                                        </p:tav>
                                        <p:tav tm="100000">
                                          <p:val>
                                            <p:strVal val="#ppt_x"/>
                                          </p:val>
                                        </p:tav>
                                      </p:tavLst>
                                    </p:anim>
                                    <p:anim calcmode="lin" valueType="num">
                                      <p:cBhvr additive="base">
                                        <p:cTn dur="500" fill="hold" id="122"/>
                                        <p:tgtEl>
                                          <p:spTgt spid="40998"/>
                                        </p:tgtEl>
                                        <p:attrNameLst>
                                          <p:attrName>ppt_y</p:attrName>
                                        </p:attrNameLst>
                                      </p:cBhvr>
                                      <p:tavLst>
                                        <p:tav tm="0">
                                          <p:val>
                                            <p:strVal val="1+#ppt_h/2"/>
                                          </p:val>
                                        </p:tav>
                                        <p:tav tm="100000">
                                          <p:val>
                                            <p:strVal val="#ppt_y"/>
                                          </p:val>
                                        </p:tav>
                                      </p:tavLst>
                                    </p:anim>
                                  </p:childTnLst>
                                </p:cTn>
                              </p:par>
                              <p:par>
                                <p:cTn fill="hold" grpId="0" id="123" nodeType="withEffect" presetClass="entr" presetID="2" presetSubtype="4">
                                  <p:stCondLst>
                                    <p:cond delay="2600"/>
                                  </p:stCondLst>
                                  <p:childTnLst>
                                    <p:set>
                                      <p:cBhvr>
                                        <p:cTn dur="1" fill="hold" id="124">
                                          <p:stCondLst>
                                            <p:cond delay="0"/>
                                          </p:stCondLst>
                                        </p:cTn>
                                        <p:tgtEl>
                                          <p:spTgt spid="41003"/>
                                        </p:tgtEl>
                                        <p:attrNameLst>
                                          <p:attrName>style.visibility</p:attrName>
                                        </p:attrNameLst>
                                      </p:cBhvr>
                                      <p:to>
                                        <p:strVal val="visible"/>
                                      </p:to>
                                    </p:set>
                                    <p:anim calcmode="lin" valueType="num">
                                      <p:cBhvr additive="base">
                                        <p:cTn dur="500" fill="hold" id="125"/>
                                        <p:tgtEl>
                                          <p:spTgt spid="41003"/>
                                        </p:tgtEl>
                                        <p:attrNameLst>
                                          <p:attrName>ppt_x</p:attrName>
                                        </p:attrNameLst>
                                      </p:cBhvr>
                                      <p:tavLst>
                                        <p:tav tm="0">
                                          <p:val>
                                            <p:strVal val="#ppt_x"/>
                                          </p:val>
                                        </p:tav>
                                        <p:tav tm="100000">
                                          <p:val>
                                            <p:strVal val="#ppt_x"/>
                                          </p:val>
                                        </p:tav>
                                      </p:tavLst>
                                    </p:anim>
                                    <p:anim calcmode="lin" valueType="num">
                                      <p:cBhvr additive="base">
                                        <p:cTn dur="500" fill="hold" id="126"/>
                                        <p:tgtEl>
                                          <p:spTgt spid="41003"/>
                                        </p:tgtEl>
                                        <p:attrNameLst>
                                          <p:attrName>ppt_y</p:attrName>
                                        </p:attrNameLst>
                                      </p:cBhvr>
                                      <p:tavLst>
                                        <p:tav tm="0">
                                          <p:val>
                                            <p:strVal val="1+#ppt_h/2"/>
                                          </p:val>
                                        </p:tav>
                                        <p:tav tm="100000">
                                          <p:val>
                                            <p:strVal val="#ppt_y"/>
                                          </p:val>
                                        </p:tav>
                                      </p:tavLst>
                                    </p:anim>
                                  </p:childTnLst>
                                </p:cTn>
                              </p:par>
                              <p:par>
                                <p:cTn fill="hold" grpId="0" id="127" nodeType="withEffect" presetClass="entr" presetID="22" presetSubtype="4">
                                  <p:stCondLst>
                                    <p:cond delay="2600"/>
                                  </p:stCondLst>
                                  <p:childTnLst>
                                    <p:set>
                                      <p:cBhvr>
                                        <p:cTn dur="1" fill="hold" id="128">
                                          <p:stCondLst>
                                            <p:cond delay="0"/>
                                          </p:stCondLst>
                                        </p:cTn>
                                        <p:tgtEl>
                                          <p:spTgt spid="40988"/>
                                        </p:tgtEl>
                                        <p:attrNameLst>
                                          <p:attrName>style.visibility</p:attrName>
                                        </p:attrNameLst>
                                      </p:cBhvr>
                                      <p:to>
                                        <p:strVal val="visible"/>
                                      </p:to>
                                    </p:set>
                                    <p:animEffect filter="wipe(down)" transition="in">
                                      <p:cBhvr>
                                        <p:cTn dur="750" id="129"/>
                                        <p:tgtEl>
                                          <p:spTgt spid="40988"/>
                                        </p:tgtEl>
                                      </p:cBhvr>
                                    </p:animEffect>
                                  </p:childTnLst>
                                </p:cTn>
                              </p:par>
                              <p:par>
                                <p:cTn fill="hold" grpId="0" id="130" nodeType="withEffect" presetClass="entr" presetID="53" presetSubtype="0">
                                  <p:stCondLst>
                                    <p:cond delay="2600"/>
                                  </p:stCondLst>
                                  <p:childTnLst>
                                    <p:set>
                                      <p:cBhvr>
                                        <p:cTn dur="1" fill="hold" id="131">
                                          <p:stCondLst>
                                            <p:cond delay="0"/>
                                          </p:stCondLst>
                                        </p:cTn>
                                        <p:tgtEl>
                                          <p:spTgt spid="40990"/>
                                        </p:tgtEl>
                                        <p:attrNameLst>
                                          <p:attrName>style.visibility</p:attrName>
                                        </p:attrNameLst>
                                      </p:cBhvr>
                                      <p:to>
                                        <p:strVal val="visible"/>
                                      </p:to>
                                    </p:set>
                                    <p:anim calcmode="lin" valueType="num">
                                      <p:cBhvr>
                                        <p:cTn dur="300" fill="hold" id="132"/>
                                        <p:tgtEl>
                                          <p:spTgt spid="40990"/>
                                        </p:tgtEl>
                                        <p:attrNameLst>
                                          <p:attrName>ppt_w</p:attrName>
                                        </p:attrNameLst>
                                      </p:cBhvr>
                                      <p:tavLst>
                                        <p:tav tm="0">
                                          <p:val>
                                            <p:fltVal val="0"/>
                                          </p:val>
                                        </p:tav>
                                        <p:tav tm="100000">
                                          <p:val>
                                            <p:strVal val="#ppt_w"/>
                                          </p:val>
                                        </p:tav>
                                      </p:tavLst>
                                    </p:anim>
                                    <p:anim calcmode="lin" valueType="num">
                                      <p:cBhvr>
                                        <p:cTn dur="300" fill="hold" id="133"/>
                                        <p:tgtEl>
                                          <p:spTgt spid="40990"/>
                                        </p:tgtEl>
                                        <p:attrNameLst>
                                          <p:attrName>ppt_h</p:attrName>
                                        </p:attrNameLst>
                                      </p:cBhvr>
                                      <p:tavLst>
                                        <p:tav tm="0">
                                          <p:val>
                                            <p:fltVal val="0"/>
                                          </p:val>
                                        </p:tav>
                                        <p:tav tm="100000">
                                          <p:val>
                                            <p:strVal val="#ppt_h"/>
                                          </p:val>
                                        </p:tav>
                                      </p:tavLst>
                                    </p:anim>
                                    <p:animEffect filter="fade" transition="in">
                                      <p:cBhvr>
                                        <p:cTn dur="300" id="134"/>
                                        <p:tgtEl>
                                          <p:spTgt spid="40990"/>
                                        </p:tgtEl>
                                      </p:cBhvr>
                                    </p:animEffect>
                                  </p:childTnLst>
                                </p:cTn>
                              </p:par>
                              <p:par>
                                <p:cTn autoRev="1" fill="hold" grpId="1" id="135" nodeType="withEffect" presetClass="emph" presetID="6" presetSubtype="0">
                                  <p:stCondLst>
                                    <p:cond delay="2900"/>
                                  </p:stCondLst>
                                  <p:childTnLst>
                                    <p:animScale>
                                      <p:cBhvr>
                                        <p:cTn dur="150" fill="hold" id="136"/>
                                        <p:tgtEl>
                                          <p:spTgt spid="40990"/>
                                        </p:tgtEl>
                                      </p:cBhvr>
                                      <p:by x="110000" y="110000"/>
                                    </p:animScale>
                                  </p:childTnLst>
                                </p:cTn>
                              </p:par>
                              <p:par>
                                <p:cTn fill="hold" grpId="0" id="137" nodeType="withEffect" presetClass="entr" presetID="53" presetSubtype="0">
                                  <p:stCondLst>
                                    <p:cond delay="2700"/>
                                  </p:stCondLst>
                                  <p:childTnLst>
                                    <p:set>
                                      <p:cBhvr>
                                        <p:cTn dur="1" fill="hold" id="138">
                                          <p:stCondLst>
                                            <p:cond delay="0"/>
                                          </p:stCondLst>
                                        </p:cTn>
                                        <p:tgtEl>
                                          <p:spTgt spid="40992"/>
                                        </p:tgtEl>
                                        <p:attrNameLst>
                                          <p:attrName>style.visibility</p:attrName>
                                        </p:attrNameLst>
                                      </p:cBhvr>
                                      <p:to>
                                        <p:strVal val="visible"/>
                                      </p:to>
                                    </p:set>
                                    <p:anim calcmode="lin" valueType="num">
                                      <p:cBhvr>
                                        <p:cTn dur="300" fill="hold" id="139"/>
                                        <p:tgtEl>
                                          <p:spTgt spid="40992"/>
                                        </p:tgtEl>
                                        <p:attrNameLst>
                                          <p:attrName>ppt_w</p:attrName>
                                        </p:attrNameLst>
                                      </p:cBhvr>
                                      <p:tavLst>
                                        <p:tav tm="0">
                                          <p:val>
                                            <p:fltVal val="0"/>
                                          </p:val>
                                        </p:tav>
                                        <p:tav tm="100000">
                                          <p:val>
                                            <p:strVal val="#ppt_w"/>
                                          </p:val>
                                        </p:tav>
                                      </p:tavLst>
                                    </p:anim>
                                    <p:anim calcmode="lin" valueType="num">
                                      <p:cBhvr>
                                        <p:cTn dur="300" fill="hold" id="140"/>
                                        <p:tgtEl>
                                          <p:spTgt spid="40992"/>
                                        </p:tgtEl>
                                        <p:attrNameLst>
                                          <p:attrName>ppt_h</p:attrName>
                                        </p:attrNameLst>
                                      </p:cBhvr>
                                      <p:tavLst>
                                        <p:tav tm="0">
                                          <p:val>
                                            <p:fltVal val="0"/>
                                          </p:val>
                                        </p:tav>
                                        <p:tav tm="100000">
                                          <p:val>
                                            <p:strVal val="#ppt_h"/>
                                          </p:val>
                                        </p:tav>
                                      </p:tavLst>
                                    </p:anim>
                                    <p:animEffect filter="fade" transition="in">
                                      <p:cBhvr>
                                        <p:cTn dur="300" id="141"/>
                                        <p:tgtEl>
                                          <p:spTgt spid="40992"/>
                                        </p:tgtEl>
                                      </p:cBhvr>
                                    </p:animEffect>
                                  </p:childTnLst>
                                </p:cTn>
                              </p:par>
                              <p:par>
                                <p:cTn autoRev="1" fill="hold" grpId="1" id="142" nodeType="withEffect" presetClass="emph" presetID="6" presetSubtype="0">
                                  <p:stCondLst>
                                    <p:cond delay="3000"/>
                                  </p:stCondLst>
                                  <p:childTnLst>
                                    <p:animScale>
                                      <p:cBhvr>
                                        <p:cTn dur="150" fill="hold" id="143"/>
                                        <p:tgtEl>
                                          <p:spTgt spid="40992"/>
                                        </p:tgtEl>
                                      </p:cBhvr>
                                      <p:by x="110000" y="110000"/>
                                    </p:animScale>
                                  </p:childTnLst>
                                </p:cTn>
                              </p:par>
                              <p:par>
                                <p:cTn fill="hold" grpId="0" id="144" nodeType="withEffect" presetClass="entr" presetID="2" presetSubtype="4">
                                  <p:stCondLst>
                                    <p:cond delay="3000"/>
                                  </p:stCondLst>
                                  <p:childTnLst>
                                    <p:set>
                                      <p:cBhvr>
                                        <p:cTn dur="1" fill="hold" id="145">
                                          <p:stCondLst>
                                            <p:cond delay="0"/>
                                          </p:stCondLst>
                                        </p:cTn>
                                        <p:tgtEl>
                                          <p:spTgt spid="40996"/>
                                        </p:tgtEl>
                                        <p:attrNameLst>
                                          <p:attrName>style.visibility</p:attrName>
                                        </p:attrNameLst>
                                      </p:cBhvr>
                                      <p:to>
                                        <p:strVal val="visible"/>
                                      </p:to>
                                    </p:set>
                                    <p:anim calcmode="lin" valueType="num">
                                      <p:cBhvr additive="base">
                                        <p:cTn dur="500" fill="hold" id="146"/>
                                        <p:tgtEl>
                                          <p:spTgt spid="40996"/>
                                        </p:tgtEl>
                                        <p:attrNameLst>
                                          <p:attrName>ppt_x</p:attrName>
                                        </p:attrNameLst>
                                      </p:cBhvr>
                                      <p:tavLst>
                                        <p:tav tm="0">
                                          <p:val>
                                            <p:strVal val="#ppt_x"/>
                                          </p:val>
                                        </p:tav>
                                        <p:tav tm="100000">
                                          <p:val>
                                            <p:strVal val="#ppt_x"/>
                                          </p:val>
                                        </p:tav>
                                      </p:tavLst>
                                    </p:anim>
                                    <p:anim calcmode="lin" valueType="num">
                                      <p:cBhvr additive="base">
                                        <p:cTn dur="500" fill="hold" id="147"/>
                                        <p:tgtEl>
                                          <p:spTgt spid="40996"/>
                                        </p:tgtEl>
                                        <p:attrNameLst>
                                          <p:attrName>ppt_y</p:attrName>
                                        </p:attrNameLst>
                                      </p:cBhvr>
                                      <p:tavLst>
                                        <p:tav tm="0">
                                          <p:val>
                                            <p:strVal val="1+#ppt_h/2"/>
                                          </p:val>
                                        </p:tav>
                                        <p:tav tm="100000">
                                          <p:val>
                                            <p:strVal val="#ppt_y"/>
                                          </p:val>
                                        </p:tav>
                                      </p:tavLst>
                                    </p:anim>
                                  </p:childTnLst>
                                </p:cTn>
                              </p:par>
                              <p:par>
                                <p:cTn fill="hold" grpId="0" id="148" nodeType="withEffect" presetClass="entr" presetID="2" presetSubtype="4">
                                  <p:stCondLst>
                                    <p:cond delay="3100"/>
                                  </p:stCondLst>
                                  <p:childTnLst>
                                    <p:set>
                                      <p:cBhvr>
                                        <p:cTn dur="1" fill="hold" id="149">
                                          <p:stCondLst>
                                            <p:cond delay="0"/>
                                          </p:stCondLst>
                                        </p:cTn>
                                        <p:tgtEl>
                                          <p:spTgt spid="40997"/>
                                        </p:tgtEl>
                                        <p:attrNameLst>
                                          <p:attrName>style.visibility</p:attrName>
                                        </p:attrNameLst>
                                      </p:cBhvr>
                                      <p:to>
                                        <p:strVal val="visible"/>
                                      </p:to>
                                    </p:set>
                                    <p:anim calcmode="lin" valueType="num">
                                      <p:cBhvr additive="base">
                                        <p:cTn dur="500" fill="hold" id="150"/>
                                        <p:tgtEl>
                                          <p:spTgt spid="40997"/>
                                        </p:tgtEl>
                                        <p:attrNameLst>
                                          <p:attrName>ppt_x</p:attrName>
                                        </p:attrNameLst>
                                      </p:cBhvr>
                                      <p:tavLst>
                                        <p:tav tm="0">
                                          <p:val>
                                            <p:strVal val="#ppt_x"/>
                                          </p:val>
                                        </p:tav>
                                        <p:tav tm="100000">
                                          <p:val>
                                            <p:strVal val="#ppt_x"/>
                                          </p:val>
                                        </p:tav>
                                      </p:tavLst>
                                    </p:anim>
                                    <p:anim calcmode="lin" valueType="num">
                                      <p:cBhvr additive="base">
                                        <p:cTn dur="500" fill="hold" id="151"/>
                                        <p:tgtEl>
                                          <p:spTgt spid="40997"/>
                                        </p:tgtEl>
                                        <p:attrNameLst>
                                          <p:attrName>ppt_y</p:attrName>
                                        </p:attrNameLst>
                                      </p:cBhvr>
                                      <p:tavLst>
                                        <p:tav tm="0">
                                          <p:val>
                                            <p:strVal val="1+#ppt_h/2"/>
                                          </p:val>
                                        </p:tav>
                                        <p:tav tm="100000">
                                          <p:val>
                                            <p:strVal val="#ppt_y"/>
                                          </p:val>
                                        </p:tav>
                                      </p:tavLst>
                                    </p:anim>
                                  </p:childTnLst>
                                </p:cTn>
                              </p:par>
                              <p:par>
                                <p:cTn fill="hold" grpId="0" id="152" nodeType="withEffect" presetClass="entr" presetID="2" presetSubtype="4">
                                  <p:stCondLst>
                                    <p:cond delay="3200"/>
                                  </p:stCondLst>
                                  <p:childTnLst>
                                    <p:set>
                                      <p:cBhvr>
                                        <p:cTn dur="1" fill="hold" id="153">
                                          <p:stCondLst>
                                            <p:cond delay="0"/>
                                          </p:stCondLst>
                                        </p:cTn>
                                        <p:tgtEl>
                                          <p:spTgt spid="41004"/>
                                        </p:tgtEl>
                                        <p:attrNameLst>
                                          <p:attrName>style.visibility</p:attrName>
                                        </p:attrNameLst>
                                      </p:cBhvr>
                                      <p:to>
                                        <p:strVal val="visible"/>
                                      </p:to>
                                    </p:set>
                                    <p:anim calcmode="lin" valueType="num">
                                      <p:cBhvr additive="base">
                                        <p:cTn dur="500" fill="hold" id="154"/>
                                        <p:tgtEl>
                                          <p:spTgt spid="41004"/>
                                        </p:tgtEl>
                                        <p:attrNameLst>
                                          <p:attrName>ppt_x</p:attrName>
                                        </p:attrNameLst>
                                      </p:cBhvr>
                                      <p:tavLst>
                                        <p:tav tm="0">
                                          <p:val>
                                            <p:strVal val="#ppt_x"/>
                                          </p:val>
                                        </p:tav>
                                        <p:tav tm="100000">
                                          <p:val>
                                            <p:strVal val="#ppt_x"/>
                                          </p:val>
                                        </p:tav>
                                      </p:tavLst>
                                    </p:anim>
                                    <p:anim calcmode="lin" valueType="num">
                                      <p:cBhvr additive="base">
                                        <p:cTn dur="500" fill="hold" id="155"/>
                                        <p:tgtEl>
                                          <p:spTgt spid="41004"/>
                                        </p:tgtEl>
                                        <p:attrNameLst>
                                          <p:attrName>ppt_y</p:attrName>
                                        </p:attrNameLst>
                                      </p:cBhvr>
                                      <p:tavLst>
                                        <p:tav tm="0">
                                          <p:val>
                                            <p:strVal val="1+#ppt_h/2"/>
                                          </p:val>
                                        </p:tav>
                                        <p:tav tm="100000">
                                          <p:val>
                                            <p:strVal val="#ppt_y"/>
                                          </p:val>
                                        </p:tav>
                                      </p:tavLst>
                                    </p:anim>
                                  </p:childTnLst>
                                </p:cTn>
                              </p:par>
                              <p:par>
                                <p:cTn fill="hold" grpId="0" id="156" nodeType="withEffect" presetClass="entr" presetID="22" presetSubtype="4">
                                  <p:stCondLst>
                                    <p:cond delay="3200"/>
                                  </p:stCondLst>
                                  <p:childTnLst>
                                    <p:set>
                                      <p:cBhvr>
                                        <p:cTn dur="1" fill="hold" id="157">
                                          <p:stCondLst>
                                            <p:cond delay="0"/>
                                          </p:stCondLst>
                                        </p:cTn>
                                        <p:tgtEl>
                                          <p:spTgt spid="40991"/>
                                        </p:tgtEl>
                                        <p:attrNameLst>
                                          <p:attrName>style.visibility</p:attrName>
                                        </p:attrNameLst>
                                      </p:cBhvr>
                                      <p:to>
                                        <p:strVal val="visible"/>
                                      </p:to>
                                    </p:set>
                                    <p:animEffect filter="wipe(down)" transition="in">
                                      <p:cBhvr>
                                        <p:cTn dur="750" id="158"/>
                                        <p:tgtEl>
                                          <p:spTgt spid="409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81"/>
      <p:bldP grpId="1" spid="40981"/>
      <p:bldP grpId="0" spid="40982"/>
      <p:bldP grpId="0" spid="40983"/>
      <p:bldP grpId="1" spid="40983"/>
      <p:bldP grpId="0" spid="40984"/>
      <p:bldP grpId="1" spid="40984"/>
      <p:bldP grpId="0" spid="40985"/>
      <p:bldP grpId="0" spid="40986"/>
      <p:bldP grpId="1" spid="40986"/>
      <p:bldP grpId="0" spid="40987"/>
      <p:bldP grpId="1" spid="40987"/>
      <p:bldP grpId="0" spid="40988"/>
      <p:bldP grpId="0" spid="40989"/>
      <p:bldP grpId="1" spid="40989"/>
      <p:bldP grpId="0" spid="40990"/>
      <p:bldP grpId="1" spid="40990"/>
      <p:bldP grpId="0" spid="40991"/>
      <p:bldP grpId="0" spid="40992"/>
      <p:bldP grpId="1" spid="40992"/>
      <p:bldP grpId="0" spid="40993"/>
      <p:bldP grpId="0" spid="40994"/>
      <p:bldP grpId="0" spid="40995"/>
      <p:bldP grpId="0" spid="40996"/>
      <p:bldP grpId="0" spid="40997"/>
      <p:bldP grpId="0" spid="40998"/>
      <p:bldP grpId="0" spid="40999"/>
      <p:bldP grpId="0" spid="41000"/>
      <p:bldP grpId="0" spid="41001"/>
      <p:bldP grpId="0" spid="41002"/>
      <p:bldP grpId="0" spid="41003"/>
      <p:bldP grpId="0" spid="41004"/>
      <p:bldP grpId="0" spid="45"/>
      <p:bldP grpId="1" spid="45"/>
      <p:bldP grpId="0" spid="46"/>
      <p:bldP grpId="1" spid="46"/>
      <p:bldP grpId="0" spid="47"/>
      <p:bldP grpId="1" spid="47"/>
      <p:bldP grpId="0" spid="48"/>
      <p:bldP grpId="1" spid="48"/>
      <p:bldP grpId="0" spid="49"/>
      <p:bldP grpId="1" spid="49"/>
      <p:bldP grpId="0" spid="5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405" name="Rectangle 21"/>
          <p:cNvSpPr>
            <a:spLocks noChangeArrowheads="1"/>
          </p:cNvSpPr>
          <p:nvPr/>
        </p:nvSpPr>
        <p:spPr bwMode="auto">
          <a:xfrm>
            <a:off x="0" y="1346820"/>
            <a:ext cx="9144000" cy="2403130"/>
          </a:xfrm>
          <a:prstGeom prst="rect">
            <a:avLst/>
          </a:prstGeom>
          <a:blipFill dpi="0" rotWithShape="1">
            <a:blip r:embed="rId2"/>
            <a:stretch>
              <a:fillRect b="-52008"/>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umimoji="0" lang="zh-CN">
              <a:latin typeface="+mn-lt"/>
              <a:ea typeface="+mn-ea"/>
            </a:endParaRPr>
          </a:p>
        </p:txBody>
      </p:sp>
      <p:sp>
        <p:nvSpPr>
          <p:cNvPr id="16406" name="Rectangle 22"/>
          <p:cNvSpPr>
            <a:spLocks noChangeArrowheads="1"/>
          </p:cNvSpPr>
          <p:nvPr/>
        </p:nvSpPr>
        <p:spPr bwMode="auto">
          <a:xfrm>
            <a:off x="0" y="1346200"/>
            <a:ext cx="9144000" cy="2403475"/>
          </a:xfrm>
          <a:prstGeom prst="rect">
            <a:avLst/>
          </a:prstGeom>
          <a:solidFill>
            <a:srgbClr val="26313E">
              <a:alpha val="89803"/>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6407" name="Freeform 23"/>
          <p:cNvSpPr>
            <a:spLocks noEditPoints="1"/>
          </p:cNvSpPr>
          <p:nvPr/>
        </p:nvSpPr>
        <p:spPr bwMode="auto">
          <a:xfrm>
            <a:off x="1177925" y="1906588"/>
            <a:ext cx="307975" cy="342900"/>
          </a:xfrm>
          <a:custGeom>
            <a:gdLst>
              <a:gd fmla="*/ 201584 w 110" name="T0"/>
              <a:gd fmla="*/ 203510 h 123" name="T1"/>
              <a:gd fmla="*/ 221182 w 110" name="T2"/>
              <a:gd fmla="*/ 209085 h 123" name="T3"/>
              <a:gd fmla="*/ 240780 w 110" name="T4"/>
              <a:gd fmla="*/ 203510 h 123" name="T5"/>
              <a:gd fmla="*/ 257579 w 110" name="T6"/>
              <a:gd fmla="*/ 192359 h 123" name="T7"/>
              <a:gd fmla="*/ 268778 w 110" name="T8"/>
              <a:gd fmla="*/ 178420 h 123" name="T9"/>
              <a:gd fmla="*/ 268778 w 110" name="T10"/>
              <a:gd fmla="*/ 139390 h 123" name="T11"/>
              <a:gd fmla="*/ 265978 w 110" name="T12"/>
              <a:gd fmla="*/ 133815 h 123" name="T13"/>
              <a:gd fmla="*/ 302375 w 110" name="T14"/>
              <a:gd fmla="*/ 78059 h 123" name="T15"/>
              <a:gd fmla="*/ 249180 w 110" name="T16"/>
              <a:gd fmla="*/ 66907 h 123" name="T17"/>
              <a:gd fmla="*/ 207183 w 110" name="T18"/>
              <a:gd fmla="*/ 58544 h 123" name="T19"/>
              <a:gd fmla="*/ 153988 w 110" name="T20"/>
              <a:gd fmla="*/ 5576 h 123" name="T21"/>
              <a:gd fmla="*/ 134389 w 110" name="T22"/>
              <a:gd fmla="*/ 5576 h 123" name="T23"/>
              <a:gd fmla="*/ 100792 w 110" name="T24"/>
              <a:gd fmla="*/ 39029 h 123" name="T25"/>
              <a:gd fmla="*/ 67195 w 110" name="T26"/>
              <a:gd fmla="*/ 89210 h 123" name="T27"/>
              <a:gd fmla="*/ 36397 w 110" name="T28"/>
              <a:gd fmla="*/ 158905 h 123" name="T29"/>
              <a:gd fmla="*/ 27998 w 110" name="T30"/>
              <a:gd fmla="*/ 158905 h 123" name="T31"/>
              <a:gd fmla="*/ 0 w 110" name="T32"/>
              <a:gd fmla="*/ 183995 h 123" name="T33"/>
              <a:gd fmla="*/ 27998 w 110" name="T34"/>
              <a:gd fmla="*/ 211873 h 123" name="T35"/>
              <a:gd fmla="*/ 36397 w 110" name="T36"/>
              <a:gd fmla="*/ 211873 h 123" name="T37"/>
              <a:gd fmla="*/ 103592 w 110" name="T38"/>
              <a:gd fmla="*/ 289932 h 123" name="T39"/>
              <a:gd fmla="*/ 61595 w 110" name="T40"/>
              <a:gd fmla="*/ 340112 h 123" name="T41"/>
              <a:gd fmla="*/ 69994 w 110" name="T42"/>
              <a:gd fmla="*/ 342900 h 123" name="T43"/>
              <a:gd fmla="*/ 249180 w 110" name="T44"/>
              <a:gd fmla="*/ 342900 h 123" name="T45"/>
              <a:gd fmla="*/ 249180 w 110" name="T46"/>
              <a:gd fmla="*/ 342900 h 123" name="T47"/>
              <a:gd fmla="*/ 257579 w 110" name="T48"/>
              <a:gd fmla="*/ 323385 h 123" name="T49"/>
              <a:gd fmla="*/ 159587 w 110" name="T50"/>
              <a:gd fmla="*/ 278780 h 123" name="T51"/>
              <a:gd fmla="*/ 53196 w 110" name="T52"/>
              <a:gd fmla="*/ 192359 h 123" name="T53"/>
              <a:gd fmla="*/ 55995 w 110" name="T54"/>
              <a:gd fmla="*/ 183995 h 123" name="T55"/>
              <a:gd fmla="*/ 53196 w 110" name="T56"/>
              <a:gd fmla="*/ 178420 h 123" name="T57"/>
              <a:gd fmla="*/ 120390 w 110" name="T58"/>
              <a:gd fmla="*/ 142178 h 123" name="T59"/>
              <a:gd fmla="*/ 137189 w 110" name="T60"/>
              <a:gd fmla="*/ 231388 h 123" name="T61"/>
              <a:gd fmla="*/ 159587 w 110" name="T62"/>
              <a:gd fmla="*/ 239751 h 123" name="T63"/>
              <a:gd fmla="*/ 184785 w 110" name="T64"/>
              <a:gd fmla="*/ 72483 h 123" name="T65"/>
              <a:gd fmla="*/ 137189 w 110" name="T66"/>
              <a:gd fmla="*/ 122663 h 123" name="T67"/>
              <a:gd fmla="*/ 114791 w 110" name="T68"/>
              <a:gd fmla="*/ 100361 h 123" name="T69"/>
              <a:gd fmla="*/ 114791 w 110" name="T70"/>
              <a:gd fmla="*/ 100361 h 123" name="T71"/>
              <a:gd fmla="*/ 95192 w 110" name="T72"/>
              <a:gd fmla="*/ 80846 h 123" name="T73"/>
              <a:gd fmla="*/ 120390 w 110" name="T74"/>
              <a:gd fmla="*/ 55756 h 123" name="T75"/>
              <a:gd fmla="*/ 162387 w 110" name="T76"/>
              <a:gd fmla="*/ 50180 h 123" name="T77"/>
              <a:gd fmla="*/ 145588 w 110" name="T78"/>
              <a:gd fmla="*/ 133815 h 123" name="T79"/>
              <a:gd fmla="*/ 198784 w 110" name="T80"/>
              <a:gd fmla="*/ 83634 h 123" name="T81"/>
              <a:gd fmla="*/ 243580 w 110" name="T82"/>
              <a:gd fmla="*/ 91998 h 123" name="T83"/>
              <a:gd fmla="*/ 212783 w 110" name="T84"/>
              <a:gd fmla="*/ 150541 h 123" name="T85"/>
              <a:gd fmla="*/ 153988 w 110" name="T86"/>
              <a:gd fmla="*/ 181207 h 123" name="T87"/>
              <a:gd fmla="*/ 92393 w 110" name="T88"/>
              <a:gd fmla="*/ 328961 h 123" name="T89"/>
              <a:gd fmla="*/ 114791 w 110" name="T90"/>
              <a:gd fmla="*/ 312234 h 123" name="T91"/>
              <a:gd fmla="*/ 201584 w 110" name="T92"/>
              <a:gd fmla="*/ 312234 h 123" name="T93"/>
              <a:gd fmla="*/ 92393 w 110" name="T94"/>
              <a:gd fmla="*/ 328961 h 123" name="T95"/>
              <a:gd fmla="*/ 209983 w 110" name="T96"/>
              <a:gd fmla="*/ 189571 h 123" name="T97"/>
              <a:gd fmla="*/ 254779 w 110" name="T98"/>
              <a:gd fmla="*/ 144966 h 123" name="T99"/>
              <a:gd fmla="*/ 254779 w 110" name="T100"/>
              <a:gd fmla="*/ 170056 h 123" name="T101"/>
              <a:gd fmla="*/ 246380 w 110" name="T102"/>
              <a:gd fmla="*/ 181207 h 123" name="T103"/>
              <a:gd fmla="*/ 235181 w 110" name="T104"/>
              <a:gd fmla="*/ 189571 h 123" name="T105"/>
              <a:gd fmla="*/ 209983 w 110" name="T106"/>
              <a:gd fmla="*/ 189571 h 123" name="T107"/>
              <a:gd fmla="*/ 19598 w 110" name="T108"/>
              <a:gd fmla="*/ 178420 h 123" name="T109"/>
              <a:gd fmla="*/ 27998 w 110" name="T110"/>
              <a:gd fmla="*/ 172844 h 123" name="T111"/>
              <a:gd fmla="*/ 39197 w 110" name="T112"/>
              <a:gd fmla="*/ 183995 h 123" name="T113"/>
              <a:gd fmla="*/ 27998 w 110" name="T114"/>
              <a:gd fmla="*/ 195146 h 123" name="T115"/>
              <a:gd fmla="*/ 16799 w 110" name="T116"/>
              <a:gd fmla="*/ 183995 h 12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3" w="110">
                <a:moveTo>
                  <a:pt x="70" y="72"/>
                </a:moveTo>
                <a:cubicBezTo>
                  <a:pt x="71" y="73"/>
                  <a:pt x="72" y="73"/>
                  <a:pt x="72" y="73"/>
                </a:cubicBezTo>
                <a:cubicBezTo>
                  <a:pt x="73" y="73"/>
                  <a:pt x="73" y="73"/>
                  <a:pt x="73" y="73"/>
                </a:cubicBezTo>
                <a:cubicBezTo>
                  <a:pt x="75" y="74"/>
                  <a:pt x="77" y="75"/>
                  <a:pt x="79" y="75"/>
                </a:cubicBezTo>
                <a:cubicBezTo>
                  <a:pt x="82" y="75"/>
                  <a:pt x="84" y="74"/>
                  <a:pt x="86" y="73"/>
                </a:cubicBezTo>
                <a:cubicBezTo>
                  <a:pt x="86" y="73"/>
                  <a:pt x="86" y="73"/>
                  <a:pt x="86" y="73"/>
                </a:cubicBezTo>
                <a:cubicBezTo>
                  <a:pt x="88" y="72"/>
                  <a:pt x="90" y="71"/>
                  <a:pt x="92" y="69"/>
                </a:cubicBezTo>
                <a:cubicBezTo>
                  <a:pt x="92" y="69"/>
                  <a:pt x="92" y="69"/>
                  <a:pt x="92" y="69"/>
                </a:cubicBezTo>
                <a:cubicBezTo>
                  <a:pt x="94" y="68"/>
                  <a:pt x="95" y="66"/>
                  <a:pt x="96" y="64"/>
                </a:cubicBezTo>
                <a:cubicBezTo>
                  <a:pt x="96" y="64"/>
                  <a:pt x="96" y="64"/>
                  <a:pt x="96" y="64"/>
                </a:cubicBezTo>
                <a:cubicBezTo>
                  <a:pt x="97" y="61"/>
                  <a:pt x="97" y="59"/>
                  <a:pt x="97" y="57"/>
                </a:cubicBezTo>
                <a:cubicBezTo>
                  <a:pt x="97" y="55"/>
                  <a:pt x="97" y="52"/>
                  <a:pt x="96" y="50"/>
                </a:cubicBezTo>
                <a:cubicBezTo>
                  <a:pt x="96" y="50"/>
                  <a:pt x="96" y="50"/>
                  <a:pt x="96" y="50"/>
                </a:cubicBezTo>
                <a:cubicBezTo>
                  <a:pt x="95" y="49"/>
                  <a:pt x="95" y="49"/>
                  <a:pt x="95" y="48"/>
                </a:cubicBezTo>
                <a:cubicBezTo>
                  <a:pt x="108" y="35"/>
                  <a:pt x="108" y="35"/>
                  <a:pt x="108" y="35"/>
                </a:cubicBezTo>
                <a:cubicBezTo>
                  <a:pt x="110" y="33"/>
                  <a:pt x="110" y="30"/>
                  <a:pt x="108" y="28"/>
                </a:cubicBezTo>
                <a:cubicBezTo>
                  <a:pt x="107" y="27"/>
                  <a:pt x="106" y="27"/>
                  <a:pt x="105" y="27"/>
                </a:cubicBezTo>
                <a:cubicBezTo>
                  <a:pt x="89" y="24"/>
                  <a:pt x="89" y="24"/>
                  <a:pt x="89" y="24"/>
                </a:cubicBezTo>
                <a:cubicBezTo>
                  <a:pt x="89" y="23"/>
                  <a:pt x="89" y="23"/>
                  <a:pt x="89" y="23"/>
                </a:cubicBezTo>
                <a:cubicBezTo>
                  <a:pt x="74" y="21"/>
                  <a:pt x="74" y="21"/>
                  <a:pt x="74" y="21"/>
                </a:cubicBezTo>
                <a:cubicBezTo>
                  <a:pt x="65" y="12"/>
                  <a:pt x="65" y="12"/>
                  <a:pt x="65" y="12"/>
                </a:cubicBezTo>
                <a:cubicBezTo>
                  <a:pt x="55" y="2"/>
                  <a:pt x="55" y="2"/>
                  <a:pt x="55" y="2"/>
                </a:cubicBezTo>
                <a:cubicBezTo>
                  <a:pt x="53" y="0"/>
                  <a:pt x="50" y="0"/>
                  <a:pt x="48" y="2"/>
                </a:cubicBezTo>
                <a:cubicBezTo>
                  <a:pt x="48" y="2"/>
                  <a:pt x="48" y="2"/>
                  <a:pt x="48" y="2"/>
                </a:cubicBezTo>
                <a:cubicBezTo>
                  <a:pt x="36" y="14"/>
                  <a:pt x="36" y="14"/>
                  <a:pt x="36" y="14"/>
                </a:cubicBezTo>
                <a:cubicBezTo>
                  <a:pt x="36" y="14"/>
                  <a:pt x="36" y="14"/>
                  <a:pt x="36" y="14"/>
                </a:cubicBezTo>
                <a:cubicBezTo>
                  <a:pt x="24" y="26"/>
                  <a:pt x="24" y="26"/>
                  <a:pt x="24" y="26"/>
                </a:cubicBezTo>
                <a:cubicBezTo>
                  <a:pt x="22" y="27"/>
                  <a:pt x="22" y="30"/>
                  <a:pt x="24" y="32"/>
                </a:cubicBezTo>
                <a:cubicBezTo>
                  <a:pt x="31" y="39"/>
                  <a:pt x="31" y="39"/>
                  <a:pt x="31" y="39"/>
                </a:cubicBezTo>
                <a:cubicBezTo>
                  <a:pt x="13" y="57"/>
                  <a:pt x="13" y="57"/>
                  <a:pt x="13" y="57"/>
                </a:cubicBezTo>
                <a:cubicBezTo>
                  <a:pt x="13" y="57"/>
                  <a:pt x="13" y="57"/>
                  <a:pt x="13" y="57"/>
                </a:cubicBezTo>
                <a:cubicBezTo>
                  <a:pt x="12" y="57"/>
                  <a:pt x="11" y="57"/>
                  <a:pt x="10" y="57"/>
                </a:cubicBezTo>
                <a:cubicBezTo>
                  <a:pt x="7" y="57"/>
                  <a:pt x="5" y="58"/>
                  <a:pt x="3" y="60"/>
                </a:cubicBezTo>
                <a:cubicBezTo>
                  <a:pt x="1" y="61"/>
                  <a:pt x="0" y="64"/>
                  <a:pt x="0" y="66"/>
                </a:cubicBezTo>
                <a:cubicBezTo>
                  <a:pt x="0" y="69"/>
                  <a:pt x="1" y="72"/>
                  <a:pt x="3" y="73"/>
                </a:cubicBezTo>
                <a:cubicBezTo>
                  <a:pt x="5" y="75"/>
                  <a:pt x="7" y="76"/>
                  <a:pt x="10" y="76"/>
                </a:cubicBezTo>
                <a:cubicBezTo>
                  <a:pt x="11" y="76"/>
                  <a:pt x="12" y="76"/>
                  <a:pt x="13" y="76"/>
                </a:cubicBezTo>
                <a:cubicBezTo>
                  <a:pt x="13" y="76"/>
                  <a:pt x="13" y="76"/>
                  <a:pt x="13" y="76"/>
                </a:cubicBezTo>
                <a:cubicBezTo>
                  <a:pt x="40" y="103"/>
                  <a:pt x="40" y="103"/>
                  <a:pt x="40" y="103"/>
                </a:cubicBezTo>
                <a:cubicBezTo>
                  <a:pt x="39" y="103"/>
                  <a:pt x="38" y="104"/>
                  <a:pt x="37" y="104"/>
                </a:cubicBezTo>
                <a:cubicBezTo>
                  <a:pt x="31" y="107"/>
                  <a:pt x="26" y="111"/>
                  <a:pt x="21" y="116"/>
                </a:cubicBezTo>
                <a:cubicBezTo>
                  <a:pt x="19" y="117"/>
                  <a:pt x="20" y="120"/>
                  <a:pt x="22" y="122"/>
                </a:cubicBezTo>
                <a:cubicBezTo>
                  <a:pt x="22" y="123"/>
                  <a:pt x="24" y="123"/>
                  <a:pt x="25" y="123"/>
                </a:cubicBezTo>
                <a:cubicBezTo>
                  <a:pt x="25" y="123"/>
                  <a:pt x="25" y="123"/>
                  <a:pt x="25" y="123"/>
                </a:cubicBezTo>
                <a:cubicBezTo>
                  <a:pt x="25" y="123"/>
                  <a:pt x="25" y="123"/>
                  <a:pt x="25" y="123"/>
                </a:cubicBezTo>
                <a:cubicBezTo>
                  <a:pt x="89" y="123"/>
                  <a:pt x="89" y="123"/>
                  <a:pt x="89" y="123"/>
                </a:cubicBezTo>
                <a:cubicBezTo>
                  <a:pt x="89" y="123"/>
                  <a:pt x="89" y="123"/>
                  <a:pt x="89" y="123"/>
                </a:cubicBezTo>
                <a:cubicBezTo>
                  <a:pt x="89" y="123"/>
                  <a:pt x="89" y="123"/>
                  <a:pt x="89" y="123"/>
                </a:cubicBezTo>
                <a:cubicBezTo>
                  <a:pt x="90" y="123"/>
                  <a:pt x="91" y="123"/>
                  <a:pt x="92" y="122"/>
                </a:cubicBezTo>
                <a:cubicBezTo>
                  <a:pt x="94" y="120"/>
                  <a:pt x="94" y="117"/>
                  <a:pt x="92" y="116"/>
                </a:cubicBezTo>
                <a:cubicBezTo>
                  <a:pt x="88" y="111"/>
                  <a:pt x="82" y="107"/>
                  <a:pt x="76" y="104"/>
                </a:cubicBezTo>
                <a:cubicBezTo>
                  <a:pt x="70" y="101"/>
                  <a:pt x="64" y="100"/>
                  <a:pt x="57" y="100"/>
                </a:cubicBezTo>
                <a:cubicBezTo>
                  <a:pt x="55" y="100"/>
                  <a:pt x="52" y="100"/>
                  <a:pt x="50" y="100"/>
                </a:cubicBezTo>
                <a:cubicBezTo>
                  <a:pt x="19" y="69"/>
                  <a:pt x="19" y="69"/>
                  <a:pt x="19" y="69"/>
                </a:cubicBezTo>
                <a:cubicBezTo>
                  <a:pt x="19" y="69"/>
                  <a:pt x="19" y="69"/>
                  <a:pt x="19" y="69"/>
                </a:cubicBezTo>
                <a:cubicBezTo>
                  <a:pt x="19" y="68"/>
                  <a:pt x="20" y="67"/>
                  <a:pt x="20" y="66"/>
                </a:cubicBezTo>
                <a:cubicBezTo>
                  <a:pt x="20" y="65"/>
                  <a:pt x="19" y="65"/>
                  <a:pt x="19" y="64"/>
                </a:cubicBezTo>
                <a:cubicBezTo>
                  <a:pt x="19" y="64"/>
                  <a:pt x="19" y="64"/>
                  <a:pt x="19" y="64"/>
                </a:cubicBezTo>
                <a:cubicBezTo>
                  <a:pt x="37" y="46"/>
                  <a:pt x="37" y="46"/>
                  <a:pt x="37" y="46"/>
                </a:cubicBezTo>
                <a:cubicBezTo>
                  <a:pt x="43" y="51"/>
                  <a:pt x="43" y="51"/>
                  <a:pt x="43" y="51"/>
                </a:cubicBezTo>
                <a:cubicBezTo>
                  <a:pt x="46" y="66"/>
                  <a:pt x="46" y="66"/>
                  <a:pt x="46" y="66"/>
                </a:cubicBezTo>
                <a:cubicBezTo>
                  <a:pt x="49" y="83"/>
                  <a:pt x="49" y="83"/>
                  <a:pt x="49" y="83"/>
                </a:cubicBezTo>
                <a:cubicBezTo>
                  <a:pt x="50" y="86"/>
                  <a:pt x="52" y="87"/>
                  <a:pt x="55" y="87"/>
                </a:cubicBezTo>
                <a:cubicBezTo>
                  <a:pt x="56" y="87"/>
                  <a:pt x="57" y="86"/>
                  <a:pt x="57" y="86"/>
                </a:cubicBezTo>
                <a:cubicBezTo>
                  <a:pt x="70" y="72"/>
                  <a:pt x="70" y="72"/>
                  <a:pt x="70" y="72"/>
                </a:cubicBezTo>
                <a:close/>
                <a:moveTo>
                  <a:pt x="66" y="26"/>
                </a:moveTo>
                <a:cubicBezTo>
                  <a:pt x="66" y="26"/>
                  <a:pt x="66" y="26"/>
                  <a:pt x="66" y="26"/>
                </a:cubicBezTo>
                <a:cubicBezTo>
                  <a:pt x="49" y="44"/>
                  <a:pt x="49" y="44"/>
                  <a:pt x="49" y="44"/>
                </a:cubicBezTo>
                <a:cubicBezTo>
                  <a:pt x="41" y="36"/>
                  <a:pt x="41" y="36"/>
                  <a:pt x="41" y="36"/>
                </a:cubicBezTo>
                <a:cubicBezTo>
                  <a:pt x="41" y="36"/>
                  <a:pt x="41" y="36"/>
                  <a:pt x="41" y="36"/>
                </a:cubicBezTo>
                <a:cubicBezTo>
                  <a:pt x="41" y="36"/>
                  <a:pt x="41" y="36"/>
                  <a:pt x="41" y="36"/>
                </a:cubicBezTo>
                <a:cubicBezTo>
                  <a:pt x="41" y="36"/>
                  <a:pt x="41" y="36"/>
                  <a:pt x="41" y="36"/>
                </a:cubicBezTo>
                <a:cubicBezTo>
                  <a:pt x="41" y="35"/>
                  <a:pt x="41" y="35"/>
                  <a:pt x="41" y="35"/>
                </a:cubicBezTo>
                <a:cubicBezTo>
                  <a:pt x="34" y="29"/>
                  <a:pt x="34" y="29"/>
                  <a:pt x="34" y="29"/>
                </a:cubicBezTo>
                <a:cubicBezTo>
                  <a:pt x="43" y="21"/>
                  <a:pt x="43" y="21"/>
                  <a:pt x="43" y="21"/>
                </a:cubicBezTo>
                <a:cubicBezTo>
                  <a:pt x="43" y="20"/>
                  <a:pt x="43" y="20"/>
                  <a:pt x="43" y="20"/>
                </a:cubicBezTo>
                <a:cubicBezTo>
                  <a:pt x="51" y="12"/>
                  <a:pt x="51" y="12"/>
                  <a:pt x="51" y="12"/>
                </a:cubicBezTo>
                <a:cubicBezTo>
                  <a:pt x="58" y="18"/>
                  <a:pt x="58" y="18"/>
                  <a:pt x="58" y="18"/>
                </a:cubicBezTo>
                <a:cubicBezTo>
                  <a:pt x="66" y="26"/>
                  <a:pt x="66" y="26"/>
                  <a:pt x="66" y="26"/>
                </a:cubicBezTo>
                <a:close/>
                <a:moveTo>
                  <a:pt x="52" y="48"/>
                </a:moveTo>
                <a:cubicBezTo>
                  <a:pt x="52" y="48"/>
                  <a:pt x="52" y="48"/>
                  <a:pt x="52" y="48"/>
                </a:cubicBezTo>
                <a:cubicBezTo>
                  <a:pt x="71" y="30"/>
                  <a:pt x="71" y="30"/>
                  <a:pt x="71" y="30"/>
                </a:cubicBezTo>
                <a:cubicBezTo>
                  <a:pt x="87" y="33"/>
                  <a:pt x="87" y="33"/>
                  <a:pt x="87" y="33"/>
                </a:cubicBezTo>
                <a:cubicBezTo>
                  <a:pt x="87" y="33"/>
                  <a:pt x="87" y="33"/>
                  <a:pt x="87" y="33"/>
                </a:cubicBezTo>
                <a:cubicBezTo>
                  <a:pt x="95" y="34"/>
                  <a:pt x="95" y="34"/>
                  <a:pt x="95" y="34"/>
                </a:cubicBezTo>
                <a:cubicBezTo>
                  <a:pt x="76" y="54"/>
                  <a:pt x="76" y="54"/>
                  <a:pt x="76" y="54"/>
                </a:cubicBezTo>
                <a:cubicBezTo>
                  <a:pt x="57" y="73"/>
                  <a:pt x="57" y="73"/>
                  <a:pt x="57" y="73"/>
                </a:cubicBezTo>
                <a:cubicBezTo>
                  <a:pt x="55" y="65"/>
                  <a:pt x="55" y="65"/>
                  <a:pt x="55" y="65"/>
                </a:cubicBezTo>
                <a:cubicBezTo>
                  <a:pt x="52" y="48"/>
                  <a:pt x="52" y="48"/>
                  <a:pt x="52" y="48"/>
                </a:cubicBezTo>
                <a:close/>
                <a:moveTo>
                  <a:pt x="33" y="118"/>
                </a:moveTo>
                <a:cubicBezTo>
                  <a:pt x="33" y="118"/>
                  <a:pt x="33" y="118"/>
                  <a:pt x="33" y="118"/>
                </a:cubicBezTo>
                <a:cubicBezTo>
                  <a:pt x="35" y="116"/>
                  <a:pt x="38" y="114"/>
                  <a:pt x="41" y="112"/>
                </a:cubicBezTo>
                <a:cubicBezTo>
                  <a:pt x="46" y="110"/>
                  <a:pt x="51" y="109"/>
                  <a:pt x="57" y="109"/>
                </a:cubicBezTo>
                <a:cubicBezTo>
                  <a:pt x="62" y="109"/>
                  <a:pt x="68" y="110"/>
                  <a:pt x="72" y="112"/>
                </a:cubicBezTo>
                <a:cubicBezTo>
                  <a:pt x="76" y="114"/>
                  <a:pt x="78" y="116"/>
                  <a:pt x="81" y="118"/>
                </a:cubicBezTo>
                <a:cubicBezTo>
                  <a:pt x="33" y="118"/>
                  <a:pt x="33" y="118"/>
                  <a:pt x="33" y="118"/>
                </a:cubicBezTo>
                <a:close/>
                <a:moveTo>
                  <a:pt x="75" y="68"/>
                </a:moveTo>
                <a:cubicBezTo>
                  <a:pt x="75" y="68"/>
                  <a:pt x="75" y="68"/>
                  <a:pt x="75" y="68"/>
                </a:cubicBezTo>
                <a:cubicBezTo>
                  <a:pt x="83" y="60"/>
                  <a:pt x="83" y="60"/>
                  <a:pt x="83" y="60"/>
                </a:cubicBezTo>
                <a:cubicBezTo>
                  <a:pt x="91" y="52"/>
                  <a:pt x="91" y="52"/>
                  <a:pt x="91" y="52"/>
                </a:cubicBezTo>
                <a:cubicBezTo>
                  <a:pt x="91" y="54"/>
                  <a:pt x="92" y="55"/>
                  <a:pt x="92" y="57"/>
                </a:cubicBezTo>
                <a:cubicBezTo>
                  <a:pt x="92" y="58"/>
                  <a:pt x="91" y="60"/>
                  <a:pt x="91" y="61"/>
                </a:cubicBezTo>
                <a:cubicBezTo>
                  <a:pt x="91" y="62"/>
                  <a:pt x="91" y="62"/>
                  <a:pt x="91" y="62"/>
                </a:cubicBezTo>
                <a:cubicBezTo>
                  <a:pt x="90" y="63"/>
                  <a:pt x="89" y="64"/>
                  <a:pt x="88" y="65"/>
                </a:cubicBezTo>
                <a:cubicBezTo>
                  <a:pt x="87" y="67"/>
                  <a:pt x="85" y="68"/>
                  <a:pt x="84" y="68"/>
                </a:cubicBezTo>
                <a:cubicBezTo>
                  <a:pt x="84" y="68"/>
                  <a:pt x="84" y="68"/>
                  <a:pt x="84" y="68"/>
                </a:cubicBezTo>
                <a:cubicBezTo>
                  <a:pt x="82" y="69"/>
                  <a:pt x="81" y="69"/>
                  <a:pt x="79" y="69"/>
                </a:cubicBezTo>
                <a:cubicBezTo>
                  <a:pt x="78" y="69"/>
                  <a:pt x="76" y="69"/>
                  <a:pt x="75" y="68"/>
                </a:cubicBezTo>
                <a:cubicBezTo>
                  <a:pt x="75" y="68"/>
                  <a:pt x="75" y="68"/>
                  <a:pt x="75" y="68"/>
                </a:cubicBezTo>
                <a:close/>
                <a:moveTo>
                  <a:pt x="7" y="64"/>
                </a:moveTo>
                <a:cubicBezTo>
                  <a:pt x="7" y="64"/>
                  <a:pt x="7" y="64"/>
                  <a:pt x="7" y="64"/>
                </a:cubicBezTo>
                <a:cubicBezTo>
                  <a:pt x="8" y="63"/>
                  <a:pt x="9" y="62"/>
                  <a:pt x="10" y="62"/>
                </a:cubicBezTo>
                <a:cubicBezTo>
                  <a:pt x="11" y="62"/>
                  <a:pt x="12" y="63"/>
                  <a:pt x="13" y="64"/>
                </a:cubicBezTo>
                <a:cubicBezTo>
                  <a:pt x="13" y="64"/>
                  <a:pt x="14" y="65"/>
                  <a:pt x="14" y="66"/>
                </a:cubicBezTo>
                <a:cubicBezTo>
                  <a:pt x="14" y="68"/>
                  <a:pt x="13" y="69"/>
                  <a:pt x="13" y="69"/>
                </a:cubicBezTo>
                <a:cubicBezTo>
                  <a:pt x="12" y="70"/>
                  <a:pt x="11" y="70"/>
                  <a:pt x="10" y="70"/>
                </a:cubicBezTo>
                <a:cubicBezTo>
                  <a:pt x="9" y="70"/>
                  <a:pt x="8" y="70"/>
                  <a:pt x="7" y="69"/>
                </a:cubicBezTo>
                <a:cubicBezTo>
                  <a:pt x="6" y="69"/>
                  <a:pt x="6" y="68"/>
                  <a:pt x="6" y="66"/>
                </a:cubicBezTo>
                <a:cubicBezTo>
                  <a:pt x="6" y="65"/>
                  <a:pt x="6" y="64"/>
                  <a:pt x="7" y="64"/>
                </a:cubicBezTo>
                <a:close/>
              </a:path>
            </a:pathLst>
          </a:custGeom>
          <a:solidFill>
            <a:srgbClr val="98D2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8" name="Freeform 24"/>
          <p:cNvSpPr>
            <a:spLocks noEditPoints="1"/>
          </p:cNvSpPr>
          <p:nvPr/>
        </p:nvSpPr>
        <p:spPr bwMode="auto">
          <a:xfrm>
            <a:off x="2786063" y="1922463"/>
            <a:ext cx="342900" cy="311150"/>
          </a:xfrm>
          <a:custGeom>
            <a:gdLst>
              <a:gd fmla="*/ 223024 w 123" name="T0"/>
              <a:gd fmla="*/ 211138 h 112" name="T1"/>
              <a:gd fmla="*/ 225812 w 123" name="T2"/>
              <a:gd fmla="*/ 188913 h 112" name="T3"/>
              <a:gd fmla="*/ 214661 w 123" name="T4"/>
              <a:gd fmla="*/ 144463 h 112" name="T5"/>
              <a:gd fmla="*/ 172844 w 123" name="T6"/>
              <a:gd fmla="*/ 125016 h 112" name="T7"/>
              <a:gd fmla="*/ 225812 w 123" name="T8"/>
              <a:gd fmla="*/ 133350 h 112" name="T9"/>
              <a:gd fmla="*/ 239751 w 123" name="T10"/>
              <a:gd fmla="*/ 191691 h 112" name="T11"/>
              <a:gd fmla="*/ 170056 w 123" name="T12"/>
              <a:gd fmla="*/ 0 h 112" name="T13"/>
              <a:gd fmla="*/ 195146 w 123" name="T14"/>
              <a:gd fmla="*/ 8334 h 112" name="T15"/>
              <a:gd fmla="*/ 200722 w 123" name="T16"/>
              <a:gd fmla="*/ 52784 h 112" name="T17"/>
              <a:gd fmla="*/ 342900 w 123" name="T18"/>
              <a:gd fmla="*/ 66675 h 112" name="T19"/>
              <a:gd fmla="*/ 320598 w 123" name="T20"/>
              <a:gd fmla="*/ 77788 h 112" name="T21"/>
              <a:gd fmla="*/ 328961 w 123" name="T22"/>
              <a:gd fmla="*/ 283369 h 112" name="T23"/>
              <a:gd fmla="*/ 328961 w 123" name="T24"/>
              <a:gd fmla="*/ 311150 h 112" name="T25"/>
              <a:gd fmla="*/ 0 w 123" name="T26"/>
              <a:gd fmla="*/ 297259 h 112" name="T27"/>
              <a:gd fmla="*/ 22302 w 123" name="T28"/>
              <a:gd fmla="*/ 283369 h 112" name="T29"/>
              <a:gd fmla="*/ 13939 w 123" name="T30"/>
              <a:gd fmla="*/ 77788 h 112" name="T31"/>
              <a:gd fmla="*/ 13939 w 123" name="T32"/>
              <a:gd fmla="*/ 52784 h 112" name="T33"/>
              <a:gd fmla="*/ 136602 w 123" name="T34"/>
              <a:gd fmla="*/ 33338 h 112" name="T35"/>
              <a:gd fmla="*/ 170056 w 123" name="T36"/>
              <a:gd fmla="*/ 0 h 112" name="T37"/>
              <a:gd fmla="*/ 183995 w 123" name="T38"/>
              <a:gd fmla="*/ 19447 h 112" name="T39"/>
              <a:gd fmla="*/ 158905 w 123" name="T40"/>
              <a:gd fmla="*/ 19447 h 112" name="T41"/>
              <a:gd fmla="*/ 158905 w 123" name="T42"/>
              <a:gd fmla="*/ 47228 h 112" name="T43"/>
              <a:gd fmla="*/ 170056 w 123" name="T44"/>
              <a:gd fmla="*/ 52784 h 112" name="T45"/>
              <a:gd fmla="*/ 183995 w 123" name="T46"/>
              <a:gd fmla="*/ 47228 h 112" name="T47"/>
              <a:gd fmla="*/ 183995 w 123" name="T48"/>
              <a:gd fmla="*/ 19447 h 112" name="T49"/>
              <a:gd fmla="*/ 39029 w 123" name="T50"/>
              <a:gd fmla="*/ 77788 h 112" name="T51"/>
              <a:gd fmla="*/ 303871 w 123" name="T52"/>
              <a:gd fmla="*/ 283369 h 112" name="T53"/>
              <a:gd fmla="*/ 39029 w 123" name="T54"/>
              <a:gd fmla="*/ 77788 h 112" name="T55"/>
              <a:gd fmla="*/ 167268 w 123" name="T56"/>
              <a:gd fmla="*/ 183356 h 112" name="T57"/>
              <a:gd fmla="*/ 214661 w 123" name="T58"/>
              <a:gd fmla="*/ 216694 h 112" name="T59"/>
              <a:gd fmla="*/ 189571 w 123" name="T60"/>
              <a:gd fmla="*/ 238919 h 112" name="T61"/>
              <a:gd fmla="*/ 117088 w 123" name="T62"/>
              <a:gd fmla="*/ 230584 h 112" name="T63"/>
              <a:gd fmla="*/ 117088 w 123" name="T64"/>
              <a:gd fmla="*/ 144463 h 112" name="T65"/>
              <a:gd fmla="*/ 167268 w 123" name="T66"/>
              <a:gd fmla="*/ 133350 h 112" name="T67"/>
              <a:gd fmla="*/ 167268 w 123" name="T68"/>
              <a:gd fmla="*/ 183356 h 112" name="T69"/>
              <a:gd fmla="*/ 195146 w 123" name="T70"/>
              <a:gd fmla="*/ 216694 h 112" name="T71"/>
              <a:gd fmla="*/ 153329 w 123" name="T72"/>
              <a:gd fmla="*/ 186134 h 112" name="T73"/>
              <a:gd fmla="*/ 128239 w 123" name="T74"/>
              <a:gd fmla="*/ 155575 h 112" name="T75"/>
              <a:gd fmla="*/ 128239 w 123" name="T76"/>
              <a:gd fmla="*/ 219472 h 112" name="T77"/>
              <a:gd fmla="*/ 183995 w 123" name="T78"/>
              <a:gd fmla="*/ 225028 h 112" name="T79"/>
              <a:gd fmla="*/ 195146 w 123" name="T80"/>
              <a:gd fmla="*/ 216694 h 11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12" w="123">
                <a:moveTo>
                  <a:pt x="84" y="74"/>
                </a:moveTo>
                <a:cubicBezTo>
                  <a:pt x="83" y="76"/>
                  <a:pt x="82" y="76"/>
                  <a:pt x="80" y="76"/>
                </a:cubicBezTo>
                <a:cubicBezTo>
                  <a:pt x="79" y="75"/>
                  <a:pt x="78" y="73"/>
                  <a:pt x="79" y="72"/>
                </a:cubicBezTo>
                <a:cubicBezTo>
                  <a:pt x="80" y="70"/>
                  <a:pt x="80" y="69"/>
                  <a:pt x="81" y="68"/>
                </a:cubicBezTo>
                <a:cubicBezTo>
                  <a:pt x="81" y="66"/>
                  <a:pt x="81" y="65"/>
                  <a:pt x="81" y="64"/>
                </a:cubicBezTo>
                <a:cubicBezTo>
                  <a:pt x="81" y="59"/>
                  <a:pt x="80" y="55"/>
                  <a:pt x="77" y="52"/>
                </a:cubicBezTo>
                <a:cubicBezTo>
                  <a:pt x="74" y="49"/>
                  <a:pt x="70" y="47"/>
                  <a:pt x="65" y="47"/>
                </a:cubicBezTo>
                <a:cubicBezTo>
                  <a:pt x="64" y="47"/>
                  <a:pt x="62" y="46"/>
                  <a:pt x="62" y="45"/>
                </a:cubicBezTo>
                <a:cubicBezTo>
                  <a:pt x="62" y="43"/>
                  <a:pt x="64" y="42"/>
                  <a:pt x="65" y="42"/>
                </a:cubicBezTo>
                <a:cubicBezTo>
                  <a:pt x="71" y="42"/>
                  <a:pt x="77" y="44"/>
                  <a:pt x="81" y="48"/>
                </a:cubicBezTo>
                <a:cubicBezTo>
                  <a:pt x="85" y="52"/>
                  <a:pt x="87" y="58"/>
                  <a:pt x="87" y="64"/>
                </a:cubicBezTo>
                <a:cubicBezTo>
                  <a:pt x="87" y="65"/>
                  <a:pt x="87" y="67"/>
                  <a:pt x="86" y="69"/>
                </a:cubicBezTo>
                <a:cubicBezTo>
                  <a:pt x="86" y="71"/>
                  <a:pt x="85" y="73"/>
                  <a:pt x="84" y="74"/>
                </a:cubicBezTo>
                <a:close/>
                <a:moveTo>
                  <a:pt x="61" y="0"/>
                </a:moveTo>
                <a:cubicBezTo>
                  <a:pt x="61" y="0"/>
                  <a:pt x="61" y="0"/>
                  <a:pt x="61" y="0"/>
                </a:cubicBezTo>
                <a:cubicBezTo>
                  <a:pt x="65" y="0"/>
                  <a:pt x="68" y="1"/>
                  <a:pt x="70" y="3"/>
                </a:cubicBezTo>
                <a:cubicBezTo>
                  <a:pt x="72" y="6"/>
                  <a:pt x="74" y="9"/>
                  <a:pt x="74" y="12"/>
                </a:cubicBezTo>
                <a:cubicBezTo>
                  <a:pt x="74" y="15"/>
                  <a:pt x="73" y="17"/>
                  <a:pt x="72" y="19"/>
                </a:cubicBezTo>
                <a:cubicBezTo>
                  <a:pt x="118" y="19"/>
                  <a:pt x="118" y="19"/>
                  <a:pt x="118" y="19"/>
                </a:cubicBezTo>
                <a:cubicBezTo>
                  <a:pt x="121" y="19"/>
                  <a:pt x="123" y="21"/>
                  <a:pt x="123" y="24"/>
                </a:cubicBezTo>
                <a:cubicBezTo>
                  <a:pt x="123" y="26"/>
                  <a:pt x="121" y="28"/>
                  <a:pt x="118" y="28"/>
                </a:cubicBezTo>
                <a:cubicBezTo>
                  <a:pt x="115" y="28"/>
                  <a:pt x="115" y="28"/>
                  <a:pt x="115" y="28"/>
                </a:cubicBezTo>
                <a:cubicBezTo>
                  <a:pt x="115" y="102"/>
                  <a:pt x="115" y="102"/>
                  <a:pt x="115" y="102"/>
                </a:cubicBezTo>
                <a:cubicBezTo>
                  <a:pt x="118" y="102"/>
                  <a:pt x="118" y="102"/>
                  <a:pt x="118" y="102"/>
                </a:cubicBezTo>
                <a:cubicBezTo>
                  <a:pt x="121" y="102"/>
                  <a:pt x="123" y="105"/>
                  <a:pt x="123" y="107"/>
                </a:cubicBezTo>
                <a:cubicBezTo>
                  <a:pt x="123" y="110"/>
                  <a:pt x="121" y="112"/>
                  <a:pt x="118" y="112"/>
                </a:cubicBezTo>
                <a:cubicBezTo>
                  <a:pt x="5" y="112"/>
                  <a:pt x="5" y="112"/>
                  <a:pt x="5" y="112"/>
                </a:cubicBezTo>
                <a:cubicBezTo>
                  <a:pt x="2" y="112"/>
                  <a:pt x="0" y="110"/>
                  <a:pt x="0" y="107"/>
                </a:cubicBezTo>
                <a:cubicBezTo>
                  <a:pt x="0" y="105"/>
                  <a:pt x="2" y="102"/>
                  <a:pt x="5" y="102"/>
                </a:cubicBezTo>
                <a:cubicBezTo>
                  <a:pt x="8" y="102"/>
                  <a:pt x="8" y="102"/>
                  <a:pt x="8" y="102"/>
                </a:cubicBezTo>
                <a:cubicBezTo>
                  <a:pt x="8" y="28"/>
                  <a:pt x="8" y="28"/>
                  <a:pt x="8" y="28"/>
                </a:cubicBezTo>
                <a:cubicBezTo>
                  <a:pt x="5" y="28"/>
                  <a:pt x="5" y="28"/>
                  <a:pt x="5" y="28"/>
                </a:cubicBezTo>
                <a:cubicBezTo>
                  <a:pt x="2" y="28"/>
                  <a:pt x="0" y="26"/>
                  <a:pt x="0" y="24"/>
                </a:cubicBezTo>
                <a:cubicBezTo>
                  <a:pt x="0" y="21"/>
                  <a:pt x="2" y="19"/>
                  <a:pt x="5" y="19"/>
                </a:cubicBezTo>
                <a:cubicBezTo>
                  <a:pt x="51" y="19"/>
                  <a:pt x="51" y="19"/>
                  <a:pt x="51" y="19"/>
                </a:cubicBezTo>
                <a:cubicBezTo>
                  <a:pt x="50" y="17"/>
                  <a:pt x="49" y="15"/>
                  <a:pt x="49" y="12"/>
                </a:cubicBezTo>
                <a:cubicBezTo>
                  <a:pt x="49" y="9"/>
                  <a:pt x="50" y="6"/>
                  <a:pt x="53" y="3"/>
                </a:cubicBezTo>
                <a:cubicBezTo>
                  <a:pt x="55" y="1"/>
                  <a:pt x="58" y="0"/>
                  <a:pt x="61" y="0"/>
                </a:cubicBezTo>
                <a:close/>
                <a:moveTo>
                  <a:pt x="66" y="7"/>
                </a:moveTo>
                <a:cubicBezTo>
                  <a:pt x="66" y="7"/>
                  <a:pt x="66" y="7"/>
                  <a:pt x="66" y="7"/>
                </a:cubicBezTo>
                <a:cubicBezTo>
                  <a:pt x="65" y="6"/>
                  <a:pt x="63" y="6"/>
                  <a:pt x="61" y="6"/>
                </a:cubicBezTo>
                <a:cubicBezTo>
                  <a:pt x="60" y="6"/>
                  <a:pt x="58" y="6"/>
                  <a:pt x="57" y="7"/>
                </a:cubicBezTo>
                <a:cubicBezTo>
                  <a:pt x="55" y="9"/>
                  <a:pt x="55" y="10"/>
                  <a:pt x="55" y="12"/>
                </a:cubicBezTo>
                <a:cubicBezTo>
                  <a:pt x="55" y="14"/>
                  <a:pt x="55" y="16"/>
                  <a:pt x="57" y="17"/>
                </a:cubicBezTo>
                <a:cubicBezTo>
                  <a:pt x="58" y="18"/>
                  <a:pt x="59" y="19"/>
                  <a:pt x="61" y="19"/>
                </a:cubicBezTo>
                <a:cubicBezTo>
                  <a:pt x="61" y="19"/>
                  <a:pt x="61" y="19"/>
                  <a:pt x="61" y="19"/>
                </a:cubicBezTo>
                <a:cubicBezTo>
                  <a:pt x="61" y="19"/>
                  <a:pt x="61" y="19"/>
                  <a:pt x="61" y="19"/>
                </a:cubicBezTo>
                <a:cubicBezTo>
                  <a:pt x="63" y="19"/>
                  <a:pt x="65" y="18"/>
                  <a:pt x="66" y="17"/>
                </a:cubicBezTo>
                <a:cubicBezTo>
                  <a:pt x="67" y="16"/>
                  <a:pt x="68" y="14"/>
                  <a:pt x="68" y="12"/>
                </a:cubicBezTo>
                <a:cubicBezTo>
                  <a:pt x="68" y="10"/>
                  <a:pt x="67" y="9"/>
                  <a:pt x="66" y="7"/>
                </a:cubicBezTo>
                <a:close/>
                <a:moveTo>
                  <a:pt x="14" y="28"/>
                </a:moveTo>
                <a:cubicBezTo>
                  <a:pt x="14" y="28"/>
                  <a:pt x="14" y="28"/>
                  <a:pt x="14" y="28"/>
                </a:cubicBezTo>
                <a:cubicBezTo>
                  <a:pt x="14" y="102"/>
                  <a:pt x="14" y="102"/>
                  <a:pt x="14" y="102"/>
                </a:cubicBezTo>
                <a:cubicBezTo>
                  <a:pt x="109" y="102"/>
                  <a:pt x="109" y="102"/>
                  <a:pt x="109" y="102"/>
                </a:cubicBezTo>
                <a:cubicBezTo>
                  <a:pt x="109" y="28"/>
                  <a:pt x="109" y="28"/>
                  <a:pt x="109" y="28"/>
                </a:cubicBezTo>
                <a:cubicBezTo>
                  <a:pt x="14" y="28"/>
                  <a:pt x="14" y="28"/>
                  <a:pt x="14" y="28"/>
                </a:cubicBezTo>
                <a:close/>
                <a:moveTo>
                  <a:pt x="60" y="66"/>
                </a:moveTo>
                <a:cubicBezTo>
                  <a:pt x="60" y="66"/>
                  <a:pt x="60" y="66"/>
                  <a:pt x="60" y="66"/>
                </a:cubicBezTo>
                <a:cubicBezTo>
                  <a:pt x="75" y="74"/>
                  <a:pt x="75" y="74"/>
                  <a:pt x="75" y="74"/>
                </a:cubicBezTo>
                <a:cubicBezTo>
                  <a:pt x="77" y="75"/>
                  <a:pt x="77" y="77"/>
                  <a:pt x="77" y="78"/>
                </a:cubicBezTo>
                <a:cubicBezTo>
                  <a:pt x="75" y="82"/>
                  <a:pt x="72" y="84"/>
                  <a:pt x="69" y="86"/>
                </a:cubicBezTo>
                <a:cubicBezTo>
                  <a:pt x="68" y="86"/>
                  <a:pt x="68" y="86"/>
                  <a:pt x="68" y="86"/>
                </a:cubicBezTo>
                <a:cubicBezTo>
                  <a:pt x="65" y="88"/>
                  <a:pt x="61" y="89"/>
                  <a:pt x="58" y="89"/>
                </a:cubicBezTo>
                <a:cubicBezTo>
                  <a:pt x="52" y="89"/>
                  <a:pt x="46" y="87"/>
                  <a:pt x="42" y="83"/>
                </a:cubicBezTo>
                <a:cubicBezTo>
                  <a:pt x="38" y="79"/>
                  <a:pt x="36" y="73"/>
                  <a:pt x="36" y="67"/>
                </a:cubicBezTo>
                <a:cubicBezTo>
                  <a:pt x="36" y="61"/>
                  <a:pt x="38" y="56"/>
                  <a:pt x="42" y="52"/>
                </a:cubicBezTo>
                <a:cubicBezTo>
                  <a:pt x="46" y="48"/>
                  <a:pt x="52" y="45"/>
                  <a:pt x="58" y="45"/>
                </a:cubicBezTo>
                <a:cubicBezTo>
                  <a:pt x="59" y="45"/>
                  <a:pt x="60" y="47"/>
                  <a:pt x="60" y="48"/>
                </a:cubicBezTo>
                <a:cubicBezTo>
                  <a:pt x="60" y="48"/>
                  <a:pt x="60" y="48"/>
                  <a:pt x="60" y="48"/>
                </a:cubicBezTo>
                <a:cubicBezTo>
                  <a:pt x="60" y="66"/>
                  <a:pt x="60" y="66"/>
                  <a:pt x="60" y="66"/>
                </a:cubicBezTo>
                <a:close/>
                <a:moveTo>
                  <a:pt x="70" y="78"/>
                </a:moveTo>
                <a:cubicBezTo>
                  <a:pt x="70" y="78"/>
                  <a:pt x="70" y="78"/>
                  <a:pt x="70" y="78"/>
                </a:cubicBezTo>
                <a:cubicBezTo>
                  <a:pt x="56" y="70"/>
                  <a:pt x="56" y="70"/>
                  <a:pt x="56" y="70"/>
                </a:cubicBezTo>
                <a:cubicBezTo>
                  <a:pt x="55" y="70"/>
                  <a:pt x="55" y="68"/>
                  <a:pt x="55" y="67"/>
                </a:cubicBezTo>
                <a:cubicBezTo>
                  <a:pt x="55" y="51"/>
                  <a:pt x="55" y="51"/>
                  <a:pt x="55" y="51"/>
                </a:cubicBezTo>
                <a:cubicBezTo>
                  <a:pt x="51" y="52"/>
                  <a:pt x="48" y="54"/>
                  <a:pt x="46" y="56"/>
                </a:cubicBezTo>
                <a:cubicBezTo>
                  <a:pt x="43" y="59"/>
                  <a:pt x="41" y="63"/>
                  <a:pt x="41" y="67"/>
                </a:cubicBezTo>
                <a:cubicBezTo>
                  <a:pt x="41" y="72"/>
                  <a:pt x="43" y="76"/>
                  <a:pt x="46" y="79"/>
                </a:cubicBezTo>
                <a:cubicBezTo>
                  <a:pt x="49" y="82"/>
                  <a:pt x="53" y="84"/>
                  <a:pt x="58" y="84"/>
                </a:cubicBezTo>
                <a:cubicBezTo>
                  <a:pt x="60" y="84"/>
                  <a:pt x="63" y="83"/>
                  <a:pt x="66" y="81"/>
                </a:cubicBezTo>
                <a:cubicBezTo>
                  <a:pt x="66" y="81"/>
                  <a:pt x="66" y="81"/>
                  <a:pt x="66" y="81"/>
                </a:cubicBezTo>
                <a:cubicBezTo>
                  <a:pt x="67" y="80"/>
                  <a:pt x="69" y="79"/>
                  <a:pt x="70" y="78"/>
                </a:cubicBezTo>
                <a:close/>
              </a:path>
            </a:pathLst>
          </a:custGeom>
          <a:solidFill>
            <a:srgbClr val="A9D25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9" name="Freeform 25"/>
          <p:cNvSpPr>
            <a:spLocks noEditPoints="1"/>
          </p:cNvSpPr>
          <p:nvPr/>
        </p:nvSpPr>
        <p:spPr bwMode="auto">
          <a:xfrm>
            <a:off x="4398963" y="1938338"/>
            <a:ext cx="349250" cy="279400"/>
          </a:xfrm>
          <a:custGeom>
            <a:gdLst>
              <a:gd fmla="*/ 107028 w 124" name="T0"/>
              <a:gd fmla="*/ 72644 h 100" name="T1"/>
              <a:gd fmla="*/ 183075 w 124" name="T2"/>
              <a:gd fmla="*/ 89408 h 100" name="T3"/>
              <a:gd fmla="*/ 76046 w 124" name="T4"/>
              <a:gd fmla="*/ 5588 h 100" name="T5"/>
              <a:gd fmla="*/ 109845 w 124" name="T6"/>
              <a:gd fmla="*/ 0 h 100" name="T7"/>
              <a:gd fmla="*/ 121111 w 124" name="T8"/>
              <a:gd fmla="*/ 5588 h 100" name="T9"/>
              <a:gd fmla="*/ 154909 w 124" name="T10"/>
              <a:gd fmla="*/ 0 h 100" name="T11"/>
              <a:gd fmla="*/ 166175 w 124" name="T12"/>
              <a:gd fmla="*/ 5588 h 100" name="T13"/>
              <a:gd fmla="*/ 199974 w 124" name="T14"/>
              <a:gd fmla="*/ 0 h 100" name="T15"/>
              <a:gd fmla="*/ 211240 w 124" name="T16"/>
              <a:gd fmla="*/ 5588 h 100" name="T17"/>
              <a:gd fmla="*/ 245038 w 124" name="T18"/>
              <a:gd fmla="*/ 0 h 100" name="T19"/>
              <a:gd fmla="*/ 256304 w 124" name="T20"/>
              <a:gd fmla="*/ 5588 h 100" name="T21"/>
              <a:gd fmla="*/ 290103 w 124" name="T22"/>
              <a:gd fmla="*/ 0 h 100" name="T23"/>
              <a:gd fmla="*/ 301369 w 124" name="T24"/>
              <a:gd fmla="*/ 5588 h 100" name="T25"/>
              <a:gd fmla="*/ 343617 w 124" name="T26"/>
              <a:gd fmla="*/ 2794 h 100" name="T27"/>
              <a:gd fmla="*/ 349250 w 124" name="T28"/>
              <a:gd fmla="*/ 265430 h 100" name="T29"/>
              <a:gd fmla="*/ 67597 w 124" name="T30"/>
              <a:gd fmla="*/ 279400 h 100" name="T31"/>
              <a:gd fmla="*/ 2817 w 124" name="T32"/>
              <a:gd fmla="*/ 97790 h 100" name="T33"/>
              <a:gd fmla="*/ 53514 w 124" name="T34"/>
              <a:gd fmla="*/ 13970 h 100" name="T35"/>
              <a:gd fmla="*/ 98579 w 124" name="T36"/>
              <a:gd fmla="*/ 44704 h 100" name="T37"/>
              <a:gd fmla="*/ 98579 w 124" name="T38"/>
              <a:gd fmla="*/ 44704 h 100" name="T39"/>
              <a:gd fmla="*/ 81679 w 124" name="T40"/>
              <a:gd fmla="*/ 251460 h 100" name="T41"/>
              <a:gd fmla="*/ 304185 w 124" name="T42"/>
              <a:gd fmla="*/ 44704 h 100" name="T43"/>
              <a:gd fmla="*/ 276020 w 124" name="T44"/>
              <a:gd fmla="*/ 44704 h 100" name="T45"/>
              <a:gd fmla="*/ 245038 w 124" name="T46"/>
              <a:gd fmla="*/ 30734 h 100" name="T47"/>
              <a:gd fmla="*/ 233772 w 124" name="T48"/>
              <a:gd fmla="*/ 44704 h 100" name="T49"/>
              <a:gd fmla="*/ 188708 w 124" name="T50"/>
              <a:gd fmla="*/ 44704 h 100" name="T51"/>
              <a:gd fmla="*/ 168992 w 124" name="T52"/>
              <a:gd fmla="*/ 44704 h 100" name="T53"/>
              <a:gd fmla="*/ 143643 w 124" name="T54"/>
              <a:gd fmla="*/ 44704 h 100" name="T55"/>
              <a:gd fmla="*/ 109845 w 124" name="T56"/>
              <a:gd fmla="*/ 30734 h 100" name="T57"/>
              <a:gd fmla="*/ 53514 w 124" name="T58"/>
              <a:gd fmla="*/ 176022 h 100" name="T59"/>
              <a:gd fmla="*/ 53514 w 124" name="T60"/>
              <a:gd fmla="*/ 176022 h 100" name="T61"/>
              <a:gd fmla="*/ 219690 w 124" name="T62"/>
              <a:gd fmla="*/ 72644 h 100" name="T63"/>
              <a:gd fmla="*/ 301369 w 124" name="T64"/>
              <a:gd fmla="*/ 81026 h 100" name="T65"/>
              <a:gd fmla="*/ 292919 w 124" name="T66"/>
              <a:gd fmla="*/ 173228 h 100" name="T67"/>
              <a:gd fmla="*/ 211240 w 124" name="T68"/>
              <a:gd fmla="*/ 164846 h 100" name="T69"/>
              <a:gd fmla="*/ 284470 w 124" name="T70"/>
              <a:gd fmla="*/ 89408 h 100" name="T71"/>
              <a:gd fmla="*/ 225323 w 124" name="T72"/>
              <a:gd fmla="*/ 159258 h 100" name="T73"/>
              <a:gd fmla="*/ 107028 w 124" name="T74"/>
              <a:gd fmla="*/ 117348 h 100" name="T75"/>
              <a:gd fmla="*/ 107028 w 124" name="T76"/>
              <a:gd fmla="*/ 100584 h 100" name="T77"/>
              <a:gd fmla="*/ 183075 w 124" name="T78"/>
              <a:gd fmla="*/ 117348 h 100" name="T79"/>
              <a:gd fmla="*/ 107028 w 124" name="T80"/>
              <a:gd fmla="*/ 145288 h 100" name="T81"/>
              <a:gd fmla="*/ 183075 w 124" name="T82"/>
              <a:gd fmla="*/ 128524 h 100" name="T83"/>
              <a:gd fmla="*/ 107028 w 124" name="T84"/>
              <a:gd fmla="*/ 145288 h 100" name="T85"/>
              <a:gd fmla="*/ 101395 w 124" name="T86"/>
              <a:gd fmla="*/ 164846 h 100" name="T87"/>
              <a:gd fmla="*/ 191524 w 124" name="T88"/>
              <a:gd fmla="*/ 164846 h 100" name="T89"/>
              <a:gd fmla="*/ 219690 w 124" name="T90"/>
              <a:gd fmla="*/ 201168 h 100" name="T91"/>
              <a:gd fmla="*/ 219690 w 124" name="T92"/>
              <a:gd fmla="*/ 187198 h 100" name="T93"/>
              <a:gd fmla="*/ 292919 w 124" name="T94"/>
              <a:gd fmla="*/ 201168 h 100" name="T95"/>
              <a:gd fmla="*/ 107028 w 124" name="T96"/>
              <a:gd fmla="*/ 201168 h 100" name="T97"/>
              <a:gd fmla="*/ 183075 w 124" name="T98"/>
              <a:gd fmla="*/ 187198 h 100" name="T99"/>
              <a:gd fmla="*/ 107028 w 124" name="T100"/>
              <a:gd fmla="*/ 201168 h 100" name="T101"/>
              <a:gd fmla="*/ 211240 w 124" name="T102"/>
              <a:gd fmla="*/ 223520 h 100" name="T103"/>
              <a:gd fmla="*/ 301369 w 124" name="T104"/>
              <a:gd fmla="*/ 223520 h 100" name="T105"/>
              <a:gd fmla="*/ 107028 w 124" name="T106"/>
              <a:gd fmla="*/ 231902 h 100" name="T107"/>
              <a:gd fmla="*/ 107028 w 124" name="T108"/>
              <a:gd fmla="*/ 215138 h 100" name="T109"/>
              <a:gd fmla="*/ 183075 w 124" name="T110"/>
              <a:gd fmla="*/ 231902 h 10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00" w="124">
                <a:moveTo>
                  <a:pt x="38" y="32"/>
                </a:moveTo>
                <a:cubicBezTo>
                  <a:pt x="37" y="32"/>
                  <a:pt x="36" y="30"/>
                  <a:pt x="36" y="29"/>
                </a:cubicBezTo>
                <a:cubicBezTo>
                  <a:pt x="36" y="27"/>
                  <a:pt x="37" y="26"/>
                  <a:pt x="38" y="26"/>
                </a:cubicBezTo>
                <a:cubicBezTo>
                  <a:pt x="65" y="26"/>
                  <a:pt x="65" y="26"/>
                  <a:pt x="65" y="26"/>
                </a:cubicBezTo>
                <a:cubicBezTo>
                  <a:pt x="67" y="26"/>
                  <a:pt x="68" y="27"/>
                  <a:pt x="68" y="29"/>
                </a:cubicBezTo>
                <a:cubicBezTo>
                  <a:pt x="68" y="30"/>
                  <a:pt x="67" y="32"/>
                  <a:pt x="65" y="32"/>
                </a:cubicBezTo>
                <a:cubicBezTo>
                  <a:pt x="38" y="32"/>
                  <a:pt x="38" y="32"/>
                  <a:pt x="38" y="32"/>
                </a:cubicBezTo>
                <a:close/>
                <a:moveTo>
                  <a:pt x="27" y="2"/>
                </a:moveTo>
                <a:cubicBezTo>
                  <a:pt x="27" y="2"/>
                  <a:pt x="27" y="2"/>
                  <a:pt x="27" y="2"/>
                </a:cubicBezTo>
                <a:cubicBezTo>
                  <a:pt x="32" y="6"/>
                  <a:pt x="32" y="6"/>
                  <a:pt x="32" y="6"/>
                </a:cubicBezTo>
                <a:cubicBezTo>
                  <a:pt x="36" y="1"/>
                  <a:pt x="36" y="1"/>
                  <a:pt x="36" y="1"/>
                </a:cubicBezTo>
                <a:cubicBezTo>
                  <a:pt x="37" y="0"/>
                  <a:pt x="38" y="0"/>
                  <a:pt x="39" y="0"/>
                </a:cubicBezTo>
                <a:cubicBezTo>
                  <a:pt x="39" y="0"/>
                  <a:pt x="39" y="0"/>
                  <a:pt x="39" y="0"/>
                </a:cubicBezTo>
                <a:cubicBezTo>
                  <a:pt x="40" y="0"/>
                  <a:pt x="40" y="0"/>
                  <a:pt x="40" y="0"/>
                </a:cubicBezTo>
                <a:cubicBezTo>
                  <a:pt x="41" y="0"/>
                  <a:pt x="42" y="1"/>
                  <a:pt x="43" y="2"/>
                </a:cubicBezTo>
                <a:cubicBezTo>
                  <a:pt x="47" y="6"/>
                  <a:pt x="47" y="6"/>
                  <a:pt x="47" y="6"/>
                </a:cubicBezTo>
                <a:cubicBezTo>
                  <a:pt x="52" y="1"/>
                  <a:pt x="52" y="1"/>
                  <a:pt x="52" y="1"/>
                </a:cubicBezTo>
                <a:cubicBezTo>
                  <a:pt x="53" y="0"/>
                  <a:pt x="54" y="0"/>
                  <a:pt x="55" y="0"/>
                </a:cubicBezTo>
                <a:cubicBezTo>
                  <a:pt x="55" y="0"/>
                  <a:pt x="55" y="0"/>
                  <a:pt x="55" y="0"/>
                </a:cubicBezTo>
                <a:cubicBezTo>
                  <a:pt x="56" y="0"/>
                  <a:pt x="56" y="0"/>
                  <a:pt x="56" y="0"/>
                </a:cubicBezTo>
                <a:cubicBezTo>
                  <a:pt x="57" y="0"/>
                  <a:pt x="58" y="1"/>
                  <a:pt x="59" y="2"/>
                </a:cubicBezTo>
                <a:cubicBezTo>
                  <a:pt x="63" y="6"/>
                  <a:pt x="63" y="6"/>
                  <a:pt x="63" y="6"/>
                </a:cubicBezTo>
                <a:cubicBezTo>
                  <a:pt x="68" y="1"/>
                  <a:pt x="68" y="1"/>
                  <a:pt x="68" y="1"/>
                </a:cubicBezTo>
                <a:cubicBezTo>
                  <a:pt x="69" y="0"/>
                  <a:pt x="70" y="0"/>
                  <a:pt x="71" y="0"/>
                </a:cubicBezTo>
                <a:cubicBezTo>
                  <a:pt x="71" y="0"/>
                  <a:pt x="71" y="0"/>
                  <a:pt x="71" y="0"/>
                </a:cubicBezTo>
                <a:cubicBezTo>
                  <a:pt x="71" y="0"/>
                  <a:pt x="71" y="0"/>
                  <a:pt x="71" y="0"/>
                </a:cubicBezTo>
                <a:cubicBezTo>
                  <a:pt x="73" y="0"/>
                  <a:pt x="74" y="1"/>
                  <a:pt x="75" y="2"/>
                </a:cubicBezTo>
                <a:cubicBezTo>
                  <a:pt x="79" y="6"/>
                  <a:pt x="79" y="6"/>
                  <a:pt x="79" y="6"/>
                </a:cubicBezTo>
                <a:cubicBezTo>
                  <a:pt x="84" y="1"/>
                  <a:pt x="84" y="1"/>
                  <a:pt x="84" y="1"/>
                </a:cubicBezTo>
                <a:cubicBezTo>
                  <a:pt x="85" y="0"/>
                  <a:pt x="86" y="0"/>
                  <a:pt x="87" y="0"/>
                </a:cubicBezTo>
                <a:cubicBezTo>
                  <a:pt x="87" y="0"/>
                  <a:pt x="87" y="0"/>
                  <a:pt x="87" y="0"/>
                </a:cubicBezTo>
                <a:cubicBezTo>
                  <a:pt x="87" y="0"/>
                  <a:pt x="87" y="0"/>
                  <a:pt x="87" y="0"/>
                </a:cubicBezTo>
                <a:cubicBezTo>
                  <a:pt x="89" y="0"/>
                  <a:pt x="90" y="1"/>
                  <a:pt x="91" y="2"/>
                </a:cubicBezTo>
                <a:cubicBezTo>
                  <a:pt x="95" y="6"/>
                  <a:pt x="95" y="6"/>
                  <a:pt x="95" y="6"/>
                </a:cubicBezTo>
                <a:cubicBezTo>
                  <a:pt x="100" y="1"/>
                  <a:pt x="100" y="1"/>
                  <a:pt x="100" y="1"/>
                </a:cubicBezTo>
                <a:cubicBezTo>
                  <a:pt x="100" y="0"/>
                  <a:pt x="102" y="0"/>
                  <a:pt x="103" y="0"/>
                </a:cubicBezTo>
                <a:cubicBezTo>
                  <a:pt x="103" y="0"/>
                  <a:pt x="103" y="0"/>
                  <a:pt x="103" y="0"/>
                </a:cubicBezTo>
                <a:cubicBezTo>
                  <a:pt x="103" y="0"/>
                  <a:pt x="103" y="0"/>
                  <a:pt x="103" y="0"/>
                </a:cubicBezTo>
                <a:cubicBezTo>
                  <a:pt x="105" y="0"/>
                  <a:pt x="106" y="1"/>
                  <a:pt x="107" y="2"/>
                </a:cubicBezTo>
                <a:cubicBezTo>
                  <a:pt x="111" y="6"/>
                  <a:pt x="111" y="6"/>
                  <a:pt x="111" y="6"/>
                </a:cubicBezTo>
                <a:cubicBezTo>
                  <a:pt x="115" y="1"/>
                  <a:pt x="115" y="1"/>
                  <a:pt x="115" y="1"/>
                </a:cubicBezTo>
                <a:cubicBezTo>
                  <a:pt x="117" y="0"/>
                  <a:pt x="120" y="0"/>
                  <a:pt x="122" y="1"/>
                </a:cubicBezTo>
                <a:cubicBezTo>
                  <a:pt x="123" y="2"/>
                  <a:pt x="124" y="4"/>
                  <a:pt x="124" y="5"/>
                </a:cubicBezTo>
                <a:cubicBezTo>
                  <a:pt x="124" y="5"/>
                  <a:pt x="124" y="5"/>
                  <a:pt x="124" y="5"/>
                </a:cubicBezTo>
                <a:cubicBezTo>
                  <a:pt x="124" y="95"/>
                  <a:pt x="124" y="95"/>
                  <a:pt x="124" y="95"/>
                </a:cubicBezTo>
                <a:cubicBezTo>
                  <a:pt x="124" y="98"/>
                  <a:pt x="121" y="100"/>
                  <a:pt x="119" y="100"/>
                </a:cubicBezTo>
                <a:cubicBezTo>
                  <a:pt x="119" y="100"/>
                  <a:pt x="119" y="100"/>
                  <a:pt x="119" y="100"/>
                </a:cubicBezTo>
                <a:cubicBezTo>
                  <a:pt x="24" y="100"/>
                  <a:pt x="24" y="100"/>
                  <a:pt x="24" y="100"/>
                </a:cubicBezTo>
                <a:cubicBezTo>
                  <a:pt x="24" y="100"/>
                  <a:pt x="24" y="100"/>
                  <a:pt x="24" y="100"/>
                </a:cubicBezTo>
                <a:cubicBezTo>
                  <a:pt x="22" y="100"/>
                  <a:pt x="20" y="98"/>
                  <a:pt x="19" y="96"/>
                </a:cubicBezTo>
                <a:cubicBezTo>
                  <a:pt x="1" y="35"/>
                  <a:pt x="1" y="35"/>
                  <a:pt x="1" y="35"/>
                </a:cubicBezTo>
                <a:cubicBezTo>
                  <a:pt x="0" y="33"/>
                  <a:pt x="1" y="30"/>
                  <a:pt x="4" y="29"/>
                </a:cubicBezTo>
                <a:cubicBezTo>
                  <a:pt x="19" y="25"/>
                  <a:pt x="19" y="25"/>
                  <a:pt x="19" y="25"/>
                </a:cubicBezTo>
                <a:cubicBezTo>
                  <a:pt x="19" y="5"/>
                  <a:pt x="19" y="5"/>
                  <a:pt x="19" y="5"/>
                </a:cubicBezTo>
                <a:cubicBezTo>
                  <a:pt x="19" y="2"/>
                  <a:pt x="21" y="0"/>
                  <a:pt x="24" y="0"/>
                </a:cubicBezTo>
                <a:cubicBezTo>
                  <a:pt x="25" y="0"/>
                  <a:pt x="26" y="1"/>
                  <a:pt x="27" y="2"/>
                </a:cubicBezTo>
                <a:close/>
                <a:moveTo>
                  <a:pt x="35" y="16"/>
                </a:moveTo>
                <a:cubicBezTo>
                  <a:pt x="35" y="16"/>
                  <a:pt x="35" y="16"/>
                  <a:pt x="35" y="16"/>
                </a:cubicBezTo>
                <a:cubicBezTo>
                  <a:pt x="35" y="16"/>
                  <a:pt x="35" y="16"/>
                  <a:pt x="35" y="16"/>
                </a:cubicBezTo>
                <a:cubicBezTo>
                  <a:pt x="35" y="16"/>
                  <a:pt x="35" y="16"/>
                  <a:pt x="35" y="16"/>
                </a:cubicBezTo>
                <a:cubicBezTo>
                  <a:pt x="33" y="18"/>
                  <a:pt x="30" y="18"/>
                  <a:pt x="29" y="16"/>
                </a:cubicBezTo>
                <a:cubicBezTo>
                  <a:pt x="29" y="28"/>
                  <a:pt x="29" y="28"/>
                  <a:pt x="29" y="28"/>
                </a:cubicBezTo>
                <a:cubicBezTo>
                  <a:pt x="29" y="90"/>
                  <a:pt x="29" y="90"/>
                  <a:pt x="29" y="90"/>
                </a:cubicBezTo>
                <a:cubicBezTo>
                  <a:pt x="114" y="90"/>
                  <a:pt x="114" y="90"/>
                  <a:pt x="114" y="90"/>
                </a:cubicBezTo>
                <a:cubicBezTo>
                  <a:pt x="114" y="16"/>
                  <a:pt x="114" y="16"/>
                  <a:pt x="114" y="16"/>
                </a:cubicBezTo>
                <a:cubicBezTo>
                  <a:pt x="112" y="18"/>
                  <a:pt x="109" y="18"/>
                  <a:pt x="108" y="16"/>
                </a:cubicBezTo>
                <a:cubicBezTo>
                  <a:pt x="103" y="11"/>
                  <a:pt x="103" y="11"/>
                  <a:pt x="103" y="11"/>
                </a:cubicBezTo>
                <a:cubicBezTo>
                  <a:pt x="99" y="16"/>
                  <a:pt x="99" y="16"/>
                  <a:pt x="99" y="16"/>
                </a:cubicBezTo>
                <a:cubicBezTo>
                  <a:pt x="98" y="16"/>
                  <a:pt x="98" y="16"/>
                  <a:pt x="98" y="16"/>
                </a:cubicBezTo>
                <a:cubicBezTo>
                  <a:pt x="98" y="16"/>
                  <a:pt x="98" y="16"/>
                  <a:pt x="98" y="16"/>
                </a:cubicBezTo>
                <a:cubicBezTo>
                  <a:pt x="97" y="18"/>
                  <a:pt x="94" y="18"/>
                  <a:pt x="92" y="16"/>
                </a:cubicBezTo>
                <a:cubicBezTo>
                  <a:pt x="87" y="11"/>
                  <a:pt x="87" y="11"/>
                  <a:pt x="87" y="11"/>
                </a:cubicBezTo>
                <a:cubicBezTo>
                  <a:pt x="83" y="16"/>
                  <a:pt x="83" y="16"/>
                  <a:pt x="83" y="16"/>
                </a:cubicBezTo>
                <a:cubicBezTo>
                  <a:pt x="83" y="16"/>
                  <a:pt x="83" y="16"/>
                  <a:pt x="83" y="16"/>
                </a:cubicBezTo>
                <a:cubicBezTo>
                  <a:pt x="83" y="16"/>
                  <a:pt x="83" y="16"/>
                  <a:pt x="83" y="16"/>
                </a:cubicBezTo>
                <a:cubicBezTo>
                  <a:pt x="81" y="18"/>
                  <a:pt x="78" y="18"/>
                  <a:pt x="76" y="16"/>
                </a:cubicBezTo>
                <a:cubicBezTo>
                  <a:pt x="71" y="11"/>
                  <a:pt x="71" y="11"/>
                  <a:pt x="71" y="11"/>
                </a:cubicBezTo>
                <a:cubicBezTo>
                  <a:pt x="67" y="16"/>
                  <a:pt x="67" y="16"/>
                  <a:pt x="67" y="16"/>
                </a:cubicBezTo>
                <a:cubicBezTo>
                  <a:pt x="67" y="16"/>
                  <a:pt x="67" y="16"/>
                  <a:pt x="67" y="16"/>
                </a:cubicBezTo>
                <a:cubicBezTo>
                  <a:pt x="67" y="16"/>
                  <a:pt x="67" y="16"/>
                  <a:pt x="67" y="16"/>
                </a:cubicBezTo>
                <a:cubicBezTo>
                  <a:pt x="65" y="18"/>
                  <a:pt x="62" y="18"/>
                  <a:pt x="60" y="16"/>
                </a:cubicBezTo>
                <a:cubicBezTo>
                  <a:pt x="55" y="11"/>
                  <a:pt x="55" y="11"/>
                  <a:pt x="55" y="11"/>
                </a:cubicBezTo>
                <a:cubicBezTo>
                  <a:pt x="51" y="16"/>
                  <a:pt x="51" y="16"/>
                  <a:pt x="51" y="16"/>
                </a:cubicBezTo>
                <a:cubicBezTo>
                  <a:pt x="51" y="16"/>
                  <a:pt x="51" y="16"/>
                  <a:pt x="51" y="16"/>
                </a:cubicBezTo>
                <a:cubicBezTo>
                  <a:pt x="51" y="16"/>
                  <a:pt x="51" y="16"/>
                  <a:pt x="51" y="16"/>
                </a:cubicBezTo>
                <a:cubicBezTo>
                  <a:pt x="49" y="18"/>
                  <a:pt x="46" y="18"/>
                  <a:pt x="44" y="16"/>
                </a:cubicBezTo>
                <a:cubicBezTo>
                  <a:pt x="39" y="11"/>
                  <a:pt x="39" y="11"/>
                  <a:pt x="39" y="11"/>
                </a:cubicBezTo>
                <a:cubicBezTo>
                  <a:pt x="35" y="16"/>
                  <a:pt x="35" y="16"/>
                  <a:pt x="35" y="16"/>
                </a:cubicBezTo>
                <a:close/>
                <a:moveTo>
                  <a:pt x="19" y="63"/>
                </a:moveTo>
                <a:cubicBezTo>
                  <a:pt x="19" y="63"/>
                  <a:pt x="19" y="63"/>
                  <a:pt x="19" y="63"/>
                </a:cubicBezTo>
                <a:cubicBezTo>
                  <a:pt x="19" y="35"/>
                  <a:pt x="19" y="35"/>
                  <a:pt x="19" y="35"/>
                </a:cubicBezTo>
                <a:cubicBezTo>
                  <a:pt x="11" y="37"/>
                  <a:pt x="11" y="37"/>
                  <a:pt x="11" y="37"/>
                </a:cubicBezTo>
                <a:cubicBezTo>
                  <a:pt x="19" y="63"/>
                  <a:pt x="19" y="63"/>
                  <a:pt x="19" y="63"/>
                </a:cubicBezTo>
                <a:close/>
                <a:moveTo>
                  <a:pt x="78" y="26"/>
                </a:moveTo>
                <a:cubicBezTo>
                  <a:pt x="78" y="26"/>
                  <a:pt x="78" y="26"/>
                  <a:pt x="78" y="26"/>
                </a:cubicBezTo>
                <a:cubicBezTo>
                  <a:pt x="78" y="26"/>
                  <a:pt x="78" y="26"/>
                  <a:pt x="78" y="26"/>
                </a:cubicBezTo>
                <a:cubicBezTo>
                  <a:pt x="104" y="26"/>
                  <a:pt x="104" y="26"/>
                  <a:pt x="104" y="26"/>
                </a:cubicBezTo>
                <a:cubicBezTo>
                  <a:pt x="106" y="26"/>
                  <a:pt x="107" y="27"/>
                  <a:pt x="107" y="29"/>
                </a:cubicBezTo>
                <a:cubicBezTo>
                  <a:pt x="107" y="29"/>
                  <a:pt x="107" y="29"/>
                  <a:pt x="107" y="29"/>
                </a:cubicBezTo>
                <a:cubicBezTo>
                  <a:pt x="107" y="59"/>
                  <a:pt x="107" y="59"/>
                  <a:pt x="107" y="59"/>
                </a:cubicBezTo>
                <a:cubicBezTo>
                  <a:pt x="107" y="61"/>
                  <a:pt x="106" y="62"/>
                  <a:pt x="104" y="62"/>
                </a:cubicBezTo>
                <a:cubicBezTo>
                  <a:pt x="104" y="62"/>
                  <a:pt x="104" y="62"/>
                  <a:pt x="104" y="62"/>
                </a:cubicBezTo>
                <a:cubicBezTo>
                  <a:pt x="78" y="62"/>
                  <a:pt x="78" y="62"/>
                  <a:pt x="78" y="62"/>
                </a:cubicBezTo>
                <a:cubicBezTo>
                  <a:pt x="76" y="62"/>
                  <a:pt x="75" y="61"/>
                  <a:pt x="75" y="59"/>
                </a:cubicBezTo>
                <a:cubicBezTo>
                  <a:pt x="75" y="59"/>
                  <a:pt x="75" y="59"/>
                  <a:pt x="75" y="59"/>
                </a:cubicBezTo>
                <a:cubicBezTo>
                  <a:pt x="75" y="29"/>
                  <a:pt x="75" y="29"/>
                  <a:pt x="75" y="29"/>
                </a:cubicBezTo>
                <a:cubicBezTo>
                  <a:pt x="75" y="27"/>
                  <a:pt x="76" y="26"/>
                  <a:pt x="78" y="26"/>
                </a:cubicBezTo>
                <a:close/>
                <a:moveTo>
                  <a:pt x="101" y="32"/>
                </a:moveTo>
                <a:cubicBezTo>
                  <a:pt x="101" y="32"/>
                  <a:pt x="101" y="32"/>
                  <a:pt x="101" y="32"/>
                </a:cubicBezTo>
                <a:cubicBezTo>
                  <a:pt x="80" y="32"/>
                  <a:pt x="80" y="32"/>
                  <a:pt x="80" y="32"/>
                </a:cubicBezTo>
                <a:cubicBezTo>
                  <a:pt x="80" y="57"/>
                  <a:pt x="80" y="57"/>
                  <a:pt x="80" y="57"/>
                </a:cubicBezTo>
                <a:cubicBezTo>
                  <a:pt x="101" y="57"/>
                  <a:pt x="101" y="57"/>
                  <a:pt x="101" y="57"/>
                </a:cubicBezTo>
                <a:cubicBezTo>
                  <a:pt x="101" y="32"/>
                  <a:pt x="101" y="32"/>
                  <a:pt x="101" y="32"/>
                </a:cubicBezTo>
                <a:close/>
                <a:moveTo>
                  <a:pt x="38" y="42"/>
                </a:moveTo>
                <a:cubicBezTo>
                  <a:pt x="38" y="42"/>
                  <a:pt x="38" y="42"/>
                  <a:pt x="38" y="42"/>
                </a:cubicBezTo>
                <a:cubicBezTo>
                  <a:pt x="37" y="42"/>
                  <a:pt x="36" y="41"/>
                  <a:pt x="36" y="39"/>
                </a:cubicBezTo>
                <a:cubicBezTo>
                  <a:pt x="36" y="38"/>
                  <a:pt x="37" y="36"/>
                  <a:pt x="38" y="36"/>
                </a:cubicBezTo>
                <a:cubicBezTo>
                  <a:pt x="65" y="36"/>
                  <a:pt x="65" y="36"/>
                  <a:pt x="65" y="36"/>
                </a:cubicBezTo>
                <a:cubicBezTo>
                  <a:pt x="67" y="36"/>
                  <a:pt x="68" y="38"/>
                  <a:pt x="68" y="39"/>
                </a:cubicBezTo>
                <a:cubicBezTo>
                  <a:pt x="68" y="41"/>
                  <a:pt x="67" y="42"/>
                  <a:pt x="65" y="42"/>
                </a:cubicBezTo>
                <a:cubicBezTo>
                  <a:pt x="38" y="42"/>
                  <a:pt x="38" y="42"/>
                  <a:pt x="38" y="42"/>
                </a:cubicBezTo>
                <a:close/>
                <a:moveTo>
                  <a:pt x="38" y="52"/>
                </a:moveTo>
                <a:cubicBezTo>
                  <a:pt x="38" y="52"/>
                  <a:pt x="38" y="52"/>
                  <a:pt x="38" y="52"/>
                </a:cubicBezTo>
                <a:cubicBezTo>
                  <a:pt x="37" y="52"/>
                  <a:pt x="36" y="51"/>
                  <a:pt x="36" y="49"/>
                </a:cubicBezTo>
                <a:cubicBezTo>
                  <a:pt x="36" y="48"/>
                  <a:pt x="37" y="46"/>
                  <a:pt x="38" y="46"/>
                </a:cubicBezTo>
                <a:cubicBezTo>
                  <a:pt x="65" y="46"/>
                  <a:pt x="65" y="46"/>
                  <a:pt x="65" y="46"/>
                </a:cubicBezTo>
                <a:cubicBezTo>
                  <a:pt x="67" y="46"/>
                  <a:pt x="68" y="48"/>
                  <a:pt x="68" y="49"/>
                </a:cubicBezTo>
                <a:cubicBezTo>
                  <a:pt x="68" y="51"/>
                  <a:pt x="67" y="52"/>
                  <a:pt x="65" y="52"/>
                </a:cubicBezTo>
                <a:cubicBezTo>
                  <a:pt x="38" y="52"/>
                  <a:pt x="38" y="52"/>
                  <a:pt x="38" y="52"/>
                </a:cubicBezTo>
                <a:close/>
                <a:moveTo>
                  <a:pt x="38" y="62"/>
                </a:moveTo>
                <a:cubicBezTo>
                  <a:pt x="38" y="62"/>
                  <a:pt x="38" y="62"/>
                  <a:pt x="38" y="62"/>
                </a:cubicBezTo>
                <a:cubicBezTo>
                  <a:pt x="37" y="62"/>
                  <a:pt x="36" y="61"/>
                  <a:pt x="36" y="59"/>
                </a:cubicBezTo>
                <a:cubicBezTo>
                  <a:pt x="36" y="58"/>
                  <a:pt x="37" y="57"/>
                  <a:pt x="38" y="57"/>
                </a:cubicBezTo>
                <a:cubicBezTo>
                  <a:pt x="65" y="57"/>
                  <a:pt x="65" y="57"/>
                  <a:pt x="65" y="57"/>
                </a:cubicBezTo>
                <a:cubicBezTo>
                  <a:pt x="67" y="57"/>
                  <a:pt x="68" y="58"/>
                  <a:pt x="68" y="59"/>
                </a:cubicBezTo>
                <a:cubicBezTo>
                  <a:pt x="68" y="61"/>
                  <a:pt x="67" y="62"/>
                  <a:pt x="65" y="62"/>
                </a:cubicBezTo>
                <a:cubicBezTo>
                  <a:pt x="38" y="62"/>
                  <a:pt x="38" y="62"/>
                  <a:pt x="38" y="62"/>
                </a:cubicBezTo>
                <a:close/>
                <a:moveTo>
                  <a:pt x="78" y="72"/>
                </a:moveTo>
                <a:cubicBezTo>
                  <a:pt x="78" y="72"/>
                  <a:pt x="78" y="72"/>
                  <a:pt x="78" y="72"/>
                </a:cubicBezTo>
                <a:cubicBezTo>
                  <a:pt x="76" y="72"/>
                  <a:pt x="75" y="71"/>
                  <a:pt x="75" y="70"/>
                </a:cubicBezTo>
                <a:cubicBezTo>
                  <a:pt x="75" y="68"/>
                  <a:pt x="76" y="67"/>
                  <a:pt x="78" y="67"/>
                </a:cubicBezTo>
                <a:cubicBezTo>
                  <a:pt x="104" y="67"/>
                  <a:pt x="104" y="67"/>
                  <a:pt x="104" y="67"/>
                </a:cubicBezTo>
                <a:cubicBezTo>
                  <a:pt x="106" y="67"/>
                  <a:pt x="107" y="68"/>
                  <a:pt x="107" y="70"/>
                </a:cubicBezTo>
                <a:cubicBezTo>
                  <a:pt x="107" y="71"/>
                  <a:pt x="106" y="72"/>
                  <a:pt x="104" y="72"/>
                </a:cubicBezTo>
                <a:cubicBezTo>
                  <a:pt x="78" y="72"/>
                  <a:pt x="78" y="72"/>
                  <a:pt x="78" y="72"/>
                </a:cubicBezTo>
                <a:close/>
                <a:moveTo>
                  <a:pt x="38" y="72"/>
                </a:moveTo>
                <a:cubicBezTo>
                  <a:pt x="38" y="72"/>
                  <a:pt x="38" y="72"/>
                  <a:pt x="38" y="72"/>
                </a:cubicBezTo>
                <a:cubicBezTo>
                  <a:pt x="37" y="72"/>
                  <a:pt x="36" y="71"/>
                  <a:pt x="36" y="70"/>
                </a:cubicBezTo>
                <a:cubicBezTo>
                  <a:pt x="36" y="68"/>
                  <a:pt x="37" y="67"/>
                  <a:pt x="38" y="67"/>
                </a:cubicBezTo>
                <a:cubicBezTo>
                  <a:pt x="65" y="67"/>
                  <a:pt x="65" y="67"/>
                  <a:pt x="65" y="67"/>
                </a:cubicBezTo>
                <a:cubicBezTo>
                  <a:pt x="67" y="67"/>
                  <a:pt x="68" y="68"/>
                  <a:pt x="68" y="70"/>
                </a:cubicBezTo>
                <a:cubicBezTo>
                  <a:pt x="68" y="71"/>
                  <a:pt x="67" y="72"/>
                  <a:pt x="65" y="72"/>
                </a:cubicBezTo>
                <a:cubicBezTo>
                  <a:pt x="38" y="72"/>
                  <a:pt x="38" y="72"/>
                  <a:pt x="38" y="72"/>
                </a:cubicBezTo>
                <a:close/>
                <a:moveTo>
                  <a:pt x="78" y="83"/>
                </a:moveTo>
                <a:cubicBezTo>
                  <a:pt x="78" y="83"/>
                  <a:pt x="78" y="83"/>
                  <a:pt x="78" y="83"/>
                </a:cubicBezTo>
                <a:cubicBezTo>
                  <a:pt x="76" y="83"/>
                  <a:pt x="75" y="81"/>
                  <a:pt x="75" y="80"/>
                </a:cubicBezTo>
                <a:cubicBezTo>
                  <a:pt x="75" y="78"/>
                  <a:pt x="76" y="77"/>
                  <a:pt x="78" y="77"/>
                </a:cubicBezTo>
                <a:cubicBezTo>
                  <a:pt x="104" y="77"/>
                  <a:pt x="104" y="77"/>
                  <a:pt x="104" y="77"/>
                </a:cubicBezTo>
                <a:cubicBezTo>
                  <a:pt x="106" y="77"/>
                  <a:pt x="107" y="78"/>
                  <a:pt x="107" y="80"/>
                </a:cubicBezTo>
                <a:cubicBezTo>
                  <a:pt x="107" y="81"/>
                  <a:pt x="106" y="83"/>
                  <a:pt x="104" y="83"/>
                </a:cubicBezTo>
                <a:cubicBezTo>
                  <a:pt x="78" y="83"/>
                  <a:pt x="78" y="83"/>
                  <a:pt x="78" y="83"/>
                </a:cubicBezTo>
                <a:close/>
                <a:moveTo>
                  <a:pt x="38" y="83"/>
                </a:moveTo>
                <a:cubicBezTo>
                  <a:pt x="38" y="83"/>
                  <a:pt x="38" y="83"/>
                  <a:pt x="38" y="83"/>
                </a:cubicBezTo>
                <a:cubicBezTo>
                  <a:pt x="37" y="83"/>
                  <a:pt x="36" y="81"/>
                  <a:pt x="36" y="80"/>
                </a:cubicBezTo>
                <a:cubicBezTo>
                  <a:pt x="36" y="78"/>
                  <a:pt x="37" y="77"/>
                  <a:pt x="38" y="77"/>
                </a:cubicBezTo>
                <a:cubicBezTo>
                  <a:pt x="65" y="77"/>
                  <a:pt x="65" y="77"/>
                  <a:pt x="65" y="77"/>
                </a:cubicBezTo>
                <a:cubicBezTo>
                  <a:pt x="67" y="77"/>
                  <a:pt x="68" y="78"/>
                  <a:pt x="68" y="80"/>
                </a:cubicBezTo>
                <a:cubicBezTo>
                  <a:pt x="68" y="81"/>
                  <a:pt x="67" y="83"/>
                  <a:pt x="65" y="83"/>
                </a:cubicBezTo>
                <a:cubicBezTo>
                  <a:pt x="38" y="83"/>
                  <a:pt x="38" y="83"/>
                  <a:pt x="38" y="83"/>
                </a:cubicBezTo>
                <a:close/>
              </a:path>
            </a:pathLst>
          </a:custGeom>
          <a:solidFill>
            <a:srgbClr val="FBE22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0" name="Freeform 26"/>
          <p:cNvSpPr>
            <a:spLocks noEditPoints="1"/>
          </p:cNvSpPr>
          <p:nvPr/>
        </p:nvSpPr>
        <p:spPr bwMode="auto">
          <a:xfrm>
            <a:off x="5986463" y="1889125"/>
            <a:ext cx="339725" cy="339725"/>
          </a:xfrm>
          <a:custGeom>
            <a:gdLst>
              <a:gd fmla="*/ 280764 w 121" name="T0"/>
              <a:gd fmla="*/ 2808 h 121" name="T1"/>
              <a:gd fmla="*/ 294803 w 121" name="T2"/>
              <a:gd fmla="*/ 5615 h 121" name="T3"/>
              <a:gd fmla="*/ 294803 w 121" name="T4"/>
              <a:gd fmla="*/ 5615 h 121" name="T5"/>
              <a:gd fmla="*/ 334110 w 121" name="T6"/>
              <a:gd fmla="*/ 44922 h 121" name="T7"/>
              <a:gd fmla="*/ 334110 w 121" name="T8"/>
              <a:gd fmla="*/ 44922 h 121" name="T9"/>
              <a:gd fmla="*/ 336917 w 121" name="T10"/>
              <a:gd fmla="*/ 58961 h 121" name="T11"/>
              <a:gd fmla="*/ 286380 w 121" name="T12"/>
              <a:gd fmla="*/ 103883 h 121" name="T13"/>
              <a:gd fmla="*/ 249880 w 121" name="T14"/>
              <a:gd fmla="*/ 109498 h 121" name="T15"/>
              <a:gd fmla="*/ 241457 w 121" name="T16"/>
              <a:gd fmla="*/ 247073 h 121" name="T17"/>
              <a:gd fmla="*/ 165651 w 121" name="T18"/>
              <a:gd fmla="*/ 277957 h 121" name="T19"/>
              <a:gd fmla="*/ 61768 w 121" name="T20"/>
              <a:gd fmla="*/ 174074 h 121" name="T21"/>
              <a:gd fmla="*/ 165651 w 121" name="T22"/>
              <a:gd fmla="*/ 70191 h 121" name="T23"/>
              <a:gd fmla="*/ 244265 w 121" name="T24"/>
              <a:gd fmla="*/ 78614 h 121" name="T25"/>
              <a:gd fmla="*/ 238650 w 121" name="T26"/>
              <a:gd fmla="*/ 47730 h 121" name="T27"/>
              <a:gd fmla="*/ 300418 w 121" name="T28"/>
              <a:gd fmla="*/ 131959 h 121" name="T29"/>
              <a:gd fmla="*/ 328494 w 121" name="T30"/>
              <a:gd fmla="*/ 123536 h 121" name="T31"/>
              <a:gd fmla="*/ 334110 w 121" name="T32"/>
              <a:gd fmla="*/ 174074 h 121" name="T33"/>
              <a:gd fmla="*/ 165651 w 121" name="T34"/>
              <a:gd fmla="*/ 339725 h 121" name="T35"/>
              <a:gd fmla="*/ 0 w 121" name="T36"/>
              <a:gd fmla="*/ 174074 h 121" name="T37"/>
              <a:gd fmla="*/ 165651 w 121" name="T38"/>
              <a:gd fmla="*/ 5615 h 121" name="T39"/>
              <a:gd fmla="*/ 216189 w 121" name="T40"/>
              <a:gd fmla="*/ 14038 h 121" name="T41"/>
              <a:gd fmla="*/ 207766 w 121" name="T42"/>
              <a:gd fmla="*/ 39307 h 121" name="T43"/>
              <a:gd fmla="*/ 165651 w 121" name="T44"/>
              <a:gd fmla="*/ 33692 h 121" name="T45"/>
              <a:gd fmla="*/ 25269 w 121" name="T46"/>
              <a:gd fmla="*/ 174074 h 121" name="T47"/>
              <a:gd fmla="*/ 165651 w 121" name="T48"/>
              <a:gd fmla="*/ 314456 h 121" name="T49"/>
              <a:gd fmla="*/ 308841 w 121" name="T50"/>
              <a:gd fmla="*/ 174074 h 121" name="T51"/>
              <a:gd fmla="*/ 300418 w 121" name="T52"/>
              <a:gd fmla="*/ 131959 h 121" name="T53"/>
              <a:gd fmla="*/ 165651 w 121" name="T54"/>
              <a:gd fmla="*/ 126344 h 121" name="T55"/>
              <a:gd fmla="*/ 218996 w 121" name="T56"/>
              <a:gd fmla="*/ 103883 h 121" name="T57"/>
              <a:gd fmla="*/ 103883 w 121" name="T58"/>
              <a:gd fmla="*/ 112306 h 121" name="T59"/>
              <a:gd fmla="*/ 103883 w 121" name="T60"/>
              <a:gd fmla="*/ 112306 h 121" name="T61"/>
              <a:gd fmla="*/ 103883 w 121" name="T62"/>
              <a:gd fmla="*/ 235842 h 121" name="T63"/>
              <a:gd fmla="*/ 227419 w 121" name="T64"/>
              <a:gd fmla="*/ 235842 h 121" name="T65"/>
              <a:gd fmla="*/ 255496 w 121" name="T66"/>
              <a:gd fmla="*/ 174074 h 121" name="T67"/>
              <a:gd fmla="*/ 207766 w 121" name="T68"/>
              <a:gd fmla="*/ 151613 h 121" name="T69"/>
              <a:gd fmla="*/ 202150 w 121" name="T70"/>
              <a:gd fmla="*/ 207766 h 121" name="T71"/>
              <a:gd fmla="*/ 165651 w 121" name="T72"/>
              <a:gd fmla="*/ 221804 h 121" name="T73"/>
              <a:gd fmla="*/ 131959 w 121" name="T74"/>
              <a:gd fmla="*/ 207766 h 121" name="T75"/>
              <a:gd fmla="*/ 131959 w 121" name="T76"/>
              <a:gd fmla="*/ 140382 h 121" name="T77"/>
              <a:gd fmla="*/ 165651 w 121" name="T78"/>
              <a:gd fmla="*/ 126344 h 121" name="T79"/>
              <a:gd fmla="*/ 176882 w 121" name="T80"/>
              <a:gd fmla="*/ 143190 h 121" name="T81"/>
              <a:gd fmla="*/ 143190 w 121" name="T82"/>
              <a:gd fmla="*/ 151613 h 121" name="T83"/>
              <a:gd fmla="*/ 134767 w 121" name="T84"/>
              <a:gd fmla="*/ 174074 h 121" name="T85"/>
              <a:gd fmla="*/ 165651 w 121" name="T86"/>
              <a:gd fmla="*/ 204958 h 121" name="T87"/>
              <a:gd fmla="*/ 188112 w 121" name="T88"/>
              <a:gd fmla="*/ 196535 h 121" name="T89"/>
              <a:gd fmla="*/ 196535 w 121" name="T90"/>
              <a:gd fmla="*/ 162843 h 121" name="T91"/>
              <a:gd fmla="*/ 157228 w 121" name="T92"/>
              <a:gd fmla="*/ 182497 h 121" name="T93"/>
              <a:gd fmla="*/ 176882 w 121" name="T94"/>
              <a:gd fmla="*/ 143190 h 121" name="T95"/>
              <a:gd fmla="*/ 283572 w 121" name="T96"/>
              <a:gd fmla="*/ 25269 h 121" name="T97"/>
              <a:gd fmla="*/ 258303 w 121" name="T98"/>
              <a:gd fmla="*/ 72999 h 121" name="T99"/>
              <a:gd fmla="*/ 283572 w 121" name="T100"/>
              <a:gd fmla="*/ 25269 h 121" name="T101"/>
              <a:gd fmla="*/ 300418 w 121" name="T102"/>
              <a:gd fmla="*/ 53345 h 121" name="T103"/>
              <a:gd fmla="*/ 286380 w 121" name="T104"/>
              <a:gd fmla="*/ 87037 h 121" name="T105"/>
              <a:gd fmla="*/ 300418 w 121" name="T106"/>
              <a:gd fmla="*/ 53345 h 12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20" w="120">
                <a:moveTo>
                  <a:pt x="85" y="17"/>
                </a:moveTo>
                <a:cubicBezTo>
                  <a:pt x="100" y="1"/>
                  <a:pt x="100" y="1"/>
                  <a:pt x="100" y="1"/>
                </a:cubicBezTo>
                <a:cubicBezTo>
                  <a:pt x="102" y="0"/>
                  <a:pt x="103" y="0"/>
                  <a:pt x="104" y="1"/>
                </a:cubicBezTo>
                <a:cubicBezTo>
                  <a:pt x="105" y="1"/>
                  <a:pt x="105" y="2"/>
                  <a:pt x="105" y="2"/>
                </a:cubicBezTo>
                <a:cubicBezTo>
                  <a:pt x="105" y="2"/>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20"/>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6" y="88"/>
                  <a:pt x="86" y="88"/>
                  <a:pt x="86" y="88"/>
                </a:cubicBezTo>
                <a:cubicBezTo>
                  <a:pt x="79" y="95"/>
                  <a:pt x="70" y="99"/>
                  <a:pt x="59" y="99"/>
                </a:cubicBezTo>
                <a:cubicBezTo>
                  <a:pt x="49" y="99"/>
                  <a:pt x="40" y="95"/>
                  <a:pt x="33" y="88"/>
                </a:cubicBezTo>
                <a:cubicBezTo>
                  <a:pt x="27" y="81"/>
                  <a:pt x="22" y="72"/>
                  <a:pt x="22" y="62"/>
                </a:cubicBezTo>
                <a:cubicBezTo>
                  <a:pt x="22" y="52"/>
                  <a:pt x="27" y="42"/>
                  <a:pt x="33" y="36"/>
                </a:cubicBezTo>
                <a:cubicBezTo>
                  <a:pt x="40" y="29"/>
                  <a:pt x="49" y="25"/>
                  <a:pt x="59" y="25"/>
                </a:cubicBezTo>
                <a:cubicBezTo>
                  <a:pt x="68" y="25"/>
                  <a:pt x="76" y="28"/>
                  <a:pt x="82" y="32"/>
                </a:cubicBezTo>
                <a:cubicBezTo>
                  <a:pt x="87" y="28"/>
                  <a:pt x="87" y="28"/>
                  <a:pt x="87" y="28"/>
                </a:cubicBezTo>
                <a:cubicBezTo>
                  <a:pt x="84" y="19"/>
                  <a:pt x="84" y="19"/>
                  <a:pt x="84" y="19"/>
                </a:cubicBezTo>
                <a:cubicBezTo>
                  <a:pt x="84" y="18"/>
                  <a:pt x="84" y="17"/>
                  <a:pt x="85" y="17"/>
                </a:cubicBezTo>
                <a:close/>
                <a:moveTo>
                  <a:pt x="107" y="47"/>
                </a:moveTo>
                <a:cubicBezTo>
                  <a:pt x="107" y="47"/>
                  <a:pt x="107" y="47"/>
                  <a:pt x="107" y="47"/>
                </a:cubicBezTo>
                <a:cubicBezTo>
                  <a:pt x="107" y="45"/>
                  <a:pt x="108" y="42"/>
                  <a:pt x="111" y="41"/>
                </a:cubicBezTo>
                <a:cubicBezTo>
                  <a:pt x="113" y="41"/>
                  <a:pt x="116" y="42"/>
                  <a:pt x="117" y="44"/>
                </a:cubicBezTo>
                <a:cubicBezTo>
                  <a:pt x="117" y="47"/>
                  <a:pt x="118" y="50"/>
                  <a:pt x="118" y="53"/>
                </a:cubicBezTo>
                <a:cubicBezTo>
                  <a:pt x="119" y="56"/>
                  <a:pt x="119" y="59"/>
                  <a:pt x="119" y="62"/>
                </a:cubicBezTo>
                <a:cubicBezTo>
                  <a:pt x="119" y="78"/>
                  <a:pt x="112" y="93"/>
                  <a:pt x="102" y="104"/>
                </a:cubicBezTo>
                <a:cubicBezTo>
                  <a:pt x="91" y="115"/>
                  <a:pt x="76" y="121"/>
                  <a:pt x="59" y="121"/>
                </a:cubicBezTo>
                <a:cubicBezTo>
                  <a:pt x="43" y="121"/>
                  <a:pt x="28" y="115"/>
                  <a:pt x="17" y="104"/>
                </a:cubicBezTo>
                <a:cubicBezTo>
                  <a:pt x="7" y="93"/>
                  <a:pt x="0" y="78"/>
                  <a:pt x="0" y="62"/>
                </a:cubicBezTo>
                <a:cubicBezTo>
                  <a:pt x="0" y="45"/>
                  <a:pt x="7" y="30"/>
                  <a:pt x="17" y="20"/>
                </a:cubicBezTo>
                <a:cubicBezTo>
                  <a:pt x="28" y="9"/>
                  <a:pt x="43" y="2"/>
                  <a:pt x="59" y="2"/>
                </a:cubicBezTo>
                <a:cubicBezTo>
                  <a:pt x="62" y="2"/>
                  <a:pt x="65" y="2"/>
                  <a:pt x="68" y="3"/>
                </a:cubicBezTo>
                <a:cubicBezTo>
                  <a:pt x="71" y="3"/>
                  <a:pt x="74" y="4"/>
                  <a:pt x="77" y="5"/>
                </a:cubicBezTo>
                <a:cubicBezTo>
                  <a:pt x="79" y="5"/>
                  <a:pt x="81" y="8"/>
                  <a:pt x="80" y="11"/>
                </a:cubicBezTo>
                <a:cubicBezTo>
                  <a:pt x="79" y="13"/>
                  <a:pt x="77" y="15"/>
                  <a:pt x="74" y="14"/>
                </a:cubicBezTo>
                <a:cubicBezTo>
                  <a:pt x="72" y="13"/>
                  <a:pt x="69" y="13"/>
                  <a:pt x="67" y="12"/>
                </a:cubicBezTo>
                <a:cubicBezTo>
                  <a:pt x="65" y="12"/>
                  <a:pt x="62" y="12"/>
                  <a:pt x="59" y="12"/>
                </a:cubicBezTo>
                <a:cubicBezTo>
                  <a:pt x="46" y="12"/>
                  <a:pt x="33" y="17"/>
                  <a:pt x="24" y="26"/>
                </a:cubicBezTo>
                <a:cubicBezTo>
                  <a:pt x="15" y="35"/>
                  <a:pt x="9" y="48"/>
                  <a:pt x="9" y="62"/>
                </a:cubicBezTo>
                <a:cubicBezTo>
                  <a:pt x="9" y="76"/>
                  <a:pt x="15" y="88"/>
                  <a:pt x="24" y="97"/>
                </a:cubicBezTo>
                <a:cubicBezTo>
                  <a:pt x="33" y="106"/>
                  <a:pt x="46" y="112"/>
                  <a:pt x="59" y="112"/>
                </a:cubicBezTo>
                <a:cubicBezTo>
                  <a:pt x="73" y="112"/>
                  <a:pt x="86" y="106"/>
                  <a:pt x="95" y="97"/>
                </a:cubicBezTo>
                <a:cubicBezTo>
                  <a:pt x="104" y="88"/>
                  <a:pt x="110" y="76"/>
                  <a:pt x="110" y="62"/>
                </a:cubicBezTo>
                <a:cubicBezTo>
                  <a:pt x="110" y="59"/>
                  <a:pt x="109" y="57"/>
                  <a:pt x="109" y="54"/>
                </a:cubicBezTo>
                <a:cubicBezTo>
                  <a:pt x="109" y="52"/>
                  <a:pt x="108" y="50"/>
                  <a:pt x="107" y="47"/>
                </a:cubicBezTo>
                <a:close/>
                <a:moveTo>
                  <a:pt x="59" y="45"/>
                </a:moveTo>
                <a:cubicBezTo>
                  <a:pt x="59" y="45"/>
                  <a:pt x="59" y="45"/>
                  <a:pt x="59" y="45"/>
                </a:cubicBezTo>
                <a:cubicBezTo>
                  <a:pt x="62" y="45"/>
                  <a:pt x="65" y="46"/>
                  <a:pt x="68" y="47"/>
                </a:cubicBezTo>
                <a:cubicBezTo>
                  <a:pt x="78" y="37"/>
                  <a:pt x="78" y="37"/>
                  <a:pt x="78" y="37"/>
                </a:cubicBezTo>
                <a:cubicBezTo>
                  <a:pt x="73" y="33"/>
                  <a:pt x="66" y="31"/>
                  <a:pt x="59" y="31"/>
                </a:cubicBezTo>
                <a:cubicBezTo>
                  <a:pt x="51" y="31"/>
                  <a:pt x="43" y="34"/>
                  <a:pt x="37" y="40"/>
                </a:cubicBezTo>
                <a:cubicBezTo>
                  <a:pt x="37" y="40"/>
                  <a:pt x="37" y="40"/>
                  <a:pt x="37" y="40"/>
                </a:cubicBezTo>
                <a:cubicBezTo>
                  <a:pt x="37" y="40"/>
                  <a:pt x="37" y="40"/>
                  <a:pt x="37" y="40"/>
                </a:cubicBezTo>
                <a:cubicBezTo>
                  <a:pt x="32" y="45"/>
                  <a:pt x="28" y="53"/>
                  <a:pt x="28" y="62"/>
                </a:cubicBezTo>
                <a:cubicBezTo>
                  <a:pt x="28" y="70"/>
                  <a:pt x="32" y="78"/>
                  <a:pt x="37" y="84"/>
                </a:cubicBezTo>
                <a:cubicBezTo>
                  <a:pt x="43" y="90"/>
                  <a:pt x="51" y="93"/>
                  <a:pt x="59" y="93"/>
                </a:cubicBezTo>
                <a:cubicBezTo>
                  <a:pt x="68" y="93"/>
                  <a:pt x="76" y="90"/>
                  <a:pt x="81" y="84"/>
                </a:cubicBezTo>
                <a:cubicBezTo>
                  <a:pt x="82" y="84"/>
                  <a:pt x="82" y="84"/>
                  <a:pt x="82" y="84"/>
                </a:cubicBezTo>
                <a:cubicBezTo>
                  <a:pt x="87" y="78"/>
                  <a:pt x="91" y="70"/>
                  <a:pt x="91" y="62"/>
                </a:cubicBezTo>
                <a:cubicBezTo>
                  <a:pt x="91" y="55"/>
                  <a:pt x="89" y="48"/>
                  <a:pt x="85" y="43"/>
                </a:cubicBezTo>
                <a:cubicBezTo>
                  <a:pt x="74" y="54"/>
                  <a:pt x="74" y="54"/>
                  <a:pt x="74" y="54"/>
                </a:cubicBezTo>
                <a:cubicBezTo>
                  <a:pt x="76" y="56"/>
                  <a:pt x="77" y="59"/>
                  <a:pt x="77" y="62"/>
                </a:cubicBezTo>
                <a:cubicBezTo>
                  <a:pt x="77" y="66"/>
                  <a:pt x="75" y="71"/>
                  <a:pt x="72" y="74"/>
                </a:cubicBezTo>
                <a:cubicBezTo>
                  <a:pt x="71" y="74"/>
                  <a:pt x="71" y="74"/>
                  <a:pt x="71" y="74"/>
                </a:cubicBezTo>
                <a:cubicBezTo>
                  <a:pt x="68" y="77"/>
                  <a:pt x="64" y="79"/>
                  <a:pt x="59" y="79"/>
                </a:cubicBezTo>
                <a:cubicBezTo>
                  <a:pt x="55" y="79"/>
                  <a:pt x="51" y="77"/>
                  <a:pt x="47" y="74"/>
                </a:cubicBezTo>
                <a:cubicBezTo>
                  <a:pt x="47" y="74"/>
                  <a:pt x="47" y="74"/>
                  <a:pt x="47" y="74"/>
                </a:cubicBezTo>
                <a:cubicBezTo>
                  <a:pt x="44" y="71"/>
                  <a:pt x="42" y="67"/>
                  <a:pt x="42" y="62"/>
                </a:cubicBezTo>
                <a:cubicBezTo>
                  <a:pt x="42" y="57"/>
                  <a:pt x="44" y="53"/>
                  <a:pt x="47" y="50"/>
                </a:cubicBezTo>
                <a:cubicBezTo>
                  <a:pt x="47" y="50"/>
                  <a:pt x="47" y="50"/>
                  <a:pt x="47" y="50"/>
                </a:cubicBezTo>
                <a:cubicBezTo>
                  <a:pt x="51" y="47"/>
                  <a:pt x="55" y="45"/>
                  <a:pt x="59" y="45"/>
                </a:cubicBezTo>
                <a:close/>
                <a:moveTo>
                  <a:pt x="63" y="51"/>
                </a:moveTo>
                <a:cubicBezTo>
                  <a:pt x="63" y="51"/>
                  <a:pt x="63" y="51"/>
                  <a:pt x="63" y="51"/>
                </a:cubicBezTo>
                <a:cubicBezTo>
                  <a:pt x="62" y="51"/>
                  <a:pt x="61" y="50"/>
                  <a:pt x="59" y="50"/>
                </a:cubicBezTo>
                <a:cubicBezTo>
                  <a:pt x="56" y="50"/>
                  <a:pt x="53" y="52"/>
                  <a:pt x="51" y="54"/>
                </a:cubicBezTo>
                <a:cubicBezTo>
                  <a:pt x="51" y="54"/>
                  <a:pt x="51" y="54"/>
                  <a:pt x="51" y="54"/>
                </a:cubicBezTo>
                <a:cubicBezTo>
                  <a:pt x="49" y="56"/>
                  <a:pt x="48" y="59"/>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70"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9"/>
                </a:moveTo>
                <a:cubicBezTo>
                  <a:pt x="101" y="9"/>
                  <a:pt x="101" y="9"/>
                  <a:pt x="101" y="9"/>
                </a:cubicBezTo>
                <a:cubicBezTo>
                  <a:pt x="90" y="19"/>
                  <a:pt x="90" y="19"/>
                  <a:pt x="90" y="19"/>
                </a:cubicBezTo>
                <a:cubicBezTo>
                  <a:pt x="92" y="26"/>
                  <a:pt x="92" y="26"/>
                  <a:pt x="92" y="26"/>
                </a:cubicBezTo>
                <a:cubicBezTo>
                  <a:pt x="103" y="15"/>
                  <a:pt x="103" y="15"/>
                  <a:pt x="103" y="15"/>
                </a:cubicBezTo>
                <a:cubicBezTo>
                  <a:pt x="101" y="9"/>
                  <a:pt x="101" y="9"/>
                  <a:pt x="101" y="9"/>
                </a:cubicBezTo>
                <a:close/>
                <a:moveTo>
                  <a:pt x="107" y="19"/>
                </a:moveTo>
                <a:cubicBezTo>
                  <a:pt x="107" y="19"/>
                  <a:pt x="107" y="19"/>
                  <a:pt x="107" y="19"/>
                </a:cubicBezTo>
                <a:cubicBezTo>
                  <a:pt x="96" y="30"/>
                  <a:pt x="96" y="30"/>
                  <a:pt x="96" y="30"/>
                </a:cubicBezTo>
                <a:cubicBezTo>
                  <a:pt x="102" y="31"/>
                  <a:pt x="102" y="31"/>
                  <a:pt x="102" y="31"/>
                </a:cubicBezTo>
                <a:cubicBezTo>
                  <a:pt x="113" y="20"/>
                  <a:pt x="113" y="20"/>
                  <a:pt x="113" y="20"/>
                </a:cubicBezTo>
                <a:cubicBezTo>
                  <a:pt x="107" y="19"/>
                  <a:pt x="107" y="19"/>
                  <a:pt x="107" y="19"/>
                </a:cubicBezTo>
                <a:close/>
              </a:path>
            </a:pathLst>
          </a:custGeom>
          <a:solidFill>
            <a:srgbClr val="7BBFA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1" name="Freeform 27"/>
          <p:cNvSpPr>
            <a:spLocks noEditPoints="1"/>
          </p:cNvSpPr>
          <p:nvPr/>
        </p:nvSpPr>
        <p:spPr bwMode="auto">
          <a:xfrm>
            <a:off x="7602538" y="1887538"/>
            <a:ext cx="301625" cy="342900"/>
          </a:xfrm>
          <a:custGeom>
            <a:gdLst>
              <a:gd fmla="*/ 36307 w 108" name="T0"/>
              <a:gd fmla="*/ 0 h 123" name="T1"/>
              <a:gd fmla="*/ 192705 w 108" name="T2"/>
              <a:gd fmla="*/ 0 h 123" name="T3"/>
              <a:gd fmla="*/ 201083 w 108" name="T4"/>
              <a:gd fmla="*/ 5576 h 123" name="T5"/>
              <a:gd fmla="*/ 298832 w 108" name="T6"/>
              <a:gd fmla="*/ 100361 h 123" name="T7"/>
              <a:gd fmla="*/ 301625 w 108" name="T8"/>
              <a:gd fmla="*/ 108724 h 123" name="T9"/>
              <a:gd fmla="*/ 301625 w 108" name="T10"/>
              <a:gd fmla="*/ 108724 h 123" name="T11"/>
              <a:gd fmla="*/ 301625 w 108" name="T12"/>
              <a:gd fmla="*/ 309446 h 123" name="T13"/>
              <a:gd fmla="*/ 290454 w 108" name="T14"/>
              <a:gd fmla="*/ 334537 h 123" name="T15"/>
              <a:gd fmla="*/ 290454 w 108" name="T16"/>
              <a:gd fmla="*/ 334537 h 123" name="T17"/>
              <a:gd fmla="*/ 290454 w 108" name="T18"/>
              <a:gd fmla="*/ 334537 h 123" name="T19"/>
              <a:gd fmla="*/ 265318 w 108" name="T20"/>
              <a:gd fmla="*/ 342900 h 123" name="T21"/>
              <a:gd fmla="*/ 36307 w 108" name="T22"/>
              <a:gd fmla="*/ 342900 h 123" name="T23"/>
              <a:gd fmla="*/ 11171 w 108" name="T24"/>
              <a:gd fmla="*/ 334537 h 123" name="T25"/>
              <a:gd fmla="*/ 11171 w 108" name="T26"/>
              <a:gd fmla="*/ 334537 h 123" name="T27"/>
              <a:gd fmla="*/ 0 w 108" name="T28"/>
              <a:gd fmla="*/ 309446 h 123" name="T29"/>
              <a:gd fmla="*/ 0 w 108" name="T30"/>
              <a:gd fmla="*/ 36241 h 123" name="T31"/>
              <a:gd fmla="*/ 11171 w 108" name="T32"/>
              <a:gd fmla="*/ 11151 h 123" name="T33"/>
              <a:gd fmla="*/ 36307 w 108" name="T34"/>
              <a:gd fmla="*/ 0 h 123" name="T35"/>
              <a:gd fmla="*/ 67028 w 108" name="T36"/>
              <a:gd fmla="*/ 253690 h 123" name="T37"/>
              <a:gd fmla="*/ 67028 w 108" name="T38"/>
              <a:gd fmla="*/ 253690 h 123" name="T39"/>
              <a:gd fmla="*/ 55856 w 108" name="T40"/>
              <a:gd fmla="*/ 253690 h 123" name="T41"/>
              <a:gd fmla="*/ 55856 w 108" name="T42"/>
              <a:gd fmla="*/ 242539 h 123" name="T43"/>
              <a:gd fmla="*/ 122884 w 108" name="T44"/>
              <a:gd fmla="*/ 178420 h 123" name="T45"/>
              <a:gd fmla="*/ 134056 w 108" name="T46"/>
              <a:gd fmla="*/ 178420 h 123" name="T47"/>
              <a:gd fmla="*/ 134056 w 108" name="T48"/>
              <a:gd fmla="*/ 178420 h 123" name="T49"/>
              <a:gd fmla="*/ 173155 w 108" name="T50"/>
              <a:gd fmla="*/ 217449 h 123" name="T51"/>
              <a:gd fmla="*/ 234597 w 108" name="T52"/>
              <a:gd fmla="*/ 156117 h 123" name="T53"/>
              <a:gd fmla="*/ 245769 w 108" name="T54"/>
              <a:gd fmla="*/ 156117 h 123" name="T55"/>
              <a:gd fmla="*/ 245769 w 108" name="T56"/>
              <a:gd fmla="*/ 167268 h 123" name="T57"/>
              <a:gd fmla="*/ 178741 w 108" name="T58"/>
              <a:gd fmla="*/ 234176 h 123" name="T59"/>
              <a:gd fmla="*/ 167569 w 108" name="T60"/>
              <a:gd fmla="*/ 234176 h 123" name="T61"/>
              <a:gd fmla="*/ 167569 w 108" name="T62"/>
              <a:gd fmla="*/ 231388 h 123" name="T63"/>
              <a:gd fmla="*/ 128470 w 108" name="T64"/>
              <a:gd fmla="*/ 195146 h 123" name="T65"/>
              <a:gd fmla="*/ 67028 w 108" name="T66"/>
              <a:gd fmla="*/ 253690 h 123" name="T67"/>
              <a:gd fmla="*/ 276490 w 108" name="T68"/>
              <a:gd fmla="*/ 117088 h 123" name="T69"/>
              <a:gd fmla="*/ 276490 w 108" name="T70"/>
              <a:gd fmla="*/ 117088 h 123" name="T71"/>
              <a:gd fmla="*/ 215047 w 108" name="T72"/>
              <a:gd fmla="*/ 117088 h 123" name="T73"/>
              <a:gd fmla="*/ 192705 w 108" name="T74"/>
              <a:gd fmla="*/ 108724 h 123" name="T75"/>
              <a:gd fmla="*/ 192705 w 108" name="T76"/>
              <a:gd fmla="*/ 108724 h 123" name="T77"/>
              <a:gd fmla="*/ 184326 w 108" name="T78"/>
              <a:gd fmla="*/ 86422 h 123" name="T79"/>
              <a:gd fmla="*/ 184326 w 108" name="T80"/>
              <a:gd fmla="*/ 27878 h 123" name="T81"/>
              <a:gd fmla="*/ 36307 w 108" name="T82"/>
              <a:gd fmla="*/ 27878 h 123" name="T83"/>
              <a:gd fmla="*/ 30721 w 108" name="T84"/>
              <a:gd fmla="*/ 30666 h 123" name="T85"/>
              <a:gd fmla="*/ 27928 w 108" name="T86"/>
              <a:gd fmla="*/ 36241 h 123" name="T87"/>
              <a:gd fmla="*/ 27928 w 108" name="T88"/>
              <a:gd fmla="*/ 309446 h 123" name="T89"/>
              <a:gd fmla="*/ 30721 w 108" name="T90"/>
              <a:gd fmla="*/ 315022 h 123" name="T91"/>
              <a:gd fmla="*/ 30721 w 108" name="T92"/>
              <a:gd fmla="*/ 315022 h 123" name="T93"/>
              <a:gd fmla="*/ 36307 w 108" name="T94"/>
              <a:gd fmla="*/ 317810 h 123" name="T95"/>
              <a:gd fmla="*/ 265318 w 108" name="T96"/>
              <a:gd fmla="*/ 317810 h 123" name="T97"/>
              <a:gd fmla="*/ 273697 w 108" name="T98"/>
              <a:gd fmla="*/ 315022 h 123" name="T99"/>
              <a:gd fmla="*/ 273697 w 108" name="T100"/>
              <a:gd fmla="*/ 315022 h 123" name="T101"/>
              <a:gd fmla="*/ 276490 w 108" name="T102"/>
              <a:gd fmla="*/ 309446 h 123" name="T103"/>
              <a:gd fmla="*/ 276490 w 108" name="T104"/>
              <a:gd fmla="*/ 117088 h 123" name="T105"/>
              <a:gd fmla="*/ 262525 w 108" name="T106"/>
              <a:gd fmla="*/ 100361 h 123" name="T107"/>
              <a:gd fmla="*/ 262525 w 108" name="T108"/>
              <a:gd fmla="*/ 100361 h 123" name="T109"/>
              <a:gd fmla="*/ 201083 w 108" name="T110"/>
              <a:gd fmla="*/ 41817 h 123" name="T111"/>
              <a:gd fmla="*/ 201083 w 108" name="T112"/>
              <a:gd fmla="*/ 86422 h 123" name="T113"/>
              <a:gd fmla="*/ 203876 w 108" name="T114"/>
              <a:gd fmla="*/ 97573 h 123" name="T115"/>
              <a:gd fmla="*/ 203876 w 108" name="T116"/>
              <a:gd fmla="*/ 97573 h 123" name="T117"/>
              <a:gd fmla="*/ 215047 w 108" name="T118"/>
              <a:gd fmla="*/ 100361 h 123" name="T119"/>
              <a:gd fmla="*/ 262525 w 108" name="T120"/>
              <a:gd fmla="*/ 100361 h 123"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23" w="108">
                <a:moveTo>
                  <a:pt x="13" y="0"/>
                </a:moveTo>
                <a:cubicBezTo>
                  <a:pt x="69" y="0"/>
                  <a:pt x="69" y="0"/>
                  <a:pt x="69" y="0"/>
                </a:cubicBezTo>
                <a:cubicBezTo>
                  <a:pt x="70" y="0"/>
                  <a:pt x="72" y="1"/>
                  <a:pt x="72" y="2"/>
                </a:cubicBezTo>
                <a:cubicBezTo>
                  <a:pt x="107" y="36"/>
                  <a:pt x="107" y="36"/>
                  <a:pt x="107" y="36"/>
                </a:cubicBezTo>
                <a:cubicBezTo>
                  <a:pt x="108" y="37"/>
                  <a:pt x="108" y="38"/>
                  <a:pt x="108" y="39"/>
                </a:cubicBezTo>
                <a:cubicBezTo>
                  <a:pt x="108" y="39"/>
                  <a:pt x="108" y="39"/>
                  <a:pt x="108" y="39"/>
                </a:cubicBezTo>
                <a:cubicBezTo>
                  <a:pt x="108" y="111"/>
                  <a:pt x="108" y="111"/>
                  <a:pt x="108" y="111"/>
                </a:cubicBezTo>
                <a:cubicBezTo>
                  <a:pt x="108" y="114"/>
                  <a:pt x="107" y="117"/>
                  <a:pt x="104" y="120"/>
                </a:cubicBezTo>
                <a:cubicBezTo>
                  <a:pt x="104" y="120"/>
                  <a:pt x="104" y="120"/>
                  <a:pt x="104" y="120"/>
                </a:cubicBezTo>
                <a:cubicBezTo>
                  <a:pt x="104" y="120"/>
                  <a:pt x="104" y="120"/>
                  <a:pt x="104" y="120"/>
                </a:cubicBezTo>
                <a:cubicBezTo>
                  <a:pt x="102" y="122"/>
                  <a:pt x="99" y="123"/>
                  <a:pt x="95" y="123"/>
                </a:cubicBezTo>
                <a:cubicBezTo>
                  <a:pt x="13" y="123"/>
                  <a:pt x="13" y="123"/>
                  <a:pt x="13" y="123"/>
                </a:cubicBezTo>
                <a:cubicBezTo>
                  <a:pt x="10" y="123"/>
                  <a:pt x="6" y="122"/>
                  <a:pt x="4" y="120"/>
                </a:cubicBezTo>
                <a:cubicBezTo>
                  <a:pt x="4" y="120"/>
                  <a:pt x="4" y="120"/>
                  <a:pt x="4" y="120"/>
                </a:cubicBezTo>
                <a:cubicBezTo>
                  <a:pt x="2" y="117"/>
                  <a:pt x="0" y="114"/>
                  <a:pt x="0" y="111"/>
                </a:cubicBezTo>
                <a:cubicBezTo>
                  <a:pt x="0" y="13"/>
                  <a:pt x="0" y="13"/>
                  <a:pt x="0" y="13"/>
                </a:cubicBezTo>
                <a:cubicBezTo>
                  <a:pt x="0" y="10"/>
                  <a:pt x="2" y="6"/>
                  <a:pt x="4" y="4"/>
                </a:cubicBezTo>
                <a:cubicBezTo>
                  <a:pt x="6" y="2"/>
                  <a:pt x="10" y="0"/>
                  <a:pt x="13" y="0"/>
                </a:cubicBezTo>
                <a:close/>
                <a:moveTo>
                  <a:pt x="24" y="91"/>
                </a:moveTo>
                <a:cubicBezTo>
                  <a:pt x="24" y="91"/>
                  <a:pt x="24" y="91"/>
                  <a:pt x="24" y="91"/>
                </a:cubicBezTo>
                <a:cubicBezTo>
                  <a:pt x="23" y="92"/>
                  <a:pt x="21" y="92"/>
                  <a:pt x="20" y="91"/>
                </a:cubicBezTo>
                <a:cubicBezTo>
                  <a:pt x="19" y="90"/>
                  <a:pt x="19" y="88"/>
                  <a:pt x="20" y="87"/>
                </a:cubicBezTo>
                <a:cubicBezTo>
                  <a:pt x="44" y="64"/>
                  <a:pt x="44" y="64"/>
                  <a:pt x="44" y="64"/>
                </a:cubicBezTo>
                <a:cubicBezTo>
                  <a:pt x="45" y="62"/>
                  <a:pt x="47" y="62"/>
                  <a:pt x="48" y="64"/>
                </a:cubicBezTo>
                <a:cubicBezTo>
                  <a:pt x="48" y="64"/>
                  <a:pt x="48" y="64"/>
                  <a:pt x="48" y="64"/>
                </a:cubicBezTo>
                <a:cubicBezTo>
                  <a:pt x="62" y="78"/>
                  <a:pt x="62" y="78"/>
                  <a:pt x="62" y="78"/>
                </a:cubicBezTo>
                <a:cubicBezTo>
                  <a:pt x="84" y="56"/>
                  <a:pt x="84" y="56"/>
                  <a:pt x="84" y="56"/>
                </a:cubicBezTo>
                <a:cubicBezTo>
                  <a:pt x="85" y="55"/>
                  <a:pt x="87" y="55"/>
                  <a:pt x="88" y="56"/>
                </a:cubicBezTo>
                <a:cubicBezTo>
                  <a:pt x="89" y="57"/>
                  <a:pt x="89" y="59"/>
                  <a:pt x="88" y="60"/>
                </a:cubicBezTo>
                <a:cubicBezTo>
                  <a:pt x="64" y="84"/>
                  <a:pt x="64" y="84"/>
                  <a:pt x="64" y="84"/>
                </a:cubicBezTo>
                <a:cubicBezTo>
                  <a:pt x="63" y="85"/>
                  <a:pt x="61" y="85"/>
                  <a:pt x="60" y="84"/>
                </a:cubicBezTo>
                <a:cubicBezTo>
                  <a:pt x="60" y="83"/>
                  <a:pt x="60" y="83"/>
                  <a:pt x="60" y="83"/>
                </a:cubicBezTo>
                <a:cubicBezTo>
                  <a:pt x="46" y="70"/>
                  <a:pt x="46" y="70"/>
                  <a:pt x="46" y="70"/>
                </a:cubicBezTo>
                <a:cubicBezTo>
                  <a:pt x="24" y="91"/>
                  <a:pt x="24" y="91"/>
                  <a:pt x="24" y="91"/>
                </a:cubicBezTo>
                <a:close/>
                <a:moveTo>
                  <a:pt x="99" y="42"/>
                </a:moveTo>
                <a:cubicBezTo>
                  <a:pt x="99" y="42"/>
                  <a:pt x="99" y="42"/>
                  <a:pt x="99" y="42"/>
                </a:cubicBezTo>
                <a:cubicBezTo>
                  <a:pt x="77" y="42"/>
                  <a:pt x="77" y="42"/>
                  <a:pt x="77" y="42"/>
                </a:cubicBezTo>
                <a:cubicBezTo>
                  <a:pt x="74" y="42"/>
                  <a:pt x="71" y="41"/>
                  <a:pt x="69" y="39"/>
                </a:cubicBezTo>
                <a:cubicBezTo>
                  <a:pt x="69" y="39"/>
                  <a:pt x="69" y="39"/>
                  <a:pt x="69" y="39"/>
                </a:cubicBezTo>
                <a:cubicBezTo>
                  <a:pt x="67" y="37"/>
                  <a:pt x="66" y="34"/>
                  <a:pt x="66" y="31"/>
                </a:cubicBezTo>
                <a:cubicBezTo>
                  <a:pt x="66" y="10"/>
                  <a:pt x="66" y="10"/>
                  <a:pt x="66" y="10"/>
                </a:cubicBezTo>
                <a:cubicBezTo>
                  <a:pt x="13" y="10"/>
                  <a:pt x="13" y="10"/>
                  <a:pt x="13" y="10"/>
                </a:cubicBezTo>
                <a:cubicBezTo>
                  <a:pt x="12" y="10"/>
                  <a:pt x="11" y="10"/>
                  <a:pt x="11" y="11"/>
                </a:cubicBezTo>
                <a:cubicBezTo>
                  <a:pt x="10" y="11"/>
                  <a:pt x="10" y="12"/>
                  <a:pt x="10" y="13"/>
                </a:cubicBezTo>
                <a:cubicBezTo>
                  <a:pt x="10" y="111"/>
                  <a:pt x="10" y="111"/>
                  <a:pt x="10" y="111"/>
                </a:cubicBezTo>
                <a:cubicBezTo>
                  <a:pt x="10" y="112"/>
                  <a:pt x="10" y="112"/>
                  <a:pt x="11" y="113"/>
                </a:cubicBezTo>
                <a:cubicBezTo>
                  <a:pt x="11" y="113"/>
                  <a:pt x="11" y="113"/>
                  <a:pt x="11" y="113"/>
                </a:cubicBezTo>
                <a:cubicBezTo>
                  <a:pt x="11" y="114"/>
                  <a:pt x="12" y="114"/>
                  <a:pt x="13" y="114"/>
                </a:cubicBezTo>
                <a:cubicBezTo>
                  <a:pt x="95" y="114"/>
                  <a:pt x="95" y="114"/>
                  <a:pt x="95" y="114"/>
                </a:cubicBezTo>
                <a:cubicBezTo>
                  <a:pt x="96" y="114"/>
                  <a:pt x="97" y="114"/>
                  <a:pt x="98" y="113"/>
                </a:cubicBezTo>
                <a:cubicBezTo>
                  <a:pt x="98" y="113"/>
                  <a:pt x="98" y="113"/>
                  <a:pt x="98" y="113"/>
                </a:cubicBezTo>
                <a:cubicBezTo>
                  <a:pt x="98" y="112"/>
                  <a:pt x="99" y="112"/>
                  <a:pt x="99" y="111"/>
                </a:cubicBezTo>
                <a:cubicBezTo>
                  <a:pt x="99" y="42"/>
                  <a:pt x="99" y="42"/>
                  <a:pt x="99" y="42"/>
                </a:cubicBezTo>
                <a:close/>
                <a:moveTo>
                  <a:pt x="94" y="36"/>
                </a:moveTo>
                <a:cubicBezTo>
                  <a:pt x="94" y="36"/>
                  <a:pt x="94" y="36"/>
                  <a:pt x="94" y="36"/>
                </a:cubicBezTo>
                <a:cubicBezTo>
                  <a:pt x="72" y="15"/>
                  <a:pt x="72" y="15"/>
                  <a:pt x="72" y="15"/>
                </a:cubicBezTo>
                <a:cubicBezTo>
                  <a:pt x="72" y="31"/>
                  <a:pt x="72" y="31"/>
                  <a:pt x="72" y="31"/>
                </a:cubicBezTo>
                <a:cubicBezTo>
                  <a:pt x="72" y="33"/>
                  <a:pt x="72" y="34"/>
                  <a:pt x="73" y="35"/>
                </a:cubicBezTo>
                <a:cubicBezTo>
                  <a:pt x="73" y="35"/>
                  <a:pt x="73" y="35"/>
                  <a:pt x="73" y="35"/>
                </a:cubicBezTo>
                <a:cubicBezTo>
                  <a:pt x="74" y="36"/>
                  <a:pt x="76" y="36"/>
                  <a:pt x="77" y="36"/>
                </a:cubicBezTo>
                <a:cubicBezTo>
                  <a:pt x="94" y="36"/>
                  <a:pt x="94" y="36"/>
                  <a:pt x="94" y="36"/>
                </a:cubicBezTo>
                <a:close/>
              </a:path>
            </a:pathLst>
          </a:custGeom>
          <a:solidFill>
            <a:srgbClr val="EA55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2" name="Rectangle 28"/>
          <p:cNvSpPr>
            <a:spLocks noChangeArrowheads="1"/>
          </p:cNvSpPr>
          <p:nvPr/>
        </p:nvSpPr>
        <p:spPr bwMode="auto">
          <a:xfrm>
            <a:off x="5618797" y="2425700"/>
            <a:ext cx="1073467"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Management </a:t>
            </a:r>
          </a:p>
        </p:txBody>
      </p:sp>
      <p:sp>
        <p:nvSpPr>
          <p:cNvPr id="16413" name="Rectangle 29"/>
          <p:cNvSpPr>
            <a:spLocks noChangeArrowheads="1"/>
          </p:cNvSpPr>
          <p:nvPr/>
        </p:nvSpPr>
        <p:spPr bwMode="auto">
          <a:xfrm>
            <a:off x="4182111" y="2425700"/>
            <a:ext cx="781368"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Message </a:t>
            </a:r>
          </a:p>
        </p:txBody>
      </p:sp>
      <p:sp>
        <p:nvSpPr>
          <p:cNvPr id="16414" name="Rectangle 30"/>
          <p:cNvSpPr>
            <a:spLocks noChangeArrowheads="1"/>
          </p:cNvSpPr>
          <p:nvPr/>
        </p:nvSpPr>
        <p:spPr bwMode="auto">
          <a:xfrm>
            <a:off x="2583498" y="2425700"/>
            <a:ext cx="746443"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Creative </a:t>
            </a:r>
          </a:p>
        </p:txBody>
      </p:sp>
      <p:sp>
        <p:nvSpPr>
          <p:cNvPr id="16415" name="Rectangle 31"/>
          <p:cNvSpPr>
            <a:spLocks noChangeArrowheads="1"/>
          </p:cNvSpPr>
          <p:nvPr/>
        </p:nvSpPr>
        <p:spPr bwMode="auto">
          <a:xfrm>
            <a:off x="907098" y="2425700"/>
            <a:ext cx="848043"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Marketing</a:t>
            </a:r>
          </a:p>
        </p:txBody>
      </p:sp>
      <p:sp>
        <p:nvSpPr>
          <p:cNvPr id="16416" name="Rectangle 32"/>
          <p:cNvSpPr>
            <a:spLocks noChangeArrowheads="1"/>
          </p:cNvSpPr>
          <p:nvPr/>
        </p:nvSpPr>
        <p:spPr bwMode="auto">
          <a:xfrm>
            <a:off x="611188" y="2765425"/>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16417" name="Rectangle 33"/>
          <p:cNvSpPr>
            <a:spLocks noChangeArrowheads="1"/>
          </p:cNvSpPr>
          <p:nvPr/>
        </p:nvSpPr>
        <p:spPr bwMode="auto">
          <a:xfrm>
            <a:off x="2236788" y="2765425"/>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16418" name="Rectangle 34"/>
          <p:cNvSpPr>
            <a:spLocks noChangeArrowheads="1"/>
          </p:cNvSpPr>
          <p:nvPr/>
        </p:nvSpPr>
        <p:spPr bwMode="auto">
          <a:xfrm>
            <a:off x="3852862" y="2765425"/>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16419" name="Rectangle 35"/>
          <p:cNvSpPr>
            <a:spLocks noChangeArrowheads="1"/>
          </p:cNvSpPr>
          <p:nvPr/>
        </p:nvSpPr>
        <p:spPr bwMode="auto">
          <a:xfrm>
            <a:off x="5435600" y="2765425"/>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16420" name="Rectangle 36"/>
          <p:cNvSpPr>
            <a:spLocks noChangeArrowheads="1"/>
          </p:cNvSpPr>
          <p:nvPr/>
        </p:nvSpPr>
        <p:spPr bwMode="auto">
          <a:xfrm>
            <a:off x="7453949" y="2425700"/>
            <a:ext cx="600393"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Target</a:t>
            </a:r>
          </a:p>
        </p:txBody>
      </p:sp>
      <p:sp>
        <p:nvSpPr>
          <p:cNvPr id="16421" name="Rectangle 37"/>
          <p:cNvSpPr>
            <a:spLocks noChangeArrowheads="1"/>
          </p:cNvSpPr>
          <p:nvPr/>
        </p:nvSpPr>
        <p:spPr bwMode="auto">
          <a:xfrm>
            <a:off x="7032625" y="2765425"/>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16422" name="Line 38"/>
          <p:cNvSpPr>
            <a:spLocks noChangeShapeType="1"/>
          </p:cNvSpPr>
          <p:nvPr/>
        </p:nvSpPr>
        <p:spPr bwMode="auto">
          <a:xfrm flipH="1">
            <a:off x="2138363" y="1835150"/>
            <a:ext cx="0" cy="1368425"/>
          </a:xfrm>
          <a:prstGeom prst="line">
            <a:avLst/>
          </a:prstGeom>
          <a:noFill/>
          <a:ln w="6350">
            <a:solidFill>
              <a:schemeClr val="bg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6423" name="Line 39"/>
          <p:cNvSpPr>
            <a:spLocks noChangeShapeType="1"/>
          </p:cNvSpPr>
          <p:nvPr/>
        </p:nvSpPr>
        <p:spPr bwMode="auto">
          <a:xfrm flipH="1">
            <a:off x="3767138" y="1835150"/>
            <a:ext cx="0" cy="1368425"/>
          </a:xfrm>
          <a:prstGeom prst="line">
            <a:avLst/>
          </a:prstGeom>
          <a:noFill/>
          <a:ln w="6350">
            <a:solidFill>
              <a:schemeClr val="bg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6424" name="Line 40"/>
          <p:cNvSpPr>
            <a:spLocks noChangeShapeType="1"/>
          </p:cNvSpPr>
          <p:nvPr/>
        </p:nvSpPr>
        <p:spPr bwMode="auto">
          <a:xfrm flipH="1">
            <a:off x="5364163" y="1835150"/>
            <a:ext cx="0" cy="1368425"/>
          </a:xfrm>
          <a:prstGeom prst="line">
            <a:avLst/>
          </a:prstGeom>
          <a:noFill/>
          <a:ln w="6350">
            <a:solidFill>
              <a:schemeClr val="bg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6425" name="Line 41"/>
          <p:cNvSpPr>
            <a:spLocks noChangeShapeType="1"/>
          </p:cNvSpPr>
          <p:nvPr/>
        </p:nvSpPr>
        <p:spPr bwMode="auto">
          <a:xfrm flipH="1">
            <a:off x="6954838" y="1835150"/>
            <a:ext cx="0" cy="1368425"/>
          </a:xfrm>
          <a:prstGeom prst="line">
            <a:avLst/>
          </a:prstGeom>
          <a:noFill/>
          <a:ln w="6350">
            <a:solidFill>
              <a:schemeClr val="bg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6426" name="Rectangle 42"/>
          <p:cNvSpPr>
            <a:spLocks noChangeArrowheads="1"/>
          </p:cNvSpPr>
          <p:nvPr/>
        </p:nvSpPr>
        <p:spPr bwMode="auto">
          <a:xfrm>
            <a:off x="719138" y="4086225"/>
            <a:ext cx="7704137"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en-US" sz="800">
                <a:solidFill>
                  <a:srgbClr val="7F7F7F"/>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43"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4"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5"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6"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7"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01</a:t>
            </a:r>
          </a:p>
        </p:txBody>
      </p:sp>
      <p:sp>
        <p:nvSpPr>
          <p:cNvPr id="48"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p:cTn dur="300" fill="hold" id="7"/>
                                        <p:tgtEl>
                                          <p:spTgt spid="46"/>
                                        </p:tgtEl>
                                        <p:attrNameLst>
                                          <p:attrName>ppt_w</p:attrName>
                                        </p:attrNameLst>
                                      </p:cBhvr>
                                      <p:tavLst>
                                        <p:tav tm="0">
                                          <p:val>
                                            <p:fltVal val="0"/>
                                          </p:val>
                                        </p:tav>
                                        <p:tav tm="100000">
                                          <p:val>
                                            <p:strVal val="#ppt_w"/>
                                          </p:val>
                                        </p:tav>
                                      </p:tavLst>
                                    </p:anim>
                                    <p:anim calcmode="lin" valueType="num">
                                      <p:cBhvr>
                                        <p:cTn dur="300" fill="hold" id="8"/>
                                        <p:tgtEl>
                                          <p:spTgt spid="46"/>
                                        </p:tgtEl>
                                        <p:attrNameLst>
                                          <p:attrName>ppt_h</p:attrName>
                                        </p:attrNameLst>
                                      </p:cBhvr>
                                      <p:tavLst>
                                        <p:tav tm="0">
                                          <p:val>
                                            <p:fltVal val="0"/>
                                          </p:val>
                                        </p:tav>
                                        <p:tav tm="100000">
                                          <p:val>
                                            <p:strVal val="#ppt_h"/>
                                          </p:val>
                                        </p:tav>
                                      </p:tavLst>
                                    </p:anim>
                                    <p:animEffect filter="fade" transition="in">
                                      <p:cBhvr>
                                        <p:cTn dur="300" id="9"/>
                                        <p:tgtEl>
                                          <p:spTgt spid="46"/>
                                        </p:tgtEl>
                                      </p:cBhvr>
                                    </p:animEffect>
                                  </p:childTnLst>
                                </p:cTn>
                              </p:par>
                              <p:par>
                                <p:cTn autoRev="1" fill="hold" grpId="1" id="10" nodeType="withEffect" presetClass="emph" presetID="6" presetSubtype="0">
                                  <p:stCondLst>
                                    <p:cond delay="300"/>
                                  </p:stCondLst>
                                  <p:childTnLst>
                                    <p:animScale>
                                      <p:cBhvr>
                                        <p:cTn dur="150" fill="hold" id="11"/>
                                        <p:tgtEl>
                                          <p:spTgt spid="46"/>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45"/>
                                        </p:tgtEl>
                                        <p:attrNameLst>
                                          <p:attrName>style.visibility</p:attrName>
                                        </p:attrNameLst>
                                      </p:cBhvr>
                                      <p:to>
                                        <p:strVal val="visible"/>
                                      </p:to>
                                    </p:set>
                                    <p:anim calcmode="lin" valueType="num">
                                      <p:cBhvr>
                                        <p:cTn dur="300" fill="hold" id="14"/>
                                        <p:tgtEl>
                                          <p:spTgt spid="45"/>
                                        </p:tgtEl>
                                        <p:attrNameLst>
                                          <p:attrName>ppt_w</p:attrName>
                                        </p:attrNameLst>
                                      </p:cBhvr>
                                      <p:tavLst>
                                        <p:tav tm="0">
                                          <p:val>
                                            <p:fltVal val="0"/>
                                          </p:val>
                                        </p:tav>
                                        <p:tav tm="100000">
                                          <p:val>
                                            <p:strVal val="#ppt_w"/>
                                          </p:val>
                                        </p:tav>
                                      </p:tavLst>
                                    </p:anim>
                                    <p:anim calcmode="lin" valueType="num">
                                      <p:cBhvr>
                                        <p:cTn dur="300" fill="hold" id="15"/>
                                        <p:tgtEl>
                                          <p:spTgt spid="45"/>
                                        </p:tgtEl>
                                        <p:attrNameLst>
                                          <p:attrName>ppt_h</p:attrName>
                                        </p:attrNameLst>
                                      </p:cBhvr>
                                      <p:tavLst>
                                        <p:tav tm="0">
                                          <p:val>
                                            <p:fltVal val="0"/>
                                          </p:val>
                                        </p:tav>
                                        <p:tav tm="100000">
                                          <p:val>
                                            <p:strVal val="#ppt_h"/>
                                          </p:val>
                                        </p:tav>
                                      </p:tavLst>
                                    </p:anim>
                                    <p:animEffect filter="fade" transition="in">
                                      <p:cBhvr>
                                        <p:cTn dur="300" id="16"/>
                                        <p:tgtEl>
                                          <p:spTgt spid="45"/>
                                        </p:tgtEl>
                                      </p:cBhvr>
                                    </p:animEffect>
                                  </p:childTnLst>
                                </p:cTn>
                              </p:par>
                              <p:par>
                                <p:cTn autoRev="1" fill="hold" grpId="1" id="17" nodeType="withEffect" presetClass="emph" presetID="6" presetSubtype="0">
                                  <p:stCondLst>
                                    <p:cond delay="600"/>
                                  </p:stCondLst>
                                  <p:childTnLst>
                                    <p:animScale>
                                      <p:cBhvr>
                                        <p:cTn dur="150" fill="hold" id="18"/>
                                        <p:tgtEl>
                                          <p:spTgt spid="45"/>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44"/>
                                        </p:tgtEl>
                                        <p:attrNameLst>
                                          <p:attrName>style.visibility</p:attrName>
                                        </p:attrNameLst>
                                      </p:cBhvr>
                                      <p:to>
                                        <p:strVal val="visible"/>
                                      </p:to>
                                    </p:set>
                                    <p:anim calcmode="lin" valueType="num">
                                      <p:cBhvr>
                                        <p:cTn dur="300" fill="hold" id="21"/>
                                        <p:tgtEl>
                                          <p:spTgt spid="44"/>
                                        </p:tgtEl>
                                        <p:attrNameLst>
                                          <p:attrName>ppt_w</p:attrName>
                                        </p:attrNameLst>
                                      </p:cBhvr>
                                      <p:tavLst>
                                        <p:tav tm="0">
                                          <p:val>
                                            <p:fltVal val="0"/>
                                          </p:val>
                                        </p:tav>
                                        <p:tav tm="100000">
                                          <p:val>
                                            <p:strVal val="#ppt_w"/>
                                          </p:val>
                                        </p:tav>
                                      </p:tavLst>
                                    </p:anim>
                                    <p:anim calcmode="lin" valueType="num">
                                      <p:cBhvr>
                                        <p:cTn dur="300" fill="hold" id="22"/>
                                        <p:tgtEl>
                                          <p:spTgt spid="44"/>
                                        </p:tgtEl>
                                        <p:attrNameLst>
                                          <p:attrName>ppt_h</p:attrName>
                                        </p:attrNameLst>
                                      </p:cBhvr>
                                      <p:tavLst>
                                        <p:tav tm="0">
                                          <p:val>
                                            <p:fltVal val="0"/>
                                          </p:val>
                                        </p:tav>
                                        <p:tav tm="100000">
                                          <p:val>
                                            <p:strVal val="#ppt_h"/>
                                          </p:val>
                                        </p:tav>
                                      </p:tavLst>
                                    </p:anim>
                                    <p:animEffect filter="fade" transition="in">
                                      <p:cBhvr>
                                        <p:cTn dur="300" id="23"/>
                                        <p:tgtEl>
                                          <p:spTgt spid="44"/>
                                        </p:tgtEl>
                                      </p:cBhvr>
                                    </p:animEffect>
                                  </p:childTnLst>
                                </p:cTn>
                              </p:par>
                              <p:par>
                                <p:cTn autoRev="1" fill="hold" grpId="1" id="24" nodeType="withEffect" presetClass="emph" presetID="6" presetSubtype="0">
                                  <p:stCondLst>
                                    <p:cond delay="900"/>
                                  </p:stCondLst>
                                  <p:childTnLst>
                                    <p:animScale>
                                      <p:cBhvr>
                                        <p:cTn dur="150" fill="hold" id="25"/>
                                        <p:tgtEl>
                                          <p:spTgt spid="44"/>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43"/>
                                        </p:tgtEl>
                                        <p:attrNameLst>
                                          <p:attrName>style.visibility</p:attrName>
                                        </p:attrNameLst>
                                      </p:cBhvr>
                                      <p:to>
                                        <p:strVal val="visible"/>
                                      </p:to>
                                    </p:set>
                                    <p:anim calcmode="lin" valueType="num">
                                      <p:cBhvr>
                                        <p:cTn dur="300" fill="hold" id="28"/>
                                        <p:tgtEl>
                                          <p:spTgt spid="43"/>
                                        </p:tgtEl>
                                        <p:attrNameLst>
                                          <p:attrName>ppt_w</p:attrName>
                                        </p:attrNameLst>
                                      </p:cBhvr>
                                      <p:tavLst>
                                        <p:tav tm="0">
                                          <p:val>
                                            <p:fltVal val="0"/>
                                          </p:val>
                                        </p:tav>
                                        <p:tav tm="100000">
                                          <p:val>
                                            <p:strVal val="#ppt_w"/>
                                          </p:val>
                                        </p:tav>
                                      </p:tavLst>
                                    </p:anim>
                                    <p:anim calcmode="lin" valueType="num">
                                      <p:cBhvr>
                                        <p:cTn dur="300" fill="hold" id="29"/>
                                        <p:tgtEl>
                                          <p:spTgt spid="43"/>
                                        </p:tgtEl>
                                        <p:attrNameLst>
                                          <p:attrName>ppt_h</p:attrName>
                                        </p:attrNameLst>
                                      </p:cBhvr>
                                      <p:tavLst>
                                        <p:tav tm="0">
                                          <p:val>
                                            <p:fltVal val="0"/>
                                          </p:val>
                                        </p:tav>
                                        <p:tav tm="100000">
                                          <p:val>
                                            <p:strVal val="#ppt_h"/>
                                          </p:val>
                                        </p:tav>
                                      </p:tavLst>
                                    </p:anim>
                                    <p:animEffect filter="fade" transition="in">
                                      <p:cBhvr>
                                        <p:cTn dur="300" id="30"/>
                                        <p:tgtEl>
                                          <p:spTgt spid="43"/>
                                        </p:tgtEl>
                                      </p:cBhvr>
                                    </p:animEffect>
                                  </p:childTnLst>
                                </p:cTn>
                              </p:par>
                              <p:par>
                                <p:cTn autoRev="1" fill="hold" grpId="1" id="31" nodeType="withEffect" presetClass="emph" presetID="6" presetSubtype="0">
                                  <p:stCondLst>
                                    <p:cond delay="1200"/>
                                  </p:stCondLst>
                                  <p:childTnLst>
                                    <p:animScale>
                                      <p:cBhvr>
                                        <p:cTn dur="150" fill="hold" id="32"/>
                                        <p:tgtEl>
                                          <p:spTgt spid="43"/>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47"/>
                                        </p:tgtEl>
                                        <p:attrNameLst>
                                          <p:attrName>style.visibility</p:attrName>
                                        </p:attrNameLst>
                                      </p:cBhvr>
                                      <p:to>
                                        <p:strVal val="visible"/>
                                      </p:to>
                                    </p:set>
                                    <p:anim calcmode="lin" valueType="num">
                                      <p:cBhvr>
                                        <p:cTn dur="300" fill="hold" id="35"/>
                                        <p:tgtEl>
                                          <p:spTgt spid="47"/>
                                        </p:tgtEl>
                                        <p:attrNameLst>
                                          <p:attrName>ppt_w</p:attrName>
                                        </p:attrNameLst>
                                      </p:cBhvr>
                                      <p:tavLst>
                                        <p:tav tm="0">
                                          <p:val>
                                            <p:fltVal val="0"/>
                                          </p:val>
                                        </p:tav>
                                        <p:tav tm="100000">
                                          <p:val>
                                            <p:strVal val="#ppt_w"/>
                                          </p:val>
                                        </p:tav>
                                      </p:tavLst>
                                    </p:anim>
                                    <p:anim calcmode="lin" valueType="num">
                                      <p:cBhvr>
                                        <p:cTn dur="300" fill="hold" id="36"/>
                                        <p:tgtEl>
                                          <p:spTgt spid="47"/>
                                        </p:tgtEl>
                                        <p:attrNameLst>
                                          <p:attrName>ppt_h</p:attrName>
                                        </p:attrNameLst>
                                      </p:cBhvr>
                                      <p:tavLst>
                                        <p:tav tm="0">
                                          <p:val>
                                            <p:fltVal val="0"/>
                                          </p:val>
                                        </p:tav>
                                        <p:tav tm="100000">
                                          <p:val>
                                            <p:strVal val="#ppt_h"/>
                                          </p:val>
                                        </p:tav>
                                      </p:tavLst>
                                    </p:anim>
                                    <p:animEffect filter="fade" transition="in">
                                      <p:cBhvr>
                                        <p:cTn dur="300" id="37"/>
                                        <p:tgtEl>
                                          <p:spTgt spid="47"/>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48"/>
                                        </p:tgtEl>
                                        <p:attrNameLst>
                                          <p:attrName>style.visibility</p:attrName>
                                        </p:attrNameLst>
                                      </p:cBhvr>
                                      <p:to>
                                        <p:strVal val="visible"/>
                                      </p:to>
                                    </p:set>
                                    <p:animEffect filter="wipe(left)" transition="in">
                                      <p:cBhvr>
                                        <p:cTn dur="500" id="40"/>
                                        <p:tgtEl>
                                          <p:spTgt spid="48"/>
                                        </p:tgtEl>
                                      </p:cBhvr>
                                    </p:animEffect>
                                  </p:childTnLst>
                                </p:cTn>
                              </p:par>
                              <p:par>
                                <p:cTn autoRev="1" fill="hold" grpId="1" id="41" nodeType="withEffect" presetClass="emph" presetID="6" presetSubtype="0">
                                  <p:stCondLst>
                                    <p:cond delay="800"/>
                                  </p:stCondLst>
                                  <p:childTnLst>
                                    <p:animScale>
                                      <p:cBhvr>
                                        <p:cTn dur="150" fill="hold" id="42"/>
                                        <p:tgtEl>
                                          <p:spTgt spid="47"/>
                                        </p:tgtEl>
                                      </p:cBhvr>
                                      <p:by x="110000" y="110000"/>
                                    </p:animScale>
                                  </p:childTnLst>
                                </p:cTn>
                              </p:par>
                              <p:par>
                                <p:cTn fill="hold" id="43" nodeType="withEffect" presetClass="entr" presetID="16" presetSubtype="37">
                                  <p:stCondLst>
                                    <p:cond delay="800"/>
                                  </p:stCondLst>
                                  <p:childTnLst>
                                    <p:set>
                                      <p:cBhvr>
                                        <p:cTn dur="1" fill="hold" id="44">
                                          <p:stCondLst>
                                            <p:cond delay="0"/>
                                          </p:stCondLst>
                                        </p:cTn>
                                        <p:tgtEl>
                                          <p:spTgt spid="16405"/>
                                        </p:tgtEl>
                                        <p:attrNameLst>
                                          <p:attrName>style.visibility</p:attrName>
                                        </p:attrNameLst>
                                      </p:cBhvr>
                                      <p:to>
                                        <p:strVal val="visible"/>
                                      </p:to>
                                    </p:set>
                                    <p:animEffect filter="barn(outVertical)" transition="in">
                                      <p:cBhvr>
                                        <p:cTn dur="500" id="45"/>
                                        <p:tgtEl>
                                          <p:spTgt spid="16405"/>
                                        </p:tgtEl>
                                      </p:cBhvr>
                                    </p:animEffect>
                                  </p:childTnLst>
                                </p:cTn>
                              </p:par>
                              <p:par>
                                <p:cTn fill="hold" grpId="0" id="46" nodeType="withEffect" presetClass="entr" presetID="16" presetSubtype="37">
                                  <p:stCondLst>
                                    <p:cond delay="900"/>
                                  </p:stCondLst>
                                  <p:childTnLst>
                                    <p:set>
                                      <p:cBhvr>
                                        <p:cTn dur="1" fill="hold" id="47">
                                          <p:stCondLst>
                                            <p:cond delay="0"/>
                                          </p:stCondLst>
                                        </p:cTn>
                                        <p:tgtEl>
                                          <p:spTgt spid="16406"/>
                                        </p:tgtEl>
                                        <p:attrNameLst>
                                          <p:attrName>style.visibility</p:attrName>
                                        </p:attrNameLst>
                                      </p:cBhvr>
                                      <p:to>
                                        <p:strVal val="visible"/>
                                      </p:to>
                                    </p:set>
                                    <p:animEffect filter="barn(outVertical)" transition="in">
                                      <p:cBhvr>
                                        <p:cTn dur="500" id="48"/>
                                        <p:tgtEl>
                                          <p:spTgt spid="16406"/>
                                        </p:tgtEl>
                                      </p:cBhvr>
                                    </p:animEffect>
                                  </p:childTnLst>
                                </p:cTn>
                              </p:par>
                              <p:par>
                                <p:cTn fill="hold" grpId="0" id="49" nodeType="withEffect" presetClass="entr" presetID="2" presetSubtype="2">
                                  <p:stCondLst>
                                    <p:cond delay="1400"/>
                                  </p:stCondLst>
                                  <p:childTnLst>
                                    <p:set>
                                      <p:cBhvr>
                                        <p:cTn dur="1" fill="hold" id="50">
                                          <p:stCondLst>
                                            <p:cond delay="0"/>
                                          </p:stCondLst>
                                        </p:cTn>
                                        <p:tgtEl>
                                          <p:spTgt spid="16407"/>
                                        </p:tgtEl>
                                        <p:attrNameLst>
                                          <p:attrName>style.visibility</p:attrName>
                                        </p:attrNameLst>
                                      </p:cBhvr>
                                      <p:to>
                                        <p:strVal val="visible"/>
                                      </p:to>
                                    </p:set>
                                    <p:anim calcmode="lin" valueType="num">
                                      <p:cBhvr additive="base">
                                        <p:cTn dur="500" fill="hold" id="51"/>
                                        <p:tgtEl>
                                          <p:spTgt spid="16407"/>
                                        </p:tgtEl>
                                        <p:attrNameLst>
                                          <p:attrName>ppt_x</p:attrName>
                                        </p:attrNameLst>
                                      </p:cBhvr>
                                      <p:tavLst>
                                        <p:tav tm="0">
                                          <p:val>
                                            <p:strVal val="1+#ppt_w/2"/>
                                          </p:val>
                                        </p:tav>
                                        <p:tav tm="100000">
                                          <p:val>
                                            <p:strVal val="#ppt_x"/>
                                          </p:val>
                                        </p:tav>
                                      </p:tavLst>
                                    </p:anim>
                                    <p:anim calcmode="lin" valueType="num">
                                      <p:cBhvr additive="base">
                                        <p:cTn dur="500" fill="hold" id="52"/>
                                        <p:tgtEl>
                                          <p:spTgt spid="16407"/>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1500"/>
                                  </p:stCondLst>
                                  <p:childTnLst>
                                    <p:set>
                                      <p:cBhvr>
                                        <p:cTn dur="1" fill="hold" id="54">
                                          <p:stCondLst>
                                            <p:cond delay="0"/>
                                          </p:stCondLst>
                                        </p:cTn>
                                        <p:tgtEl>
                                          <p:spTgt spid="16415"/>
                                        </p:tgtEl>
                                        <p:attrNameLst>
                                          <p:attrName>style.visibility</p:attrName>
                                        </p:attrNameLst>
                                      </p:cBhvr>
                                      <p:to>
                                        <p:strVal val="visible"/>
                                      </p:to>
                                    </p:set>
                                    <p:anim calcmode="lin" valueType="num">
                                      <p:cBhvr additive="base">
                                        <p:cTn dur="500" fill="hold" id="55"/>
                                        <p:tgtEl>
                                          <p:spTgt spid="16415"/>
                                        </p:tgtEl>
                                        <p:attrNameLst>
                                          <p:attrName>ppt_x</p:attrName>
                                        </p:attrNameLst>
                                      </p:cBhvr>
                                      <p:tavLst>
                                        <p:tav tm="0">
                                          <p:val>
                                            <p:strVal val="1+#ppt_w/2"/>
                                          </p:val>
                                        </p:tav>
                                        <p:tav tm="100000">
                                          <p:val>
                                            <p:strVal val="#ppt_x"/>
                                          </p:val>
                                        </p:tav>
                                      </p:tavLst>
                                    </p:anim>
                                    <p:anim calcmode="lin" valueType="num">
                                      <p:cBhvr additive="base">
                                        <p:cTn dur="500" fill="hold" id="56"/>
                                        <p:tgtEl>
                                          <p:spTgt spid="16415"/>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1600"/>
                                  </p:stCondLst>
                                  <p:childTnLst>
                                    <p:set>
                                      <p:cBhvr>
                                        <p:cTn dur="1" fill="hold" id="58">
                                          <p:stCondLst>
                                            <p:cond delay="0"/>
                                          </p:stCondLst>
                                        </p:cTn>
                                        <p:tgtEl>
                                          <p:spTgt spid="16416"/>
                                        </p:tgtEl>
                                        <p:attrNameLst>
                                          <p:attrName>style.visibility</p:attrName>
                                        </p:attrNameLst>
                                      </p:cBhvr>
                                      <p:to>
                                        <p:strVal val="visible"/>
                                      </p:to>
                                    </p:set>
                                    <p:anim calcmode="lin" valueType="num">
                                      <p:cBhvr additive="base">
                                        <p:cTn dur="500" fill="hold" id="59"/>
                                        <p:tgtEl>
                                          <p:spTgt spid="16416"/>
                                        </p:tgtEl>
                                        <p:attrNameLst>
                                          <p:attrName>ppt_x</p:attrName>
                                        </p:attrNameLst>
                                      </p:cBhvr>
                                      <p:tavLst>
                                        <p:tav tm="0">
                                          <p:val>
                                            <p:strVal val="1+#ppt_w/2"/>
                                          </p:val>
                                        </p:tav>
                                        <p:tav tm="100000">
                                          <p:val>
                                            <p:strVal val="#ppt_x"/>
                                          </p:val>
                                        </p:tav>
                                      </p:tavLst>
                                    </p:anim>
                                    <p:anim calcmode="lin" valueType="num">
                                      <p:cBhvr additive="base">
                                        <p:cTn dur="500" fill="hold" id="60"/>
                                        <p:tgtEl>
                                          <p:spTgt spid="16416"/>
                                        </p:tgtEl>
                                        <p:attrNameLst>
                                          <p:attrName>ppt_y</p:attrName>
                                        </p:attrNameLst>
                                      </p:cBhvr>
                                      <p:tavLst>
                                        <p:tav tm="0">
                                          <p:val>
                                            <p:strVal val="#ppt_y"/>
                                          </p:val>
                                        </p:tav>
                                        <p:tav tm="100000">
                                          <p:val>
                                            <p:strVal val="#ppt_y"/>
                                          </p:val>
                                        </p:tav>
                                      </p:tavLst>
                                    </p:anim>
                                  </p:childTnLst>
                                </p:cTn>
                              </p:par>
                              <p:par>
                                <p:cTn fill="hold" grpId="0" id="61" nodeType="withEffect" presetClass="entr" presetID="22" presetSubtype="1">
                                  <p:stCondLst>
                                    <p:cond delay="2100"/>
                                  </p:stCondLst>
                                  <p:childTnLst>
                                    <p:set>
                                      <p:cBhvr>
                                        <p:cTn dur="1" fill="hold" id="62">
                                          <p:stCondLst>
                                            <p:cond delay="0"/>
                                          </p:stCondLst>
                                        </p:cTn>
                                        <p:tgtEl>
                                          <p:spTgt spid="16422"/>
                                        </p:tgtEl>
                                        <p:attrNameLst>
                                          <p:attrName>style.visibility</p:attrName>
                                        </p:attrNameLst>
                                      </p:cBhvr>
                                      <p:to>
                                        <p:strVal val="visible"/>
                                      </p:to>
                                    </p:set>
                                    <p:animEffect filter="wipe(up)" transition="in">
                                      <p:cBhvr>
                                        <p:cTn dur="500" id="63"/>
                                        <p:tgtEl>
                                          <p:spTgt spid="16422"/>
                                        </p:tgtEl>
                                      </p:cBhvr>
                                    </p:animEffect>
                                  </p:childTnLst>
                                </p:cTn>
                              </p:par>
                              <p:par>
                                <p:cTn fill="hold" grpId="0" id="64" nodeType="withEffect" presetClass="entr" presetID="2" presetSubtype="2">
                                  <p:stCondLst>
                                    <p:cond delay="2200"/>
                                  </p:stCondLst>
                                  <p:childTnLst>
                                    <p:set>
                                      <p:cBhvr>
                                        <p:cTn dur="1" fill="hold" id="65">
                                          <p:stCondLst>
                                            <p:cond delay="0"/>
                                          </p:stCondLst>
                                        </p:cTn>
                                        <p:tgtEl>
                                          <p:spTgt spid="16408"/>
                                        </p:tgtEl>
                                        <p:attrNameLst>
                                          <p:attrName>style.visibility</p:attrName>
                                        </p:attrNameLst>
                                      </p:cBhvr>
                                      <p:to>
                                        <p:strVal val="visible"/>
                                      </p:to>
                                    </p:set>
                                    <p:anim calcmode="lin" valueType="num">
                                      <p:cBhvr additive="base">
                                        <p:cTn dur="500" fill="hold" id="66"/>
                                        <p:tgtEl>
                                          <p:spTgt spid="16408"/>
                                        </p:tgtEl>
                                        <p:attrNameLst>
                                          <p:attrName>ppt_x</p:attrName>
                                        </p:attrNameLst>
                                      </p:cBhvr>
                                      <p:tavLst>
                                        <p:tav tm="0">
                                          <p:val>
                                            <p:strVal val="1+#ppt_w/2"/>
                                          </p:val>
                                        </p:tav>
                                        <p:tav tm="100000">
                                          <p:val>
                                            <p:strVal val="#ppt_x"/>
                                          </p:val>
                                        </p:tav>
                                      </p:tavLst>
                                    </p:anim>
                                    <p:anim calcmode="lin" valueType="num">
                                      <p:cBhvr additive="base">
                                        <p:cTn dur="500" fill="hold" id="67"/>
                                        <p:tgtEl>
                                          <p:spTgt spid="16408"/>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2">
                                  <p:stCondLst>
                                    <p:cond delay="2300"/>
                                  </p:stCondLst>
                                  <p:childTnLst>
                                    <p:set>
                                      <p:cBhvr>
                                        <p:cTn dur="1" fill="hold" id="69">
                                          <p:stCondLst>
                                            <p:cond delay="0"/>
                                          </p:stCondLst>
                                        </p:cTn>
                                        <p:tgtEl>
                                          <p:spTgt spid="16414"/>
                                        </p:tgtEl>
                                        <p:attrNameLst>
                                          <p:attrName>style.visibility</p:attrName>
                                        </p:attrNameLst>
                                      </p:cBhvr>
                                      <p:to>
                                        <p:strVal val="visible"/>
                                      </p:to>
                                    </p:set>
                                    <p:anim calcmode="lin" valueType="num">
                                      <p:cBhvr additive="base">
                                        <p:cTn dur="500" fill="hold" id="70"/>
                                        <p:tgtEl>
                                          <p:spTgt spid="16414"/>
                                        </p:tgtEl>
                                        <p:attrNameLst>
                                          <p:attrName>ppt_x</p:attrName>
                                        </p:attrNameLst>
                                      </p:cBhvr>
                                      <p:tavLst>
                                        <p:tav tm="0">
                                          <p:val>
                                            <p:strVal val="1+#ppt_w/2"/>
                                          </p:val>
                                        </p:tav>
                                        <p:tav tm="100000">
                                          <p:val>
                                            <p:strVal val="#ppt_x"/>
                                          </p:val>
                                        </p:tav>
                                      </p:tavLst>
                                    </p:anim>
                                    <p:anim calcmode="lin" valueType="num">
                                      <p:cBhvr additive="base">
                                        <p:cTn dur="500" fill="hold" id="71"/>
                                        <p:tgtEl>
                                          <p:spTgt spid="16414"/>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2">
                                  <p:stCondLst>
                                    <p:cond delay="2400"/>
                                  </p:stCondLst>
                                  <p:childTnLst>
                                    <p:set>
                                      <p:cBhvr>
                                        <p:cTn dur="1" fill="hold" id="73">
                                          <p:stCondLst>
                                            <p:cond delay="0"/>
                                          </p:stCondLst>
                                        </p:cTn>
                                        <p:tgtEl>
                                          <p:spTgt spid="16417"/>
                                        </p:tgtEl>
                                        <p:attrNameLst>
                                          <p:attrName>style.visibility</p:attrName>
                                        </p:attrNameLst>
                                      </p:cBhvr>
                                      <p:to>
                                        <p:strVal val="visible"/>
                                      </p:to>
                                    </p:set>
                                    <p:anim calcmode="lin" valueType="num">
                                      <p:cBhvr additive="base">
                                        <p:cTn dur="500" fill="hold" id="74"/>
                                        <p:tgtEl>
                                          <p:spTgt spid="16417"/>
                                        </p:tgtEl>
                                        <p:attrNameLst>
                                          <p:attrName>ppt_x</p:attrName>
                                        </p:attrNameLst>
                                      </p:cBhvr>
                                      <p:tavLst>
                                        <p:tav tm="0">
                                          <p:val>
                                            <p:strVal val="1+#ppt_w/2"/>
                                          </p:val>
                                        </p:tav>
                                        <p:tav tm="100000">
                                          <p:val>
                                            <p:strVal val="#ppt_x"/>
                                          </p:val>
                                        </p:tav>
                                      </p:tavLst>
                                    </p:anim>
                                    <p:anim calcmode="lin" valueType="num">
                                      <p:cBhvr additive="base">
                                        <p:cTn dur="500" fill="hold" id="75"/>
                                        <p:tgtEl>
                                          <p:spTgt spid="16417"/>
                                        </p:tgtEl>
                                        <p:attrNameLst>
                                          <p:attrName>ppt_y</p:attrName>
                                        </p:attrNameLst>
                                      </p:cBhvr>
                                      <p:tavLst>
                                        <p:tav tm="0">
                                          <p:val>
                                            <p:strVal val="#ppt_y"/>
                                          </p:val>
                                        </p:tav>
                                        <p:tav tm="100000">
                                          <p:val>
                                            <p:strVal val="#ppt_y"/>
                                          </p:val>
                                        </p:tav>
                                      </p:tavLst>
                                    </p:anim>
                                  </p:childTnLst>
                                </p:cTn>
                              </p:par>
                              <p:par>
                                <p:cTn fill="hold" grpId="0" id="76" nodeType="withEffect" presetClass="entr" presetID="22" presetSubtype="1">
                                  <p:stCondLst>
                                    <p:cond delay="2900"/>
                                  </p:stCondLst>
                                  <p:childTnLst>
                                    <p:set>
                                      <p:cBhvr>
                                        <p:cTn dur="1" fill="hold" id="77">
                                          <p:stCondLst>
                                            <p:cond delay="0"/>
                                          </p:stCondLst>
                                        </p:cTn>
                                        <p:tgtEl>
                                          <p:spTgt spid="16423"/>
                                        </p:tgtEl>
                                        <p:attrNameLst>
                                          <p:attrName>style.visibility</p:attrName>
                                        </p:attrNameLst>
                                      </p:cBhvr>
                                      <p:to>
                                        <p:strVal val="visible"/>
                                      </p:to>
                                    </p:set>
                                    <p:animEffect filter="wipe(up)" transition="in">
                                      <p:cBhvr>
                                        <p:cTn dur="500" id="78"/>
                                        <p:tgtEl>
                                          <p:spTgt spid="16423"/>
                                        </p:tgtEl>
                                      </p:cBhvr>
                                    </p:animEffect>
                                  </p:childTnLst>
                                </p:cTn>
                              </p:par>
                              <p:par>
                                <p:cTn fill="hold" grpId="0" id="79" nodeType="withEffect" presetClass="entr" presetID="2" presetSubtype="2">
                                  <p:stCondLst>
                                    <p:cond delay="3000"/>
                                  </p:stCondLst>
                                  <p:childTnLst>
                                    <p:set>
                                      <p:cBhvr>
                                        <p:cTn dur="1" fill="hold" id="80">
                                          <p:stCondLst>
                                            <p:cond delay="0"/>
                                          </p:stCondLst>
                                        </p:cTn>
                                        <p:tgtEl>
                                          <p:spTgt spid="16409"/>
                                        </p:tgtEl>
                                        <p:attrNameLst>
                                          <p:attrName>style.visibility</p:attrName>
                                        </p:attrNameLst>
                                      </p:cBhvr>
                                      <p:to>
                                        <p:strVal val="visible"/>
                                      </p:to>
                                    </p:set>
                                    <p:anim calcmode="lin" valueType="num">
                                      <p:cBhvr additive="base">
                                        <p:cTn dur="500" fill="hold" id="81"/>
                                        <p:tgtEl>
                                          <p:spTgt spid="16409"/>
                                        </p:tgtEl>
                                        <p:attrNameLst>
                                          <p:attrName>ppt_x</p:attrName>
                                        </p:attrNameLst>
                                      </p:cBhvr>
                                      <p:tavLst>
                                        <p:tav tm="0">
                                          <p:val>
                                            <p:strVal val="1+#ppt_w/2"/>
                                          </p:val>
                                        </p:tav>
                                        <p:tav tm="100000">
                                          <p:val>
                                            <p:strVal val="#ppt_x"/>
                                          </p:val>
                                        </p:tav>
                                      </p:tavLst>
                                    </p:anim>
                                    <p:anim calcmode="lin" valueType="num">
                                      <p:cBhvr additive="base">
                                        <p:cTn dur="500" fill="hold" id="82"/>
                                        <p:tgtEl>
                                          <p:spTgt spid="16409"/>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2">
                                  <p:stCondLst>
                                    <p:cond delay="3100"/>
                                  </p:stCondLst>
                                  <p:childTnLst>
                                    <p:set>
                                      <p:cBhvr>
                                        <p:cTn dur="1" fill="hold" id="84">
                                          <p:stCondLst>
                                            <p:cond delay="0"/>
                                          </p:stCondLst>
                                        </p:cTn>
                                        <p:tgtEl>
                                          <p:spTgt spid="16413"/>
                                        </p:tgtEl>
                                        <p:attrNameLst>
                                          <p:attrName>style.visibility</p:attrName>
                                        </p:attrNameLst>
                                      </p:cBhvr>
                                      <p:to>
                                        <p:strVal val="visible"/>
                                      </p:to>
                                    </p:set>
                                    <p:anim calcmode="lin" valueType="num">
                                      <p:cBhvr additive="base">
                                        <p:cTn dur="500" fill="hold" id="85"/>
                                        <p:tgtEl>
                                          <p:spTgt spid="16413"/>
                                        </p:tgtEl>
                                        <p:attrNameLst>
                                          <p:attrName>ppt_x</p:attrName>
                                        </p:attrNameLst>
                                      </p:cBhvr>
                                      <p:tavLst>
                                        <p:tav tm="0">
                                          <p:val>
                                            <p:strVal val="1+#ppt_w/2"/>
                                          </p:val>
                                        </p:tav>
                                        <p:tav tm="100000">
                                          <p:val>
                                            <p:strVal val="#ppt_x"/>
                                          </p:val>
                                        </p:tav>
                                      </p:tavLst>
                                    </p:anim>
                                    <p:anim calcmode="lin" valueType="num">
                                      <p:cBhvr additive="base">
                                        <p:cTn dur="500" fill="hold" id="86"/>
                                        <p:tgtEl>
                                          <p:spTgt spid="16413"/>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2">
                                  <p:stCondLst>
                                    <p:cond delay="3200"/>
                                  </p:stCondLst>
                                  <p:childTnLst>
                                    <p:set>
                                      <p:cBhvr>
                                        <p:cTn dur="1" fill="hold" id="88">
                                          <p:stCondLst>
                                            <p:cond delay="0"/>
                                          </p:stCondLst>
                                        </p:cTn>
                                        <p:tgtEl>
                                          <p:spTgt spid="16418"/>
                                        </p:tgtEl>
                                        <p:attrNameLst>
                                          <p:attrName>style.visibility</p:attrName>
                                        </p:attrNameLst>
                                      </p:cBhvr>
                                      <p:to>
                                        <p:strVal val="visible"/>
                                      </p:to>
                                    </p:set>
                                    <p:anim calcmode="lin" valueType="num">
                                      <p:cBhvr additive="base">
                                        <p:cTn dur="500" fill="hold" id="89"/>
                                        <p:tgtEl>
                                          <p:spTgt spid="16418"/>
                                        </p:tgtEl>
                                        <p:attrNameLst>
                                          <p:attrName>ppt_x</p:attrName>
                                        </p:attrNameLst>
                                      </p:cBhvr>
                                      <p:tavLst>
                                        <p:tav tm="0">
                                          <p:val>
                                            <p:strVal val="1+#ppt_w/2"/>
                                          </p:val>
                                        </p:tav>
                                        <p:tav tm="100000">
                                          <p:val>
                                            <p:strVal val="#ppt_x"/>
                                          </p:val>
                                        </p:tav>
                                      </p:tavLst>
                                    </p:anim>
                                    <p:anim calcmode="lin" valueType="num">
                                      <p:cBhvr additive="base">
                                        <p:cTn dur="500" fill="hold" id="90"/>
                                        <p:tgtEl>
                                          <p:spTgt spid="16418"/>
                                        </p:tgtEl>
                                        <p:attrNameLst>
                                          <p:attrName>ppt_y</p:attrName>
                                        </p:attrNameLst>
                                      </p:cBhvr>
                                      <p:tavLst>
                                        <p:tav tm="0">
                                          <p:val>
                                            <p:strVal val="#ppt_y"/>
                                          </p:val>
                                        </p:tav>
                                        <p:tav tm="100000">
                                          <p:val>
                                            <p:strVal val="#ppt_y"/>
                                          </p:val>
                                        </p:tav>
                                      </p:tavLst>
                                    </p:anim>
                                  </p:childTnLst>
                                </p:cTn>
                              </p:par>
                              <p:par>
                                <p:cTn fill="hold" grpId="0" id="91" nodeType="withEffect" presetClass="entr" presetID="22" presetSubtype="1">
                                  <p:stCondLst>
                                    <p:cond delay="3700"/>
                                  </p:stCondLst>
                                  <p:childTnLst>
                                    <p:set>
                                      <p:cBhvr>
                                        <p:cTn dur="1" fill="hold" id="92">
                                          <p:stCondLst>
                                            <p:cond delay="0"/>
                                          </p:stCondLst>
                                        </p:cTn>
                                        <p:tgtEl>
                                          <p:spTgt spid="16424"/>
                                        </p:tgtEl>
                                        <p:attrNameLst>
                                          <p:attrName>style.visibility</p:attrName>
                                        </p:attrNameLst>
                                      </p:cBhvr>
                                      <p:to>
                                        <p:strVal val="visible"/>
                                      </p:to>
                                    </p:set>
                                    <p:animEffect filter="wipe(up)" transition="in">
                                      <p:cBhvr>
                                        <p:cTn dur="500" id="93"/>
                                        <p:tgtEl>
                                          <p:spTgt spid="16424"/>
                                        </p:tgtEl>
                                      </p:cBhvr>
                                    </p:animEffect>
                                  </p:childTnLst>
                                </p:cTn>
                              </p:par>
                              <p:par>
                                <p:cTn fill="hold" grpId="0" id="94" nodeType="withEffect" presetClass="entr" presetID="2" presetSubtype="2">
                                  <p:stCondLst>
                                    <p:cond delay="3800"/>
                                  </p:stCondLst>
                                  <p:childTnLst>
                                    <p:set>
                                      <p:cBhvr>
                                        <p:cTn dur="1" fill="hold" id="95">
                                          <p:stCondLst>
                                            <p:cond delay="0"/>
                                          </p:stCondLst>
                                        </p:cTn>
                                        <p:tgtEl>
                                          <p:spTgt spid="16410"/>
                                        </p:tgtEl>
                                        <p:attrNameLst>
                                          <p:attrName>style.visibility</p:attrName>
                                        </p:attrNameLst>
                                      </p:cBhvr>
                                      <p:to>
                                        <p:strVal val="visible"/>
                                      </p:to>
                                    </p:set>
                                    <p:anim calcmode="lin" valueType="num">
                                      <p:cBhvr additive="base">
                                        <p:cTn dur="500" fill="hold" id="96"/>
                                        <p:tgtEl>
                                          <p:spTgt spid="16410"/>
                                        </p:tgtEl>
                                        <p:attrNameLst>
                                          <p:attrName>ppt_x</p:attrName>
                                        </p:attrNameLst>
                                      </p:cBhvr>
                                      <p:tavLst>
                                        <p:tav tm="0">
                                          <p:val>
                                            <p:strVal val="1+#ppt_w/2"/>
                                          </p:val>
                                        </p:tav>
                                        <p:tav tm="100000">
                                          <p:val>
                                            <p:strVal val="#ppt_x"/>
                                          </p:val>
                                        </p:tav>
                                      </p:tavLst>
                                    </p:anim>
                                    <p:anim calcmode="lin" valueType="num">
                                      <p:cBhvr additive="base">
                                        <p:cTn dur="500" fill="hold" id="97"/>
                                        <p:tgtEl>
                                          <p:spTgt spid="16410"/>
                                        </p:tgtEl>
                                        <p:attrNameLst>
                                          <p:attrName>ppt_y</p:attrName>
                                        </p:attrNameLst>
                                      </p:cBhvr>
                                      <p:tavLst>
                                        <p:tav tm="0">
                                          <p:val>
                                            <p:strVal val="#ppt_y"/>
                                          </p:val>
                                        </p:tav>
                                        <p:tav tm="100000">
                                          <p:val>
                                            <p:strVal val="#ppt_y"/>
                                          </p:val>
                                        </p:tav>
                                      </p:tavLst>
                                    </p:anim>
                                  </p:childTnLst>
                                </p:cTn>
                              </p:par>
                              <p:par>
                                <p:cTn fill="hold" grpId="0" id="98" nodeType="withEffect" presetClass="entr" presetID="2" presetSubtype="2">
                                  <p:stCondLst>
                                    <p:cond delay="3900"/>
                                  </p:stCondLst>
                                  <p:childTnLst>
                                    <p:set>
                                      <p:cBhvr>
                                        <p:cTn dur="1" fill="hold" id="99">
                                          <p:stCondLst>
                                            <p:cond delay="0"/>
                                          </p:stCondLst>
                                        </p:cTn>
                                        <p:tgtEl>
                                          <p:spTgt spid="16412"/>
                                        </p:tgtEl>
                                        <p:attrNameLst>
                                          <p:attrName>style.visibility</p:attrName>
                                        </p:attrNameLst>
                                      </p:cBhvr>
                                      <p:to>
                                        <p:strVal val="visible"/>
                                      </p:to>
                                    </p:set>
                                    <p:anim calcmode="lin" valueType="num">
                                      <p:cBhvr additive="base">
                                        <p:cTn dur="500" fill="hold" id="100"/>
                                        <p:tgtEl>
                                          <p:spTgt spid="16412"/>
                                        </p:tgtEl>
                                        <p:attrNameLst>
                                          <p:attrName>ppt_x</p:attrName>
                                        </p:attrNameLst>
                                      </p:cBhvr>
                                      <p:tavLst>
                                        <p:tav tm="0">
                                          <p:val>
                                            <p:strVal val="1+#ppt_w/2"/>
                                          </p:val>
                                        </p:tav>
                                        <p:tav tm="100000">
                                          <p:val>
                                            <p:strVal val="#ppt_x"/>
                                          </p:val>
                                        </p:tav>
                                      </p:tavLst>
                                    </p:anim>
                                    <p:anim calcmode="lin" valueType="num">
                                      <p:cBhvr additive="base">
                                        <p:cTn dur="500" fill="hold" id="101"/>
                                        <p:tgtEl>
                                          <p:spTgt spid="16412"/>
                                        </p:tgtEl>
                                        <p:attrNameLst>
                                          <p:attrName>ppt_y</p:attrName>
                                        </p:attrNameLst>
                                      </p:cBhvr>
                                      <p:tavLst>
                                        <p:tav tm="0">
                                          <p:val>
                                            <p:strVal val="#ppt_y"/>
                                          </p:val>
                                        </p:tav>
                                        <p:tav tm="100000">
                                          <p:val>
                                            <p:strVal val="#ppt_y"/>
                                          </p:val>
                                        </p:tav>
                                      </p:tavLst>
                                    </p:anim>
                                  </p:childTnLst>
                                </p:cTn>
                              </p:par>
                              <p:par>
                                <p:cTn fill="hold" grpId="0" id="102" nodeType="withEffect" presetClass="entr" presetID="2" presetSubtype="2">
                                  <p:stCondLst>
                                    <p:cond delay="4000"/>
                                  </p:stCondLst>
                                  <p:childTnLst>
                                    <p:set>
                                      <p:cBhvr>
                                        <p:cTn dur="1" fill="hold" id="103">
                                          <p:stCondLst>
                                            <p:cond delay="0"/>
                                          </p:stCondLst>
                                        </p:cTn>
                                        <p:tgtEl>
                                          <p:spTgt spid="16419"/>
                                        </p:tgtEl>
                                        <p:attrNameLst>
                                          <p:attrName>style.visibility</p:attrName>
                                        </p:attrNameLst>
                                      </p:cBhvr>
                                      <p:to>
                                        <p:strVal val="visible"/>
                                      </p:to>
                                    </p:set>
                                    <p:anim calcmode="lin" valueType="num">
                                      <p:cBhvr additive="base">
                                        <p:cTn dur="500" fill="hold" id="104"/>
                                        <p:tgtEl>
                                          <p:spTgt spid="16419"/>
                                        </p:tgtEl>
                                        <p:attrNameLst>
                                          <p:attrName>ppt_x</p:attrName>
                                        </p:attrNameLst>
                                      </p:cBhvr>
                                      <p:tavLst>
                                        <p:tav tm="0">
                                          <p:val>
                                            <p:strVal val="1+#ppt_w/2"/>
                                          </p:val>
                                        </p:tav>
                                        <p:tav tm="100000">
                                          <p:val>
                                            <p:strVal val="#ppt_x"/>
                                          </p:val>
                                        </p:tav>
                                      </p:tavLst>
                                    </p:anim>
                                    <p:anim calcmode="lin" valueType="num">
                                      <p:cBhvr additive="base">
                                        <p:cTn dur="500" fill="hold" id="105"/>
                                        <p:tgtEl>
                                          <p:spTgt spid="16419"/>
                                        </p:tgtEl>
                                        <p:attrNameLst>
                                          <p:attrName>ppt_y</p:attrName>
                                        </p:attrNameLst>
                                      </p:cBhvr>
                                      <p:tavLst>
                                        <p:tav tm="0">
                                          <p:val>
                                            <p:strVal val="#ppt_y"/>
                                          </p:val>
                                        </p:tav>
                                        <p:tav tm="100000">
                                          <p:val>
                                            <p:strVal val="#ppt_y"/>
                                          </p:val>
                                        </p:tav>
                                      </p:tavLst>
                                    </p:anim>
                                  </p:childTnLst>
                                </p:cTn>
                              </p:par>
                              <p:par>
                                <p:cTn fill="hold" grpId="0" id="106" nodeType="withEffect" presetClass="entr" presetID="22" presetSubtype="1">
                                  <p:stCondLst>
                                    <p:cond delay="4500"/>
                                  </p:stCondLst>
                                  <p:childTnLst>
                                    <p:set>
                                      <p:cBhvr>
                                        <p:cTn dur="1" fill="hold" id="107">
                                          <p:stCondLst>
                                            <p:cond delay="0"/>
                                          </p:stCondLst>
                                        </p:cTn>
                                        <p:tgtEl>
                                          <p:spTgt spid="16425"/>
                                        </p:tgtEl>
                                        <p:attrNameLst>
                                          <p:attrName>style.visibility</p:attrName>
                                        </p:attrNameLst>
                                      </p:cBhvr>
                                      <p:to>
                                        <p:strVal val="visible"/>
                                      </p:to>
                                    </p:set>
                                    <p:animEffect filter="wipe(up)" transition="in">
                                      <p:cBhvr>
                                        <p:cTn dur="500" id="108"/>
                                        <p:tgtEl>
                                          <p:spTgt spid="16425"/>
                                        </p:tgtEl>
                                      </p:cBhvr>
                                    </p:animEffect>
                                  </p:childTnLst>
                                </p:cTn>
                              </p:par>
                              <p:par>
                                <p:cTn fill="hold" grpId="0" id="109" nodeType="withEffect" presetClass="entr" presetID="2" presetSubtype="2">
                                  <p:stCondLst>
                                    <p:cond delay="4600"/>
                                  </p:stCondLst>
                                  <p:childTnLst>
                                    <p:set>
                                      <p:cBhvr>
                                        <p:cTn dur="1" fill="hold" id="110">
                                          <p:stCondLst>
                                            <p:cond delay="0"/>
                                          </p:stCondLst>
                                        </p:cTn>
                                        <p:tgtEl>
                                          <p:spTgt spid="16411"/>
                                        </p:tgtEl>
                                        <p:attrNameLst>
                                          <p:attrName>style.visibility</p:attrName>
                                        </p:attrNameLst>
                                      </p:cBhvr>
                                      <p:to>
                                        <p:strVal val="visible"/>
                                      </p:to>
                                    </p:set>
                                    <p:anim calcmode="lin" valueType="num">
                                      <p:cBhvr additive="base">
                                        <p:cTn dur="500" fill="hold" id="111"/>
                                        <p:tgtEl>
                                          <p:spTgt spid="16411"/>
                                        </p:tgtEl>
                                        <p:attrNameLst>
                                          <p:attrName>ppt_x</p:attrName>
                                        </p:attrNameLst>
                                      </p:cBhvr>
                                      <p:tavLst>
                                        <p:tav tm="0">
                                          <p:val>
                                            <p:strVal val="1+#ppt_w/2"/>
                                          </p:val>
                                        </p:tav>
                                        <p:tav tm="100000">
                                          <p:val>
                                            <p:strVal val="#ppt_x"/>
                                          </p:val>
                                        </p:tav>
                                      </p:tavLst>
                                    </p:anim>
                                    <p:anim calcmode="lin" valueType="num">
                                      <p:cBhvr additive="base">
                                        <p:cTn dur="500" fill="hold" id="112"/>
                                        <p:tgtEl>
                                          <p:spTgt spid="16411"/>
                                        </p:tgtEl>
                                        <p:attrNameLst>
                                          <p:attrName>ppt_y</p:attrName>
                                        </p:attrNameLst>
                                      </p:cBhvr>
                                      <p:tavLst>
                                        <p:tav tm="0">
                                          <p:val>
                                            <p:strVal val="#ppt_y"/>
                                          </p:val>
                                        </p:tav>
                                        <p:tav tm="100000">
                                          <p:val>
                                            <p:strVal val="#ppt_y"/>
                                          </p:val>
                                        </p:tav>
                                      </p:tavLst>
                                    </p:anim>
                                  </p:childTnLst>
                                </p:cTn>
                              </p:par>
                              <p:par>
                                <p:cTn fill="hold" grpId="0" id="113" nodeType="withEffect" presetClass="entr" presetID="2" presetSubtype="2">
                                  <p:stCondLst>
                                    <p:cond delay="4700"/>
                                  </p:stCondLst>
                                  <p:childTnLst>
                                    <p:set>
                                      <p:cBhvr>
                                        <p:cTn dur="1" fill="hold" id="114">
                                          <p:stCondLst>
                                            <p:cond delay="0"/>
                                          </p:stCondLst>
                                        </p:cTn>
                                        <p:tgtEl>
                                          <p:spTgt spid="16420"/>
                                        </p:tgtEl>
                                        <p:attrNameLst>
                                          <p:attrName>style.visibility</p:attrName>
                                        </p:attrNameLst>
                                      </p:cBhvr>
                                      <p:to>
                                        <p:strVal val="visible"/>
                                      </p:to>
                                    </p:set>
                                    <p:anim calcmode="lin" valueType="num">
                                      <p:cBhvr additive="base">
                                        <p:cTn dur="500" fill="hold" id="115"/>
                                        <p:tgtEl>
                                          <p:spTgt spid="16420"/>
                                        </p:tgtEl>
                                        <p:attrNameLst>
                                          <p:attrName>ppt_x</p:attrName>
                                        </p:attrNameLst>
                                      </p:cBhvr>
                                      <p:tavLst>
                                        <p:tav tm="0">
                                          <p:val>
                                            <p:strVal val="1+#ppt_w/2"/>
                                          </p:val>
                                        </p:tav>
                                        <p:tav tm="100000">
                                          <p:val>
                                            <p:strVal val="#ppt_x"/>
                                          </p:val>
                                        </p:tav>
                                      </p:tavLst>
                                    </p:anim>
                                    <p:anim calcmode="lin" valueType="num">
                                      <p:cBhvr additive="base">
                                        <p:cTn dur="500" fill="hold" id="116"/>
                                        <p:tgtEl>
                                          <p:spTgt spid="16420"/>
                                        </p:tgtEl>
                                        <p:attrNameLst>
                                          <p:attrName>ppt_y</p:attrName>
                                        </p:attrNameLst>
                                      </p:cBhvr>
                                      <p:tavLst>
                                        <p:tav tm="0">
                                          <p:val>
                                            <p:strVal val="#ppt_y"/>
                                          </p:val>
                                        </p:tav>
                                        <p:tav tm="100000">
                                          <p:val>
                                            <p:strVal val="#ppt_y"/>
                                          </p:val>
                                        </p:tav>
                                      </p:tavLst>
                                    </p:anim>
                                  </p:childTnLst>
                                </p:cTn>
                              </p:par>
                              <p:par>
                                <p:cTn fill="hold" grpId="0" id="117" nodeType="withEffect" presetClass="entr" presetID="2" presetSubtype="2">
                                  <p:stCondLst>
                                    <p:cond delay="4800"/>
                                  </p:stCondLst>
                                  <p:childTnLst>
                                    <p:set>
                                      <p:cBhvr>
                                        <p:cTn dur="1" fill="hold" id="118">
                                          <p:stCondLst>
                                            <p:cond delay="0"/>
                                          </p:stCondLst>
                                        </p:cTn>
                                        <p:tgtEl>
                                          <p:spTgt spid="16421"/>
                                        </p:tgtEl>
                                        <p:attrNameLst>
                                          <p:attrName>style.visibility</p:attrName>
                                        </p:attrNameLst>
                                      </p:cBhvr>
                                      <p:to>
                                        <p:strVal val="visible"/>
                                      </p:to>
                                    </p:set>
                                    <p:anim calcmode="lin" valueType="num">
                                      <p:cBhvr additive="base">
                                        <p:cTn dur="500" fill="hold" id="119"/>
                                        <p:tgtEl>
                                          <p:spTgt spid="16421"/>
                                        </p:tgtEl>
                                        <p:attrNameLst>
                                          <p:attrName>ppt_x</p:attrName>
                                        </p:attrNameLst>
                                      </p:cBhvr>
                                      <p:tavLst>
                                        <p:tav tm="0">
                                          <p:val>
                                            <p:strVal val="1+#ppt_w/2"/>
                                          </p:val>
                                        </p:tav>
                                        <p:tav tm="100000">
                                          <p:val>
                                            <p:strVal val="#ppt_x"/>
                                          </p:val>
                                        </p:tav>
                                      </p:tavLst>
                                    </p:anim>
                                    <p:anim calcmode="lin" valueType="num">
                                      <p:cBhvr additive="base">
                                        <p:cTn dur="500" fill="hold" id="120"/>
                                        <p:tgtEl>
                                          <p:spTgt spid="16421"/>
                                        </p:tgtEl>
                                        <p:attrNameLst>
                                          <p:attrName>ppt_y</p:attrName>
                                        </p:attrNameLst>
                                      </p:cBhvr>
                                      <p:tavLst>
                                        <p:tav tm="0">
                                          <p:val>
                                            <p:strVal val="#ppt_y"/>
                                          </p:val>
                                        </p:tav>
                                        <p:tav tm="100000">
                                          <p:val>
                                            <p:strVal val="#ppt_y"/>
                                          </p:val>
                                        </p:tav>
                                      </p:tavLst>
                                    </p:anim>
                                  </p:childTnLst>
                                </p:cTn>
                              </p:par>
                              <p:par>
                                <p:cTn fill="hold" grpId="0" id="121" nodeType="withEffect" presetClass="entr" presetID="2" presetSubtype="4">
                                  <p:stCondLst>
                                    <p:cond delay="4800"/>
                                  </p:stCondLst>
                                  <p:childTnLst>
                                    <p:set>
                                      <p:cBhvr>
                                        <p:cTn dur="1" fill="hold" id="122">
                                          <p:stCondLst>
                                            <p:cond delay="0"/>
                                          </p:stCondLst>
                                        </p:cTn>
                                        <p:tgtEl>
                                          <p:spTgt spid="16426"/>
                                        </p:tgtEl>
                                        <p:attrNameLst>
                                          <p:attrName>style.visibility</p:attrName>
                                        </p:attrNameLst>
                                      </p:cBhvr>
                                      <p:to>
                                        <p:strVal val="visible"/>
                                      </p:to>
                                    </p:set>
                                    <p:anim calcmode="lin" valueType="num">
                                      <p:cBhvr additive="base">
                                        <p:cTn dur="500" fill="hold" id="123"/>
                                        <p:tgtEl>
                                          <p:spTgt spid="16426"/>
                                        </p:tgtEl>
                                        <p:attrNameLst>
                                          <p:attrName>ppt_x</p:attrName>
                                        </p:attrNameLst>
                                      </p:cBhvr>
                                      <p:tavLst>
                                        <p:tav tm="0">
                                          <p:val>
                                            <p:strVal val="#ppt_x"/>
                                          </p:val>
                                        </p:tav>
                                        <p:tav tm="100000">
                                          <p:val>
                                            <p:strVal val="#ppt_x"/>
                                          </p:val>
                                        </p:tav>
                                      </p:tavLst>
                                    </p:anim>
                                    <p:anim calcmode="lin" valueType="num">
                                      <p:cBhvr additive="base">
                                        <p:cTn dur="500" fill="hold" id="124"/>
                                        <p:tgtEl>
                                          <p:spTgt spid="16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406"/>
      <p:bldP grpId="0" spid="16407"/>
      <p:bldP grpId="0" spid="16408"/>
      <p:bldP grpId="0" spid="16409"/>
      <p:bldP grpId="0" spid="16410"/>
      <p:bldP grpId="0" spid="16411"/>
      <p:bldP grpId="0" spid="16412"/>
      <p:bldP grpId="0" spid="16413"/>
      <p:bldP grpId="0" spid="16414"/>
      <p:bldP grpId="0" spid="16415"/>
      <p:bldP grpId="0" spid="16416"/>
      <p:bldP grpId="0" spid="16417"/>
      <p:bldP grpId="0" spid="16418"/>
      <p:bldP grpId="0" spid="16419"/>
      <p:bldP grpId="0" spid="16420"/>
      <p:bldP grpId="0" spid="16421"/>
      <p:bldP grpId="0" spid="16422"/>
      <p:bldP grpId="0" spid="16423"/>
      <p:bldP grpId="0" spid="16424"/>
      <p:bldP grpId="0" spid="16425"/>
      <p:bldP grpId="0" spid="16426"/>
      <p:bldP grpId="0" spid="43"/>
      <p:bldP grpId="1" spid="43"/>
      <p:bldP grpId="0" spid="44"/>
      <p:bldP grpId="1" spid="44"/>
      <p:bldP grpId="0" spid="45"/>
      <p:bldP grpId="1" spid="45"/>
      <p:bldP grpId="0" spid="46"/>
      <p:bldP grpId="1" spid="46"/>
      <p:bldP grpId="0" spid="47"/>
      <p:bldP grpId="1" spid="47"/>
      <p:bldP grpId="0" spid="4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573463" y="1865313"/>
            <a:ext cx="1947862" cy="1946275"/>
            <a:chOff x="3573463" y="1865947"/>
            <a:chExt cx="1948655" cy="1946276"/>
          </a:xfrm>
        </p:grpSpPr>
        <p:sp>
          <p:nvSpPr>
            <p:cNvPr id="17429" name="Freeform 21"/>
            <p:cNvSpPr/>
            <p:nvPr/>
          </p:nvSpPr>
          <p:spPr bwMode="auto">
            <a:xfrm>
              <a:off x="3573463" y="1865947"/>
              <a:ext cx="975122" cy="973137"/>
            </a:xfrm>
            <a:custGeom>
              <a:gdLst>
                <a:gd fmla="*/ 282 w 565" name="T0"/>
                <a:gd fmla="*/ 0 h 565" name="T1"/>
                <a:gd fmla="*/ 0 w 565" name="T2"/>
                <a:gd fmla="*/ 0 h 565" name="T3"/>
                <a:gd fmla="*/ 0 w 565" name="T4"/>
                <a:gd fmla="*/ 283 h 565" name="T5"/>
                <a:gd fmla="*/ 282 w 565" name="T6"/>
                <a:gd fmla="*/ 565 h 565" name="T7"/>
                <a:gd fmla="*/ 565 w 565" name="T8"/>
                <a:gd fmla="*/ 565 h 565" name="T9"/>
                <a:gd fmla="*/ 565 w 565" name="T10"/>
                <a:gd fmla="*/ 283 h 565" name="T11"/>
                <a:gd fmla="*/ 282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rgbClr val="A9D25A"/>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47" name="Freeform 21"/>
            <p:cNvSpPr/>
            <p:nvPr/>
          </p:nvSpPr>
          <p:spPr bwMode="auto">
            <a:xfrm>
              <a:off x="4546996" y="2839084"/>
              <a:ext cx="975122" cy="973139"/>
            </a:xfrm>
            <a:custGeom>
              <a:gdLst>
                <a:gd fmla="*/ 282 w 565" name="T0"/>
                <a:gd fmla="*/ 0 h 565" name="T1"/>
                <a:gd fmla="*/ 0 w 565" name="T2"/>
                <a:gd fmla="*/ 0 h 565" name="T3"/>
                <a:gd fmla="*/ 0 w 565" name="T4"/>
                <a:gd fmla="*/ 283 h 565" name="T5"/>
                <a:gd fmla="*/ 282 w 565" name="T6"/>
                <a:gd fmla="*/ 565 h 565" name="T7"/>
                <a:gd fmla="*/ 565 w 565" name="T8"/>
                <a:gd fmla="*/ 565 h 565" name="T9"/>
                <a:gd fmla="*/ 565 w 565" name="T10"/>
                <a:gd fmla="*/ 283 h 565" name="T11"/>
                <a:gd fmla="*/ 282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no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grpSp>
      <p:grpSp>
        <p:nvGrpSpPr>
          <p:cNvPr id="4" name="组合 3"/>
          <p:cNvGrpSpPr/>
          <p:nvPr/>
        </p:nvGrpSpPr>
        <p:grpSpPr>
          <a:xfrm>
            <a:off x="3614738" y="1865313"/>
            <a:ext cx="1944687" cy="1946275"/>
            <a:chOff x="3614862" y="1865947"/>
            <a:chExt cx="1944563" cy="1946276"/>
          </a:xfrm>
        </p:grpSpPr>
        <p:sp>
          <p:nvSpPr>
            <p:cNvPr id="8223" name="Freeform 22"/>
            <p:cNvSpPr/>
            <p:nvPr/>
          </p:nvSpPr>
          <p:spPr bwMode="auto">
            <a:xfrm>
              <a:off x="4586288" y="1865947"/>
              <a:ext cx="973137" cy="973138"/>
            </a:xfrm>
            <a:custGeom>
              <a:gdLst>
                <a:gd fmla="*/ 487430 w 565" name="T0"/>
                <a:gd fmla="*/ 0 h 565" name="T1"/>
                <a:gd fmla="*/ 973137 w 565" name="T2"/>
                <a:gd fmla="*/ 0 h 565" name="T3"/>
                <a:gd fmla="*/ 973137 w 565" name="T4"/>
                <a:gd fmla="*/ 487430 h 565" name="T5"/>
                <a:gd fmla="*/ 487430 w 565" name="T6"/>
                <a:gd fmla="*/ 973138 h 565" name="T7"/>
                <a:gd fmla="*/ 0 w 565" name="T8"/>
                <a:gd fmla="*/ 973138 h 565" name="T9"/>
                <a:gd fmla="*/ 0 w 565" name="T10"/>
                <a:gd fmla="*/ 487430 h 565" name="T11"/>
                <a:gd fmla="*/ 487430 w 565" name="T12"/>
                <a:gd fmla="*/ 0 h 56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65" w="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rgbClr val="EA55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24" name="Freeform 22"/>
            <p:cNvSpPr/>
            <p:nvPr/>
          </p:nvSpPr>
          <p:spPr bwMode="auto">
            <a:xfrm>
              <a:off x="3614862" y="2839085"/>
              <a:ext cx="973137" cy="973138"/>
            </a:xfrm>
            <a:custGeom>
              <a:gdLst>
                <a:gd fmla="*/ 487430 w 565" name="T0"/>
                <a:gd fmla="*/ 0 h 565" name="T1"/>
                <a:gd fmla="*/ 973137 w 565" name="T2"/>
                <a:gd fmla="*/ 0 h 565" name="T3"/>
                <a:gd fmla="*/ 973137 w 565" name="T4"/>
                <a:gd fmla="*/ 487430 h 565" name="T5"/>
                <a:gd fmla="*/ 487430 w 565" name="T6"/>
                <a:gd fmla="*/ 973138 h 565" name="T7"/>
                <a:gd fmla="*/ 0 w 565" name="T8"/>
                <a:gd fmla="*/ 973138 h 565" name="T9"/>
                <a:gd fmla="*/ 0 w 565" name="T10"/>
                <a:gd fmla="*/ 487430 h 565" name="T11"/>
                <a:gd fmla="*/ 487430 w 565" name="T12"/>
                <a:gd fmla="*/ 0 h 56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65" w="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grpSp>
      <p:grpSp>
        <p:nvGrpSpPr>
          <p:cNvPr id="5" name="组合 4"/>
          <p:cNvGrpSpPr/>
          <p:nvPr/>
        </p:nvGrpSpPr>
        <p:grpSpPr>
          <a:xfrm>
            <a:off x="3573463" y="1905000"/>
            <a:ext cx="1949450" cy="1946275"/>
            <a:chOff x="3573463" y="1905634"/>
            <a:chExt cx="1949450" cy="1946276"/>
          </a:xfrm>
        </p:grpSpPr>
        <p:sp>
          <p:nvSpPr>
            <p:cNvPr id="17431" name="Freeform 23"/>
            <p:cNvSpPr/>
            <p:nvPr/>
          </p:nvSpPr>
          <p:spPr bwMode="auto">
            <a:xfrm>
              <a:off x="3573463" y="2878773"/>
              <a:ext cx="974725" cy="973137"/>
            </a:xfrm>
            <a:custGeom>
              <a:gdLst>
                <a:gd fmla="*/ 282 w 565" name="T0"/>
                <a:gd fmla="*/ 565 h 565" name="T1"/>
                <a:gd fmla="*/ 0 w 565" name="T2"/>
                <a:gd fmla="*/ 565 h 565" name="T3"/>
                <a:gd fmla="*/ 0 w 565" name="T4"/>
                <a:gd fmla="*/ 283 h 565" name="T5"/>
                <a:gd fmla="*/ 282 w 565" name="T6"/>
                <a:gd fmla="*/ 0 h 565" name="T7"/>
                <a:gd fmla="*/ 565 w 565" name="T8"/>
                <a:gd fmla="*/ 0 h 565" name="T9"/>
                <a:gd fmla="*/ 565 w 565" name="T10"/>
                <a:gd fmla="*/ 283 h 565" name="T11"/>
                <a:gd fmla="*/ 282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rgbClr val="98D2E3"/>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52" name="Freeform 23"/>
            <p:cNvSpPr/>
            <p:nvPr/>
          </p:nvSpPr>
          <p:spPr bwMode="auto">
            <a:xfrm>
              <a:off x="4548188" y="1905634"/>
              <a:ext cx="974725" cy="973139"/>
            </a:xfrm>
            <a:custGeom>
              <a:gdLst>
                <a:gd fmla="*/ 282 w 565" name="T0"/>
                <a:gd fmla="*/ 565 h 565" name="T1"/>
                <a:gd fmla="*/ 0 w 565" name="T2"/>
                <a:gd fmla="*/ 565 h 565" name="T3"/>
                <a:gd fmla="*/ 0 w 565" name="T4"/>
                <a:gd fmla="*/ 283 h 565" name="T5"/>
                <a:gd fmla="*/ 282 w 565" name="T6"/>
                <a:gd fmla="*/ 0 h 565" name="T7"/>
                <a:gd fmla="*/ 565 w 565" name="T8"/>
                <a:gd fmla="*/ 0 h 565" name="T9"/>
                <a:gd fmla="*/ 565 w 565" name="T10"/>
                <a:gd fmla="*/ 283 h 565" name="T11"/>
                <a:gd fmla="*/ 282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no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grpSp>
      <p:grpSp>
        <p:nvGrpSpPr>
          <p:cNvPr id="6" name="组合 5"/>
          <p:cNvGrpSpPr/>
          <p:nvPr/>
        </p:nvGrpSpPr>
        <p:grpSpPr>
          <a:xfrm>
            <a:off x="3613150" y="1905000"/>
            <a:ext cx="1946275" cy="1946275"/>
            <a:chOff x="3613721" y="1905634"/>
            <a:chExt cx="1945704" cy="1946276"/>
          </a:xfrm>
        </p:grpSpPr>
        <p:sp>
          <p:nvSpPr>
            <p:cNvPr id="8219" name="Freeform 24"/>
            <p:cNvSpPr/>
            <p:nvPr/>
          </p:nvSpPr>
          <p:spPr bwMode="auto">
            <a:xfrm>
              <a:off x="4586288" y="2878772"/>
              <a:ext cx="973137" cy="973138"/>
            </a:xfrm>
            <a:custGeom>
              <a:gdLst>
                <a:gd fmla="*/ 487430 w 565" name="T0"/>
                <a:gd fmla="*/ 973138 h 565" name="T1"/>
                <a:gd fmla="*/ 973137 w 565" name="T2"/>
                <a:gd fmla="*/ 973138 h 565" name="T3"/>
                <a:gd fmla="*/ 973137 w 565" name="T4"/>
                <a:gd fmla="*/ 487430 h 565" name="T5"/>
                <a:gd fmla="*/ 487430 w 565" name="T6"/>
                <a:gd fmla="*/ 0 h 565" name="T7"/>
                <a:gd fmla="*/ 0 w 565" name="T8"/>
                <a:gd fmla="*/ 0 h 565" name="T9"/>
                <a:gd fmla="*/ 0 w 565" name="T10"/>
                <a:gd fmla="*/ 487430 h 565" name="T11"/>
                <a:gd fmla="*/ 487430 w 565" name="T12"/>
                <a:gd fmla="*/ 973138 h 56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65" w="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rgbClr val="FBE22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20" name="Freeform 24"/>
            <p:cNvSpPr/>
            <p:nvPr/>
          </p:nvSpPr>
          <p:spPr bwMode="auto">
            <a:xfrm>
              <a:off x="3613721" y="1905634"/>
              <a:ext cx="973137" cy="973138"/>
            </a:xfrm>
            <a:custGeom>
              <a:gdLst>
                <a:gd fmla="*/ 487430 w 565" name="T0"/>
                <a:gd fmla="*/ 973138 h 565" name="T1"/>
                <a:gd fmla="*/ 973137 w 565" name="T2"/>
                <a:gd fmla="*/ 973138 h 565" name="T3"/>
                <a:gd fmla="*/ 973137 w 565" name="T4"/>
                <a:gd fmla="*/ 487430 h 565" name="T5"/>
                <a:gd fmla="*/ 487430 w 565" name="T6"/>
                <a:gd fmla="*/ 0 h 565" name="T7"/>
                <a:gd fmla="*/ 0 w 565" name="T8"/>
                <a:gd fmla="*/ 0 h 565" name="T9"/>
                <a:gd fmla="*/ 0 w 565" name="T10"/>
                <a:gd fmla="*/ 487430 h 565" name="T11"/>
                <a:gd fmla="*/ 487430 w 565" name="T12"/>
                <a:gd fmla="*/ 973138 h 56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65" w="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grpSp>
      <p:sp>
        <p:nvSpPr>
          <p:cNvPr id="17437" name="Oval 29"/>
          <p:cNvSpPr>
            <a:spLocks noChangeArrowheads="1"/>
          </p:cNvSpPr>
          <p:nvPr/>
        </p:nvSpPr>
        <p:spPr bwMode="auto">
          <a:xfrm>
            <a:off x="2651125" y="2173288"/>
            <a:ext cx="358775" cy="358775"/>
          </a:xfrm>
          <a:prstGeom prst="ellipse">
            <a:avLst/>
          </a:prstGeom>
          <a:solidFill>
            <a:srgbClr val="A9D25A"/>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7438" name="Freeform 30"/>
          <p:cNvSpPr>
            <a:spLocks noEditPoints="1"/>
          </p:cNvSpPr>
          <p:nvPr/>
        </p:nvSpPr>
        <p:spPr bwMode="auto">
          <a:xfrm>
            <a:off x="2747963" y="2271713"/>
            <a:ext cx="166687" cy="166687"/>
          </a:xfrm>
          <a:custGeom>
            <a:gdLst>
              <a:gd fmla="*/ 96 w 97" name="T0"/>
              <a:gd fmla="*/ 6 h 97" name="T1"/>
              <a:gd fmla="*/ 65 w 97" name="T2"/>
              <a:gd fmla="*/ 94 h 97" name="T3"/>
              <a:gd fmla="*/ 61 w 97" name="T4"/>
              <a:gd fmla="*/ 97 h 97" name="T5"/>
              <a:gd fmla="*/ 59 w 97" name="T6"/>
              <a:gd fmla="*/ 96 h 97" name="T7"/>
              <a:gd fmla="*/ 2 w 97" name="T8"/>
              <a:gd fmla="*/ 38 h 97" name="T9"/>
              <a:gd fmla="*/ 2 w 97" name="T10"/>
              <a:gd fmla="*/ 33 h 97" name="T11"/>
              <a:gd fmla="*/ 3 w 97" name="T12"/>
              <a:gd fmla="*/ 32 h 97" name="T13"/>
              <a:gd fmla="*/ 91 w 97" name="T14"/>
              <a:gd fmla="*/ 1 h 97" name="T15"/>
              <a:gd fmla="*/ 96 w 97" name="T16"/>
              <a:gd fmla="*/ 3 h 97" name="T17"/>
              <a:gd fmla="*/ 96 w 97" name="T18"/>
              <a:gd fmla="*/ 6 h 97" name="T19"/>
              <a:gd fmla="*/ 12 w 97" name="T20"/>
              <a:gd fmla="*/ 37 h 97" name="T21"/>
              <a:gd fmla="*/ 12 w 97" name="T22"/>
              <a:gd fmla="*/ 37 h 97" name="T23"/>
              <a:gd fmla="*/ 44 w 97" name="T24"/>
              <a:gd fmla="*/ 50 h 97" name="T25"/>
              <a:gd fmla="*/ 81 w 97" name="T26"/>
              <a:gd fmla="*/ 13 h 97" name="T27"/>
              <a:gd fmla="*/ 12 w 97" name="T28"/>
              <a:gd fmla="*/ 37 h 97" name="T29"/>
              <a:gd fmla="*/ 47 w 97" name="T30"/>
              <a:gd fmla="*/ 54 h 97" name="T31"/>
              <a:gd fmla="*/ 47 w 97" name="T32"/>
              <a:gd fmla="*/ 54 h 97" name="T33"/>
              <a:gd fmla="*/ 60 w 97" name="T34"/>
              <a:gd fmla="*/ 85 h 97" name="T35"/>
              <a:gd fmla="*/ 85 w 97" name="T36"/>
              <a:gd fmla="*/ 16 h 97" name="T37"/>
              <a:gd fmla="*/ 47 w 97" name="T38"/>
              <a:gd fmla="*/ 54 h 97" name="T39"/>
              <a:gd fmla="*/ 52 w 97" name="T40"/>
              <a:gd fmla="*/ 78 h 97" name="T41"/>
              <a:gd fmla="*/ 52 w 97" name="T42"/>
              <a:gd fmla="*/ 78 h 97" name="T43"/>
              <a:gd fmla="*/ 42 w 97" name="T44"/>
              <a:gd fmla="*/ 55 h 97" name="T45"/>
              <a:gd fmla="*/ 19 w 97" name="T46"/>
              <a:gd fmla="*/ 45 h 97" name="T47"/>
              <a:gd fmla="*/ 34 w 97" name="T48"/>
              <a:gd fmla="*/ 60 h 97" name="T49"/>
              <a:gd fmla="*/ 34 w 97" name="T50"/>
              <a:gd fmla="*/ 60 h 97" name="T51"/>
              <a:gd fmla="*/ 37 w 97" name="T52"/>
              <a:gd fmla="*/ 63 h 97" name="T53"/>
              <a:gd fmla="*/ 38 w 97" name="T54"/>
              <a:gd fmla="*/ 64 h 97" name="T55"/>
              <a:gd fmla="*/ 52 w 97" name="T56"/>
              <a:gd fmla="*/ 78 h 9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7" w="97">
                <a:moveTo>
                  <a:pt x="96" y="6"/>
                </a:moveTo>
                <a:cubicBezTo>
                  <a:pt x="65" y="94"/>
                  <a:pt x="65" y="94"/>
                  <a:pt x="65" y="94"/>
                </a:cubicBezTo>
                <a:cubicBezTo>
                  <a:pt x="65" y="96"/>
                  <a:pt x="63" y="97"/>
                  <a:pt x="61" y="97"/>
                </a:cubicBezTo>
                <a:cubicBezTo>
                  <a:pt x="60" y="96"/>
                  <a:pt x="59" y="96"/>
                  <a:pt x="59" y="96"/>
                </a:cubicBezTo>
                <a:cubicBezTo>
                  <a:pt x="2" y="38"/>
                  <a:pt x="2" y="38"/>
                  <a:pt x="2" y="38"/>
                </a:cubicBezTo>
                <a:cubicBezTo>
                  <a:pt x="0" y="37"/>
                  <a:pt x="0" y="34"/>
                  <a:pt x="2" y="33"/>
                </a:cubicBezTo>
                <a:cubicBezTo>
                  <a:pt x="2" y="32"/>
                  <a:pt x="2" y="32"/>
                  <a:pt x="3" y="32"/>
                </a:cubicBezTo>
                <a:cubicBezTo>
                  <a:pt x="91" y="1"/>
                  <a:pt x="91" y="1"/>
                  <a:pt x="91" y="1"/>
                </a:cubicBezTo>
                <a:cubicBezTo>
                  <a:pt x="93" y="0"/>
                  <a:pt x="96" y="1"/>
                  <a:pt x="96" y="3"/>
                </a:cubicBezTo>
                <a:cubicBezTo>
                  <a:pt x="97" y="4"/>
                  <a:pt x="97" y="5"/>
                  <a:pt x="96" y="6"/>
                </a:cubicBezTo>
                <a:close/>
                <a:moveTo>
                  <a:pt x="12" y="37"/>
                </a:moveTo>
                <a:cubicBezTo>
                  <a:pt x="12" y="37"/>
                  <a:pt x="12" y="37"/>
                  <a:pt x="12" y="37"/>
                </a:cubicBezTo>
                <a:cubicBezTo>
                  <a:pt x="44" y="50"/>
                  <a:pt x="44" y="50"/>
                  <a:pt x="44" y="50"/>
                </a:cubicBezTo>
                <a:cubicBezTo>
                  <a:pt x="81" y="13"/>
                  <a:pt x="81" y="13"/>
                  <a:pt x="81" y="13"/>
                </a:cubicBezTo>
                <a:cubicBezTo>
                  <a:pt x="12" y="37"/>
                  <a:pt x="12" y="37"/>
                  <a:pt x="12" y="37"/>
                </a:cubicBezTo>
                <a:close/>
                <a:moveTo>
                  <a:pt x="47" y="54"/>
                </a:moveTo>
                <a:cubicBezTo>
                  <a:pt x="47" y="54"/>
                  <a:pt x="47" y="54"/>
                  <a:pt x="47" y="54"/>
                </a:cubicBezTo>
                <a:cubicBezTo>
                  <a:pt x="60" y="85"/>
                  <a:pt x="60" y="85"/>
                  <a:pt x="60" y="85"/>
                </a:cubicBezTo>
                <a:cubicBezTo>
                  <a:pt x="85" y="16"/>
                  <a:pt x="85" y="16"/>
                  <a:pt x="85" y="16"/>
                </a:cubicBezTo>
                <a:cubicBezTo>
                  <a:pt x="47" y="54"/>
                  <a:pt x="47" y="54"/>
                  <a:pt x="47" y="54"/>
                </a:cubicBezTo>
                <a:close/>
                <a:moveTo>
                  <a:pt x="52" y="78"/>
                </a:moveTo>
                <a:cubicBezTo>
                  <a:pt x="52" y="78"/>
                  <a:pt x="52" y="78"/>
                  <a:pt x="52" y="78"/>
                </a:cubicBezTo>
                <a:cubicBezTo>
                  <a:pt x="42" y="55"/>
                  <a:pt x="42" y="55"/>
                  <a:pt x="42" y="55"/>
                </a:cubicBezTo>
                <a:cubicBezTo>
                  <a:pt x="19" y="45"/>
                  <a:pt x="19" y="45"/>
                  <a:pt x="19" y="45"/>
                </a:cubicBezTo>
                <a:cubicBezTo>
                  <a:pt x="34" y="60"/>
                  <a:pt x="34" y="60"/>
                  <a:pt x="34" y="60"/>
                </a:cubicBezTo>
                <a:cubicBezTo>
                  <a:pt x="34" y="60"/>
                  <a:pt x="34" y="60"/>
                  <a:pt x="34" y="60"/>
                </a:cubicBezTo>
                <a:cubicBezTo>
                  <a:pt x="37" y="63"/>
                  <a:pt x="37" y="63"/>
                  <a:pt x="37" y="63"/>
                </a:cubicBezTo>
                <a:cubicBezTo>
                  <a:pt x="38" y="64"/>
                  <a:pt x="38" y="64"/>
                  <a:pt x="38" y="64"/>
                </a:cubicBezTo>
                <a:cubicBezTo>
                  <a:pt x="52" y="78"/>
                  <a:pt x="52" y="78"/>
                  <a:pt x="52" y="7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7439" name="Oval 31"/>
          <p:cNvSpPr>
            <a:spLocks noChangeArrowheads="1"/>
          </p:cNvSpPr>
          <p:nvPr/>
        </p:nvSpPr>
        <p:spPr bwMode="auto">
          <a:xfrm>
            <a:off x="2651125" y="3186113"/>
            <a:ext cx="358775" cy="358775"/>
          </a:xfrm>
          <a:prstGeom prst="ellipse">
            <a:avLst/>
          </a:prstGeom>
          <a:solidFill>
            <a:srgbClr val="98D2E3"/>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7440" name="Oval 32"/>
          <p:cNvSpPr>
            <a:spLocks noChangeArrowheads="1"/>
          </p:cNvSpPr>
          <p:nvPr/>
        </p:nvSpPr>
        <p:spPr bwMode="auto">
          <a:xfrm>
            <a:off x="6086475" y="2173288"/>
            <a:ext cx="358775" cy="358775"/>
          </a:xfrm>
          <a:prstGeom prst="ellipse">
            <a:avLst/>
          </a:prstGeom>
          <a:solidFill>
            <a:srgbClr val="EA5514"/>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7441" name="Oval 33"/>
          <p:cNvSpPr>
            <a:spLocks noChangeArrowheads="1"/>
          </p:cNvSpPr>
          <p:nvPr/>
        </p:nvSpPr>
        <p:spPr bwMode="auto">
          <a:xfrm>
            <a:off x="6086475" y="3186113"/>
            <a:ext cx="358775" cy="358775"/>
          </a:xfrm>
          <a:prstGeom prst="ellipse">
            <a:avLst/>
          </a:prstGeom>
          <a:solidFill>
            <a:srgbClr val="FBE22D"/>
          </a:solidFill>
          <a:ln>
            <a:noFill/>
          </a:ln>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7442" name="Freeform 34"/>
          <p:cNvSpPr>
            <a:spLocks noEditPoints="1"/>
          </p:cNvSpPr>
          <p:nvPr/>
        </p:nvSpPr>
        <p:spPr bwMode="auto">
          <a:xfrm>
            <a:off x="6180138" y="2268538"/>
            <a:ext cx="174625" cy="173037"/>
          </a:xfrm>
          <a:custGeom>
            <a:gdLst>
              <a:gd fmla="*/ 96 w 101" name="T0"/>
              <a:gd fmla="*/ 12 h 101" name="T1"/>
              <a:gd fmla="*/ 101 w 101" name="T2"/>
              <a:gd fmla="*/ 25 h 101" name="T3"/>
              <a:gd fmla="*/ 96 w 101" name="T4"/>
              <a:gd fmla="*/ 37 h 101" name="T5"/>
              <a:gd fmla="*/ 81 w 101" name="T6"/>
              <a:gd fmla="*/ 52 h 101" name="T7"/>
              <a:gd fmla="*/ 69 w 101" name="T8"/>
              <a:gd fmla="*/ 57 h 101" name="T9"/>
              <a:gd fmla="*/ 56 w 101" name="T10"/>
              <a:gd fmla="*/ 52 h 101" name="T11"/>
              <a:gd fmla="*/ 51 w 101" name="T12"/>
              <a:gd fmla="*/ 56 h 101" name="T13"/>
              <a:gd fmla="*/ 57 w 101" name="T14"/>
              <a:gd fmla="*/ 69 h 101" name="T15"/>
              <a:gd fmla="*/ 51 w 101" name="T16"/>
              <a:gd fmla="*/ 82 h 101" name="T17"/>
              <a:gd fmla="*/ 24 w 101" name="T18"/>
              <a:gd fmla="*/ 101 h 101" name="T19"/>
              <a:gd fmla="*/ 5 w 101" name="T20"/>
              <a:gd fmla="*/ 90 h 101" name="T21"/>
              <a:gd fmla="*/ 0 w 101" name="T22"/>
              <a:gd fmla="*/ 77 h 101" name="T23"/>
              <a:gd fmla="*/ 5 w 101" name="T24"/>
              <a:gd fmla="*/ 64 h 101" name="T25"/>
              <a:gd fmla="*/ 5 w 101" name="T26"/>
              <a:gd fmla="*/ 64 h 101" name="T27"/>
              <a:gd fmla="*/ 32 w 101" name="T28"/>
              <a:gd fmla="*/ 45 h 101" name="T29"/>
              <a:gd fmla="*/ 45 w 101" name="T30"/>
              <a:gd fmla="*/ 50 h 101" name="T31"/>
              <a:gd fmla="*/ 45 w 101" name="T32"/>
              <a:gd fmla="*/ 50 h 101" name="T33"/>
              <a:gd fmla="*/ 49 w 101" name="T34"/>
              <a:gd fmla="*/ 45 h 101" name="T35"/>
              <a:gd fmla="*/ 44 w 101" name="T36"/>
              <a:gd fmla="*/ 32 h 101" name="T37"/>
              <a:gd fmla="*/ 49 w 101" name="T38"/>
              <a:gd fmla="*/ 20 h 101" name="T39"/>
              <a:gd fmla="*/ 64 w 101" name="T40"/>
              <a:gd fmla="*/ 5 h 101" name="T41"/>
              <a:gd fmla="*/ 89 w 101" name="T42"/>
              <a:gd fmla="*/ 5 h 101" name="T43"/>
              <a:gd fmla="*/ 90 w 101" name="T44"/>
              <a:gd fmla="*/ 18 h 101" name="T45"/>
              <a:gd fmla="*/ 84 w 101" name="T46"/>
              <a:gd fmla="*/ 11 h 101" name="T47"/>
              <a:gd fmla="*/ 76 w 101" name="T48"/>
              <a:gd fmla="*/ 8 h 101" name="T49"/>
              <a:gd fmla="*/ 69 w 101" name="T50"/>
              <a:gd fmla="*/ 11 h 101" name="T51"/>
              <a:gd fmla="*/ 52 w 101" name="T52"/>
              <a:gd fmla="*/ 32 h 101" name="T53"/>
              <a:gd fmla="*/ 55 w 101" name="T54"/>
              <a:gd fmla="*/ 40 h 101" name="T55"/>
              <a:gd fmla="*/ 55 w 101" name="T56"/>
              <a:gd fmla="*/ 40 h 101" name="T57"/>
              <a:gd fmla="*/ 68 w 101" name="T58"/>
              <a:gd fmla="*/ 33 h 101" name="T59"/>
              <a:gd fmla="*/ 61 w 101" name="T60"/>
              <a:gd fmla="*/ 46 h 101" name="T61"/>
              <a:gd fmla="*/ 62 w 101" name="T62"/>
              <a:gd fmla="*/ 46 h 101" name="T63"/>
              <a:gd fmla="*/ 76 w 101" name="T64"/>
              <a:gd fmla="*/ 46 h 101" name="T65"/>
              <a:gd fmla="*/ 90 w 101" name="T66"/>
              <a:gd fmla="*/ 32 h 101" name="T67"/>
              <a:gd fmla="*/ 93 w 101" name="T68"/>
              <a:gd fmla="*/ 25 h 101" name="T69"/>
              <a:gd fmla="*/ 90 w 101" name="T70"/>
              <a:gd fmla="*/ 18 h 101" name="T71"/>
              <a:gd fmla="*/ 46 w 101" name="T72"/>
              <a:gd fmla="*/ 62 h 101" name="T73"/>
              <a:gd fmla="*/ 38 w 101" name="T74"/>
              <a:gd fmla="*/ 68 h 101" name="T75"/>
              <a:gd fmla="*/ 33 w 101" name="T76"/>
              <a:gd fmla="*/ 63 h 101" name="T77"/>
              <a:gd fmla="*/ 39 w 101" name="T78"/>
              <a:gd fmla="*/ 55 h 101" name="T79"/>
              <a:gd fmla="*/ 39 w 101" name="T80"/>
              <a:gd fmla="*/ 55 h 101" name="T81"/>
              <a:gd fmla="*/ 25 w 101" name="T82"/>
              <a:gd fmla="*/ 55 h 101" name="T83"/>
              <a:gd fmla="*/ 10 w 101" name="T84"/>
              <a:gd fmla="*/ 70 h 101" name="T85"/>
              <a:gd fmla="*/ 8 w 101" name="T86"/>
              <a:gd fmla="*/ 77 h 101" name="T87"/>
              <a:gd fmla="*/ 17 w 101" name="T88"/>
              <a:gd fmla="*/ 91 h 101" name="T89"/>
              <a:gd fmla="*/ 32 w 101" name="T90"/>
              <a:gd fmla="*/ 91 h 101" name="T91"/>
              <a:gd fmla="*/ 46 w 101" name="T92"/>
              <a:gd fmla="*/ 77 h 101" name="T93"/>
              <a:gd fmla="*/ 49 w 101" name="T94"/>
              <a:gd fmla="*/ 69 h 10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0" w="100">
                <a:moveTo>
                  <a:pt x="89" y="6"/>
                </a:moveTo>
                <a:cubicBezTo>
                  <a:pt x="96" y="12"/>
                  <a:pt x="96" y="12"/>
                  <a:pt x="96" y="12"/>
                </a:cubicBezTo>
                <a:cubicBezTo>
                  <a:pt x="96" y="12"/>
                  <a:pt x="96" y="12"/>
                  <a:pt x="96" y="12"/>
                </a:cubicBezTo>
                <a:cubicBezTo>
                  <a:pt x="99" y="15"/>
                  <a:pt x="101" y="20"/>
                  <a:pt x="101" y="25"/>
                </a:cubicBezTo>
                <a:cubicBezTo>
                  <a:pt x="101" y="25"/>
                  <a:pt x="101" y="25"/>
                  <a:pt x="101" y="25"/>
                </a:cubicBezTo>
                <a:cubicBezTo>
                  <a:pt x="101" y="29"/>
                  <a:pt x="99" y="34"/>
                  <a:pt x="96" y="37"/>
                </a:cubicBezTo>
                <a:cubicBezTo>
                  <a:pt x="95" y="38"/>
                  <a:pt x="95" y="38"/>
                  <a:pt x="95" y="38"/>
                </a:cubicBezTo>
                <a:cubicBezTo>
                  <a:pt x="81" y="52"/>
                  <a:pt x="81" y="52"/>
                  <a:pt x="81" y="52"/>
                </a:cubicBezTo>
                <a:cubicBezTo>
                  <a:pt x="81" y="52"/>
                  <a:pt x="81" y="52"/>
                  <a:pt x="81" y="52"/>
                </a:cubicBezTo>
                <a:cubicBezTo>
                  <a:pt x="78" y="55"/>
                  <a:pt x="73" y="57"/>
                  <a:pt x="69" y="57"/>
                </a:cubicBezTo>
                <a:cubicBezTo>
                  <a:pt x="64" y="57"/>
                  <a:pt x="60" y="55"/>
                  <a:pt x="56" y="52"/>
                </a:cubicBezTo>
                <a:cubicBezTo>
                  <a:pt x="56" y="52"/>
                  <a:pt x="56" y="52"/>
                  <a:pt x="56" y="52"/>
                </a:cubicBezTo>
                <a:cubicBezTo>
                  <a:pt x="55" y="51"/>
                  <a:pt x="55" y="51"/>
                  <a:pt x="55" y="51"/>
                </a:cubicBezTo>
                <a:cubicBezTo>
                  <a:pt x="51" y="56"/>
                  <a:pt x="51" y="56"/>
                  <a:pt x="51" y="56"/>
                </a:cubicBezTo>
                <a:cubicBezTo>
                  <a:pt x="51" y="56"/>
                  <a:pt x="51" y="56"/>
                  <a:pt x="51" y="56"/>
                </a:cubicBezTo>
                <a:cubicBezTo>
                  <a:pt x="55" y="60"/>
                  <a:pt x="57" y="65"/>
                  <a:pt x="57" y="69"/>
                </a:cubicBezTo>
                <a:cubicBezTo>
                  <a:pt x="57" y="74"/>
                  <a:pt x="55" y="78"/>
                  <a:pt x="51" y="82"/>
                </a:cubicBezTo>
                <a:cubicBezTo>
                  <a:pt x="51" y="82"/>
                  <a:pt x="51" y="82"/>
                  <a:pt x="51" y="82"/>
                </a:cubicBezTo>
                <a:cubicBezTo>
                  <a:pt x="37" y="96"/>
                  <a:pt x="37" y="96"/>
                  <a:pt x="37" y="96"/>
                </a:cubicBezTo>
                <a:cubicBezTo>
                  <a:pt x="34" y="100"/>
                  <a:pt x="29" y="101"/>
                  <a:pt x="24" y="101"/>
                </a:cubicBezTo>
                <a:cubicBezTo>
                  <a:pt x="20" y="101"/>
                  <a:pt x="15" y="100"/>
                  <a:pt x="12" y="96"/>
                </a:cubicBezTo>
                <a:cubicBezTo>
                  <a:pt x="5" y="90"/>
                  <a:pt x="5" y="90"/>
                  <a:pt x="5" y="90"/>
                </a:cubicBezTo>
                <a:cubicBezTo>
                  <a:pt x="5" y="90"/>
                  <a:pt x="5" y="90"/>
                  <a:pt x="5" y="90"/>
                </a:cubicBezTo>
                <a:cubicBezTo>
                  <a:pt x="2" y="86"/>
                  <a:pt x="0" y="81"/>
                  <a:pt x="0" y="77"/>
                </a:cubicBezTo>
                <a:cubicBezTo>
                  <a:pt x="0" y="72"/>
                  <a:pt x="2" y="68"/>
                  <a:pt x="5" y="64"/>
                </a:cubicBezTo>
                <a:cubicBezTo>
                  <a:pt x="5" y="64"/>
                  <a:pt x="5" y="64"/>
                  <a:pt x="5" y="64"/>
                </a:cubicBezTo>
                <a:cubicBezTo>
                  <a:pt x="5" y="64"/>
                  <a:pt x="5" y="64"/>
                  <a:pt x="5" y="64"/>
                </a:cubicBezTo>
                <a:cubicBezTo>
                  <a:pt x="5" y="64"/>
                  <a:pt x="5" y="64"/>
                  <a:pt x="5" y="64"/>
                </a:cubicBezTo>
                <a:cubicBezTo>
                  <a:pt x="19" y="50"/>
                  <a:pt x="19" y="50"/>
                  <a:pt x="19" y="50"/>
                </a:cubicBezTo>
                <a:cubicBezTo>
                  <a:pt x="23" y="46"/>
                  <a:pt x="27" y="45"/>
                  <a:pt x="32" y="45"/>
                </a:cubicBezTo>
                <a:cubicBezTo>
                  <a:pt x="37" y="45"/>
                  <a:pt x="41" y="46"/>
                  <a:pt x="45" y="50"/>
                </a:cubicBezTo>
                <a:cubicBezTo>
                  <a:pt x="45" y="50"/>
                  <a:pt x="45" y="50"/>
                  <a:pt x="45" y="50"/>
                </a:cubicBezTo>
                <a:cubicBezTo>
                  <a:pt x="45" y="50"/>
                  <a:pt x="45" y="50"/>
                  <a:pt x="45" y="50"/>
                </a:cubicBezTo>
                <a:cubicBezTo>
                  <a:pt x="45" y="50"/>
                  <a:pt x="45" y="50"/>
                  <a:pt x="45" y="50"/>
                </a:cubicBezTo>
                <a:cubicBezTo>
                  <a:pt x="50" y="46"/>
                  <a:pt x="50" y="46"/>
                  <a:pt x="50" y="46"/>
                </a:cubicBezTo>
                <a:cubicBezTo>
                  <a:pt x="49" y="45"/>
                  <a:pt x="49" y="45"/>
                  <a:pt x="49" y="45"/>
                </a:cubicBezTo>
                <a:cubicBezTo>
                  <a:pt x="46" y="42"/>
                  <a:pt x="44" y="37"/>
                  <a:pt x="44" y="32"/>
                </a:cubicBezTo>
                <a:cubicBezTo>
                  <a:pt x="44" y="32"/>
                  <a:pt x="44" y="32"/>
                  <a:pt x="44" y="32"/>
                </a:cubicBezTo>
                <a:cubicBezTo>
                  <a:pt x="44" y="28"/>
                  <a:pt x="46" y="23"/>
                  <a:pt x="49" y="20"/>
                </a:cubicBezTo>
                <a:cubicBezTo>
                  <a:pt x="49" y="20"/>
                  <a:pt x="49" y="20"/>
                  <a:pt x="49" y="20"/>
                </a:cubicBezTo>
                <a:cubicBezTo>
                  <a:pt x="49" y="20"/>
                  <a:pt x="49" y="20"/>
                  <a:pt x="49" y="20"/>
                </a:cubicBezTo>
                <a:cubicBezTo>
                  <a:pt x="64" y="5"/>
                  <a:pt x="64" y="5"/>
                  <a:pt x="64" y="5"/>
                </a:cubicBezTo>
                <a:cubicBezTo>
                  <a:pt x="67" y="2"/>
                  <a:pt x="72" y="0"/>
                  <a:pt x="76" y="0"/>
                </a:cubicBezTo>
                <a:cubicBezTo>
                  <a:pt x="81" y="0"/>
                  <a:pt x="86" y="2"/>
                  <a:pt x="89" y="5"/>
                </a:cubicBezTo>
                <a:cubicBezTo>
                  <a:pt x="89" y="6"/>
                  <a:pt x="89" y="6"/>
                  <a:pt x="89" y="6"/>
                </a:cubicBezTo>
                <a:close/>
                <a:moveTo>
                  <a:pt x="90" y="18"/>
                </a:moveTo>
                <a:cubicBezTo>
                  <a:pt x="90" y="18"/>
                  <a:pt x="90" y="18"/>
                  <a:pt x="90" y="18"/>
                </a:cubicBezTo>
                <a:cubicBezTo>
                  <a:pt x="84" y="11"/>
                  <a:pt x="84" y="11"/>
                  <a:pt x="84" y="11"/>
                </a:cubicBezTo>
                <a:cubicBezTo>
                  <a:pt x="84" y="11"/>
                  <a:pt x="84" y="11"/>
                  <a:pt x="84" y="11"/>
                </a:cubicBezTo>
                <a:cubicBezTo>
                  <a:pt x="82" y="9"/>
                  <a:pt x="79" y="8"/>
                  <a:pt x="76" y="8"/>
                </a:cubicBezTo>
                <a:cubicBezTo>
                  <a:pt x="74" y="8"/>
                  <a:pt x="71" y="9"/>
                  <a:pt x="69" y="11"/>
                </a:cubicBezTo>
                <a:cubicBezTo>
                  <a:pt x="69" y="11"/>
                  <a:pt x="69" y="11"/>
                  <a:pt x="69" y="11"/>
                </a:cubicBezTo>
                <a:cubicBezTo>
                  <a:pt x="55" y="25"/>
                  <a:pt x="55" y="25"/>
                  <a:pt x="55" y="25"/>
                </a:cubicBezTo>
                <a:cubicBezTo>
                  <a:pt x="53" y="27"/>
                  <a:pt x="52" y="30"/>
                  <a:pt x="52" y="32"/>
                </a:cubicBezTo>
                <a:cubicBezTo>
                  <a:pt x="52" y="32"/>
                  <a:pt x="52" y="32"/>
                  <a:pt x="52" y="32"/>
                </a:cubicBezTo>
                <a:cubicBezTo>
                  <a:pt x="52" y="35"/>
                  <a:pt x="53" y="38"/>
                  <a:pt x="55" y="40"/>
                </a:cubicBezTo>
                <a:cubicBezTo>
                  <a:pt x="55" y="40"/>
                  <a:pt x="55" y="40"/>
                  <a:pt x="55" y="40"/>
                </a:cubicBezTo>
                <a:cubicBezTo>
                  <a:pt x="55" y="40"/>
                  <a:pt x="55" y="40"/>
                  <a:pt x="55" y="40"/>
                </a:cubicBezTo>
                <a:cubicBezTo>
                  <a:pt x="62" y="33"/>
                  <a:pt x="62" y="33"/>
                  <a:pt x="62" y="33"/>
                </a:cubicBezTo>
                <a:cubicBezTo>
                  <a:pt x="64" y="32"/>
                  <a:pt x="66" y="32"/>
                  <a:pt x="68" y="33"/>
                </a:cubicBezTo>
                <a:cubicBezTo>
                  <a:pt x="69" y="35"/>
                  <a:pt x="69" y="37"/>
                  <a:pt x="68" y="39"/>
                </a:cubicBezTo>
                <a:cubicBezTo>
                  <a:pt x="61" y="46"/>
                  <a:pt x="61" y="46"/>
                  <a:pt x="61" y="46"/>
                </a:cubicBezTo>
                <a:cubicBezTo>
                  <a:pt x="61" y="46"/>
                  <a:pt x="61" y="46"/>
                  <a:pt x="61" y="46"/>
                </a:cubicBezTo>
                <a:cubicBezTo>
                  <a:pt x="62" y="46"/>
                  <a:pt x="62" y="46"/>
                  <a:pt x="62" y="46"/>
                </a:cubicBezTo>
                <a:cubicBezTo>
                  <a:pt x="63" y="48"/>
                  <a:pt x="66" y="49"/>
                  <a:pt x="69" y="49"/>
                </a:cubicBezTo>
                <a:cubicBezTo>
                  <a:pt x="71" y="49"/>
                  <a:pt x="74" y="48"/>
                  <a:pt x="76" y="46"/>
                </a:cubicBezTo>
                <a:cubicBezTo>
                  <a:pt x="90" y="32"/>
                  <a:pt x="90" y="32"/>
                  <a:pt x="90" y="32"/>
                </a:cubicBezTo>
                <a:cubicBezTo>
                  <a:pt x="90" y="32"/>
                  <a:pt x="90" y="32"/>
                  <a:pt x="90" y="32"/>
                </a:cubicBezTo>
                <a:cubicBezTo>
                  <a:pt x="92" y="30"/>
                  <a:pt x="93" y="27"/>
                  <a:pt x="93" y="25"/>
                </a:cubicBezTo>
                <a:cubicBezTo>
                  <a:pt x="93" y="25"/>
                  <a:pt x="93" y="25"/>
                  <a:pt x="93" y="25"/>
                </a:cubicBezTo>
                <a:cubicBezTo>
                  <a:pt x="93" y="22"/>
                  <a:pt x="92" y="20"/>
                  <a:pt x="90" y="18"/>
                </a:cubicBezTo>
                <a:cubicBezTo>
                  <a:pt x="90" y="18"/>
                  <a:pt x="90" y="18"/>
                  <a:pt x="90" y="18"/>
                </a:cubicBezTo>
                <a:close/>
                <a:moveTo>
                  <a:pt x="46" y="62"/>
                </a:moveTo>
                <a:cubicBezTo>
                  <a:pt x="46" y="62"/>
                  <a:pt x="46" y="62"/>
                  <a:pt x="46" y="62"/>
                </a:cubicBezTo>
                <a:cubicBezTo>
                  <a:pt x="45" y="61"/>
                  <a:pt x="45" y="61"/>
                  <a:pt x="45" y="61"/>
                </a:cubicBezTo>
                <a:cubicBezTo>
                  <a:pt x="38" y="68"/>
                  <a:pt x="38" y="68"/>
                  <a:pt x="38" y="68"/>
                </a:cubicBezTo>
                <a:cubicBezTo>
                  <a:pt x="37" y="70"/>
                  <a:pt x="34" y="70"/>
                  <a:pt x="33" y="68"/>
                </a:cubicBezTo>
                <a:cubicBezTo>
                  <a:pt x="31" y="67"/>
                  <a:pt x="31" y="64"/>
                  <a:pt x="33" y="63"/>
                </a:cubicBezTo>
                <a:cubicBezTo>
                  <a:pt x="40" y="56"/>
                  <a:pt x="40" y="56"/>
                  <a:pt x="40" y="56"/>
                </a:cubicBezTo>
                <a:cubicBezTo>
                  <a:pt x="39" y="55"/>
                  <a:pt x="39" y="55"/>
                  <a:pt x="39" y="55"/>
                </a:cubicBezTo>
                <a:cubicBezTo>
                  <a:pt x="39" y="55"/>
                  <a:pt x="39" y="55"/>
                  <a:pt x="39" y="55"/>
                </a:cubicBezTo>
                <a:cubicBezTo>
                  <a:pt x="39" y="55"/>
                  <a:pt x="39" y="55"/>
                  <a:pt x="39" y="55"/>
                </a:cubicBezTo>
                <a:cubicBezTo>
                  <a:pt x="37" y="53"/>
                  <a:pt x="35" y="52"/>
                  <a:pt x="32" y="52"/>
                </a:cubicBezTo>
                <a:cubicBezTo>
                  <a:pt x="29" y="52"/>
                  <a:pt x="27" y="53"/>
                  <a:pt x="25" y="55"/>
                </a:cubicBezTo>
                <a:cubicBezTo>
                  <a:pt x="25" y="55"/>
                  <a:pt x="25" y="55"/>
                  <a:pt x="25" y="55"/>
                </a:cubicBezTo>
                <a:cubicBezTo>
                  <a:pt x="10" y="70"/>
                  <a:pt x="10" y="70"/>
                  <a:pt x="10" y="70"/>
                </a:cubicBezTo>
                <a:cubicBezTo>
                  <a:pt x="10" y="70"/>
                  <a:pt x="10" y="70"/>
                  <a:pt x="10" y="70"/>
                </a:cubicBezTo>
                <a:cubicBezTo>
                  <a:pt x="8" y="72"/>
                  <a:pt x="8" y="74"/>
                  <a:pt x="8" y="77"/>
                </a:cubicBezTo>
                <a:cubicBezTo>
                  <a:pt x="8" y="79"/>
                  <a:pt x="8" y="82"/>
                  <a:pt x="10" y="84"/>
                </a:cubicBezTo>
                <a:cubicBezTo>
                  <a:pt x="17" y="91"/>
                  <a:pt x="17" y="91"/>
                  <a:pt x="17" y="91"/>
                </a:cubicBezTo>
                <a:cubicBezTo>
                  <a:pt x="19" y="93"/>
                  <a:pt x="22" y="94"/>
                  <a:pt x="24" y="94"/>
                </a:cubicBezTo>
                <a:cubicBezTo>
                  <a:pt x="27" y="94"/>
                  <a:pt x="30" y="93"/>
                  <a:pt x="32" y="91"/>
                </a:cubicBezTo>
                <a:cubicBezTo>
                  <a:pt x="32" y="91"/>
                  <a:pt x="32" y="91"/>
                  <a:pt x="32" y="91"/>
                </a:cubicBezTo>
                <a:cubicBezTo>
                  <a:pt x="46" y="77"/>
                  <a:pt x="46" y="77"/>
                  <a:pt x="46" y="77"/>
                </a:cubicBezTo>
                <a:cubicBezTo>
                  <a:pt x="46" y="76"/>
                  <a:pt x="46" y="76"/>
                  <a:pt x="46" y="76"/>
                </a:cubicBezTo>
                <a:cubicBezTo>
                  <a:pt x="48" y="74"/>
                  <a:pt x="49" y="72"/>
                  <a:pt x="49" y="69"/>
                </a:cubicBezTo>
                <a:cubicBezTo>
                  <a:pt x="49" y="67"/>
                  <a:pt x="48" y="64"/>
                  <a:pt x="46" y="6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7443" name="Freeform 35"/>
          <p:cNvSpPr>
            <a:spLocks noEditPoints="1"/>
          </p:cNvSpPr>
          <p:nvPr/>
        </p:nvSpPr>
        <p:spPr bwMode="auto">
          <a:xfrm>
            <a:off x="6180138" y="3275013"/>
            <a:ext cx="174625" cy="182562"/>
          </a:xfrm>
          <a:custGeom>
            <a:gdLst>
              <a:gd fmla="*/ 86 w 101" name="T0"/>
              <a:gd fmla="*/ 14 h 106" name="T1"/>
              <a:gd fmla="*/ 89 w 101" name="T2"/>
              <a:gd fmla="*/ 83 h 106" name="T3"/>
              <a:gd fmla="*/ 93 w 101" name="T4"/>
              <a:gd fmla="*/ 53 h 106" name="T5"/>
              <a:gd fmla="*/ 76 w 101" name="T6"/>
              <a:gd fmla="*/ 71 h 106" name="T7"/>
              <a:gd fmla="*/ 74 w 101" name="T8"/>
              <a:gd fmla="*/ 53 h 106" name="T9"/>
              <a:gd fmla="*/ 29 w 101" name="T10"/>
              <a:gd fmla="*/ 70 h 106" name="T11"/>
              <a:gd fmla="*/ 22 w 101" name="T12"/>
              <a:gd fmla="*/ 53 h 106" name="T13"/>
              <a:gd fmla="*/ 18 w 101" name="T14"/>
              <a:gd fmla="*/ 78 h 106" name="T15"/>
              <a:gd fmla="*/ 0 w 101" name="T16"/>
              <a:gd fmla="*/ 50 h 106" name="T17"/>
              <a:gd fmla="*/ 50 w 101" name="T18"/>
              <a:gd fmla="*/ 0 h 106" name="T19"/>
              <a:gd fmla="*/ 66 w 101" name="T20"/>
              <a:gd fmla="*/ 91 h 106" name="T21"/>
              <a:gd fmla="*/ 62 w 101" name="T22"/>
              <a:gd fmla="*/ 106 h 106" name="T23"/>
              <a:gd fmla="*/ 39 w 101" name="T24"/>
              <a:gd fmla="*/ 106 h 106" name="T25"/>
              <a:gd fmla="*/ 35 w 101" name="T26"/>
              <a:gd fmla="*/ 102 h 106" name="T27"/>
              <a:gd fmla="*/ 23 w 101" name="T28"/>
              <a:gd fmla="*/ 91 h 106" name="T29"/>
              <a:gd fmla="*/ 20 w 101" name="T30"/>
              <a:gd fmla="*/ 85 h 106" name="T31"/>
              <a:gd fmla="*/ 53 w 101" name="T32"/>
              <a:gd fmla="*/ 57 h 106" name="T33"/>
              <a:gd fmla="*/ 80 w 101" name="T34"/>
              <a:gd fmla="*/ 85 h 106" name="T35"/>
              <a:gd fmla="*/ 78 w 101" name="T36"/>
              <a:gd fmla="*/ 91 h 106" name="T37"/>
              <a:gd fmla="*/ 66 w 101" name="T38"/>
              <a:gd fmla="*/ 91 h 106" name="T39"/>
              <a:gd fmla="*/ 58 w 101" name="T40"/>
              <a:gd fmla="*/ 98 h 106" name="T41"/>
              <a:gd fmla="*/ 58 w 101" name="T42"/>
              <a:gd fmla="*/ 87 h 106" name="T43"/>
              <a:gd fmla="*/ 68 w 101" name="T44"/>
              <a:gd fmla="*/ 83 h 106" name="T45"/>
              <a:gd fmla="*/ 33 w 101" name="T46"/>
              <a:gd fmla="*/ 83 h 106" name="T47"/>
              <a:gd fmla="*/ 39 w 101" name="T48"/>
              <a:gd fmla="*/ 83 h 106" name="T49"/>
              <a:gd fmla="*/ 43 w 101" name="T50"/>
              <a:gd fmla="*/ 98 h 106" name="T51"/>
              <a:gd fmla="*/ 81 w 101" name="T52"/>
              <a:gd fmla="*/ 20 h 106" name="T53"/>
              <a:gd fmla="*/ 80 w 101" name="T54"/>
              <a:gd fmla="*/ 19 h 106" name="T55"/>
              <a:gd fmla="*/ 78 w 101" name="T56"/>
              <a:gd fmla="*/ 48 h 106" name="T57"/>
              <a:gd fmla="*/ 81 w 101" name="T58"/>
              <a:gd fmla="*/ 20 h 106" name="T59"/>
              <a:gd fmla="*/ 76 w 101" name="T60"/>
              <a:gd fmla="*/ 16 h 106" name="T61"/>
              <a:gd fmla="*/ 71 w 101" name="T62"/>
              <a:gd fmla="*/ 16 h 106" name="T63"/>
              <a:gd fmla="*/ 76 w 101" name="T64"/>
              <a:gd fmla="*/ 16 h 106" name="T65"/>
              <a:gd fmla="*/ 57 w 101" name="T66"/>
              <a:gd fmla="*/ 8 h 106" name="T67"/>
              <a:gd fmla="*/ 53 w 101" name="T68"/>
              <a:gd fmla="*/ 24 h 106" name="T69"/>
              <a:gd fmla="*/ 68 w 101" name="T70"/>
              <a:gd fmla="*/ 20 h 106" name="T71"/>
              <a:gd fmla="*/ 57 w 101" name="T72"/>
              <a:gd fmla="*/ 8 h 106" name="T73"/>
              <a:gd fmla="*/ 48 w 101" name="T74"/>
              <a:gd fmla="*/ 8 h 106" name="T75"/>
              <a:gd fmla="*/ 34 w 101" name="T76"/>
              <a:gd fmla="*/ 18 h 106" name="T77"/>
              <a:gd fmla="*/ 35 w 101" name="T78"/>
              <a:gd fmla="*/ 21 h 106" name="T79"/>
              <a:gd fmla="*/ 48 w 101" name="T80"/>
              <a:gd fmla="*/ 8 h 106" name="T81"/>
              <a:gd fmla="*/ 34 w 101" name="T82"/>
              <a:gd fmla="*/ 11 h 106" name="T83"/>
              <a:gd fmla="*/ 29 w 101" name="T84"/>
              <a:gd fmla="*/ 18 h 106" name="T85"/>
              <a:gd fmla="*/ 34 w 101" name="T86"/>
              <a:gd fmla="*/ 11 h 106" name="T87"/>
              <a:gd fmla="*/ 21 w 101" name="T88"/>
              <a:gd fmla="*/ 19 h 106" name="T89"/>
              <a:gd fmla="*/ 8 w 101" name="T90"/>
              <a:gd fmla="*/ 48 h 106" name="T91"/>
              <a:gd fmla="*/ 27 w 101" name="T92"/>
              <a:gd fmla="*/ 23 h 106" name="T93"/>
              <a:gd fmla="*/ 69 w 101" name="T94"/>
              <a:gd fmla="*/ 25 h 106" name="T95"/>
              <a:gd fmla="*/ 67 w 101" name="T96"/>
              <a:gd fmla="*/ 26 h 106" name="T97"/>
              <a:gd fmla="*/ 53 w 101" name="T98"/>
              <a:gd fmla="*/ 48 h 106" name="T99"/>
              <a:gd fmla="*/ 69 w 101" name="T100"/>
              <a:gd fmla="*/ 25 h 106" name="T101"/>
              <a:gd fmla="*/ 48 w 101" name="T102"/>
              <a:gd fmla="*/ 29 h 106" name="T103"/>
              <a:gd fmla="*/ 31 w 101" name="T104"/>
              <a:gd fmla="*/ 25 h 106" name="T105"/>
              <a:gd fmla="*/ 48 w 101" name="T106"/>
              <a:gd fmla="*/ 48 h 10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5" w="100">
                <a:moveTo>
                  <a:pt x="50" y="0"/>
                </a:moveTo>
                <a:cubicBezTo>
                  <a:pt x="64" y="0"/>
                  <a:pt x="77" y="5"/>
                  <a:pt x="86" y="14"/>
                </a:cubicBezTo>
                <a:cubicBezTo>
                  <a:pt x="95" y="24"/>
                  <a:pt x="101" y="36"/>
                  <a:pt x="101" y="50"/>
                </a:cubicBezTo>
                <a:cubicBezTo>
                  <a:pt x="101" y="63"/>
                  <a:pt x="96" y="74"/>
                  <a:pt x="89" y="83"/>
                </a:cubicBezTo>
                <a:cubicBezTo>
                  <a:pt x="86" y="87"/>
                  <a:pt x="80" y="82"/>
                  <a:pt x="83" y="78"/>
                </a:cubicBezTo>
                <a:cubicBezTo>
                  <a:pt x="89" y="71"/>
                  <a:pt x="93" y="62"/>
                  <a:pt x="93" y="53"/>
                </a:cubicBezTo>
                <a:cubicBezTo>
                  <a:pt x="78" y="53"/>
                  <a:pt x="78" y="53"/>
                  <a:pt x="78" y="53"/>
                </a:cubicBezTo>
                <a:cubicBezTo>
                  <a:pt x="78" y="59"/>
                  <a:pt x="77" y="65"/>
                  <a:pt x="76" y="71"/>
                </a:cubicBezTo>
                <a:cubicBezTo>
                  <a:pt x="75" y="74"/>
                  <a:pt x="70" y="73"/>
                  <a:pt x="71" y="70"/>
                </a:cubicBezTo>
                <a:cubicBezTo>
                  <a:pt x="73" y="65"/>
                  <a:pt x="74" y="59"/>
                  <a:pt x="74" y="53"/>
                </a:cubicBezTo>
                <a:cubicBezTo>
                  <a:pt x="54" y="53"/>
                  <a:pt x="46" y="53"/>
                  <a:pt x="27" y="53"/>
                </a:cubicBezTo>
                <a:cubicBezTo>
                  <a:pt x="27" y="59"/>
                  <a:pt x="28" y="65"/>
                  <a:pt x="29" y="70"/>
                </a:cubicBezTo>
                <a:cubicBezTo>
                  <a:pt x="30" y="73"/>
                  <a:pt x="26" y="74"/>
                  <a:pt x="25" y="70"/>
                </a:cubicBezTo>
                <a:cubicBezTo>
                  <a:pt x="23" y="65"/>
                  <a:pt x="23" y="59"/>
                  <a:pt x="22" y="53"/>
                </a:cubicBezTo>
                <a:cubicBezTo>
                  <a:pt x="8" y="53"/>
                  <a:pt x="8" y="53"/>
                  <a:pt x="8" y="53"/>
                </a:cubicBezTo>
                <a:cubicBezTo>
                  <a:pt x="8" y="62"/>
                  <a:pt x="12" y="71"/>
                  <a:pt x="18" y="78"/>
                </a:cubicBezTo>
                <a:cubicBezTo>
                  <a:pt x="21" y="82"/>
                  <a:pt x="15" y="87"/>
                  <a:pt x="12" y="83"/>
                </a:cubicBezTo>
                <a:cubicBezTo>
                  <a:pt x="4" y="74"/>
                  <a:pt x="0" y="63"/>
                  <a:pt x="0" y="50"/>
                </a:cubicBezTo>
                <a:cubicBezTo>
                  <a:pt x="0" y="36"/>
                  <a:pt x="5" y="24"/>
                  <a:pt x="15" y="14"/>
                </a:cubicBezTo>
                <a:cubicBezTo>
                  <a:pt x="24" y="5"/>
                  <a:pt x="36" y="0"/>
                  <a:pt x="50" y="0"/>
                </a:cubicBezTo>
                <a:close/>
                <a:moveTo>
                  <a:pt x="66" y="91"/>
                </a:moveTo>
                <a:cubicBezTo>
                  <a:pt x="66" y="91"/>
                  <a:pt x="66" y="91"/>
                  <a:pt x="66" y="91"/>
                </a:cubicBezTo>
                <a:cubicBezTo>
                  <a:pt x="66" y="102"/>
                  <a:pt x="66" y="102"/>
                  <a:pt x="66" y="102"/>
                </a:cubicBezTo>
                <a:cubicBezTo>
                  <a:pt x="66" y="104"/>
                  <a:pt x="64" y="106"/>
                  <a:pt x="62" y="106"/>
                </a:cubicBezTo>
                <a:cubicBezTo>
                  <a:pt x="62" y="106"/>
                  <a:pt x="62" y="106"/>
                  <a:pt x="62" y="106"/>
                </a:cubicBezTo>
                <a:cubicBezTo>
                  <a:pt x="39" y="106"/>
                  <a:pt x="39" y="106"/>
                  <a:pt x="39" y="106"/>
                </a:cubicBezTo>
                <a:cubicBezTo>
                  <a:pt x="37" y="106"/>
                  <a:pt x="35" y="104"/>
                  <a:pt x="35" y="102"/>
                </a:cubicBezTo>
                <a:cubicBezTo>
                  <a:pt x="35" y="102"/>
                  <a:pt x="35" y="102"/>
                  <a:pt x="35" y="102"/>
                </a:cubicBezTo>
                <a:cubicBezTo>
                  <a:pt x="35" y="91"/>
                  <a:pt x="35" y="91"/>
                  <a:pt x="35" y="91"/>
                </a:cubicBezTo>
                <a:cubicBezTo>
                  <a:pt x="23" y="91"/>
                  <a:pt x="23" y="91"/>
                  <a:pt x="23" y="91"/>
                </a:cubicBezTo>
                <a:cubicBezTo>
                  <a:pt x="21" y="91"/>
                  <a:pt x="19" y="90"/>
                  <a:pt x="19" y="87"/>
                </a:cubicBezTo>
                <a:cubicBezTo>
                  <a:pt x="19" y="86"/>
                  <a:pt x="20" y="85"/>
                  <a:pt x="20" y="85"/>
                </a:cubicBezTo>
                <a:cubicBezTo>
                  <a:pt x="48" y="57"/>
                  <a:pt x="48" y="57"/>
                  <a:pt x="48" y="57"/>
                </a:cubicBezTo>
                <a:cubicBezTo>
                  <a:pt x="49" y="56"/>
                  <a:pt x="52" y="56"/>
                  <a:pt x="53" y="57"/>
                </a:cubicBezTo>
                <a:cubicBezTo>
                  <a:pt x="53" y="58"/>
                  <a:pt x="53" y="58"/>
                  <a:pt x="53" y="58"/>
                </a:cubicBezTo>
                <a:cubicBezTo>
                  <a:pt x="80" y="85"/>
                  <a:pt x="80" y="85"/>
                  <a:pt x="80" y="85"/>
                </a:cubicBezTo>
                <a:cubicBezTo>
                  <a:pt x="82" y="86"/>
                  <a:pt x="82" y="89"/>
                  <a:pt x="80" y="90"/>
                </a:cubicBezTo>
                <a:cubicBezTo>
                  <a:pt x="79" y="91"/>
                  <a:pt x="79" y="91"/>
                  <a:pt x="78" y="91"/>
                </a:cubicBezTo>
                <a:cubicBezTo>
                  <a:pt x="77" y="91"/>
                  <a:pt x="77" y="91"/>
                  <a:pt x="77" y="91"/>
                </a:cubicBezTo>
                <a:cubicBezTo>
                  <a:pt x="66" y="91"/>
                  <a:pt x="66" y="91"/>
                  <a:pt x="66" y="91"/>
                </a:cubicBezTo>
                <a:close/>
                <a:moveTo>
                  <a:pt x="58" y="98"/>
                </a:moveTo>
                <a:cubicBezTo>
                  <a:pt x="58" y="98"/>
                  <a:pt x="58" y="98"/>
                  <a:pt x="58" y="98"/>
                </a:cubicBezTo>
                <a:cubicBezTo>
                  <a:pt x="58" y="87"/>
                  <a:pt x="58" y="87"/>
                  <a:pt x="58" y="87"/>
                </a:cubicBezTo>
                <a:cubicBezTo>
                  <a:pt x="58" y="87"/>
                  <a:pt x="58" y="87"/>
                  <a:pt x="58" y="87"/>
                </a:cubicBezTo>
                <a:cubicBezTo>
                  <a:pt x="58" y="85"/>
                  <a:pt x="60" y="83"/>
                  <a:pt x="62" y="83"/>
                </a:cubicBezTo>
                <a:cubicBezTo>
                  <a:pt x="68" y="83"/>
                  <a:pt x="68" y="83"/>
                  <a:pt x="68" y="83"/>
                </a:cubicBezTo>
                <a:cubicBezTo>
                  <a:pt x="50" y="66"/>
                  <a:pt x="50" y="66"/>
                  <a:pt x="50" y="66"/>
                </a:cubicBezTo>
                <a:cubicBezTo>
                  <a:pt x="33" y="83"/>
                  <a:pt x="33" y="83"/>
                  <a:pt x="33" y="83"/>
                </a:cubicBezTo>
                <a:cubicBezTo>
                  <a:pt x="39" y="83"/>
                  <a:pt x="39" y="83"/>
                  <a:pt x="39" y="83"/>
                </a:cubicBezTo>
                <a:cubicBezTo>
                  <a:pt x="39" y="83"/>
                  <a:pt x="39" y="83"/>
                  <a:pt x="39" y="83"/>
                </a:cubicBezTo>
                <a:cubicBezTo>
                  <a:pt x="41" y="83"/>
                  <a:pt x="43" y="85"/>
                  <a:pt x="43" y="87"/>
                </a:cubicBezTo>
                <a:cubicBezTo>
                  <a:pt x="43" y="98"/>
                  <a:pt x="43" y="98"/>
                  <a:pt x="43" y="98"/>
                </a:cubicBezTo>
                <a:cubicBezTo>
                  <a:pt x="58" y="98"/>
                  <a:pt x="58" y="98"/>
                  <a:pt x="58" y="98"/>
                </a:cubicBezTo>
                <a:close/>
                <a:moveTo>
                  <a:pt x="81" y="20"/>
                </a:moveTo>
                <a:cubicBezTo>
                  <a:pt x="81" y="20"/>
                  <a:pt x="81" y="20"/>
                  <a:pt x="81" y="20"/>
                </a:cubicBezTo>
                <a:cubicBezTo>
                  <a:pt x="80" y="20"/>
                  <a:pt x="80" y="19"/>
                  <a:pt x="80" y="19"/>
                </a:cubicBezTo>
                <a:cubicBezTo>
                  <a:pt x="78" y="20"/>
                  <a:pt x="76" y="22"/>
                  <a:pt x="74" y="23"/>
                </a:cubicBezTo>
                <a:cubicBezTo>
                  <a:pt x="76" y="30"/>
                  <a:pt x="78" y="39"/>
                  <a:pt x="78" y="48"/>
                </a:cubicBezTo>
                <a:cubicBezTo>
                  <a:pt x="93" y="48"/>
                  <a:pt x="93" y="48"/>
                  <a:pt x="93" y="48"/>
                </a:cubicBezTo>
                <a:cubicBezTo>
                  <a:pt x="93" y="37"/>
                  <a:pt x="88" y="27"/>
                  <a:pt x="81" y="20"/>
                </a:cubicBezTo>
                <a:close/>
                <a:moveTo>
                  <a:pt x="76" y="16"/>
                </a:moveTo>
                <a:cubicBezTo>
                  <a:pt x="76" y="16"/>
                  <a:pt x="76" y="16"/>
                  <a:pt x="76" y="16"/>
                </a:cubicBezTo>
                <a:cubicBezTo>
                  <a:pt x="73" y="14"/>
                  <a:pt x="70" y="12"/>
                  <a:pt x="67" y="11"/>
                </a:cubicBezTo>
                <a:cubicBezTo>
                  <a:pt x="68" y="12"/>
                  <a:pt x="70" y="14"/>
                  <a:pt x="71" y="16"/>
                </a:cubicBezTo>
                <a:cubicBezTo>
                  <a:pt x="71" y="17"/>
                  <a:pt x="71" y="18"/>
                  <a:pt x="72" y="18"/>
                </a:cubicBezTo>
                <a:cubicBezTo>
                  <a:pt x="73" y="18"/>
                  <a:pt x="75" y="17"/>
                  <a:pt x="76" y="16"/>
                </a:cubicBezTo>
                <a:close/>
                <a:moveTo>
                  <a:pt x="57" y="8"/>
                </a:moveTo>
                <a:cubicBezTo>
                  <a:pt x="57" y="8"/>
                  <a:pt x="57" y="8"/>
                  <a:pt x="57" y="8"/>
                </a:cubicBezTo>
                <a:cubicBezTo>
                  <a:pt x="56" y="8"/>
                  <a:pt x="54" y="8"/>
                  <a:pt x="53" y="8"/>
                </a:cubicBezTo>
                <a:cubicBezTo>
                  <a:pt x="53" y="24"/>
                  <a:pt x="53" y="24"/>
                  <a:pt x="53" y="24"/>
                </a:cubicBezTo>
                <a:cubicBezTo>
                  <a:pt x="57" y="24"/>
                  <a:pt x="62" y="23"/>
                  <a:pt x="66" y="21"/>
                </a:cubicBezTo>
                <a:cubicBezTo>
                  <a:pt x="66" y="21"/>
                  <a:pt x="67" y="21"/>
                  <a:pt x="68" y="20"/>
                </a:cubicBezTo>
                <a:cubicBezTo>
                  <a:pt x="67" y="20"/>
                  <a:pt x="67" y="19"/>
                  <a:pt x="66" y="18"/>
                </a:cubicBezTo>
                <a:cubicBezTo>
                  <a:pt x="64" y="14"/>
                  <a:pt x="61" y="10"/>
                  <a:pt x="57" y="8"/>
                </a:cubicBezTo>
                <a:close/>
                <a:moveTo>
                  <a:pt x="48" y="8"/>
                </a:moveTo>
                <a:cubicBezTo>
                  <a:pt x="48" y="8"/>
                  <a:pt x="48" y="8"/>
                  <a:pt x="48" y="8"/>
                </a:cubicBezTo>
                <a:cubicBezTo>
                  <a:pt x="46" y="8"/>
                  <a:pt x="45" y="8"/>
                  <a:pt x="43" y="8"/>
                </a:cubicBezTo>
                <a:cubicBezTo>
                  <a:pt x="40" y="10"/>
                  <a:pt x="37" y="14"/>
                  <a:pt x="34" y="18"/>
                </a:cubicBezTo>
                <a:cubicBezTo>
                  <a:pt x="34" y="19"/>
                  <a:pt x="33" y="20"/>
                  <a:pt x="33" y="20"/>
                </a:cubicBezTo>
                <a:cubicBezTo>
                  <a:pt x="34" y="21"/>
                  <a:pt x="34" y="21"/>
                  <a:pt x="35" y="21"/>
                </a:cubicBezTo>
                <a:cubicBezTo>
                  <a:pt x="39" y="23"/>
                  <a:pt x="43" y="24"/>
                  <a:pt x="48" y="24"/>
                </a:cubicBezTo>
                <a:cubicBezTo>
                  <a:pt x="48" y="8"/>
                  <a:pt x="48" y="8"/>
                  <a:pt x="48" y="8"/>
                </a:cubicBezTo>
                <a:close/>
                <a:moveTo>
                  <a:pt x="34" y="11"/>
                </a:moveTo>
                <a:cubicBezTo>
                  <a:pt x="34" y="11"/>
                  <a:pt x="34" y="11"/>
                  <a:pt x="34" y="11"/>
                </a:cubicBezTo>
                <a:cubicBezTo>
                  <a:pt x="30" y="12"/>
                  <a:pt x="28" y="14"/>
                  <a:pt x="25" y="16"/>
                </a:cubicBezTo>
                <a:cubicBezTo>
                  <a:pt x="26" y="17"/>
                  <a:pt x="28" y="18"/>
                  <a:pt x="29" y="18"/>
                </a:cubicBezTo>
                <a:cubicBezTo>
                  <a:pt x="29" y="18"/>
                  <a:pt x="30" y="17"/>
                  <a:pt x="30" y="16"/>
                </a:cubicBezTo>
                <a:cubicBezTo>
                  <a:pt x="31" y="14"/>
                  <a:pt x="32" y="12"/>
                  <a:pt x="34" y="11"/>
                </a:cubicBezTo>
                <a:close/>
                <a:moveTo>
                  <a:pt x="21" y="19"/>
                </a:moveTo>
                <a:cubicBezTo>
                  <a:pt x="21" y="19"/>
                  <a:pt x="21" y="19"/>
                  <a:pt x="21" y="19"/>
                </a:cubicBezTo>
                <a:cubicBezTo>
                  <a:pt x="21" y="19"/>
                  <a:pt x="20" y="20"/>
                  <a:pt x="20" y="20"/>
                </a:cubicBezTo>
                <a:cubicBezTo>
                  <a:pt x="13" y="27"/>
                  <a:pt x="8" y="37"/>
                  <a:pt x="8" y="48"/>
                </a:cubicBezTo>
                <a:cubicBezTo>
                  <a:pt x="22" y="48"/>
                  <a:pt x="22" y="48"/>
                  <a:pt x="22" y="48"/>
                </a:cubicBezTo>
                <a:cubicBezTo>
                  <a:pt x="23" y="39"/>
                  <a:pt x="24" y="30"/>
                  <a:pt x="27" y="23"/>
                </a:cubicBezTo>
                <a:cubicBezTo>
                  <a:pt x="25" y="22"/>
                  <a:pt x="23" y="20"/>
                  <a:pt x="21" y="19"/>
                </a:cubicBezTo>
                <a:close/>
                <a:moveTo>
                  <a:pt x="69" y="25"/>
                </a:moveTo>
                <a:cubicBezTo>
                  <a:pt x="69" y="25"/>
                  <a:pt x="69" y="25"/>
                  <a:pt x="69" y="25"/>
                </a:cubicBezTo>
                <a:cubicBezTo>
                  <a:pt x="69" y="25"/>
                  <a:pt x="68" y="25"/>
                  <a:pt x="67" y="26"/>
                </a:cubicBezTo>
                <a:cubicBezTo>
                  <a:pt x="63" y="27"/>
                  <a:pt x="58" y="28"/>
                  <a:pt x="53" y="29"/>
                </a:cubicBezTo>
                <a:cubicBezTo>
                  <a:pt x="53" y="48"/>
                  <a:pt x="53" y="48"/>
                  <a:pt x="53" y="48"/>
                </a:cubicBezTo>
                <a:cubicBezTo>
                  <a:pt x="74" y="48"/>
                  <a:pt x="74" y="48"/>
                  <a:pt x="74" y="48"/>
                </a:cubicBezTo>
                <a:cubicBezTo>
                  <a:pt x="73" y="39"/>
                  <a:pt x="72" y="31"/>
                  <a:pt x="69" y="25"/>
                </a:cubicBezTo>
                <a:close/>
                <a:moveTo>
                  <a:pt x="48" y="29"/>
                </a:moveTo>
                <a:cubicBezTo>
                  <a:pt x="48" y="29"/>
                  <a:pt x="48" y="29"/>
                  <a:pt x="48" y="29"/>
                </a:cubicBezTo>
                <a:cubicBezTo>
                  <a:pt x="43" y="28"/>
                  <a:pt x="38" y="27"/>
                  <a:pt x="33" y="26"/>
                </a:cubicBezTo>
                <a:cubicBezTo>
                  <a:pt x="33" y="25"/>
                  <a:pt x="32" y="25"/>
                  <a:pt x="31" y="25"/>
                </a:cubicBezTo>
                <a:cubicBezTo>
                  <a:pt x="29" y="31"/>
                  <a:pt x="27" y="39"/>
                  <a:pt x="27" y="48"/>
                </a:cubicBezTo>
                <a:cubicBezTo>
                  <a:pt x="48" y="48"/>
                  <a:pt x="48" y="48"/>
                  <a:pt x="48" y="48"/>
                </a:cubicBezTo>
                <a:cubicBezTo>
                  <a:pt x="48" y="29"/>
                  <a:pt x="48" y="29"/>
                  <a:pt x="48" y="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7444" name="Freeform 36"/>
          <p:cNvSpPr>
            <a:spLocks noEditPoints="1"/>
          </p:cNvSpPr>
          <p:nvPr/>
        </p:nvSpPr>
        <p:spPr bwMode="auto">
          <a:xfrm>
            <a:off x="2744788" y="3282950"/>
            <a:ext cx="173037" cy="163513"/>
          </a:xfrm>
          <a:custGeom>
            <a:gdLst>
              <a:gd fmla="*/ 29 w 101" name="T0"/>
              <a:gd fmla="*/ 79 h 95" name="T1"/>
              <a:gd fmla="*/ 86 w 101" name="T2"/>
              <a:gd fmla="*/ 76 h 95" name="T3"/>
              <a:gd fmla="*/ 86 w 101" name="T4"/>
              <a:gd fmla="*/ 81 h 95" name="T5"/>
              <a:gd fmla="*/ 31 w 101" name="T6"/>
              <a:gd fmla="*/ 13 h 95" name="T7"/>
              <a:gd fmla="*/ 29 w 101" name="T8"/>
              <a:gd fmla="*/ 16 h 95" name="T9"/>
              <a:gd fmla="*/ 29 w 101" name="T10"/>
              <a:gd fmla="*/ 32 h 95" name="T11"/>
              <a:gd fmla="*/ 31 w 101" name="T12"/>
              <a:gd fmla="*/ 34 h 95" name="T13"/>
              <a:gd fmla="*/ 86 w 101" name="T14"/>
              <a:gd fmla="*/ 34 h 95" name="T15"/>
              <a:gd fmla="*/ 89 w 101" name="T16"/>
              <a:gd fmla="*/ 16 h 95" name="T17"/>
              <a:gd fmla="*/ 86 w 101" name="T18"/>
              <a:gd fmla="*/ 13 h 95" name="T19"/>
              <a:gd fmla="*/ 33 w 101" name="T20"/>
              <a:gd fmla="*/ 30 h 95" name="T21"/>
              <a:gd fmla="*/ 33 w 101" name="T22"/>
              <a:gd fmla="*/ 18 h 95" name="T23"/>
              <a:gd fmla="*/ 84 w 101" name="T24"/>
              <a:gd fmla="*/ 30 h 95" name="T25"/>
              <a:gd fmla="*/ 16 w 101" name="T26"/>
              <a:gd fmla="*/ 29 h 95" name="T27"/>
              <a:gd fmla="*/ 8 w 101" name="T28"/>
              <a:gd fmla="*/ 29 h 95" name="T29"/>
              <a:gd fmla="*/ 16 w 101" name="T30"/>
              <a:gd fmla="*/ 83 h 95" name="T31"/>
              <a:gd fmla="*/ 12 w 101" name="T32"/>
              <a:gd fmla="*/ 95 h 95" name="T33"/>
              <a:gd fmla="*/ 3 w 101" name="T34"/>
              <a:gd fmla="*/ 92 h 95" name="T35"/>
              <a:gd fmla="*/ 0 w 101" name="T36"/>
              <a:gd fmla="*/ 83 h 95" name="T37"/>
              <a:gd fmla="*/ 0 w 101" name="T38"/>
              <a:gd fmla="*/ 25 h 95" name="T39"/>
              <a:gd fmla="*/ 16 w 101" name="T40"/>
              <a:gd fmla="*/ 21 h 95" name="T41"/>
              <a:gd fmla="*/ 20 w 101" name="T42"/>
              <a:gd fmla="*/ 0 h 95" name="T43"/>
              <a:gd fmla="*/ 97 w 101" name="T44"/>
              <a:gd fmla="*/ 0 h 95" name="T45"/>
              <a:gd fmla="*/ 101 w 101" name="T46"/>
              <a:gd fmla="*/ 4 h 95" name="T47"/>
              <a:gd fmla="*/ 98 w 101" name="T48"/>
              <a:gd fmla="*/ 92 h 95" name="T49"/>
              <a:gd fmla="*/ 89 w 101" name="T50"/>
              <a:gd fmla="*/ 95 h 95" name="T51"/>
              <a:gd fmla="*/ 12 w 101" name="T52"/>
              <a:gd fmla="*/ 95 h 95" name="T53"/>
              <a:gd fmla="*/ 93 w 101" name="T54"/>
              <a:gd fmla="*/ 83 h 95" name="T55"/>
              <a:gd fmla="*/ 93 w 101" name="T56"/>
              <a:gd fmla="*/ 8 h 95" name="T57"/>
              <a:gd fmla="*/ 24 w 101" name="T58"/>
              <a:gd fmla="*/ 83 h 95" name="T59"/>
              <a:gd fmla="*/ 89 w 101" name="T60"/>
              <a:gd fmla="*/ 88 h 95" name="T61"/>
              <a:gd fmla="*/ 92 w 101" name="T62"/>
              <a:gd fmla="*/ 86 h 95" name="T63"/>
              <a:gd fmla="*/ 61 w 101" name="T64"/>
              <a:gd fmla="*/ 39 h 95" name="T65"/>
              <a:gd fmla="*/ 61 w 101" name="T66"/>
              <a:gd fmla="*/ 39 h 95" name="T67"/>
              <a:gd fmla="*/ 89 w 101" name="T68"/>
              <a:gd fmla="*/ 41 h 95" name="T69"/>
              <a:gd fmla="*/ 89 w 101" name="T70"/>
              <a:gd fmla="*/ 54 h 95" name="T71"/>
              <a:gd fmla="*/ 86 w 101" name="T72"/>
              <a:gd fmla="*/ 56 h 95" name="T73"/>
              <a:gd fmla="*/ 59 w 101" name="T74"/>
              <a:gd fmla="*/ 54 h 95" name="T75"/>
              <a:gd fmla="*/ 59 w 101" name="T76"/>
              <a:gd fmla="*/ 41 h 95" name="T77"/>
              <a:gd fmla="*/ 84 w 101" name="T78"/>
              <a:gd fmla="*/ 44 h 95" name="T79"/>
              <a:gd fmla="*/ 64 w 101" name="T80"/>
              <a:gd fmla="*/ 44 h 95" name="T81"/>
              <a:gd fmla="*/ 84 w 101" name="T82"/>
              <a:gd fmla="*/ 52 h 95" name="T83"/>
              <a:gd fmla="*/ 31 w 101" name="T84"/>
              <a:gd fmla="*/ 44 h 95" name="T85"/>
              <a:gd fmla="*/ 29 w 101" name="T86"/>
              <a:gd fmla="*/ 41 h 95" name="T87"/>
              <a:gd fmla="*/ 54 w 101" name="T88"/>
              <a:gd fmla="*/ 39 h 95" name="T89"/>
              <a:gd fmla="*/ 54 w 101" name="T90"/>
              <a:gd fmla="*/ 44 h 95" name="T91"/>
              <a:gd fmla="*/ 31 w 101" name="T92"/>
              <a:gd fmla="*/ 56 h 95" name="T93"/>
              <a:gd fmla="*/ 29 w 101" name="T94"/>
              <a:gd fmla="*/ 54 h 95" name="T95"/>
              <a:gd fmla="*/ 54 w 101" name="T96"/>
              <a:gd fmla="*/ 52 h 95" name="T97"/>
              <a:gd fmla="*/ 54 w 101" name="T98"/>
              <a:gd fmla="*/ 56 h 95" name="T99"/>
              <a:gd fmla="*/ 31 w 101" name="T100"/>
              <a:gd fmla="*/ 69 h 95" name="T101"/>
              <a:gd fmla="*/ 29 w 101" name="T102"/>
              <a:gd fmla="*/ 66 h 95" name="T103"/>
              <a:gd fmla="*/ 86 w 101" name="T104"/>
              <a:gd fmla="*/ 64 h 95" name="T105"/>
              <a:gd fmla="*/ 86 w 101" name="T106"/>
              <a:gd fmla="*/ 69 h 9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 w="100">
                <a:moveTo>
                  <a:pt x="31" y="81"/>
                </a:moveTo>
                <a:cubicBezTo>
                  <a:pt x="30" y="81"/>
                  <a:pt x="29" y="80"/>
                  <a:pt x="29" y="79"/>
                </a:cubicBezTo>
                <a:cubicBezTo>
                  <a:pt x="29" y="78"/>
                  <a:pt x="30" y="76"/>
                  <a:pt x="31" y="76"/>
                </a:cubicBezTo>
                <a:cubicBezTo>
                  <a:pt x="86" y="76"/>
                  <a:pt x="86" y="76"/>
                  <a:pt x="86" y="76"/>
                </a:cubicBezTo>
                <a:cubicBezTo>
                  <a:pt x="87" y="76"/>
                  <a:pt x="89" y="78"/>
                  <a:pt x="89" y="79"/>
                </a:cubicBezTo>
                <a:cubicBezTo>
                  <a:pt x="89" y="80"/>
                  <a:pt x="87" y="81"/>
                  <a:pt x="86" y="81"/>
                </a:cubicBezTo>
                <a:cubicBezTo>
                  <a:pt x="31" y="81"/>
                  <a:pt x="31" y="81"/>
                  <a:pt x="31" y="81"/>
                </a:cubicBezTo>
                <a:close/>
                <a:moveTo>
                  <a:pt x="31" y="13"/>
                </a:moveTo>
                <a:cubicBezTo>
                  <a:pt x="31" y="13"/>
                  <a:pt x="31" y="13"/>
                  <a:pt x="31" y="13"/>
                </a:cubicBezTo>
                <a:cubicBezTo>
                  <a:pt x="30" y="13"/>
                  <a:pt x="29" y="14"/>
                  <a:pt x="29" y="16"/>
                </a:cubicBezTo>
                <a:cubicBezTo>
                  <a:pt x="29" y="16"/>
                  <a:pt x="29" y="16"/>
                  <a:pt x="29" y="16"/>
                </a:cubicBezTo>
                <a:cubicBezTo>
                  <a:pt x="29" y="32"/>
                  <a:pt x="29" y="32"/>
                  <a:pt x="29" y="32"/>
                </a:cubicBezTo>
                <a:cubicBezTo>
                  <a:pt x="29" y="33"/>
                  <a:pt x="30" y="34"/>
                  <a:pt x="31" y="34"/>
                </a:cubicBezTo>
                <a:cubicBezTo>
                  <a:pt x="31" y="34"/>
                  <a:pt x="31" y="34"/>
                  <a:pt x="31" y="34"/>
                </a:cubicBezTo>
                <a:cubicBezTo>
                  <a:pt x="86" y="34"/>
                  <a:pt x="86" y="34"/>
                  <a:pt x="86" y="34"/>
                </a:cubicBezTo>
                <a:cubicBezTo>
                  <a:pt x="86" y="34"/>
                  <a:pt x="86" y="34"/>
                  <a:pt x="86" y="34"/>
                </a:cubicBezTo>
                <a:cubicBezTo>
                  <a:pt x="87" y="34"/>
                  <a:pt x="89" y="33"/>
                  <a:pt x="89" y="32"/>
                </a:cubicBezTo>
                <a:cubicBezTo>
                  <a:pt x="89" y="16"/>
                  <a:pt x="89" y="16"/>
                  <a:pt x="89" y="16"/>
                </a:cubicBezTo>
                <a:cubicBezTo>
                  <a:pt x="89" y="16"/>
                  <a:pt x="89" y="16"/>
                  <a:pt x="89" y="16"/>
                </a:cubicBezTo>
                <a:cubicBezTo>
                  <a:pt x="89" y="14"/>
                  <a:pt x="87" y="13"/>
                  <a:pt x="86" y="13"/>
                </a:cubicBezTo>
                <a:cubicBezTo>
                  <a:pt x="31" y="13"/>
                  <a:pt x="31" y="13"/>
                  <a:pt x="31" y="13"/>
                </a:cubicBezTo>
                <a:close/>
                <a:moveTo>
                  <a:pt x="33" y="30"/>
                </a:moveTo>
                <a:cubicBezTo>
                  <a:pt x="33" y="30"/>
                  <a:pt x="33" y="30"/>
                  <a:pt x="33" y="30"/>
                </a:cubicBezTo>
                <a:cubicBezTo>
                  <a:pt x="33" y="18"/>
                  <a:pt x="33" y="18"/>
                  <a:pt x="33" y="18"/>
                </a:cubicBezTo>
                <a:cubicBezTo>
                  <a:pt x="84" y="18"/>
                  <a:pt x="84" y="18"/>
                  <a:pt x="84" y="18"/>
                </a:cubicBezTo>
                <a:cubicBezTo>
                  <a:pt x="84" y="30"/>
                  <a:pt x="84" y="30"/>
                  <a:pt x="84" y="30"/>
                </a:cubicBezTo>
                <a:cubicBezTo>
                  <a:pt x="33" y="30"/>
                  <a:pt x="33" y="30"/>
                  <a:pt x="33" y="30"/>
                </a:cubicBezTo>
                <a:close/>
                <a:moveTo>
                  <a:pt x="16" y="29"/>
                </a:moveTo>
                <a:cubicBezTo>
                  <a:pt x="16" y="29"/>
                  <a:pt x="16" y="29"/>
                  <a:pt x="16" y="29"/>
                </a:cubicBezTo>
                <a:cubicBezTo>
                  <a:pt x="8" y="29"/>
                  <a:pt x="8" y="29"/>
                  <a:pt x="8" y="29"/>
                </a:cubicBezTo>
                <a:cubicBezTo>
                  <a:pt x="8" y="83"/>
                  <a:pt x="8" y="83"/>
                  <a:pt x="8" y="83"/>
                </a:cubicBezTo>
                <a:cubicBezTo>
                  <a:pt x="8" y="89"/>
                  <a:pt x="16" y="89"/>
                  <a:pt x="16" y="83"/>
                </a:cubicBezTo>
                <a:cubicBezTo>
                  <a:pt x="16" y="29"/>
                  <a:pt x="16" y="29"/>
                  <a:pt x="16" y="29"/>
                </a:cubicBezTo>
                <a:close/>
                <a:moveTo>
                  <a:pt x="12" y="95"/>
                </a:moveTo>
                <a:cubicBezTo>
                  <a:pt x="12" y="95"/>
                  <a:pt x="12" y="95"/>
                  <a:pt x="12" y="95"/>
                </a:cubicBezTo>
                <a:cubicBezTo>
                  <a:pt x="9" y="95"/>
                  <a:pt x="6" y="94"/>
                  <a:pt x="3" y="92"/>
                </a:cubicBezTo>
                <a:cubicBezTo>
                  <a:pt x="3" y="92"/>
                  <a:pt x="3" y="92"/>
                  <a:pt x="3" y="92"/>
                </a:cubicBezTo>
                <a:cubicBezTo>
                  <a:pt x="1" y="90"/>
                  <a:pt x="0" y="87"/>
                  <a:pt x="0" y="83"/>
                </a:cubicBezTo>
                <a:cubicBezTo>
                  <a:pt x="0" y="25"/>
                  <a:pt x="0" y="25"/>
                  <a:pt x="0" y="25"/>
                </a:cubicBezTo>
                <a:cubicBezTo>
                  <a:pt x="0" y="25"/>
                  <a:pt x="0" y="25"/>
                  <a:pt x="0" y="25"/>
                </a:cubicBezTo>
                <a:cubicBezTo>
                  <a:pt x="0" y="23"/>
                  <a:pt x="2" y="21"/>
                  <a:pt x="4" y="21"/>
                </a:cubicBezTo>
                <a:cubicBezTo>
                  <a:pt x="16" y="21"/>
                  <a:pt x="16" y="21"/>
                  <a:pt x="16" y="21"/>
                </a:cubicBezTo>
                <a:cubicBezTo>
                  <a:pt x="16" y="4"/>
                  <a:pt x="16" y="4"/>
                  <a:pt x="16" y="4"/>
                </a:cubicBezTo>
                <a:cubicBezTo>
                  <a:pt x="16" y="2"/>
                  <a:pt x="18" y="0"/>
                  <a:pt x="20" y="0"/>
                </a:cubicBezTo>
                <a:cubicBezTo>
                  <a:pt x="20" y="0"/>
                  <a:pt x="20" y="0"/>
                  <a:pt x="20" y="0"/>
                </a:cubicBezTo>
                <a:cubicBezTo>
                  <a:pt x="97" y="0"/>
                  <a:pt x="97" y="0"/>
                  <a:pt x="97" y="0"/>
                </a:cubicBezTo>
                <a:cubicBezTo>
                  <a:pt x="99" y="0"/>
                  <a:pt x="101" y="2"/>
                  <a:pt x="101" y="4"/>
                </a:cubicBezTo>
                <a:cubicBezTo>
                  <a:pt x="101" y="4"/>
                  <a:pt x="101" y="4"/>
                  <a:pt x="101" y="4"/>
                </a:cubicBezTo>
                <a:cubicBezTo>
                  <a:pt x="101" y="83"/>
                  <a:pt x="101" y="83"/>
                  <a:pt x="101" y="83"/>
                </a:cubicBezTo>
                <a:cubicBezTo>
                  <a:pt x="101" y="87"/>
                  <a:pt x="100" y="90"/>
                  <a:pt x="98" y="92"/>
                </a:cubicBezTo>
                <a:cubicBezTo>
                  <a:pt x="97" y="92"/>
                  <a:pt x="97" y="92"/>
                  <a:pt x="97" y="92"/>
                </a:cubicBezTo>
                <a:cubicBezTo>
                  <a:pt x="95" y="94"/>
                  <a:pt x="92" y="95"/>
                  <a:pt x="89" y="95"/>
                </a:cubicBezTo>
                <a:cubicBezTo>
                  <a:pt x="12" y="95"/>
                  <a:pt x="12" y="95"/>
                  <a:pt x="12" y="95"/>
                </a:cubicBezTo>
                <a:cubicBezTo>
                  <a:pt x="12" y="95"/>
                  <a:pt x="12" y="95"/>
                  <a:pt x="12" y="95"/>
                </a:cubicBezTo>
                <a:cubicBezTo>
                  <a:pt x="12" y="95"/>
                  <a:pt x="12" y="95"/>
                  <a:pt x="12" y="95"/>
                </a:cubicBezTo>
                <a:close/>
                <a:moveTo>
                  <a:pt x="93" y="83"/>
                </a:moveTo>
                <a:cubicBezTo>
                  <a:pt x="93" y="83"/>
                  <a:pt x="93" y="83"/>
                  <a:pt x="93" y="83"/>
                </a:cubicBezTo>
                <a:cubicBezTo>
                  <a:pt x="93" y="8"/>
                  <a:pt x="93" y="8"/>
                  <a:pt x="93" y="8"/>
                </a:cubicBezTo>
                <a:cubicBezTo>
                  <a:pt x="24" y="8"/>
                  <a:pt x="24" y="8"/>
                  <a:pt x="24" y="8"/>
                </a:cubicBezTo>
                <a:cubicBezTo>
                  <a:pt x="24" y="33"/>
                  <a:pt x="24" y="58"/>
                  <a:pt x="24" y="83"/>
                </a:cubicBezTo>
                <a:cubicBezTo>
                  <a:pt x="24" y="85"/>
                  <a:pt x="24" y="86"/>
                  <a:pt x="23" y="88"/>
                </a:cubicBezTo>
                <a:cubicBezTo>
                  <a:pt x="89" y="88"/>
                  <a:pt x="89" y="88"/>
                  <a:pt x="89" y="88"/>
                </a:cubicBezTo>
                <a:cubicBezTo>
                  <a:pt x="90" y="88"/>
                  <a:pt x="91" y="87"/>
                  <a:pt x="92" y="86"/>
                </a:cubicBezTo>
                <a:cubicBezTo>
                  <a:pt x="92" y="86"/>
                  <a:pt x="92" y="86"/>
                  <a:pt x="92" y="86"/>
                </a:cubicBezTo>
                <a:cubicBezTo>
                  <a:pt x="93" y="86"/>
                  <a:pt x="93" y="85"/>
                  <a:pt x="93" y="83"/>
                </a:cubicBezTo>
                <a:close/>
                <a:moveTo>
                  <a:pt x="61" y="39"/>
                </a:moveTo>
                <a:cubicBezTo>
                  <a:pt x="61" y="39"/>
                  <a:pt x="61" y="39"/>
                  <a:pt x="61" y="39"/>
                </a:cubicBezTo>
                <a:cubicBezTo>
                  <a:pt x="61" y="39"/>
                  <a:pt x="61" y="39"/>
                  <a:pt x="61" y="39"/>
                </a:cubicBezTo>
                <a:cubicBezTo>
                  <a:pt x="86" y="39"/>
                  <a:pt x="86" y="39"/>
                  <a:pt x="86" y="39"/>
                </a:cubicBezTo>
                <a:cubicBezTo>
                  <a:pt x="87" y="39"/>
                  <a:pt x="89" y="40"/>
                  <a:pt x="89" y="41"/>
                </a:cubicBezTo>
                <a:cubicBezTo>
                  <a:pt x="89" y="42"/>
                  <a:pt x="89" y="42"/>
                  <a:pt x="89" y="42"/>
                </a:cubicBezTo>
                <a:cubicBezTo>
                  <a:pt x="89" y="54"/>
                  <a:pt x="89" y="54"/>
                  <a:pt x="89" y="54"/>
                </a:cubicBezTo>
                <a:cubicBezTo>
                  <a:pt x="89" y="55"/>
                  <a:pt x="87" y="56"/>
                  <a:pt x="86" y="56"/>
                </a:cubicBezTo>
                <a:cubicBezTo>
                  <a:pt x="86" y="56"/>
                  <a:pt x="86" y="56"/>
                  <a:pt x="86" y="56"/>
                </a:cubicBezTo>
                <a:cubicBezTo>
                  <a:pt x="61" y="56"/>
                  <a:pt x="61" y="56"/>
                  <a:pt x="61" y="56"/>
                </a:cubicBezTo>
                <a:cubicBezTo>
                  <a:pt x="60" y="56"/>
                  <a:pt x="59" y="55"/>
                  <a:pt x="59" y="54"/>
                </a:cubicBezTo>
                <a:cubicBezTo>
                  <a:pt x="59" y="54"/>
                  <a:pt x="59" y="54"/>
                  <a:pt x="59" y="54"/>
                </a:cubicBezTo>
                <a:cubicBezTo>
                  <a:pt x="59" y="41"/>
                  <a:pt x="59" y="41"/>
                  <a:pt x="59" y="41"/>
                </a:cubicBezTo>
                <a:cubicBezTo>
                  <a:pt x="59" y="40"/>
                  <a:pt x="60" y="39"/>
                  <a:pt x="61" y="39"/>
                </a:cubicBezTo>
                <a:close/>
                <a:moveTo>
                  <a:pt x="84" y="44"/>
                </a:moveTo>
                <a:cubicBezTo>
                  <a:pt x="84" y="44"/>
                  <a:pt x="84" y="44"/>
                  <a:pt x="84" y="44"/>
                </a:cubicBezTo>
                <a:cubicBezTo>
                  <a:pt x="64" y="44"/>
                  <a:pt x="64" y="44"/>
                  <a:pt x="64" y="44"/>
                </a:cubicBezTo>
                <a:cubicBezTo>
                  <a:pt x="64" y="52"/>
                  <a:pt x="64" y="52"/>
                  <a:pt x="64" y="52"/>
                </a:cubicBezTo>
                <a:cubicBezTo>
                  <a:pt x="84" y="52"/>
                  <a:pt x="84" y="52"/>
                  <a:pt x="84" y="52"/>
                </a:cubicBezTo>
                <a:cubicBezTo>
                  <a:pt x="84" y="44"/>
                  <a:pt x="84" y="44"/>
                  <a:pt x="84" y="44"/>
                </a:cubicBezTo>
                <a:close/>
                <a:moveTo>
                  <a:pt x="31" y="44"/>
                </a:moveTo>
                <a:cubicBezTo>
                  <a:pt x="31" y="44"/>
                  <a:pt x="31" y="44"/>
                  <a:pt x="31" y="44"/>
                </a:cubicBezTo>
                <a:cubicBezTo>
                  <a:pt x="30" y="44"/>
                  <a:pt x="29" y="43"/>
                  <a:pt x="29" y="41"/>
                </a:cubicBezTo>
                <a:cubicBezTo>
                  <a:pt x="29" y="40"/>
                  <a:pt x="30" y="39"/>
                  <a:pt x="31" y="39"/>
                </a:cubicBezTo>
                <a:cubicBezTo>
                  <a:pt x="54" y="39"/>
                  <a:pt x="54" y="39"/>
                  <a:pt x="54" y="39"/>
                </a:cubicBezTo>
                <a:cubicBezTo>
                  <a:pt x="55" y="39"/>
                  <a:pt x="56" y="40"/>
                  <a:pt x="56" y="41"/>
                </a:cubicBezTo>
                <a:cubicBezTo>
                  <a:pt x="56" y="43"/>
                  <a:pt x="55" y="44"/>
                  <a:pt x="54" y="44"/>
                </a:cubicBezTo>
                <a:cubicBezTo>
                  <a:pt x="31" y="44"/>
                  <a:pt x="31" y="44"/>
                  <a:pt x="31" y="44"/>
                </a:cubicBezTo>
                <a:close/>
                <a:moveTo>
                  <a:pt x="31" y="56"/>
                </a:moveTo>
                <a:cubicBezTo>
                  <a:pt x="31" y="56"/>
                  <a:pt x="31" y="56"/>
                  <a:pt x="31" y="56"/>
                </a:cubicBezTo>
                <a:cubicBezTo>
                  <a:pt x="30" y="56"/>
                  <a:pt x="29" y="55"/>
                  <a:pt x="29" y="54"/>
                </a:cubicBezTo>
                <a:cubicBezTo>
                  <a:pt x="29" y="53"/>
                  <a:pt x="30" y="52"/>
                  <a:pt x="31" y="52"/>
                </a:cubicBezTo>
                <a:cubicBezTo>
                  <a:pt x="54" y="52"/>
                  <a:pt x="54" y="52"/>
                  <a:pt x="54" y="52"/>
                </a:cubicBezTo>
                <a:cubicBezTo>
                  <a:pt x="55" y="52"/>
                  <a:pt x="56" y="53"/>
                  <a:pt x="56" y="54"/>
                </a:cubicBezTo>
                <a:cubicBezTo>
                  <a:pt x="56" y="55"/>
                  <a:pt x="55" y="56"/>
                  <a:pt x="54" y="56"/>
                </a:cubicBezTo>
                <a:cubicBezTo>
                  <a:pt x="31" y="56"/>
                  <a:pt x="31" y="56"/>
                  <a:pt x="31" y="56"/>
                </a:cubicBezTo>
                <a:close/>
                <a:moveTo>
                  <a:pt x="31" y="69"/>
                </a:moveTo>
                <a:cubicBezTo>
                  <a:pt x="31" y="69"/>
                  <a:pt x="31" y="69"/>
                  <a:pt x="31" y="69"/>
                </a:cubicBezTo>
                <a:cubicBezTo>
                  <a:pt x="30" y="69"/>
                  <a:pt x="29" y="68"/>
                  <a:pt x="29" y="66"/>
                </a:cubicBezTo>
                <a:cubicBezTo>
                  <a:pt x="29" y="65"/>
                  <a:pt x="30" y="64"/>
                  <a:pt x="31" y="64"/>
                </a:cubicBezTo>
                <a:cubicBezTo>
                  <a:pt x="86" y="64"/>
                  <a:pt x="86" y="64"/>
                  <a:pt x="86" y="64"/>
                </a:cubicBezTo>
                <a:cubicBezTo>
                  <a:pt x="87" y="64"/>
                  <a:pt x="89" y="65"/>
                  <a:pt x="89" y="66"/>
                </a:cubicBezTo>
                <a:cubicBezTo>
                  <a:pt x="89" y="68"/>
                  <a:pt x="87" y="69"/>
                  <a:pt x="86" y="69"/>
                </a:cubicBezTo>
                <a:cubicBezTo>
                  <a:pt x="31" y="69"/>
                  <a:pt x="31" y="69"/>
                  <a:pt x="31" y="6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chemeClr val="tx1">
                  <a:lumMod val="50000"/>
                  <a:lumOff val="50000"/>
                </a:schemeClr>
              </a:solidFill>
              <a:latin typeface="+mn-lt"/>
              <a:ea typeface="+mn-ea"/>
            </a:endParaRPr>
          </a:p>
        </p:txBody>
      </p:sp>
      <p:sp>
        <p:nvSpPr>
          <p:cNvPr id="17445" name="Rectangle 37"/>
          <p:cNvSpPr>
            <a:spLocks noChangeArrowheads="1"/>
          </p:cNvSpPr>
          <p:nvPr/>
        </p:nvSpPr>
        <p:spPr bwMode="auto">
          <a:xfrm>
            <a:off x="684213" y="2138363"/>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fontAlgn="auto">
              <a:spcBef>
                <a:spcPct val="0"/>
              </a:spcBef>
              <a:spcAft>
                <a:spcPct val="0"/>
              </a:spcAft>
              <a:defRPr/>
            </a:pPr>
            <a:r>
              <a:rPr altLang="en-US" b="1" kumimoji="0" lang="zh-CN" sz="1000">
                <a:solidFill>
                  <a:srgbClr val="A9D25A"/>
                </a:solidFill>
                <a:latin typeface="+mn-lt"/>
                <a:ea typeface="+mn-ea"/>
              </a:rPr>
              <a:t>Strengths</a:t>
            </a:r>
          </a:p>
          <a:p>
            <a:pPr algn="r" fontAlgn="auto">
              <a:spcBef>
                <a:spcPct val="0"/>
              </a:spcBef>
              <a:spcAft>
                <a:spcPct val="0"/>
              </a:spcAft>
              <a:defRPr/>
            </a:pPr>
            <a:r>
              <a:rPr altLang="en-US" b="1" kumimoji="0" lang="zh-CN" sz="1000">
                <a:solidFill>
                  <a:srgbClr val="A9D25A"/>
                </a:solidFill>
                <a:latin typeface="+mn-lt"/>
                <a:ea typeface="+mn-ea"/>
              </a:rPr>
              <a:t>We have many PowerPoint templates that has been specifically designed.</a:t>
            </a:r>
          </a:p>
        </p:txBody>
      </p:sp>
      <p:sp>
        <p:nvSpPr>
          <p:cNvPr id="17446" name="Rectangle 38"/>
          <p:cNvSpPr>
            <a:spLocks noChangeArrowheads="1"/>
          </p:cNvSpPr>
          <p:nvPr/>
        </p:nvSpPr>
        <p:spPr bwMode="auto">
          <a:xfrm>
            <a:off x="684213" y="3154363"/>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fontAlgn="auto">
              <a:spcBef>
                <a:spcPct val="0"/>
              </a:spcBef>
              <a:spcAft>
                <a:spcPct val="0"/>
              </a:spcAft>
              <a:defRPr/>
            </a:pPr>
            <a:r>
              <a:rPr altLang="en-US" b="1" kumimoji="0" lang="zh-CN" sz="1000">
                <a:solidFill>
                  <a:srgbClr val="98D2E3"/>
                </a:solidFill>
                <a:latin typeface="+mn-lt"/>
                <a:ea typeface="+mn-ea"/>
              </a:rPr>
              <a:t>Opportunities</a:t>
            </a:r>
          </a:p>
          <a:p>
            <a:pPr algn="r" fontAlgn="auto">
              <a:spcBef>
                <a:spcPct val="0"/>
              </a:spcBef>
              <a:spcAft>
                <a:spcPct val="0"/>
              </a:spcAft>
              <a:defRPr/>
            </a:pPr>
            <a:r>
              <a:rPr altLang="en-US" b="1" kumimoji="0" lang="zh-CN" sz="1000">
                <a:solidFill>
                  <a:srgbClr val="98D2E3"/>
                </a:solidFill>
                <a:latin typeface="+mn-lt"/>
                <a:ea typeface="+mn-ea"/>
              </a:rPr>
              <a:t>We have many PowerPoint templates that has been specifically designed.</a:t>
            </a:r>
          </a:p>
        </p:txBody>
      </p:sp>
      <p:sp>
        <p:nvSpPr>
          <p:cNvPr id="17447" name="Rectangle 39"/>
          <p:cNvSpPr>
            <a:spLocks noChangeArrowheads="1"/>
          </p:cNvSpPr>
          <p:nvPr/>
        </p:nvSpPr>
        <p:spPr bwMode="auto">
          <a:xfrm>
            <a:off x="6545263" y="2138363"/>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EA5514"/>
                </a:solidFill>
                <a:latin typeface="+mn-lt"/>
                <a:ea typeface="+mn-ea"/>
              </a:rPr>
              <a:t>Weakness</a:t>
            </a:r>
          </a:p>
          <a:p>
            <a:pPr fontAlgn="auto">
              <a:spcBef>
                <a:spcPct val="0"/>
              </a:spcBef>
              <a:spcAft>
                <a:spcPct val="0"/>
              </a:spcAft>
              <a:defRPr/>
            </a:pPr>
            <a:r>
              <a:rPr altLang="en-US" b="1" kumimoji="0" lang="zh-CN" sz="1000">
                <a:solidFill>
                  <a:srgbClr val="EA5514"/>
                </a:solidFill>
                <a:latin typeface="+mn-lt"/>
                <a:ea typeface="+mn-ea"/>
              </a:rPr>
              <a:t>We have many PowerPoint templates that has been specifically designed.</a:t>
            </a:r>
          </a:p>
        </p:txBody>
      </p:sp>
      <p:sp>
        <p:nvSpPr>
          <p:cNvPr id="17448" name="Rectangle 40"/>
          <p:cNvSpPr>
            <a:spLocks noChangeArrowheads="1"/>
          </p:cNvSpPr>
          <p:nvPr/>
        </p:nvSpPr>
        <p:spPr bwMode="auto">
          <a:xfrm>
            <a:off x="6545263" y="3154363"/>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defRPr/>
            </a:pPr>
            <a:r>
              <a:rPr altLang="en-US" b="1" kumimoji="0" lang="zh-CN" sz="1000">
                <a:solidFill>
                  <a:srgbClr val="FBE22D"/>
                </a:solidFill>
                <a:latin typeface="+mn-lt"/>
                <a:ea typeface="+mn-ea"/>
              </a:rPr>
              <a:t>Threats</a:t>
            </a:r>
          </a:p>
          <a:p>
            <a:pPr fontAlgn="auto">
              <a:spcBef>
                <a:spcPct val="0"/>
              </a:spcBef>
              <a:spcAft>
                <a:spcPct val="0"/>
              </a:spcAft>
              <a:defRPr/>
            </a:pPr>
            <a:r>
              <a:rPr altLang="en-US" b="1" kumimoji="0" lang="zh-CN" sz="1000">
                <a:solidFill>
                  <a:srgbClr val="FBE22D"/>
                </a:solidFill>
                <a:latin typeface="+mn-lt"/>
                <a:ea typeface="+mn-ea"/>
              </a:rPr>
              <a:t>We have many PowerPoint templates that has been specifically designed.</a:t>
            </a:r>
          </a:p>
        </p:txBody>
      </p:sp>
      <p:sp>
        <p:nvSpPr>
          <p:cNvPr id="41"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2"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3"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4"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45"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01</a:t>
            </a:r>
          </a:p>
        </p:txBody>
      </p:sp>
      <p:sp>
        <p:nvSpPr>
          <p:cNvPr id="46"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auto">
              <a:spcBef>
                <a:spcPct val="0"/>
              </a:spcBef>
              <a:spcAft>
                <a:spcPct val="0"/>
              </a:spcAft>
              <a:buFont charset="0" panose="020b0604020202020204" pitchFamily="34" typeface="Arial"/>
              <a:buNone/>
              <a:defRPr/>
            </a:pPr>
            <a:r>
              <a:rPr altLang="zh-CN" kumimoji="0" lang="en-US" sz="1400">
                <a:solidFill>
                  <a:schemeClr val="tx1">
                    <a:lumMod val="50000"/>
                    <a:lumOff val="50000"/>
                  </a:schemeClr>
                </a:solidFill>
                <a:latin charset="0" panose="020b0806030902050204" pitchFamily="34" typeface="Impact"/>
                <a:ea typeface="+mn-ea"/>
              </a:rPr>
              <a:t>Write your great  title here</a:t>
            </a:r>
          </a:p>
        </p:txBody>
      </p:sp>
      <p:sp>
        <p:nvSpPr>
          <p:cNvPr id="17433" name="Rectangle 25"/>
          <p:cNvSpPr>
            <a:spLocks noChangeArrowheads="1"/>
          </p:cNvSpPr>
          <p:nvPr/>
        </p:nvSpPr>
        <p:spPr bwMode="auto">
          <a:xfrm>
            <a:off x="3949700" y="2033588"/>
            <a:ext cx="23971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4000">
                <a:solidFill>
                  <a:schemeClr val="bg1"/>
                </a:solidFill>
              </a:rPr>
              <a:t>S</a:t>
            </a:r>
          </a:p>
        </p:txBody>
      </p:sp>
      <p:sp>
        <p:nvSpPr>
          <p:cNvPr id="17434" name="Rectangle 26"/>
          <p:cNvSpPr>
            <a:spLocks noChangeArrowheads="1"/>
          </p:cNvSpPr>
          <p:nvPr/>
        </p:nvSpPr>
        <p:spPr bwMode="auto">
          <a:xfrm>
            <a:off x="4802188" y="2033588"/>
            <a:ext cx="4603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4000">
                <a:solidFill>
                  <a:schemeClr val="bg1"/>
                </a:solidFill>
              </a:rPr>
              <a:t>W</a:t>
            </a:r>
          </a:p>
        </p:txBody>
      </p:sp>
      <p:sp>
        <p:nvSpPr>
          <p:cNvPr id="17435" name="Rectangle 27"/>
          <p:cNvSpPr>
            <a:spLocks noChangeArrowheads="1"/>
          </p:cNvSpPr>
          <p:nvPr/>
        </p:nvSpPr>
        <p:spPr bwMode="auto">
          <a:xfrm>
            <a:off x="3923506" y="2986088"/>
            <a:ext cx="3429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4000">
                <a:solidFill>
                  <a:schemeClr val="bg1"/>
                </a:solidFill>
              </a:rPr>
              <a:t>O</a:t>
            </a:r>
          </a:p>
        </p:txBody>
      </p:sp>
      <p:sp>
        <p:nvSpPr>
          <p:cNvPr id="17436" name="Rectangle 28"/>
          <p:cNvSpPr>
            <a:spLocks noChangeArrowheads="1"/>
          </p:cNvSpPr>
          <p:nvPr/>
        </p:nvSpPr>
        <p:spPr bwMode="auto">
          <a:xfrm>
            <a:off x="4926806" y="2986088"/>
            <a:ext cx="2508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4000">
                <a:solidFill>
                  <a:schemeClr val="bg1"/>
                </a:solidFill>
              </a:rPr>
              <a:t>T</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300" fill="hold" id="7"/>
                                        <p:tgtEl>
                                          <p:spTgt spid="44"/>
                                        </p:tgtEl>
                                        <p:attrNameLst>
                                          <p:attrName>ppt_w</p:attrName>
                                        </p:attrNameLst>
                                      </p:cBhvr>
                                      <p:tavLst>
                                        <p:tav tm="0">
                                          <p:val>
                                            <p:fltVal val="0"/>
                                          </p:val>
                                        </p:tav>
                                        <p:tav tm="100000">
                                          <p:val>
                                            <p:strVal val="#ppt_w"/>
                                          </p:val>
                                        </p:tav>
                                      </p:tavLst>
                                    </p:anim>
                                    <p:anim calcmode="lin" valueType="num">
                                      <p:cBhvr>
                                        <p:cTn dur="300" fill="hold" id="8"/>
                                        <p:tgtEl>
                                          <p:spTgt spid="44"/>
                                        </p:tgtEl>
                                        <p:attrNameLst>
                                          <p:attrName>ppt_h</p:attrName>
                                        </p:attrNameLst>
                                      </p:cBhvr>
                                      <p:tavLst>
                                        <p:tav tm="0">
                                          <p:val>
                                            <p:fltVal val="0"/>
                                          </p:val>
                                        </p:tav>
                                        <p:tav tm="100000">
                                          <p:val>
                                            <p:strVal val="#ppt_h"/>
                                          </p:val>
                                        </p:tav>
                                      </p:tavLst>
                                    </p:anim>
                                    <p:animEffect filter="fade" transition="in">
                                      <p:cBhvr>
                                        <p:cTn dur="300" id="9"/>
                                        <p:tgtEl>
                                          <p:spTgt spid="44"/>
                                        </p:tgtEl>
                                      </p:cBhvr>
                                    </p:animEffect>
                                  </p:childTnLst>
                                </p:cTn>
                              </p:par>
                              <p:par>
                                <p:cTn autoRev="1" fill="hold" grpId="1" id="10" nodeType="withEffect" presetClass="emph" presetID="6" presetSubtype="0">
                                  <p:stCondLst>
                                    <p:cond delay="300"/>
                                  </p:stCondLst>
                                  <p:childTnLst>
                                    <p:animScale>
                                      <p:cBhvr>
                                        <p:cTn dur="150" fill="hold" id="11"/>
                                        <p:tgtEl>
                                          <p:spTgt spid="44"/>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43"/>
                                        </p:tgtEl>
                                        <p:attrNameLst>
                                          <p:attrName>style.visibility</p:attrName>
                                        </p:attrNameLst>
                                      </p:cBhvr>
                                      <p:to>
                                        <p:strVal val="visible"/>
                                      </p:to>
                                    </p:set>
                                    <p:anim calcmode="lin" valueType="num">
                                      <p:cBhvr>
                                        <p:cTn dur="300" fill="hold" id="14"/>
                                        <p:tgtEl>
                                          <p:spTgt spid="43"/>
                                        </p:tgtEl>
                                        <p:attrNameLst>
                                          <p:attrName>ppt_w</p:attrName>
                                        </p:attrNameLst>
                                      </p:cBhvr>
                                      <p:tavLst>
                                        <p:tav tm="0">
                                          <p:val>
                                            <p:fltVal val="0"/>
                                          </p:val>
                                        </p:tav>
                                        <p:tav tm="100000">
                                          <p:val>
                                            <p:strVal val="#ppt_w"/>
                                          </p:val>
                                        </p:tav>
                                      </p:tavLst>
                                    </p:anim>
                                    <p:anim calcmode="lin" valueType="num">
                                      <p:cBhvr>
                                        <p:cTn dur="300" fill="hold" id="15"/>
                                        <p:tgtEl>
                                          <p:spTgt spid="43"/>
                                        </p:tgtEl>
                                        <p:attrNameLst>
                                          <p:attrName>ppt_h</p:attrName>
                                        </p:attrNameLst>
                                      </p:cBhvr>
                                      <p:tavLst>
                                        <p:tav tm="0">
                                          <p:val>
                                            <p:fltVal val="0"/>
                                          </p:val>
                                        </p:tav>
                                        <p:tav tm="100000">
                                          <p:val>
                                            <p:strVal val="#ppt_h"/>
                                          </p:val>
                                        </p:tav>
                                      </p:tavLst>
                                    </p:anim>
                                    <p:animEffect filter="fade" transition="in">
                                      <p:cBhvr>
                                        <p:cTn dur="300" id="16"/>
                                        <p:tgtEl>
                                          <p:spTgt spid="43"/>
                                        </p:tgtEl>
                                      </p:cBhvr>
                                    </p:animEffect>
                                  </p:childTnLst>
                                </p:cTn>
                              </p:par>
                              <p:par>
                                <p:cTn autoRev="1" fill="hold" grpId="1" id="17" nodeType="withEffect" presetClass="emph" presetID="6" presetSubtype="0">
                                  <p:stCondLst>
                                    <p:cond delay="600"/>
                                  </p:stCondLst>
                                  <p:childTnLst>
                                    <p:animScale>
                                      <p:cBhvr>
                                        <p:cTn dur="150" fill="hold" id="18"/>
                                        <p:tgtEl>
                                          <p:spTgt spid="43"/>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42"/>
                                        </p:tgtEl>
                                        <p:attrNameLst>
                                          <p:attrName>style.visibility</p:attrName>
                                        </p:attrNameLst>
                                      </p:cBhvr>
                                      <p:to>
                                        <p:strVal val="visible"/>
                                      </p:to>
                                    </p:set>
                                    <p:anim calcmode="lin" valueType="num">
                                      <p:cBhvr>
                                        <p:cTn dur="300" fill="hold" id="21"/>
                                        <p:tgtEl>
                                          <p:spTgt spid="42"/>
                                        </p:tgtEl>
                                        <p:attrNameLst>
                                          <p:attrName>ppt_w</p:attrName>
                                        </p:attrNameLst>
                                      </p:cBhvr>
                                      <p:tavLst>
                                        <p:tav tm="0">
                                          <p:val>
                                            <p:fltVal val="0"/>
                                          </p:val>
                                        </p:tav>
                                        <p:tav tm="100000">
                                          <p:val>
                                            <p:strVal val="#ppt_w"/>
                                          </p:val>
                                        </p:tav>
                                      </p:tavLst>
                                    </p:anim>
                                    <p:anim calcmode="lin" valueType="num">
                                      <p:cBhvr>
                                        <p:cTn dur="300" fill="hold" id="22"/>
                                        <p:tgtEl>
                                          <p:spTgt spid="42"/>
                                        </p:tgtEl>
                                        <p:attrNameLst>
                                          <p:attrName>ppt_h</p:attrName>
                                        </p:attrNameLst>
                                      </p:cBhvr>
                                      <p:tavLst>
                                        <p:tav tm="0">
                                          <p:val>
                                            <p:fltVal val="0"/>
                                          </p:val>
                                        </p:tav>
                                        <p:tav tm="100000">
                                          <p:val>
                                            <p:strVal val="#ppt_h"/>
                                          </p:val>
                                        </p:tav>
                                      </p:tavLst>
                                    </p:anim>
                                    <p:animEffect filter="fade" transition="in">
                                      <p:cBhvr>
                                        <p:cTn dur="300" id="23"/>
                                        <p:tgtEl>
                                          <p:spTgt spid="42"/>
                                        </p:tgtEl>
                                      </p:cBhvr>
                                    </p:animEffect>
                                  </p:childTnLst>
                                </p:cTn>
                              </p:par>
                              <p:par>
                                <p:cTn autoRev="1" fill="hold" grpId="1" id="24" nodeType="withEffect" presetClass="emph" presetID="6" presetSubtype="0">
                                  <p:stCondLst>
                                    <p:cond delay="900"/>
                                  </p:stCondLst>
                                  <p:childTnLst>
                                    <p:animScale>
                                      <p:cBhvr>
                                        <p:cTn dur="150" fill="hold" id="25"/>
                                        <p:tgtEl>
                                          <p:spTgt spid="42"/>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41"/>
                                        </p:tgtEl>
                                        <p:attrNameLst>
                                          <p:attrName>style.visibility</p:attrName>
                                        </p:attrNameLst>
                                      </p:cBhvr>
                                      <p:to>
                                        <p:strVal val="visible"/>
                                      </p:to>
                                    </p:set>
                                    <p:anim calcmode="lin" valueType="num">
                                      <p:cBhvr>
                                        <p:cTn dur="300" fill="hold" id="28"/>
                                        <p:tgtEl>
                                          <p:spTgt spid="41"/>
                                        </p:tgtEl>
                                        <p:attrNameLst>
                                          <p:attrName>ppt_w</p:attrName>
                                        </p:attrNameLst>
                                      </p:cBhvr>
                                      <p:tavLst>
                                        <p:tav tm="0">
                                          <p:val>
                                            <p:fltVal val="0"/>
                                          </p:val>
                                        </p:tav>
                                        <p:tav tm="100000">
                                          <p:val>
                                            <p:strVal val="#ppt_w"/>
                                          </p:val>
                                        </p:tav>
                                      </p:tavLst>
                                    </p:anim>
                                    <p:anim calcmode="lin" valueType="num">
                                      <p:cBhvr>
                                        <p:cTn dur="300" fill="hold" id="29"/>
                                        <p:tgtEl>
                                          <p:spTgt spid="41"/>
                                        </p:tgtEl>
                                        <p:attrNameLst>
                                          <p:attrName>ppt_h</p:attrName>
                                        </p:attrNameLst>
                                      </p:cBhvr>
                                      <p:tavLst>
                                        <p:tav tm="0">
                                          <p:val>
                                            <p:fltVal val="0"/>
                                          </p:val>
                                        </p:tav>
                                        <p:tav tm="100000">
                                          <p:val>
                                            <p:strVal val="#ppt_h"/>
                                          </p:val>
                                        </p:tav>
                                      </p:tavLst>
                                    </p:anim>
                                    <p:animEffect filter="fade" transition="in">
                                      <p:cBhvr>
                                        <p:cTn dur="300" id="30"/>
                                        <p:tgtEl>
                                          <p:spTgt spid="41"/>
                                        </p:tgtEl>
                                      </p:cBhvr>
                                    </p:animEffect>
                                  </p:childTnLst>
                                </p:cTn>
                              </p:par>
                              <p:par>
                                <p:cTn autoRev="1" fill="hold" grpId="1" id="31" nodeType="withEffect" presetClass="emph" presetID="6" presetSubtype="0">
                                  <p:stCondLst>
                                    <p:cond delay="1200"/>
                                  </p:stCondLst>
                                  <p:childTnLst>
                                    <p:animScale>
                                      <p:cBhvr>
                                        <p:cTn dur="150" fill="hold" id="32"/>
                                        <p:tgtEl>
                                          <p:spTgt spid="41"/>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45"/>
                                        </p:tgtEl>
                                        <p:attrNameLst>
                                          <p:attrName>style.visibility</p:attrName>
                                        </p:attrNameLst>
                                      </p:cBhvr>
                                      <p:to>
                                        <p:strVal val="visible"/>
                                      </p:to>
                                    </p:set>
                                    <p:anim calcmode="lin" valueType="num">
                                      <p:cBhvr>
                                        <p:cTn dur="300" fill="hold" id="35"/>
                                        <p:tgtEl>
                                          <p:spTgt spid="45"/>
                                        </p:tgtEl>
                                        <p:attrNameLst>
                                          <p:attrName>ppt_w</p:attrName>
                                        </p:attrNameLst>
                                      </p:cBhvr>
                                      <p:tavLst>
                                        <p:tav tm="0">
                                          <p:val>
                                            <p:fltVal val="0"/>
                                          </p:val>
                                        </p:tav>
                                        <p:tav tm="100000">
                                          <p:val>
                                            <p:strVal val="#ppt_w"/>
                                          </p:val>
                                        </p:tav>
                                      </p:tavLst>
                                    </p:anim>
                                    <p:anim calcmode="lin" valueType="num">
                                      <p:cBhvr>
                                        <p:cTn dur="300" fill="hold" id="36"/>
                                        <p:tgtEl>
                                          <p:spTgt spid="45"/>
                                        </p:tgtEl>
                                        <p:attrNameLst>
                                          <p:attrName>ppt_h</p:attrName>
                                        </p:attrNameLst>
                                      </p:cBhvr>
                                      <p:tavLst>
                                        <p:tav tm="0">
                                          <p:val>
                                            <p:fltVal val="0"/>
                                          </p:val>
                                        </p:tav>
                                        <p:tav tm="100000">
                                          <p:val>
                                            <p:strVal val="#ppt_h"/>
                                          </p:val>
                                        </p:tav>
                                      </p:tavLst>
                                    </p:anim>
                                    <p:animEffect filter="fade" transition="in">
                                      <p:cBhvr>
                                        <p:cTn dur="300" id="37"/>
                                        <p:tgtEl>
                                          <p:spTgt spid="45"/>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46"/>
                                        </p:tgtEl>
                                        <p:attrNameLst>
                                          <p:attrName>style.visibility</p:attrName>
                                        </p:attrNameLst>
                                      </p:cBhvr>
                                      <p:to>
                                        <p:strVal val="visible"/>
                                      </p:to>
                                    </p:set>
                                    <p:animEffect filter="wipe(left)" transition="in">
                                      <p:cBhvr>
                                        <p:cTn dur="500" id="40"/>
                                        <p:tgtEl>
                                          <p:spTgt spid="46"/>
                                        </p:tgtEl>
                                      </p:cBhvr>
                                    </p:animEffect>
                                  </p:childTnLst>
                                </p:cTn>
                              </p:par>
                              <p:par>
                                <p:cTn autoRev="1" fill="hold" grpId="1" id="41" nodeType="withEffect" presetClass="emph" presetID="6" presetSubtype="0">
                                  <p:stCondLst>
                                    <p:cond delay="800"/>
                                  </p:stCondLst>
                                  <p:childTnLst>
                                    <p:animScale>
                                      <p:cBhvr>
                                        <p:cTn dur="150" fill="hold" id="42"/>
                                        <p:tgtEl>
                                          <p:spTgt spid="45"/>
                                        </p:tgtEl>
                                      </p:cBhvr>
                                      <p:by x="110000" y="110000"/>
                                    </p:animScale>
                                  </p:childTnLst>
                                </p:cTn>
                              </p:par>
                              <p:par>
                                <p:cTn fill="hold" id="43" nodeType="withEffect" presetClass="entr" presetID="53" presetSubtype="0">
                                  <p:stCondLst>
                                    <p:cond delay="800"/>
                                  </p:stCondLst>
                                  <p:childTnLst>
                                    <p:set>
                                      <p:cBhvr>
                                        <p:cTn dur="1" fill="hold" id="44">
                                          <p:stCondLst>
                                            <p:cond delay="0"/>
                                          </p:stCondLst>
                                        </p:cTn>
                                        <p:tgtEl>
                                          <p:spTgt spid="3"/>
                                        </p:tgtEl>
                                        <p:attrNameLst>
                                          <p:attrName>style.visibility</p:attrName>
                                        </p:attrNameLst>
                                      </p:cBhvr>
                                      <p:to>
                                        <p:strVal val="visible"/>
                                      </p:to>
                                    </p:set>
                                    <p:anim calcmode="lin" valueType="num">
                                      <p:cBhvr>
                                        <p:cTn dur="300" fill="hold" id="45"/>
                                        <p:tgtEl>
                                          <p:spTgt spid="3"/>
                                        </p:tgtEl>
                                        <p:attrNameLst>
                                          <p:attrName>ppt_w</p:attrName>
                                        </p:attrNameLst>
                                      </p:cBhvr>
                                      <p:tavLst>
                                        <p:tav tm="0">
                                          <p:val>
                                            <p:fltVal val="0"/>
                                          </p:val>
                                        </p:tav>
                                        <p:tav tm="100000">
                                          <p:val>
                                            <p:strVal val="#ppt_w"/>
                                          </p:val>
                                        </p:tav>
                                      </p:tavLst>
                                    </p:anim>
                                    <p:anim calcmode="lin" valueType="num">
                                      <p:cBhvr>
                                        <p:cTn dur="300" fill="hold" id="46"/>
                                        <p:tgtEl>
                                          <p:spTgt spid="3"/>
                                        </p:tgtEl>
                                        <p:attrNameLst>
                                          <p:attrName>ppt_h</p:attrName>
                                        </p:attrNameLst>
                                      </p:cBhvr>
                                      <p:tavLst>
                                        <p:tav tm="0">
                                          <p:val>
                                            <p:fltVal val="0"/>
                                          </p:val>
                                        </p:tav>
                                        <p:tav tm="100000">
                                          <p:val>
                                            <p:strVal val="#ppt_h"/>
                                          </p:val>
                                        </p:tav>
                                      </p:tavLst>
                                    </p:anim>
                                    <p:animEffect filter="fade" transition="in">
                                      <p:cBhvr>
                                        <p:cTn dur="300" id="47"/>
                                        <p:tgtEl>
                                          <p:spTgt spid="3"/>
                                        </p:tgtEl>
                                      </p:cBhvr>
                                    </p:animEffect>
                                  </p:childTnLst>
                                </p:cTn>
                              </p:par>
                              <p:par>
                                <p:cTn autoRev="1" fill="hold" id="48" nodeType="withEffect" presetClass="emph" presetID="6" presetSubtype="0">
                                  <p:stCondLst>
                                    <p:cond delay="1100"/>
                                  </p:stCondLst>
                                  <p:childTnLst>
                                    <p:animScale>
                                      <p:cBhvr>
                                        <p:cTn dur="150" fill="hold" id="49"/>
                                        <p:tgtEl>
                                          <p:spTgt spid="3"/>
                                        </p:tgtEl>
                                      </p:cBhvr>
                                      <p:by x="110000" y="110000"/>
                                    </p:animScale>
                                  </p:childTnLst>
                                </p:cTn>
                              </p:par>
                              <p:par>
                                <p:cTn fill="hold" grpId="0" id="50" nodeType="withEffect" presetClass="entr" presetID="53" presetSubtype="0">
                                  <p:stCondLst>
                                    <p:cond delay="1100"/>
                                  </p:stCondLst>
                                  <p:childTnLst>
                                    <p:set>
                                      <p:cBhvr>
                                        <p:cTn dur="1" fill="hold" id="51">
                                          <p:stCondLst>
                                            <p:cond delay="0"/>
                                          </p:stCondLst>
                                        </p:cTn>
                                        <p:tgtEl>
                                          <p:spTgt spid="17433"/>
                                        </p:tgtEl>
                                        <p:attrNameLst>
                                          <p:attrName>style.visibility</p:attrName>
                                        </p:attrNameLst>
                                      </p:cBhvr>
                                      <p:to>
                                        <p:strVal val="visible"/>
                                      </p:to>
                                    </p:set>
                                    <p:anim calcmode="lin" valueType="num">
                                      <p:cBhvr>
                                        <p:cTn dur="300" fill="hold" id="52"/>
                                        <p:tgtEl>
                                          <p:spTgt spid="17433"/>
                                        </p:tgtEl>
                                        <p:attrNameLst>
                                          <p:attrName>ppt_w</p:attrName>
                                        </p:attrNameLst>
                                      </p:cBhvr>
                                      <p:tavLst>
                                        <p:tav tm="0">
                                          <p:val>
                                            <p:fltVal val="0"/>
                                          </p:val>
                                        </p:tav>
                                        <p:tav tm="100000">
                                          <p:val>
                                            <p:strVal val="#ppt_w"/>
                                          </p:val>
                                        </p:tav>
                                      </p:tavLst>
                                    </p:anim>
                                    <p:anim calcmode="lin" valueType="num">
                                      <p:cBhvr>
                                        <p:cTn dur="300" fill="hold" id="53"/>
                                        <p:tgtEl>
                                          <p:spTgt spid="17433"/>
                                        </p:tgtEl>
                                        <p:attrNameLst>
                                          <p:attrName>ppt_h</p:attrName>
                                        </p:attrNameLst>
                                      </p:cBhvr>
                                      <p:tavLst>
                                        <p:tav tm="0">
                                          <p:val>
                                            <p:fltVal val="0"/>
                                          </p:val>
                                        </p:tav>
                                        <p:tav tm="100000">
                                          <p:val>
                                            <p:strVal val="#ppt_h"/>
                                          </p:val>
                                        </p:tav>
                                      </p:tavLst>
                                    </p:anim>
                                    <p:animEffect filter="fade" transition="in">
                                      <p:cBhvr>
                                        <p:cTn dur="300" id="54"/>
                                        <p:tgtEl>
                                          <p:spTgt spid="17433"/>
                                        </p:tgtEl>
                                      </p:cBhvr>
                                    </p:animEffect>
                                  </p:childTnLst>
                                </p:cTn>
                              </p:par>
                              <p:par>
                                <p:cTn autoRev="1" fill="hold" grpId="1" id="55" nodeType="withEffect" presetClass="emph" presetID="6" presetSubtype="0">
                                  <p:stCondLst>
                                    <p:cond delay="1400"/>
                                  </p:stCondLst>
                                  <p:childTnLst>
                                    <p:animScale>
                                      <p:cBhvr>
                                        <p:cTn dur="150" fill="hold" id="56"/>
                                        <p:tgtEl>
                                          <p:spTgt spid="17433"/>
                                        </p:tgtEl>
                                      </p:cBhvr>
                                      <p:by x="110000" y="110000"/>
                                    </p:animScale>
                                  </p:childTnLst>
                                </p:cTn>
                              </p:par>
                              <p:par>
                                <p:cTn fill="hold" id="57" nodeType="withEffect" presetClass="entr" presetID="53" presetSubtype="0">
                                  <p:stCondLst>
                                    <p:cond delay="900"/>
                                  </p:stCondLst>
                                  <p:childTnLst>
                                    <p:set>
                                      <p:cBhvr>
                                        <p:cTn dur="1" fill="hold" id="58">
                                          <p:stCondLst>
                                            <p:cond delay="0"/>
                                          </p:stCondLst>
                                        </p:cTn>
                                        <p:tgtEl>
                                          <p:spTgt spid="4"/>
                                        </p:tgtEl>
                                        <p:attrNameLst>
                                          <p:attrName>style.visibility</p:attrName>
                                        </p:attrNameLst>
                                      </p:cBhvr>
                                      <p:to>
                                        <p:strVal val="visible"/>
                                      </p:to>
                                    </p:set>
                                    <p:anim calcmode="lin" valueType="num">
                                      <p:cBhvr>
                                        <p:cTn dur="300" fill="hold" id="59"/>
                                        <p:tgtEl>
                                          <p:spTgt spid="4"/>
                                        </p:tgtEl>
                                        <p:attrNameLst>
                                          <p:attrName>ppt_w</p:attrName>
                                        </p:attrNameLst>
                                      </p:cBhvr>
                                      <p:tavLst>
                                        <p:tav tm="0">
                                          <p:val>
                                            <p:fltVal val="0"/>
                                          </p:val>
                                        </p:tav>
                                        <p:tav tm="100000">
                                          <p:val>
                                            <p:strVal val="#ppt_w"/>
                                          </p:val>
                                        </p:tav>
                                      </p:tavLst>
                                    </p:anim>
                                    <p:anim calcmode="lin" valueType="num">
                                      <p:cBhvr>
                                        <p:cTn dur="300" fill="hold" id="60"/>
                                        <p:tgtEl>
                                          <p:spTgt spid="4"/>
                                        </p:tgtEl>
                                        <p:attrNameLst>
                                          <p:attrName>ppt_h</p:attrName>
                                        </p:attrNameLst>
                                      </p:cBhvr>
                                      <p:tavLst>
                                        <p:tav tm="0">
                                          <p:val>
                                            <p:fltVal val="0"/>
                                          </p:val>
                                        </p:tav>
                                        <p:tav tm="100000">
                                          <p:val>
                                            <p:strVal val="#ppt_h"/>
                                          </p:val>
                                        </p:tav>
                                      </p:tavLst>
                                    </p:anim>
                                    <p:animEffect filter="fade" transition="in">
                                      <p:cBhvr>
                                        <p:cTn dur="300" id="61"/>
                                        <p:tgtEl>
                                          <p:spTgt spid="4"/>
                                        </p:tgtEl>
                                      </p:cBhvr>
                                    </p:animEffect>
                                  </p:childTnLst>
                                </p:cTn>
                              </p:par>
                              <p:par>
                                <p:cTn autoRev="1" fill="hold" id="62" nodeType="withEffect" presetClass="emph" presetID="6" presetSubtype="0">
                                  <p:stCondLst>
                                    <p:cond delay="1200"/>
                                  </p:stCondLst>
                                  <p:childTnLst>
                                    <p:animScale>
                                      <p:cBhvr>
                                        <p:cTn dur="150" fill="hold" id="63"/>
                                        <p:tgtEl>
                                          <p:spTgt spid="4"/>
                                        </p:tgtEl>
                                      </p:cBhvr>
                                      <p:by x="110000" y="110000"/>
                                    </p:animScale>
                                  </p:childTnLst>
                                </p:cTn>
                              </p:par>
                              <p:par>
                                <p:cTn fill="hold" grpId="0" id="64" nodeType="withEffect" presetClass="entr" presetID="53" presetSubtype="0">
                                  <p:stCondLst>
                                    <p:cond delay="1200"/>
                                  </p:stCondLst>
                                  <p:childTnLst>
                                    <p:set>
                                      <p:cBhvr>
                                        <p:cTn dur="1" fill="hold" id="65">
                                          <p:stCondLst>
                                            <p:cond delay="0"/>
                                          </p:stCondLst>
                                        </p:cTn>
                                        <p:tgtEl>
                                          <p:spTgt spid="17434"/>
                                        </p:tgtEl>
                                        <p:attrNameLst>
                                          <p:attrName>style.visibility</p:attrName>
                                        </p:attrNameLst>
                                      </p:cBhvr>
                                      <p:to>
                                        <p:strVal val="visible"/>
                                      </p:to>
                                    </p:set>
                                    <p:anim calcmode="lin" valueType="num">
                                      <p:cBhvr>
                                        <p:cTn dur="300" fill="hold" id="66"/>
                                        <p:tgtEl>
                                          <p:spTgt spid="17434"/>
                                        </p:tgtEl>
                                        <p:attrNameLst>
                                          <p:attrName>ppt_w</p:attrName>
                                        </p:attrNameLst>
                                      </p:cBhvr>
                                      <p:tavLst>
                                        <p:tav tm="0">
                                          <p:val>
                                            <p:fltVal val="0"/>
                                          </p:val>
                                        </p:tav>
                                        <p:tav tm="100000">
                                          <p:val>
                                            <p:strVal val="#ppt_w"/>
                                          </p:val>
                                        </p:tav>
                                      </p:tavLst>
                                    </p:anim>
                                    <p:anim calcmode="lin" valueType="num">
                                      <p:cBhvr>
                                        <p:cTn dur="300" fill="hold" id="67"/>
                                        <p:tgtEl>
                                          <p:spTgt spid="17434"/>
                                        </p:tgtEl>
                                        <p:attrNameLst>
                                          <p:attrName>ppt_h</p:attrName>
                                        </p:attrNameLst>
                                      </p:cBhvr>
                                      <p:tavLst>
                                        <p:tav tm="0">
                                          <p:val>
                                            <p:fltVal val="0"/>
                                          </p:val>
                                        </p:tav>
                                        <p:tav tm="100000">
                                          <p:val>
                                            <p:strVal val="#ppt_h"/>
                                          </p:val>
                                        </p:tav>
                                      </p:tavLst>
                                    </p:anim>
                                    <p:animEffect filter="fade" transition="in">
                                      <p:cBhvr>
                                        <p:cTn dur="300" id="68"/>
                                        <p:tgtEl>
                                          <p:spTgt spid="17434"/>
                                        </p:tgtEl>
                                      </p:cBhvr>
                                    </p:animEffect>
                                  </p:childTnLst>
                                </p:cTn>
                              </p:par>
                              <p:par>
                                <p:cTn autoRev="1" fill="hold" grpId="1" id="69" nodeType="withEffect" presetClass="emph" presetID="6" presetSubtype="0">
                                  <p:stCondLst>
                                    <p:cond delay="1500"/>
                                  </p:stCondLst>
                                  <p:childTnLst>
                                    <p:animScale>
                                      <p:cBhvr>
                                        <p:cTn dur="150" fill="hold" id="70"/>
                                        <p:tgtEl>
                                          <p:spTgt spid="17434"/>
                                        </p:tgtEl>
                                      </p:cBhvr>
                                      <p:by x="110000" y="110000"/>
                                    </p:animScale>
                                  </p:childTnLst>
                                </p:cTn>
                              </p:par>
                              <p:par>
                                <p:cTn fill="hold" id="71" nodeType="withEffect" presetClass="entr" presetID="53" presetSubtype="0">
                                  <p:stCondLst>
                                    <p:cond delay="1000"/>
                                  </p:stCondLst>
                                  <p:childTnLst>
                                    <p:set>
                                      <p:cBhvr>
                                        <p:cTn dur="1" fill="hold" id="72">
                                          <p:stCondLst>
                                            <p:cond delay="0"/>
                                          </p:stCondLst>
                                        </p:cTn>
                                        <p:tgtEl>
                                          <p:spTgt spid="5"/>
                                        </p:tgtEl>
                                        <p:attrNameLst>
                                          <p:attrName>style.visibility</p:attrName>
                                        </p:attrNameLst>
                                      </p:cBhvr>
                                      <p:to>
                                        <p:strVal val="visible"/>
                                      </p:to>
                                    </p:set>
                                    <p:anim calcmode="lin" valueType="num">
                                      <p:cBhvr>
                                        <p:cTn dur="300" fill="hold" id="73"/>
                                        <p:tgtEl>
                                          <p:spTgt spid="5"/>
                                        </p:tgtEl>
                                        <p:attrNameLst>
                                          <p:attrName>ppt_w</p:attrName>
                                        </p:attrNameLst>
                                      </p:cBhvr>
                                      <p:tavLst>
                                        <p:tav tm="0">
                                          <p:val>
                                            <p:fltVal val="0"/>
                                          </p:val>
                                        </p:tav>
                                        <p:tav tm="100000">
                                          <p:val>
                                            <p:strVal val="#ppt_w"/>
                                          </p:val>
                                        </p:tav>
                                      </p:tavLst>
                                    </p:anim>
                                    <p:anim calcmode="lin" valueType="num">
                                      <p:cBhvr>
                                        <p:cTn dur="300" fill="hold" id="74"/>
                                        <p:tgtEl>
                                          <p:spTgt spid="5"/>
                                        </p:tgtEl>
                                        <p:attrNameLst>
                                          <p:attrName>ppt_h</p:attrName>
                                        </p:attrNameLst>
                                      </p:cBhvr>
                                      <p:tavLst>
                                        <p:tav tm="0">
                                          <p:val>
                                            <p:fltVal val="0"/>
                                          </p:val>
                                        </p:tav>
                                        <p:tav tm="100000">
                                          <p:val>
                                            <p:strVal val="#ppt_h"/>
                                          </p:val>
                                        </p:tav>
                                      </p:tavLst>
                                    </p:anim>
                                    <p:animEffect filter="fade" transition="in">
                                      <p:cBhvr>
                                        <p:cTn dur="300" id="75"/>
                                        <p:tgtEl>
                                          <p:spTgt spid="5"/>
                                        </p:tgtEl>
                                      </p:cBhvr>
                                    </p:animEffect>
                                  </p:childTnLst>
                                </p:cTn>
                              </p:par>
                              <p:par>
                                <p:cTn autoRev="1" fill="hold" id="76" nodeType="withEffect" presetClass="emph" presetID="6" presetSubtype="0">
                                  <p:stCondLst>
                                    <p:cond delay="1300"/>
                                  </p:stCondLst>
                                  <p:childTnLst>
                                    <p:animScale>
                                      <p:cBhvr>
                                        <p:cTn dur="150" fill="hold" id="77"/>
                                        <p:tgtEl>
                                          <p:spTgt spid="5"/>
                                        </p:tgtEl>
                                      </p:cBhvr>
                                      <p:by x="110000" y="110000"/>
                                    </p:animScale>
                                  </p:childTnLst>
                                </p:cTn>
                              </p:par>
                              <p:par>
                                <p:cTn fill="hold" grpId="0" id="78" nodeType="withEffect" presetClass="entr" presetID="53" presetSubtype="0">
                                  <p:stCondLst>
                                    <p:cond delay="1300"/>
                                  </p:stCondLst>
                                  <p:childTnLst>
                                    <p:set>
                                      <p:cBhvr>
                                        <p:cTn dur="1" fill="hold" id="79">
                                          <p:stCondLst>
                                            <p:cond delay="0"/>
                                          </p:stCondLst>
                                        </p:cTn>
                                        <p:tgtEl>
                                          <p:spTgt spid="17435"/>
                                        </p:tgtEl>
                                        <p:attrNameLst>
                                          <p:attrName>style.visibility</p:attrName>
                                        </p:attrNameLst>
                                      </p:cBhvr>
                                      <p:to>
                                        <p:strVal val="visible"/>
                                      </p:to>
                                    </p:set>
                                    <p:anim calcmode="lin" valueType="num">
                                      <p:cBhvr>
                                        <p:cTn dur="300" fill="hold" id="80"/>
                                        <p:tgtEl>
                                          <p:spTgt spid="17435"/>
                                        </p:tgtEl>
                                        <p:attrNameLst>
                                          <p:attrName>ppt_w</p:attrName>
                                        </p:attrNameLst>
                                      </p:cBhvr>
                                      <p:tavLst>
                                        <p:tav tm="0">
                                          <p:val>
                                            <p:fltVal val="0"/>
                                          </p:val>
                                        </p:tav>
                                        <p:tav tm="100000">
                                          <p:val>
                                            <p:strVal val="#ppt_w"/>
                                          </p:val>
                                        </p:tav>
                                      </p:tavLst>
                                    </p:anim>
                                    <p:anim calcmode="lin" valueType="num">
                                      <p:cBhvr>
                                        <p:cTn dur="300" fill="hold" id="81"/>
                                        <p:tgtEl>
                                          <p:spTgt spid="17435"/>
                                        </p:tgtEl>
                                        <p:attrNameLst>
                                          <p:attrName>ppt_h</p:attrName>
                                        </p:attrNameLst>
                                      </p:cBhvr>
                                      <p:tavLst>
                                        <p:tav tm="0">
                                          <p:val>
                                            <p:fltVal val="0"/>
                                          </p:val>
                                        </p:tav>
                                        <p:tav tm="100000">
                                          <p:val>
                                            <p:strVal val="#ppt_h"/>
                                          </p:val>
                                        </p:tav>
                                      </p:tavLst>
                                    </p:anim>
                                    <p:animEffect filter="fade" transition="in">
                                      <p:cBhvr>
                                        <p:cTn dur="300" id="82"/>
                                        <p:tgtEl>
                                          <p:spTgt spid="17435"/>
                                        </p:tgtEl>
                                      </p:cBhvr>
                                    </p:animEffect>
                                  </p:childTnLst>
                                </p:cTn>
                              </p:par>
                              <p:par>
                                <p:cTn autoRev="1" fill="hold" grpId="1" id="83" nodeType="withEffect" presetClass="emph" presetID="6" presetSubtype="0">
                                  <p:stCondLst>
                                    <p:cond delay="1600"/>
                                  </p:stCondLst>
                                  <p:childTnLst>
                                    <p:animScale>
                                      <p:cBhvr>
                                        <p:cTn dur="150" fill="hold" id="84"/>
                                        <p:tgtEl>
                                          <p:spTgt spid="17435"/>
                                        </p:tgtEl>
                                      </p:cBhvr>
                                      <p:by x="110000" y="110000"/>
                                    </p:animScale>
                                  </p:childTnLst>
                                </p:cTn>
                              </p:par>
                              <p:par>
                                <p:cTn fill="hold" id="85" nodeType="withEffect" presetClass="entr" presetID="53" presetSubtype="0">
                                  <p:stCondLst>
                                    <p:cond delay="1100"/>
                                  </p:stCondLst>
                                  <p:childTnLst>
                                    <p:set>
                                      <p:cBhvr>
                                        <p:cTn dur="1" fill="hold" id="86">
                                          <p:stCondLst>
                                            <p:cond delay="0"/>
                                          </p:stCondLst>
                                        </p:cTn>
                                        <p:tgtEl>
                                          <p:spTgt spid="6"/>
                                        </p:tgtEl>
                                        <p:attrNameLst>
                                          <p:attrName>style.visibility</p:attrName>
                                        </p:attrNameLst>
                                      </p:cBhvr>
                                      <p:to>
                                        <p:strVal val="visible"/>
                                      </p:to>
                                    </p:set>
                                    <p:anim calcmode="lin" valueType="num">
                                      <p:cBhvr>
                                        <p:cTn dur="300" fill="hold" id="87"/>
                                        <p:tgtEl>
                                          <p:spTgt spid="6"/>
                                        </p:tgtEl>
                                        <p:attrNameLst>
                                          <p:attrName>ppt_w</p:attrName>
                                        </p:attrNameLst>
                                      </p:cBhvr>
                                      <p:tavLst>
                                        <p:tav tm="0">
                                          <p:val>
                                            <p:fltVal val="0"/>
                                          </p:val>
                                        </p:tav>
                                        <p:tav tm="100000">
                                          <p:val>
                                            <p:strVal val="#ppt_w"/>
                                          </p:val>
                                        </p:tav>
                                      </p:tavLst>
                                    </p:anim>
                                    <p:anim calcmode="lin" valueType="num">
                                      <p:cBhvr>
                                        <p:cTn dur="300" fill="hold" id="88"/>
                                        <p:tgtEl>
                                          <p:spTgt spid="6"/>
                                        </p:tgtEl>
                                        <p:attrNameLst>
                                          <p:attrName>ppt_h</p:attrName>
                                        </p:attrNameLst>
                                      </p:cBhvr>
                                      <p:tavLst>
                                        <p:tav tm="0">
                                          <p:val>
                                            <p:fltVal val="0"/>
                                          </p:val>
                                        </p:tav>
                                        <p:tav tm="100000">
                                          <p:val>
                                            <p:strVal val="#ppt_h"/>
                                          </p:val>
                                        </p:tav>
                                      </p:tavLst>
                                    </p:anim>
                                    <p:animEffect filter="fade" transition="in">
                                      <p:cBhvr>
                                        <p:cTn dur="300" id="89"/>
                                        <p:tgtEl>
                                          <p:spTgt spid="6"/>
                                        </p:tgtEl>
                                      </p:cBhvr>
                                    </p:animEffect>
                                  </p:childTnLst>
                                </p:cTn>
                              </p:par>
                              <p:par>
                                <p:cTn autoRev="1" fill="hold" id="90" nodeType="withEffect" presetClass="emph" presetID="6" presetSubtype="0">
                                  <p:stCondLst>
                                    <p:cond delay="1400"/>
                                  </p:stCondLst>
                                  <p:childTnLst>
                                    <p:animScale>
                                      <p:cBhvr>
                                        <p:cTn dur="150" fill="hold" id="91"/>
                                        <p:tgtEl>
                                          <p:spTgt spid="6"/>
                                        </p:tgtEl>
                                      </p:cBhvr>
                                      <p:by x="110000" y="110000"/>
                                    </p:animScale>
                                  </p:childTnLst>
                                </p:cTn>
                              </p:par>
                              <p:par>
                                <p:cTn fill="hold" grpId="0" id="92" nodeType="withEffect" presetClass="entr" presetID="53" presetSubtype="0">
                                  <p:stCondLst>
                                    <p:cond delay="1400"/>
                                  </p:stCondLst>
                                  <p:childTnLst>
                                    <p:set>
                                      <p:cBhvr>
                                        <p:cTn dur="1" fill="hold" id="93">
                                          <p:stCondLst>
                                            <p:cond delay="0"/>
                                          </p:stCondLst>
                                        </p:cTn>
                                        <p:tgtEl>
                                          <p:spTgt spid="17436"/>
                                        </p:tgtEl>
                                        <p:attrNameLst>
                                          <p:attrName>style.visibility</p:attrName>
                                        </p:attrNameLst>
                                      </p:cBhvr>
                                      <p:to>
                                        <p:strVal val="visible"/>
                                      </p:to>
                                    </p:set>
                                    <p:anim calcmode="lin" valueType="num">
                                      <p:cBhvr>
                                        <p:cTn dur="300" fill="hold" id="94"/>
                                        <p:tgtEl>
                                          <p:spTgt spid="17436"/>
                                        </p:tgtEl>
                                        <p:attrNameLst>
                                          <p:attrName>ppt_w</p:attrName>
                                        </p:attrNameLst>
                                      </p:cBhvr>
                                      <p:tavLst>
                                        <p:tav tm="0">
                                          <p:val>
                                            <p:fltVal val="0"/>
                                          </p:val>
                                        </p:tav>
                                        <p:tav tm="100000">
                                          <p:val>
                                            <p:strVal val="#ppt_w"/>
                                          </p:val>
                                        </p:tav>
                                      </p:tavLst>
                                    </p:anim>
                                    <p:anim calcmode="lin" valueType="num">
                                      <p:cBhvr>
                                        <p:cTn dur="300" fill="hold" id="95"/>
                                        <p:tgtEl>
                                          <p:spTgt spid="17436"/>
                                        </p:tgtEl>
                                        <p:attrNameLst>
                                          <p:attrName>ppt_h</p:attrName>
                                        </p:attrNameLst>
                                      </p:cBhvr>
                                      <p:tavLst>
                                        <p:tav tm="0">
                                          <p:val>
                                            <p:fltVal val="0"/>
                                          </p:val>
                                        </p:tav>
                                        <p:tav tm="100000">
                                          <p:val>
                                            <p:strVal val="#ppt_h"/>
                                          </p:val>
                                        </p:tav>
                                      </p:tavLst>
                                    </p:anim>
                                    <p:animEffect filter="fade" transition="in">
                                      <p:cBhvr>
                                        <p:cTn dur="300" id="96"/>
                                        <p:tgtEl>
                                          <p:spTgt spid="17436"/>
                                        </p:tgtEl>
                                      </p:cBhvr>
                                    </p:animEffect>
                                  </p:childTnLst>
                                </p:cTn>
                              </p:par>
                              <p:par>
                                <p:cTn autoRev="1" fill="hold" grpId="1" id="97" nodeType="withEffect" presetClass="emph" presetID="6" presetSubtype="0">
                                  <p:stCondLst>
                                    <p:cond delay="1700"/>
                                  </p:stCondLst>
                                  <p:childTnLst>
                                    <p:animScale>
                                      <p:cBhvr>
                                        <p:cTn dur="150" fill="hold" id="98"/>
                                        <p:tgtEl>
                                          <p:spTgt spid="17436"/>
                                        </p:tgtEl>
                                      </p:cBhvr>
                                      <p:by x="110000" y="110000"/>
                                    </p:animScale>
                                  </p:childTnLst>
                                </p:cTn>
                              </p:par>
                              <p:par>
                                <p:cTn fill="hold" grpId="0" id="99" nodeType="withEffect" presetClass="entr" presetID="2" presetSubtype="8">
                                  <p:stCondLst>
                                    <p:cond delay="1700"/>
                                  </p:stCondLst>
                                  <p:childTnLst>
                                    <p:set>
                                      <p:cBhvr>
                                        <p:cTn dur="1" fill="hold" id="100">
                                          <p:stCondLst>
                                            <p:cond delay="0"/>
                                          </p:stCondLst>
                                        </p:cTn>
                                        <p:tgtEl>
                                          <p:spTgt spid="17437"/>
                                        </p:tgtEl>
                                        <p:attrNameLst>
                                          <p:attrName>style.visibility</p:attrName>
                                        </p:attrNameLst>
                                      </p:cBhvr>
                                      <p:to>
                                        <p:strVal val="visible"/>
                                      </p:to>
                                    </p:set>
                                    <p:anim calcmode="lin" valueType="num">
                                      <p:cBhvr additive="base">
                                        <p:cTn dur="500" fill="hold" id="101"/>
                                        <p:tgtEl>
                                          <p:spTgt spid="17437"/>
                                        </p:tgtEl>
                                        <p:attrNameLst>
                                          <p:attrName>ppt_x</p:attrName>
                                        </p:attrNameLst>
                                      </p:cBhvr>
                                      <p:tavLst>
                                        <p:tav tm="0">
                                          <p:val>
                                            <p:strVal val="0-#ppt_w/2"/>
                                          </p:val>
                                        </p:tav>
                                        <p:tav tm="100000">
                                          <p:val>
                                            <p:strVal val="#ppt_x"/>
                                          </p:val>
                                        </p:tav>
                                      </p:tavLst>
                                    </p:anim>
                                    <p:anim calcmode="lin" valueType="num">
                                      <p:cBhvr additive="base">
                                        <p:cTn dur="500" fill="hold" id="102"/>
                                        <p:tgtEl>
                                          <p:spTgt spid="17437"/>
                                        </p:tgtEl>
                                        <p:attrNameLst>
                                          <p:attrName>ppt_y</p:attrName>
                                        </p:attrNameLst>
                                      </p:cBhvr>
                                      <p:tavLst>
                                        <p:tav tm="0">
                                          <p:val>
                                            <p:strVal val="#ppt_y"/>
                                          </p:val>
                                        </p:tav>
                                        <p:tav tm="100000">
                                          <p:val>
                                            <p:strVal val="#ppt_y"/>
                                          </p:val>
                                        </p:tav>
                                      </p:tavLst>
                                    </p:anim>
                                  </p:childTnLst>
                                </p:cTn>
                              </p:par>
                              <p:par>
                                <p:cTn fill="hold" id="103" nodeType="withEffect" presetClass="entr" presetID="2" presetSubtype="8">
                                  <p:stCondLst>
                                    <p:cond delay="1700"/>
                                  </p:stCondLst>
                                  <p:childTnLst>
                                    <p:set>
                                      <p:cBhvr>
                                        <p:cTn dur="1" fill="hold" id="104">
                                          <p:stCondLst>
                                            <p:cond delay="0"/>
                                          </p:stCondLst>
                                        </p:cTn>
                                        <p:tgtEl>
                                          <p:spTgt spid="17438"/>
                                        </p:tgtEl>
                                        <p:attrNameLst>
                                          <p:attrName>style.visibility</p:attrName>
                                        </p:attrNameLst>
                                      </p:cBhvr>
                                      <p:to>
                                        <p:strVal val="visible"/>
                                      </p:to>
                                    </p:set>
                                    <p:anim calcmode="lin" valueType="num">
                                      <p:cBhvr additive="base">
                                        <p:cTn dur="500" fill="hold" id="105"/>
                                        <p:tgtEl>
                                          <p:spTgt spid="17438"/>
                                        </p:tgtEl>
                                        <p:attrNameLst>
                                          <p:attrName>ppt_x</p:attrName>
                                        </p:attrNameLst>
                                      </p:cBhvr>
                                      <p:tavLst>
                                        <p:tav tm="0">
                                          <p:val>
                                            <p:strVal val="0-#ppt_w/2"/>
                                          </p:val>
                                        </p:tav>
                                        <p:tav tm="100000">
                                          <p:val>
                                            <p:strVal val="#ppt_x"/>
                                          </p:val>
                                        </p:tav>
                                      </p:tavLst>
                                    </p:anim>
                                    <p:anim calcmode="lin" valueType="num">
                                      <p:cBhvr additive="base">
                                        <p:cTn dur="500" fill="hold" id="106"/>
                                        <p:tgtEl>
                                          <p:spTgt spid="17438"/>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8">
                                  <p:stCondLst>
                                    <p:cond delay="1700"/>
                                  </p:stCondLst>
                                  <p:childTnLst>
                                    <p:set>
                                      <p:cBhvr>
                                        <p:cTn dur="1" fill="hold" id="108">
                                          <p:stCondLst>
                                            <p:cond delay="0"/>
                                          </p:stCondLst>
                                        </p:cTn>
                                        <p:tgtEl>
                                          <p:spTgt spid="17445"/>
                                        </p:tgtEl>
                                        <p:attrNameLst>
                                          <p:attrName>style.visibility</p:attrName>
                                        </p:attrNameLst>
                                      </p:cBhvr>
                                      <p:to>
                                        <p:strVal val="visible"/>
                                      </p:to>
                                    </p:set>
                                    <p:anim calcmode="lin" valueType="num">
                                      <p:cBhvr additive="base">
                                        <p:cTn dur="500" fill="hold" id="109"/>
                                        <p:tgtEl>
                                          <p:spTgt spid="17445"/>
                                        </p:tgtEl>
                                        <p:attrNameLst>
                                          <p:attrName>ppt_x</p:attrName>
                                        </p:attrNameLst>
                                      </p:cBhvr>
                                      <p:tavLst>
                                        <p:tav tm="0">
                                          <p:val>
                                            <p:strVal val="0-#ppt_w/2"/>
                                          </p:val>
                                        </p:tav>
                                        <p:tav tm="100000">
                                          <p:val>
                                            <p:strVal val="#ppt_x"/>
                                          </p:val>
                                        </p:tav>
                                      </p:tavLst>
                                    </p:anim>
                                    <p:anim calcmode="lin" valueType="num">
                                      <p:cBhvr additive="base">
                                        <p:cTn dur="500" fill="hold" id="110"/>
                                        <p:tgtEl>
                                          <p:spTgt spid="17445"/>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2">
                                  <p:stCondLst>
                                    <p:cond delay="1800"/>
                                  </p:stCondLst>
                                  <p:childTnLst>
                                    <p:set>
                                      <p:cBhvr>
                                        <p:cTn dur="1" fill="hold" id="112">
                                          <p:stCondLst>
                                            <p:cond delay="0"/>
                                          </p:stCondLst>
                                        </p:cTn>
                                        <p:tgtEl>
                                          <p:spTgt spid="17440"/>
                                        </p:tgtEl>
                                        <p:attrNameLst>
                                          <p:attrName>style.visibility</p:attrName>
                                        </p:attrNameLst>
                                      </p:cBhvr>
                                      <p:to>
                                        <p:strVal val="visible"/>
                                      </p:to>
                                    </p:set>
                                    <p:anim calcmode="lin" valueType="num">
                                      <p:cBhvr additive="base">
                                        <p:cTn dur="500" fill="hold" id="113"/>
                                        <p:tgtEl>
                                          <p:spTgt spid="17440"/>
                                        </p:tgtEl>
                                        <p:attrNameLst>
                                          <p:attrName>ppt_x</p:attrName>
                                        </p:attrNameLst>
                                      </p:cBhvr>
                                      <p:tavLst>
                                        <p:tav tm="0">
                                          <p:val>
                                            <p:strVal val="1+#ppt_w/2"/>
                                          </p:val>
                                        </p:tav>
                                        <p:tav tm="100000">
                                          <p:val>
                                            <p:strVal val="#ppt_x"/>
                                          </p:val>
                                        </p:tav>
                                      </p:tavLst>
                                    </p:anim>
                                    <p:anim calcmode="lin" valueType="num">
                                      <p:cBhvr additive="base">
                                        <p:cTn dur="500" fill="hold" id="114"/>
                                        <p:tgtEl>
                                          <p:spTgt spid="17440"/>
                                        </p:tgtEl>
                                        <p:attrNameLst>
                                          <p:attrName>ppt_y</p:attrName>
                                        </p:attrNameLst>
                                      </p:cBhvr>
                                      <p:tavLst>
                                        <p:tav tm="0">
                                          <p:val>
                                            <p:strVal val="#ppt_y"/>
                                          </p:val>
                                        </p:tav>
                                        <p:tav tm="100000">
                                          <p:val>
                                            <p:strVal val="#ppt_y"/>
                                          </p:val>
                                        </p:tav>
                                      </p:tavLst>
                                    </p:anim>
                                  </p:childTnLst>
                                </p:cTn>
                              </p:par>
                              <p:par>
                                <p:cTn fill="hold" id="115" nodeType="withEffect" presetClass="entr" presetID="2" presetSubtype="2">
                                  <p:stCondLst>
                                    <p:cond delay="1800"/>
                                  </p:stCondLst>
                                  <p:childTnLst>
                                    <p:set>
                                      <p:cBhvr>
                                        <p:cTn dur="1" fill="hold" id="116">
                                          <p:stCondLst>
                                            <p:cond delay="0"/>
                                          </p:stCondLst>
                                        </p:cTn>
                                        <p:tgtEl>
                                          <p:spTgt spid="17442"/>
                                        </p:tgtEl>
                                        <p:attrNameLst>
                                          <p:attrName>style.visibility</p:attrName>
                                        </p:attrNameLst>
                                      </p:cBhvr>
                                      <p:to>
                                        <p:strVal val="visible"/>
                                      </p:to>
                                    </p:set>
                                    <p:anim calcmode="lin" valueType="num">
                                      <p:cBhvr additive="base">
                                        <p:cTn dur="500" fill="hold" id="117"/>
                                        <p:tgtEl>
                                          <p:spTgt spid="17442"/>
                                        </p:tgtEl>
                                        <p:attrNameLst>
                                          <p:attrName>ppt_x</p:attrName>
                                        </p:attrNameLst>
                                      </p:cBhvr>
                                      <p:tavLst>
                                        <p:tav tm="0">
                                          <p:val>
                                            <p:strVal val="1+#ppt_w/2"/>
                                          </p:val>
                                        </p:tav>
                                        <p:tav tm="100000">
                                          <p:val>
                                            <p:strVal val="#ppt_x"/>
                                          </p:val>
                                        </p:tav>
                                      </p:tavLst>
                                    </p:anim>
                                    <p:anim calcmode="lin" valueType="num">
                                      <p:cBhvr additive="base">
                                        <p:cTn dur="500" fill="hold" id="118"/>
                                        <p:tgtEl>
                                          <p:spTgt spid="17442"/>
                                        </p:tgtEl>
                                        <p:attrNameLst>
                                          <p:attrName>ppt_y</p:attrName>
                                        </p:attrNameLst>
                                      </p:cBhvr>
                                      <p:tavLst>
                                        <p:tav tm="0">
                                          <p:val>
                                            <p:strVal val="#ppt_y"/>
                                          </p:val>
                                        </p:tav>
                                        <p:tav tm="100000">
                                          <p:val>
                                            <p:strVal val="#ppt_y"/>
                                          </p:val>
                                        </p:tav>
                                      </p:tavLst>
                                    </p:anim>
                                  </p:childTnLst>
                                </p:cTn>
                              </p:par>
                              <p:par>
                                <p:cTn fill="hold" grpId="0" id="119" nodeType="withEffect" presetClass="entr" presetID="2" presetSubtype="2">
                                  <p:stCondLst>
                                    <p:cond delay="1800"/>
                                  </p:stCondLst>
                                  <p:childTnLst>
                                    <p:set>
                                      <p:cBhvr>
                                        <p:cTn dur="1" fill="hold" id="120">
                                          <p:stCondLst>
                                            <p:cond delay="0"/>
                                          </p:stCondLst>
                                        </p:cTn>
                                        <p:tgtEl>
                                          <p:spTgt spid="17447"/>
                                        </p:tgtEl>
                                        <p:attrNameLst>
                                          <p:attrName>style.visibility</p:attrName>
                                        </p:attrNameLst>
                                      </p:cBhvr>
                                      <p:to>
                                        <p:strVal val="visible"/>
                                      </p:to>
                                    </p:set>
                                    <p:anim calcmode="lin" valueType="num">
                                      <p:cBhvr additive="base">
                                        <p:cTn dur="500" fill="hold" id="121"/>
                                        <p:tgtEl>
                                          <p:spTgt spid="17447"/>
                                        </p:tgtEl>
                                        <p:attrNameLst>
                                          <p:attrName>ppt_x</p:attrName>
                                        </p:attrNameLst>
                                      </p:cBhvr>
                                      <p:tavLst>
                                        <p:tav tm="0">
                                          <p:val>
                                            <p:strVal val="1+#ppt_w/2"/>
                                          </p:val>
                                        </p:tav>
                                        <p:tav tm="100000">
                                          <p:val>
                                            <p:strVal val="#ppt_x"/>
                                          </p:val>
                                        </p:tav>
                                      </p:tavLst>
                                    </p:anim>
                                    <p:anim calcmode="lin" valueType="num">
                                      <p:cBhvr additive="base">
                                        <p:cTn dur="500" fill="hold" id="122"/>
                                        <p:tgtEl>
                                          <p:spTgt spid="17447"/>
                                        </p:tgtEl>
                                        <p:attrNameLst>
                                          <p:attrName>ppt_y</p:attrName>
                                        </p:attrNameLst>
                                      </p:cBhvr>
                                      <p:tavLst>
                                        <p:tav tm="0">
                                          <p:val>
                                            <p:strVal val="#ppt_y"/>
                                          </p:val>
                                        </p:tav>
                                        <p:tav tm="100000">
                                          <p:val>
                                            <p:strVal val="#ppt_y"/>
                                          </p:val>
                                        </p:tav>
                                      </p:tavLst>
                                    </p:anim>
                                  </p:childTnLst>
                                </p:cTn>
                              </p:par>
                              <p:par>
                                <p:cTn fill="hold" grpId="0" id="123" nodeType="withEffect" presetClass="entr" presetID="2" presetSubtype="8">
                                  <p:stCondLst>
                                    <p:cond delay="1900"/>
                                  </p:stCondLst>
                                  <p:childTnLst>
                                    <p:set>
                                      <p:cBhvr>
                                        <p:cTn dur="1" fill="hold" id="124">
                                          <p:stCondLst>
                                            <p:cond delay="0"/>
                                          </p:stCondLst>
                                        </p:cTn>
                                        <p:tgtEl>
                                          <p:spTgt spid="17439"/>
                                        </p:tgtEl>
                                        <p:attrNameLst>
                                          <p:attrName>style.visibility</p:attrName>
                                        </p:attrNameLst>
                                      </p:cBhvr>
                                      <p:to>
                                        <p:strVal val="visible"/>
                                      </p:to>
                                    </p:set>
                                    <p:anim calcmode="lin" valueType="num">
                                      <p:cBhvr additive="base">
                                        <p:cTn dur="500" fill="hold" id="125"/>
                                        <p:tgtEl>
                                          <p:spTgt spid="17439"/>
                                        </p:tgtEl>
                                        <p:attrNameLst>
                                          <p:attrName>ppt_x</p:attrName>
                                        </p:attrNameLst>
                                      </p:cBhvr>
                                      <p:tavLst>
                                        <p:tav tm="0">
                                          <p:val>
                                            <p:strVal val="0-#ppt_w/2"/>
                                          </p:val>
                                        </p:tav>
                                        <p:tav tm="100000">
                                          <p:val>
                                            <p:strVal val="#ppt_x"/>
                                          </p:val>
                                        </p:tav>
                                      </p:tavLst>
                                    </p:anim>
                                    <p:anim calcmode="lin" valueType="num">
                                      <p:cBhvr additive="base">
                                        <p:cTn dur="500" fill="hold" id="126"/>
                                        <p:tgtEl>
                                          <p:spTgt spid="17439"/>
                                        </p:tgtEl>
                                        <p:attrNameLst>
                                          <p:attrName>ppt_y</p:attrName>
                                        </p:attrNameLst>
                                      </p:cBhvr>
                                      <p:tavLst>
                                        <p:tav tm="0">
                                          <p:val>
                                            <p:strVal val="#ppt_y"/>
                                          </p:val>
                                        </p:tav>
                                        <p:tav tm="100000">
                                          <p:val>
                                            <p:strVal val="#ppt_y"/>
                                          </p:val>
                                        </p:tav>
                                      </p:tavLst>
                                    </p:anim>
                                  </p:childTnLst>
                                </p:cTn>
                              </p:par>
                              <p:par>
                                <p:cTn fill="hold" id="127" nodeType="withEffect" presetClass="entr" presetID="2" presetSubtype="8">
                                  <p:stCondLst>
                                    <p:cond delay="1900"/>
                                  </p:stCondLst>
                                  <p:childTnLst>
                                    <p:set>
                                      <p:cBhvr>
                                        <p:cTn dur="1" fill="hold" id="128">
                                          <p:stCondLst>
                                            <p:cond delay="0"/>
                                          </p:stCondLst>
                                        </p:cTn>
                                        <p:tgtEl>
                                          <p:spTgt spid="17444"/>
                                        </p:tgtEl>
                                        <p:attrNameLst>
                                          <p:attrName>style.visibility</p:attrName>
                                        </p:attrNameLst>
                                      </p:cBhvr>
                                      <p:to>
                                        <p:strVal val="visible"/>
                                      </p:to>
                                    </p:set>
                                    <p:anim calcmode="lin" valueType="num">
                                      <p:cBhvr additive="base">
                                        <p:cTn dur="500" fill="hold" id="129"/>
                                        <p:tgtEl>
                                          <p:spTgt spid="17444"/>
                                        </p:tgtEl>
                                        <p:attrNameLst>
                                          <p:attrName>ppt_x</p:attrName>
                                        </p:attrNameLst>
                                      </p:cBhvr>
                                      <p:tavLst>
                                        <p:tav tm="0">
                                          <p:val>
                                            <p:strVal val="0-#ppt_w/2"/>
                                          </p:val>
                                        </p:tav>
                                        <p:tav tm="100000">
                                          <p:val>
                                            <p:strVal val="#ppt_x"/>
                                          </p:val>
                                        </p:tav>
                                      </p:tavLst>
                                    </p:anim>
                                    <p:anim calcmode="lin" valueType="num">
                                      <p:cBhvr additive="base">
                                        <p:cTn dur="500" fill="hold" id="130"/>
                                        <p:tgtEl>
                                          <p:spTgt spid="17444"/>
                                        </p:tgtEl>
                                        <p:attrNameLst>
                                          <p:attrName>ppt_y</p:attrName>
                                        </p:attrNameLst>
                                      </p:cBhvr>
                                      <p:tavLst>
                                        <p:tav tm="0">
                                          <p:val>
                                            <p:strVal val="#ppt_y"/>
                                          </p:val>
                                        </p:tav>
                                        <p:tav tm="100000">
                                          <p:val>
                                            <p:strVal val="#ppt_y"/>
                                          </p:val>
                                        </p:tav>
                                      </p:tavLst>
                                    </p:anim>
                                  </p:childTnLst>
                                </p:cTn>
                              </p:par>
                              <p:par>
                                <p:cTn fill="hold" grpId="0" id="131" nodeType="withEffect" presetClass="entr" presetID="2" presetSubtype="8">
                                  <p:stCondLst>
                                    <p:cond delay="1900"/>
                                  </p:stCondLst>
                                  <p:childTnLst>
                                    <p:set>
                                      <p:cBhvr>
                                        <p:cTn dur="1" fill="hold" id="132">
                                          <p:stCondLst>
                                            <p:cond delay="0"/>
                                          </p:stCondLst>
                                        </p:cTn>
                                        <p:tgtEl>
                                          <p:spTgt spid="17446"/>
                                        </p:tgtEl>
                                        <p:attrNameLst>
                                          <p:attrName>style.visibility</p:attrName>
                                        </p:attrNameLst>
                                      </p:cBhvr>
                                      <p:to>
                                        <p:strVal val="visible"/>
                                      </p:to>
                                    </p:set>
                                    <p:anim calcmode="lin" valueType="num">
                                      <p:cBhvr additive="base">
                                        <p:cTn dur="500" fill="hold" id="133"/>
                                        <p:tgtEl>
                                          <p:spTgt spid="17446"/>
                                        </p:tgtEl>
                                        <p:attrNameLst>
                                          <p:attrName>ppt_x</p:attrName>
                                        </p:attrNameLst>
                                      </p:cBhvr>
                                      <p:tavLst>
                                        <p:tav tm="0">
                                          <p:val>
                                            <p:strVal val="0-#ppt_w/2"/>
                                          </p:val>
                                        </p:tav>
                                        <p:tav tm="100000">
                                          <p:val>
                                            <p:strVal val="#ppt_x"/>
                                          </p:val>
                                        </p:tav>
                                      </p:tavLst>
                                    </p:anim>
                                    <p:anim calcmode="lin" valueType="num">
                                      <p:cBhvr additive="base">
                                        <p:cTn dur="500" fill="hold" id="134"/>
                                        <p:tgtEl>
                                          <p:spTgt spid="17446"/>
                                        </p:tgtEl>
                                        <p:attrNameLst>
                                          <p:attrName>ppt_y</p:attrName>
                                        </p:attrNameLst>
                                      </p:cBhvr>
                                      <p:tavLst>
                                        <p:tav tm="0">
                                          <p:val>
                                            <p:strVal val="#ppt_y"/>
                                          </p:val>
                                        </p:tav>
                                        <p:tav tm="100000">
                                          <p:val>
                                            <p:strVal val="#ppt_y"/>
                                          </p:val>
                                        </p:tav>
                                      </p:tavLst>
                                    </p:anim>
                                  </p:childTnLst>
                                </p:cTn>
                              </p:par>
                              <p:par>
                                <p:cTn fill="hold" grpId="0" id="135" nodeType="withEffect" presetClass="entr" presetID="2" presetSubtype="2">
                                  <p:stCondLst>
                                    <p:cond delay="2000"/>
                                  </p:stCondLst>
                                  <p:childTnLst>
                                    <p:set>
                                      <p:cBhvr>
                                        <p:cTn dur="1" fill="hold" id="136">
                                          <p:stCondLst>
                                            <p:cond delay="0"/>
                                          </p:stCondLst>
                                        </p:cTn>
                                        <p:tgtEl>
                                          <p:spTgt spid="17441"/>
                                        </p:tgtEl>
                                        <p:attrNameLst>
                                          <p:attrName>style.visibility</p:attrName>
                                        </p:attrNameLst>
                                      </p:cBhvr>
                                      <p:to>
                                        <p:strVal val="visible"/>
                                      </p:to>
                                    </p:set>
                                    <p:anim calcmode="lin" valueType="num">
                                      <p:cBhvr additive="base">
                                        <p:cTn dur="500" fill="hold" id="137"/>
                                        <p:tgtEl>
                                          <p:spTgt spid="17441"/>
                                        </p:tgtEl>
                                        <p:attrNameLst>
                                          <p:attrName>ppt_x</p:attrName>
                                        </p:attrNameLst>
                                      </p:cBhvr>
                                      <p:tavLst>
                                        <p:tav tm="0">
                                          <p:val>
                                            <p:strVal val="1+#ppt_w/2"/>
                                          </p:val>
                                        </p:tav>
                                        <p:tav tm="100000">
                                          <p:val>
                                            <p:strVal val="#ppt_x"/>
                                          </p:val>
                                        </p:tav>
                                      </p:tavLst>
                                    </p:anim>
                                    <p:anim calcmode="lin" valueType="num">
                                      <p:cBhvr additive="base">
                                        <p:cTn dur="500" fill="hold" id="138"/>
                                        <p:tgtEl>
                                          <p:spTgt spid="17441"/>
                                        </p:tgtEl>
                                        <p:attrNameLst>
                                          <p:attrName>ppt_y</p:attrName>
                                        </p:attrNameLst>
                                      </p:cBhvr>
                                      <p:tavLst>
                                        <p:tav tm="0">
                                          <p:val>
                                            <p:strVal val="#ppt_y"/>
                                          </p:val>
                                        </p:tav>
                                        <p:tav tm="100000">
                                          <p:val>
                                            <p:strVal val="#ppt_y"/>
                                          </p:val>
                                        </p:tav>
                                      </p:tavLst>
                                    </p:anim>
                                  </p:childTnLst>
                                </p:cTn>
                              </p:par>
                              <p:par>
                                <p:cTn fill="hold" id="139" nodeType="withEffect" presetClass="entr" presetID="2" presetSubtype="2">
                                  <p:stCondLst>
                                    <p:cond delay="2000"/>
                                  </p:stCondLst>
                                  <p:childTnLst>
                                    <p:set>
                                      <p:cBhvr>
                                        <p:cTn dur="1" fill="hold" id="140">
                                          <p:stCondLst>
                                            <p:cond delay="0"/>
                                          </p:stCondLst>
                                        </p:cTn>
                                        <p:tgtEl>
                                          <p:spTgt spid="17443"/>
                                        </p:tgtEl>
                                        <p:attrNameLst>
                                          <p:attrName>style.visibility</p:attrName>
                                        </p:attrNameLst>
                                      </p:cBhvr>
                                      <p:to>
                                        <p:strVal val="visible"/>
                                      </p:to>
                                    </p:set>
                                    <p:anim calcmode="lin" valueType="num">
                                      <p:cBhvr additive="base">
                                        <p:cTn dur="500" fill="hold" id="141"/>
                                        <p:tgtEl>
                                          <p:spTgt spid="17443"/>
                                        </p:tgtEl>
                                        <p:attrNameLst>
                                          <p:attrName>ppt_x</p:attrName>
                                        </p:attrNameLst>
                                      </p:cBhvr>
                                      <p:tavLst>
                                        <p:tav tm="0">
                                          <p:val>
                                            <p:strVal val="1+#ppt_w/2"/>
                                          </p:val>
                                        </p:tav>
                                        <p:tav tm="100000">
                                          <p:val>
                                            <p:strVal val="#ppt_x"/>
                                          </p:val>
                                        </p:tav>
                                      </p:tavLst>
                                    </p:anim>
                                    <p:anim calcmode="lin" valueType="num">
                                      <p:cBhvr additive="base">
                                        <p:cTn dur="500" fill="hold" id="142"/>
                                        <p:tgtEl>
                                          <p:spTgt spid="17443"/>
                                        </p:tgtEl>
                                        <p:attrNameLst>
                                          <p:attrName>ppt_y</p:attrName>
                                        </p:attrNameLst>
                                      </p:cBhvr>
                                      <p:tavLst>
                                        <p:tav tm="0">
                                          <p:val>
                                            <p:strVal val="#ppt_y"/>
                                          </p:val>
                                        </p:tav>
                                        <p:tav tm="100000">
                                          <p:val>
                                            <p:strVal val="#ppt_y"/>
                                          </p:val>
                                        </p:tav>
                                      </p:tavLst>
                                    </p:anim>
                                  </p:childTnLst>
                                </p:cTn>
                              </p:par>
                              <p:par>
                                <p:cTn fill="hold" grpId="0" id="143" nodeType="withEffect" presetClass="entr" presetID="2" presetSubtype="2">
                                  <p:stCondLst>
                                    <p:cond delay="2000"/>
                                  </p:stCondLst>
                                  <p:childTnLst>
                                    <p:set>
                                      <p:cBhvr>
                                        <p:cTn dur="1" fill="hold" id="144">
                                          <p:stCondLst>
                                            <p:cond delay="0"/>
                                          </p:stCondLst>
                                        </p:cTn>
                                        <p:tgtEl>
                                          <p:spTgt spid="17448"/>
                                        </p:tgtEl>
                                        <p:attrNameLst>
                                          <p:attrName>style.visibility</p:attrName>
                                        </p:attrNameLst>
                                      </p:cBhvr>
                                      <p:to>
                                        <p:strVal val="visible"/>
                                      </p:to>
                                    </p:set>
                                    <p:anim calcmode="lin" valueType="num">
                                      <p:cBhvr additive="base">
                                        <p:cTn dur="500" fill="hold" id="145"/>
                                        <p:tgtEl>
                                          <p:spTgt spid="17448"/>
                                        </p:tgtEl>
                                        <p:attrNameLst>
                                          <p:attrName>ppt_x</p:attrName>
                                        </p:attrNameLst>
                                      </p:cBhvr>
                                      <p:tavLst>
                                        <p:tav tm="0">
                                          <p:val>
                                            <p:strVal val="1+#ppt_w/2"/>
                                          </p:val>
                                        </p:tav>
                                        <p:tav tm="100000">
                                          <p:val>
                                            <p:strVal val="#ppt_x"/>
                                          </p:val>
                                        </p:tav>
                                      </p:tavLst>
                                    </p:anim>
                                    <p:anim calcmode="lin" valueType="num">
                                      <p:cBhvr additive="base">
                                        <p:cTn dur="500" fill="hold" id="146"/>
                                        <p:tgtEl>
                                          <p:spTgt spid="174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37"/>
      <p:bldP grpId="0" spid="17439"/>
      <p:bldP grpId="0" spid="17440"/>
      <p:bldP grpId="0" spid="17441"/>
      <p:bldP grpId="0" spid="17445"/>
      <p:bldP grpId="0" spid="17446"/>
      <p:bldP grpId="0" spid="17447"/>
      <p:bldP grpId="0" spid="17448"/>
      <p:bldP grpId="0" spid="41"/>
      <p:bldP grpId="1" spid="41"/>
      <p:bldP grpId="0" spid="42"/>
      <p:bldP grpId="1" spid="42"/>
      <p:bldP grpId="0" spid="43"/>
      <p:bldP grpId="1" spid="43"/>
      <p:bldP grpId="0" spid="44"/>
      <p:bldP grpId="1" spid="44"/>
      <p:bldP grpId="0" spid="45"/>
      <p:bldP grpId="1" spid="45"/>
      <p:bldP grpId="0" spid="46"/>
      <p:bldP grpId="0" spid="17433"/>
      <p:bldP grpId="1" spid="17433"/>
      <p:bldP grpId="0" spid="17434"/>
      <p:bldP grpId="1" spid="17434"/>
      <p:bldP grpId="0" spid="17435"/>
      <p:bldP grpId="1" spid="17435"/>
      <p:bldP grpId="0" spid="17436"/>
      <p:bldP grpId="1" spid="1743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Rectangle 2"/>
          <p:cNvSpPr>
            <a:spLocks noChangeArrowheads="1"/>
          </p:cNvSpPr>
          <p:nvPr/>
        </p:nvSpPr>
        <p:spPr bwMode="auto">
          <a:xfrm>
            <a:off x="0" y="0"/>
            <a:ext cx="9144000" cy="3146425"/>
          </a:xfrm>
          <a:prstGeom prst="rect">
            <a:avLst/>
          </a:prstGeom>
          <a:blipFill dpi="0" rotWithShape="1">
            <a:blip r:embed="rId2"/>
            <a:stretch>
              <a:fillRect b="-217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umimoji="0" lang="zh-CN">
              <a:latin typeface="+mn-lt"/>
              <a:ea typeface="+mn-ea"/>
            </a:endParaRPr>
          </a:p>
        </p:txBody>
      </p:sp>
      <p:sp>
        <p:nvSpPr>
          <p:cNvPr id="18435" name="Rectangle 3"/>
          <p:cNvSpPr>
            <a:spLocks noChangeArrowheads="1"/>
          </p:cNvSpPr>
          <p:nvPr/>
        </p:nvSpPr>
        <p:spPr bwMode="auto">
          <a:xfrm>
            <a:off x="3175" y="0"/>
            <a:ext cx="9144000" cy="3146425"/>
          </a:xfrm>
          <a:prstGeom prst="rect">
            <a:avLst/>
          </a:prstGeom>
          <a:solidFill>
            <a:srgbClr val="26313E">
              <a:alpha val="89803"/>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grpSp>
        <p:nvGrpSpPr>
          <p:cNvPr id="18455" name="Group 23"/>
          <p:cNvGrpSpPr/>
          <p:nvPr/>
        </p:nvGrpSpPr>
        <p:grpSpPr>
          <a:xfrm>
            <a:off x="1349375" y="1190625"/>
            <a:ext cx="2574925" cy="2259013"/>
            <a:chExt cx="2449" cy="2148"/>
          </a:xfrm>
        </p:grpSpPr>
        <p:pic>
          <p:nvPicPr>
            <p:cNvPr descr="iPhone_5S_freebie" id="9250" name="Picture 24"/>
            <p:cNvPicPr>
              <a:picLocks noChangeArrowheads="1" noChangeAspect="1"/>
            </p:cNvPicPr>
            <p:nvPr/>
          </p:nvPicPr>
          <p:blipFill>
            <a:blip r:embed="rId3">
              <a:extLst>
                <a:ext uri="{28A0092B-C50C-407E-A947-70E740481C1C}">
                  <a14:useLocalDpi val="0"/>
                </a:ext>
              </a:extLst>
            </a:blip>
            <a:stretch>
              <a:fillRect/>
            </a:stretch>
          </p:blipFill>
          <p:spPr bwMode="auto">
            <a:xfrm>
              <a:off x="0" y="0"/>
              <a:ext cx="2449" cy="2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57" name="Rectangle 25"/>
            <p:cNvSpPr>
              <a:spLocks noChangeArrowheads="1"/>
            </p:cNvSpPr>
            <p:nvPr/>
          </p:nvSpPr>
          <p:spPr bwMode="auto">
            <a:xfrm>
              <a:off x="825" y="294"/>
              <a:ext cx="807" cy="1424"/>
            </a:xfrm>
            <a:prstGeom prst="rect">
              <a:avLst/>
            </a:prstGeom>
            <a:blipFill dpi="0" rotWithShape="1">
              <a:blip r:embed="rId4"/>
              <a:stretch>
                <a:fillRect r="-7857"/>
              </a:stretch>
            </a:blipFill>
            <a:ln cmpd="sng" w="635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umimoji="0" lang="zh-CN">
                <a:latin typeface="+mn-lt"/>
                <a:ea typeface="+mn-ea"/>
              </a:endParaRPr>
            </a:p>
          </p:txBody>
        </p:sp>
      </p:grpSp>
      <p:grpSp>
        <p:nvGrpSpPr>
          <p:cNvPr id="18458" name="Group 26"/>
          <p:cNvGrpSpPr/>
          <p:nvPr/>
        </p:nvGrpSpPr>
        <p:grpSpPr>
          <a:xfrm>
            <a:off x="-200025" y="1190625"/>
            <a:ext cx="2574925" cy="2259013"/>
            <a:chExt cx="2449" cy="2148"/>
          </a:xfrm>
        </p:grpSpPr>
        <p:pic>
          <p:nvPicPr>
            <p:cNvPr descr="iPhone_5S_freebie" id="9246" name="Picture 27"/>
            <p:cNvPicPr>
              <a:picLocks noChangeArrowheads="1" noChangeAspect="1"/>
            </p:cNvPicPr>
            <p:nvPr/>
          </p:nvPicPr>
          <p:blipFill>
            <a:blip r:embed="rId3">
              <a:extLst>
                <a:ext uri="{28A0092B-C50C-407E-A947-70E740481C1C}">
                  <a14:useLocalDpi val="0"/>
                </a:ext>
              </a:extLst>
            </a:blip>
            <a:stretch>
              <a:fillRect/>
            </a:stretch>
          </p:blipFill>
          <p:spPr bwMode="auto">
            <a:xfrm>
              <a:off x="0" y="0"/>
              <a:ext cx="2449" cy="2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60" name="Rectangle 28"/>
            <p:cNvSpPr>
              <a:spLocks noChangeArrowheads="1"/>
            </p:cNvSpPr>
            <p:nvPr/>
          </p:nvSpPr>
          <p:spPr bwMode="auto">
            <a:xfrm>
              <a:off x="825" y="294"/>
              <a:ext cx="807" cy="1424"/>
            </a:xfrm>
            <a:prstGeom prst="rect">
              <a:avLst/>
            </a:prstGeom>
            <a:blipFill dpi="0" rotWithShape="1">
              <a:blip r:embed="rId4"/>
              <a:stretch>
                <a:fillRect r="-7857"/>
              </a:stretch>
            </a:blipFill>
            <a:ln cmpd="sng" w="635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umimoji="0" lang="zh-CN">
                <a:latin typeface="+mn-lt"/>
                <a:ea typeface="+mn-ea"/>
              </a:endParaRPr>
            </a:p>
          </p:txBody>
        </p:sp>
      </p:grpSp>
      <p:grpSp>
        <p:nvGrpSpPr>
          <p:cNvPr id="18461" name="Group 29"/>
          <p:cNvGrpSpPr/>
          <p:nvPr/>
        </p:nvGrpSpPr>
        <p:grpSpPr>
          <a:xfrm>
            <a:off x="341313" y="987425"/>
            <a:ext cx="3022600" cy="2651125"/>
            <a:chExt cx="2449" cy="2148"/>
          </a:xfrm>
        </p:grpSpPr>
        <p:pic>
          <p:nvPicPr>
            <p:cNvPr descr="iPhone_5S_freebie" id="9242" name="Picture 30"/>
            <p:cNvPicPr>
              <a:picLocks noChangeArrowheads="1" noChangeAspect="1"/>
            </p:cNvPicPr>
            <p:nvPr/>
          </p:nvPicPr>
          <p:blipFill>
            <a:blip r:embed="rId5">
              <a:extLst>
                <a:ext uri="{28A0092B-C50C-407E-A947-70E740481C1C}">
                  <a14:useLocalDpi val="0"/>
                </a:ext>
              </a:extLst>
            </a:blip>
            <a:stretch>
              <a:fillRect/>
            </a:stretch>
          </p:blipFill>
          <p:spPr bwMode="auto">
            <a:xfrm>
              <a:off x="0" y="0"/>
              <a:ext cx="2449" cy="2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63" name="Rectangle 31"/>
            <p:cNvSpPr>
              <a:spLocks noChangeArrowheads="1"/>
            </p:cNvSpPr>
            <p:nvPr/>
          </p:nvSpPr>
          <p:spPr bwMode="auto">
            <a:xfrm>
              <a:off x="825" y="294"/>
              <a:ext cx="807" cy="1424"/>
            </a:xfrm>
            <a:prstGeom prst="rect">
              <a:avLst/>
            </a:prstGeom>
            <a:blipFill dpi="0" rotWithShape="1">
              <a:blip r:embed="rId4"/>
              <a:stretch>
                <a:fillRect r="-7857"/>
              </a:stretch>
            </a:blipFill>
            <a:ln cmpd="sng" w="635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umimoji="0" lang="zh-CN">
                <a:latin typeface="+mn-lt"/>
                <a:ea typeface="+mn-ea"/>
              </a:endParaRPr>
            </a:p>
          </p:txBody>
        </p:sp>
      </p:grpSp>
      <p:grpSp>
        <p:nvGrpSpPr>
          <p:cNvPr id="18464" name="Group 32"/>
          <p:cNvGrpSpPr/>
          <p:nvPr/>
        </p:nvGrpSpPr>
        <p:grpSpPr>
          <a:xfrm>
            <a:off x="7629525" y="1419225"/>
            <a:ext cx="508000" cy="508000"/>
            <a:chExt cx="394" cy="394"/>
          </a:xfrm>
          <a:solidFill>
            <a:srgbClr val="FBE22D"/>
          </a:solidFill>
        </p:grpSpPr>
        <p:sp>
          <p:nvSpPr>
            <p:cNvPr id="18465" name="Freeform 33"/>
            <p:cNvSpPr>
              <a:spLocks noEditPoints="1"/>
            </p:cNvSpPr>
            <p:nvPr/>
          </p:nvSpPr>
          <p:spPr bwMode="auto">
            <a:xfrm>
              <a:off x="0" y="0"/>
              <a:ext cx="394" cy="394"/>
            </a:xfrm>
            <a:custGeom>
              <a:gdLst>
                <a:gd fmla="*/ 102 w 203" name="T0"/>
                <a:gd fmla="*/ 203 h 203" name="T1"/>
                <a:gd fmla="*/ 0 w 203" name="T2"/>
                <a:gd fmla="*/ 101 h 203" name="T3"/>
                <a:gd fmla="*/ 102 w 203" name="T4"/>
                <a:gd fmla="*/ 0 h 203" name="T5"/>
                <a:gd fmla="*/ 203 w 203" name="T6"/>
                <a:gd fmla="*/ 101 h 203" name="T7"/>
                <a:gd fmla="*/ 102 w 203" name="T8"/>
                <a:gd fmla="*/ 203 h 203" name="T9"/>
                <a:gd fmla="*/ 102 w 203" name="T10"/>
                <a:gd fmla="*/ 16 h 203" name="T11"/>
                <a:gd fmla="*/ 16 w 203" name="T12"/>
                <a:gd fmla="*/ 101 h 203" name="T13"/>
                <a:gd fmla="*/ 102 w 203" name="T14"/>
                <a:gd fmla="*/ 187 h 203" name="T15"/>
                <a:gd fmla="*/ 187 w 203" name="T16"/>
                <a:gd fmla="*/ 101 h 203" name="T17"/>
                <a:gd fmla="*/ 102 w 203" name="T18"/>
                <a:gd fmla="*/ 16 h 2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3" w="203">
                  <a:moveTo>
                    <a:pt x="102" y="203"/>
                  </a:moveTo>
                  <a:cubicBezTo>
                    <a:pt x="46" y="203"/>
                    <a:pt x="0" y="157"/>
                    <a:pt x="0" y="101"/>
                  </a:cubicBezTo>
                  <a:cubicBezTo>
                    <a:pt x="0" y="45"/>
                    <a:pt x="46" y="0"/>
                    <a:pt x="102" y="0"/>
                  </a:cubicBezTo>
                  <a:cubicBezTo>
                    <a:pt x="158" y="0"/>
                    <a:pt x="203" y="45"/>
                    <a:pt x="203" y="101"/>
                  </a:cubicBezTo>
                  <a:cubicBezTo>
                    <a:pt x="203" y="157"/>
                    <a:pt x="158" y="203"/>
                    <a:pt x="102" y="203"/>
                  </a:cubicBezTo>
                  <a:close/>
                  <a:moveTo>
                    <a:pt x="102" y="16"/>
                  </a:moveTo>
                  <a:cubicBezTo>
                    <a:pt x="55" y="16"/>
                    <a:pt x="16" y="54"/>
                    <a:pt x="16" y="101"/>
                  </a:cubicBezTo>
                  <a:cubicBezTo>
                    <a:pt x="16" y="149"/>
                    <a:pt x="55" y="187"/>
                    <a:pt x="102" y="187"/>
                  </a:cubicBezTo>
                  <a:cubicBezTo>
                    <a:pt x="149" y="187"/>
                    <a:pt x="187" y="149"/>
                    <a:pt x="187" y="101"/>
                  </a:cubicBezTo>
                  <a:cubicBezTo>
                    <a:pt x="187" y="54"/>
                    <a:pt x="149" y="16"/>
                    <a:pt x="102" y="16"/>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18466" name="Freeform 34"/>
            <p:cNvSpPr>
              <a:spLocks noEditPoints="1"/>
            </p:cNvSpPr>
            <p:nvPr/>
          </p:nvSpPr>
          <p:spPr bwMode="auto">
            <a:xfrm>
              <a:off x="115" y="128"/>
              <a:ext cx="167" cy="138"/>
            </a:xfrm>
            <a:custGeom>
              <a:gdLst>
                <a:gd fmla="*/ 0 w 86" name="T0"/>
                <a:gd fmla="*/ 56 h 71" name="T1"/>
                <a:gd fmla="*/ 8 w 86" name="T2"/>
                <a:gd fmla="*/ 53 h 71" name="T3"/>
                <a:gd fmla="*/ 30 w 86" name="T4"/>
                <a:gd fmla="*/ 38 h 71" name="T5"/>
                <a:gd fmla="*/ 34 w 86" name="T6"/>
                <a:gd fmla="*/ 44 h 71" name="T7"/>
                <a:gd fmla="*/ 8 w 86" name="T8"/>
                <a:gd fmla="*/ 60 h 71" name="T9"/>
                <a:gd fmla="*/ 85 w 86" name="T10"/>
                <a:gd fmla="*/ 16 h 71" name="T11"/>
                <a:gd fmla="*/ 79 w 86" name="T12"/>
                <a:gd fmla="*/ 22 h 71" name="T13"/>
                <a:gd fmla="*/ 70 w 86" name="T14"/>
                <a:gd fmla="*/ 28 h 71" name="T15"/>
                <a:gd fmla="*/ 70 w 86" name="T16"/>
                <a:gd fmla="*/ 18 h 71" name="T17"/>
                <a:gd fmla="*/ 61 w 86" name="T18"/>
                <a:gd fmla="*/ 18 h 71" name="T19"/>
                <a:gd fmla="*/ 43 w 86" name="T20"/>
                <a:gd fmla="*/ 31 h 71" name="T21"/>
                <a:gd fmla="*/ 61 w 86" name="T22"/>
                <a:gd fmla="*/ 11 h 71" name="T23"/>
                <a:gd fmla="*/ 70 w 86" name="T24"/>
                <a:gd fmla="*/ 11 h 71" name="T25"/>
                <a:gd fmla="*/ 72 w 86" name="T26"/>
                <a:gd fmla="*/ 0 h 71" name="T27"/>
                <a:gd fmla="*/ 79 w 86" name="T28"/>
                <a:gd fmla="*/ 7 h 71" name="T29"/>
                <a:gd fmla="*/ 86 w 86" name="T30"/>
                <a:gd fmla="*/ 16 h 71" name="T31"/>
                <a:gd fmla="*/ 81 w 86" name="T32"/>
                <a:gd fmla="*/ 14 h 71" name="T33"/>
                <a:gd fmla="*/ 74 w 86" name="T34"/>
                <a:gd fmla="*/ 8 h 71" name="T35"/>
                <a:gd fmla="*/ 81 w 86" name="T36"/>
                <a:gd fmla="*/ 14 h 71" name="T37"/>
                <a:gd fmla="*/ 85 w 86" name="T38"/>
                <a:gd fmla="*/ 58 h 71" name="T39"/>
                <a:gd fmla="*/ 73 w 86" name="T40"/>
                <a:gd fmla="*/ 70 h 71" name="T41"/>
                <a:gd fmla="*/ 70 w 86" name="T42"/>
                <a:gd fmla="*/ 68 h 71" name="T43"/>
                <a:gd fmla="*/ 65 w 86" name="T44"/>
                <a:gd fmla="*/ 60 h 71" name="T45"/>
                <a:gd fmla="*/ 34 w 86" name="T46"/>
                <a:gd fmla="*/ 38 h 71" name="T47"/>
                <a:gd fmla="*/ 8 w 86" name="T48"/>
                <a:gd fmla="*/ 18 h 71" name="T49"/>
                <a:gd fmla="*/ 0 w 86" name="T50"/>
                <a:gd fmla="*/ 14 h 71" name="T51"/>
                <a:gd fmla="*/ 8 w 86" name="T52"/>
                <a:gd fmla="*/ 11 h 71" name="T53"/>
                <a:gd fmla="*/ 40 w 86" name="T54"/>
                <a:gd fmla="*/ 33 h 71" name="T55"/>
                <a:gd fmla="*/ 65 w 86" name="T56"/>
                <a:gd fmla="*/ 53 h 71" name="T57"/>
                <a:gd fmla="*/ 70 w 86" name="T58"/>
                <a:gd fmla="*/ 44 h 71" name="T59"/>
                <a:gd fmla="*/ 73 w 86" name="T60"/>
                <a:gd fmla="*/ 43 h 71" name="T61"/>
                <a:gd fmla="*/ 85 w 86" name="T62"/>
                <a:gd fmla="*/ 55 h 71" name="T63"/>
                <a:gd fmla="*/ 85 w 86" name="T64"/>
                <a:gd fmla="*/ 58 h 71" name="T65"/>
                <a:gd fmla="*/ 81 w 86" name="T66"/>
                <a:gd fmla="*/ 56 h 71" name="T67"/>
                <a:gd fmla="*/ 74 w 86" name="T68"/>
                <a:gd fmla="*/ 49 h 71" name="T69"/>
                <a:gd fmla="*/ 81 w 86" name="T70"/>
                <a:gd fmla="*/ 56 h 7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1" w="86">
                  <a:moveTo>
                    <a:pt x="3" y="60"/>
                  </a:moveTo>
                  <a:cubicBezTo>
                    <a:pt x="1" y="60"/>
                    <a:pt x="0" y="58"/>
                    <a:pt x="0" y="56"/>
                  </a:cubicBezTo>
                  <a:cubicBezTo>
                    <a:pt x="0" y="54"/>
                    <a:pt x="1" y="53"/>
                    <a:pt x="3" y="53"/>
                  </a:cubicBezTo>
                  <a:cubicBezTo>
                    <a:pt x="8" y="53"/>
                    <a:pt x="8" y="53"/>
                    <a:pt x="8" y="53"/>
                  </a:cubicBezTo>
                  <a:cubicBezTo>
                    <a:pt x="13" y="53"/>
                    <a:pt x="13" y="53"/>
                    <a:pt x="13" y="53"/>
                  </a:cubicBezTo>
                  <a:cubicBezTo>
                    <a:pt x="18" y="53"/>
                    <a:pt x="24" y="46"/>
                    <a:pt x="30" y="38"/>
                  </a:cubicBezTo>
                  <a:cubicBezTo>
                    <a:pt x="31" y="40"/>
                    <a:pt x="31" y="40"/>
                    <a:pt x="31" y="40"/>
                  </a:cubicBezTo>
                  <a:cubicBezTo>
                    <a:pt x="32" y="41"/>
                    <a:pt x="33" y="43"/>
                    <a:pt x="34" y="44"/>
                  </a:cubicBezTo>
                  <a:cubicBezTo>
                    <a:pt x="28" y="53"/>
                    <a:pt x="21" y="60"/>
                    <a:pt x="13" y="60"/>
                  </a:cubicBezTo>
                  <a:cubicBezTo>
                    <a:pt x="8" y="60"/>
                    <a:pt x="8" y="60"/>
                    <a:pt x="8" y="60"/>
                  </a:cubicBezTo>
                  <a:cubicBezTo>
                    <a:pt x="3" y="60"/>
                    <a:pt x="3" y="60"/>
                    <a:pt x="3" y="60"/>
                  </a:cubicBezTo>
                  <a:close/>
                  <a:moveTo>
                    <a:pt x="85" y="16"/>
                  </a:moveTo>
                  <a:cubicBezTo>
                    <a:pt x="85" y="16"/>
                    <a:pt x="85" y="16"/>
                    <a:pt x="85" y="16"/>
                  </a:cubicBezTo>
                  <a:cubicBezTo>
                    <a:pt x="79" y="22"/>
                    <a:pt x="79" y="22"/>
                    <a:pt x="79" y="22"/>
                  </a:cubicBezTo>
                  <a:cubicBezTo>
                    <a:pt x="73" y="28"/>
                    <a:pt x="73" y="28"/>
                    <a:pt x="73" y="28"/>
                  </a:cubicBezTo>
                  <a:cubicBezTo>
                    <a:pt x="72" y="29"/>
                    <a:pt x="71" y="29"/>
                    <a:pt x="70" y="28"/>
                  </a:cubicBezTo>
                  <a:cubicBezTo>
                    <a:pt x="70" y="28"/>
                    <a:pt x="70" y="27"/>
                    <a:pt x="70" y="26"/>
                  </a:cubicBezTo>
                  <a:cubicBezTo>
                    <a:pt x="70" y="18"/>
                    <a:pt x="70" y="18"/>
                    <a:pt x="70" y="18"/>
                  </a:cubicBezTo>
                  <a:cubicBezTo>
                    <a:pt x="65" y="18"/>
                    <a:pt x="65" y="18"/>
                    <a:pt x="65" y="18"/>
                  </a:cubicBezTo>
                  <a:cubicBezTo>
                    <a:pt x="61" y="18"/>
                    <a:pt x="61" y="18"/>
                    <a:pt x="61" y="18"/>
                  </a:cubicBezTo>
                  <a:cubicBezTo>
                    <a:pt x="56" y="18"/>
                    <a:pt x="50" y="25"/>
                    <a:pt x="44" y="32"/>
                  </a:cubicBezTo>
                  <a:cubicBezTo>
                    <a:pt x="43" y="31"/>
                    <a:pt x="43" y="31"/>
                    <a:pt x="43" y="31"/>
                  </a:cubicBezTo>
                  <a:cubicBezTo>
                    <a:pt x="41" y="29"/>
                    <a:pt x="40" y="28"/>
                    <a:pt x="39" y="26"/>
                  </a:cubicBezTo>
                  <a:cubicBezTo>
                    <a:pt x="46" y="18"/>
                    <a:pt x="53" y="11"/>
                    <a:pt x="61" y="11"/>
                  </a:cubicBezTo>
                  <a:cubicBezTo>
                    <a:pt x="65" y="11"/>
                    <a:pt x="65" y="11"/>
                    <a:pt x="65" y="11"/>
                  </a:cubicBezTo>
                  <a:cubicBezTo>
                    <a:pt x="70" y="11"/>
                    <a:pt x="70" y="11"/>
                    <a:pt x="70" y="11"/>
                  </a:cubicBezTo>
                  <a:cubicBezTo>
                    <a:pt x="70" y="2"/>
                    <a:pt x="70" y="2"/>
                    <a:pt x="70" y="2"/>
                  </a:cubicBezTo>
                  <a:cubicBezTo>
                    <a:pt x="70" y="1"/>
                    <a:pt x="71" y="0"/>
                    <a:pt x="72" y="0"/>
                  </a:cubicBezTo>
                  <a:cubicBezTo>
                    <a:pt x="72" y="0"/>
                    <a:pt x="73" y="0"/>
                    <a:pt x="73" y="1"/>
                  </a:cubicBezTo>
                  <a:cubicBezTo>
                    <a:pt x="79" y="7"/>
                    <a:pt x="79" y="7"/>
                    <a:pt x="79" y="7"/>
                  </a:cubicBezTo>
                  <a:cubicBezTo>
                    <a:pt x="85" y="13"/>
                    <a:pt x="85" y="13"/>
                    <a:pt x="85" y="13"/>
                  </a:cubicBezTo>
                  <a:cubicBezTo>
                    <a:pt x="86" y="14"/>
                    <a:pt x="86" y="15"/>
                    <a:pt x="86" y="16"/>
                  </a:cubicBezTo>
                  <a:cubicBezTo>
                    <a:pt x="85" y="16"/>
                    <a:pt x="85" y="16"/>
                    <a:pt x="85" y="16"/>
                  </a:cubicBezTo>
                  <a:close/>
                  <a:moveTo>
                    <a:pt x="81" y="14"/>
                  </a:moveTo>
                  <a:cubicBezTo>
                    <a:pt x="81" y="14"/>
                    <a:pt x="81" y="14"/>
                    <a:pt x="81" y="14"/>
                  </a:cubicBezTo>
                  <a:cubicBezTo>
                    <a:pt x="79" y="12"/>
                    <a:pt x="76" y="10"/>
                    <a:pt x="74" y="8"/>
                  </a:cubicBezTo>
                  <a:cubicBezTo>
                    <a:pt x="74" y="21"/>
                    <a:pt x="74" y="21"/>
                    <a:pt x="74" y="21"/>
                  </a:cubicBezTo>
                  <a:cubicBezTo>
                    <a:pt x="76" y="19"/>
                    <a:pt x="79" y="17"/>
                    <a:pt x="81" y="14"/>
                  </a:cubicBezTo>
                  <a:close/>
                  <a:moveTo>
                    <a:pt x="85" y="58"/>
                  </a:moveTo>
                  <a:cubicBezTo>
                    <a:pt x="85" y="58"/>
                    <a:pt x="85" y="58"/>
                    <a:pt x="85" y="58"/>
                  </a:cubicBezTo>
                  <a:cubicBezTo>
                    <a:pt x="79" y="64"/>
                    <a:pt x="79" y="64"/>
                    <a:pt x="79" y="64"/>
                  </a:cubicBezTo>
                  <a:cubicBezTo>
                    <a:pt x="73" y="70"/>
                    <a:pt x="73" y="70"/>
                    <a:pt x="73" y="70"/>
                  </a:cubicBezTo>
                  <a:cubicBezTo>
                    <a:pt x="72" y="71"/>
                    <a:pt x="71" y="71"/>
                    <a:pt x="70" y="70"/>
                  </a:cubicBezTo>
                  <a:cubicBezTo>
                    <a:pt x="70" y="70"/>
                    <a:pt x="70" y="69"/>
                    <a:pt x="70" y="68"/>
                  </a:cubicBezTo>
                  <a:cubicBezTo>
                    <a:pt x="70" y="60"/>
                    <a:pt x="70" y="60"/>
                    <a:pt x="70" y="60"/>
                  </a:cubicBezTo>
                  <a:cubicBezTo>
                    <a:pt x="65" y="60"/>
                    <a:pt x="65" y="60"/>
                    <a:pt x="65" y="60"/>
                  </a:cubicBezTo>
                  <a:cubicBezTo>
                    <a:pt x="61" y="60"/>
                    <a:pt x="61" y="60"/>
                    <a:pt x="61" y="60"/>
                  </a:cubicBezTo>
                  <a:cubicBezTo>
                    <a:pt x="51" y="60"/>
                    <a:pt x="42" y="49"/>
                    <a:pt x="34" y="38"/>
                  </a:cubicBezTo>
                  <a:cubicBezTo>
                    <a:pt x="26" y="28"/>
                    <a:pt x="19" y="18"/>
                    <a:pt x="13" y="18"/>
                  </a:cubicBezTo>
                  <a:cubicBezTo>
                    <a:pt x="8" y="18"/>
                    <a:pt x="8" y="18"/>
                    <a:pt x="8" y="18"/>
                  </a:cubicBezTo>
                  <a:cubicBezTo>
                    <a:pt x="3" y="18"/>
                    <a:pt x="3" y="18"/>
                    <a:pt x="3" y="18"/>
                  </a:cubicBezTo>
                  <a:cubicBezTo>
                    <a:pt x="1" y="18"/>
                    <a:pt x="0" y="17"/>
                    <a:pt x="0" y="14"/>
                  </a:cubicBezTo>
                  <a:cubicBezTo>
                    <a:pt x="0" y="12"/>
                    <a:pt x="1" y="11"/>
                    <a:pt x="3" y="11"/>
                  </a:cubicBezTo>
                  <a:cubicBezTo>
                    <a:pt x="8" y="11"/>
                    <a:pt x="8" y="11"/>
                    <a:pt x="8" y="11"/>
                  </a:cubicBezTo>
                  <a:cubicBezTo>
                    <a:pt x="13" y="11"/>
                    <a:pt x="13" y="11"/>
                    <a:pt x="13" y="11"/>
                  </a:cubicBezTo>
                  <a:cubicBezTo>
                    <a:pt x="23" y="11"/>
                    <a:pt x="31" y="22"/>
                    <a:pt x="40" y="33"/>
                  </a:cubicBezTo>
                  <a:cubicBezTo>
                    <a:pt x="47" y="43"/>
                    <a:pt x="54" y="53"/>
                    <a:pt x="61" y="53"/>
                  </a:cubicBezTo>
                  <a:cubicBezTo>
                    <a:pt x="65" y="53"/>
                    <a:pt x="65" y="53"/>
                    <a:pt x="65" y="53"/>
                  </a:cubicBezTo>
                  <a:cubicBezTo>
                    <a:pt x="70" y="53"/>
                    <a:pt x="70" y="53"/>
                    <a:pt x="70" y="53"/>
                  </a:cubicBezTo>
                  <a:cubicBezTo>
                    <a:pt x="70" y="44"/>
                    <a:pt x="70" y="44"/>
                    <a:pt x="70" y="44"/>
                  </a:cubicBezTo>
                  <a:cubicBezTo>
                    <a:pt x="70" y="43"/>
                    <a:pt x="71" y="42"/>
                    <a:pt x="72" y="42"/>
                  </a:cubicBezTo>
                  <a:cubicBezTo>
                    <a:pt x="72" y="42"/>
                    <a:pt x="73" y="42"/>
                    <a:pt x="73" y="43"/>
                  </a:cubicBezTo>
                  <a:cubicBezTo>
                    <a:pt x="79" y="49"/>
                    <a:pt x="79" y="49"/>
                    <a:pt x="79" y="49"/>
                  </a:cubicBezTo>
                  <a:cubicBezTo>
                    <a:pt x="85" y="55"/>
                    <a:pt x="85" y="55"/>
                    <a:pt x="85" y="55"/>
                  </a:cubicBezTo>
                  <a:cubicBezTo>
                    <a:pt x="86" y="56"/>
                    <a:pt x="86" y="57"/>
                    <a:pt x="86" y="58"/>
                  </a:cubicBezTo>
                  <a:cubicBezTo>
                    <a:pt x="85" y="58"/>
                    <a:pt x="85" y="58"/>
                    <a:pt x="85" y="58"/>
                  </a:cubicBezTo>
                  <a:close/>
                  <a:moveTo>
                    <a:pt x="81" y="56"/>
                  </a:moveTo>
                  <a:cubicBezTo>
                    <a:pt x="81" y="56"/>
                    <a:pt x="81" y="56"/>
                    <a:pt x="81" y="56"/>
                  </a:cubicBezTo>
                  <a:cubicBezTo>
                    <a:pt x="76" y="52"/>
                    <a:pt x="76" y="52"/>
                    <a:pt x="76" y="52"/>
                  </a:cubicBezTo>
                  <a:cubicBezTo>
                    <a:pt x="74" y="49"/>
                    <a:pt x="74" y="49"/>
                    <a:pt x="74" y="49"/>
                  </a:cubicBezTo>
                  <a:cubicBezTo>
                    <a:pt x="74" y="63"/>
                    <a:pt x="74" y="63"/>
                    <a:pt x="74" y="63"/>
                  </a:cubicBezTo>
                  <a:cubicBezTo>
                    <a:pt x="76" y="61"/>
                    <a:pt x="79" y="59"/>
                    <a:pt x="81" y="56"/>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grpSp>
      <p:grpSp>
        <p:nvGrpSpPr>
          <p:cNvPr id="18467" name="Group 35"/>
          <p:cNvGrpSpPr/>
          <p:nvPr/>
        </p:nvGrpSpPr>
        <p:grpSpPr>
          <a:xfrm>
            <a:off x="6048375" y="1419225"/>
            <a:ext cx="508000" cy="508000"/>
            <a:chExt cx="394" cy="394"/>
          </a:xfrm>
          <a:solidFill>
            <a:srgbClr val="98D2E3"/>
          </a:solidFill>
        </p:grpSpPr>
        <p:sp>
          <p:nvSpPr>
            <p:cNvPr id="18468" name="Freeform 36"/>
            <p:cNvSpPr>
              <a:spLocks noEditPoints="1"/>
            </p:cNvSpPr>
            <p:nvPr/>
          </p:nvSpPr>
          <p:spPr bwMode="auto">
            <a:xfrm>
              <a:off x="0" y="0"/>
              <a:ext cx="394" cy="394"/>
            </a:xfrm>
            <a:custGeom>
              <a:gdLst>
                <a:gd fmla="*/ 101 w 203" name="T0"/>
                <a:gd fmla="*/ 203 h 203" name="T1"/>
                <a:gd fmla="*/ 0 w 203" name="T2"/>
                <a:gd fmla="*/ 101 h 203" name="T3"/>
                <a:gd fmla="*/ 101 w 203" name="T4"/>
                <a:gd fmla="*/ 0 h 203" name="T5"/>
                <a:gd fmla="*/ 203 w 203" name="T6"/>
                <a:gd fmla="*/ 101 h 203" name="T7"/>
                <a:gd fmla="*/ 101 w 203" name="T8"/>
                <a:gd fmla="*/ 203 h 203" name="T9"/>
                <a:gd fmla="*/ 101 w 203" name="T10"/>
                <a:gd fmla="*/ 16 h 203" name="T11"/>
                <a:gd fmla="*/ 16 w 203" name="T12"/>
                <a:gd fmla="*/ 101 h 203" name="T13"/>
                <a:gd fmla="*/ 101 w 203" name="T14"/>
                <a:gd fmla="*/ 187 h 203" name="T15"/>
                <a:gd fmla="*/ 187 w 203" name="T16"/>
                <a:gd fmla="*/ 101 h 203" name="T17"/>
                <a:gd fmla="*/ 101 w 203" name="T18"/>
                <a:gd fmla="*/ 16 h 2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3" w="203">
                  <a:moveTo>
                    <a:pt x="101" y="203"/>
                  </a:moveTo>
                  <a:cubicBezTo>
                    <a:pt x="45" y="203"/>
                    <a:pt x="0" y="157"/>
                    <a:pt x="0" y="101"/>
                  </a:cubicBezTo>
                  <a:cubicBezTo>
                    <a:pt x="0" y="45"/>
                    <a:pt x="45" y="0"/>
                    <a:pt x="101" y="0"/>
                  </a:cubicBezTo>
                  <a:cubicBezTo>
                    <a:pt x="157" y="0"/>
                    <a:pt x="203" y="45"/>
                    <a:pt x="203" y="101"/>
                  </a:cubicBezTo>
                  <a:cubicBezTo>
                    <a:pt x="203" y="157"/>
                    <a:pt x="157" y="203"/>
                    <a:pt x="101" y="203"/>
                  </a:cubicBezTo>
                  <a:close/>
                  <a:moveTo>
                    <a:pt x="101" y="16"/>
                  </a:moveTo>
                  <a:cubicBezTo>
                    <a:pt x="54" y="16"/>
                    <a:pt x="16" y="54"/>
                    <a:pt x="16" y="101"/>
                  </a:cubicBezTo>
                  <a:cubicBezTo>
                    <a:pt x="16" y="149"/>
                    <a:pt x="54" y="187"/>
                    <a:pt x="101" y="187"/>
                  </a:cubicBezTo>
                  <a:cubicBezTo>
                    <a:pt x="148" y="187"/>
                    <a:pt x="187" y="149"/>
                    <a:pt x="187" y="101"/>
                  </a:cubicBezTo>
                  <a:cubicBezTo>
                    <a:pt x="187" y="54"/>
                    <a:pt x="148" y="16"/>
                    <a:pt x="101" y="16"/>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sp>
          <p:nvSpPr>
            <p:cNvPr id="18469" name="Freeform 37"/>
            <p:cNvSpPr>
              <a:spLocks noEditPoints="1"/>
            </p:cNvSpPr>
            <p:nvPr/>
          </p:nvSpPr>
          <p:spPr bwMode="auto">
            <a:xfrm>
              <a:off x="132" y="116"/>
              <a:ext cx="128" cy="161"/>
            </a:xfrm>
            <a:custGeom>
              <a:gdLst>
                <a:gd fmla="*/ 10 w 66" name="T0"/>
                <a:gd fmla="*/ 33 h 83" name="T1"/>
                <a:gd fmla="*/ 17 w 66" name="T2"/>
                <a:gd fmla="*/ 7 h 83" name="T3"/>
                <a:gd fmla="*/ 33 w 66" name="T4"/>
                <a:gd fmla="*/ 0 h 83" name="T5"/>
                <a:gd fmla="*/ 56 w 66" name="T6"/>
                <a:gd fmla="*/ 23 h 83" name="T7"/>
                <a:gd fmla="*/ 57 w 66" name="T8"/>
                <a:gd fmla="*/ 33 h 83" name="T9"/>
                <a:gd fmla="*/ 66 w 66" name="T10"/>
                <a:gd fmla="*/ 42 h 83" name="T11"/>
                <a:gd fmla="*/ 63 w 66" name="T12"/>
                <a:gd fmla="*/ 81 h 83" name="T13"/>
                <a:gd fmla="*/ 57 w 66" name="T14"/>
                <a:gd fmla="*/ 83 h 83" name="T15"/>
                <a:gd fmla="*/ 3 w 66" name="T16"/>
                <a:gd fmla="*/ 81 h 83" name="T17"/>
                <a:gd fmla="*/ 0 w 66" name="T18"/>
                <a:gd fmla="*/ 42 h 83" name="T19"/>
                <a:gd fmla="*/ 3 w 66" name="T20"/>
                <a:gd fmla="*/ 35 h 83" name="T21"/>
                <a:gd fmla="*/ 33 w 66" name="T22"/>
                <a:gd fmla="*/ 59 h 83" name="T23"/>
                <a:gd fmla="*/ 33 w 66" name="T24"/>
                <a:gd fmla="*/ 59 h 83" name="T25"/>
                <a:gd fmla="*/ 36 w 66" name="T26"/>
                <a:gd fmla="*/ 58 h 83" name="T27"/>
                <a:gd fmla="*/ 36 w 66" name="T28"/>
                <a:gd fmla="*/ 52 h 83" name="T29"/>
                <a:gd fmla="*/ 30 w 66" name="T30"/>
                <a:gd fmla="*/ 52 h 83" name="T31"/>
                <a:gd fmla="*/ 30 w 66" name="T32"/>
                <a:gd fmla="*/ 58 h 83" name="T33"/>
                <a:gd fmla="*/ 35 w 66" name="T34"/>
                <a:gd fmla="*/ 63 h 83" name="T35"/>
                <a:gd fmla="*/ 35 w 66" name="T36"/>
                <a:gd fmla="*/ 68 h 83" name="T37"/>
                <a:gd fmla="*/ 31 w 66" name="T38"/>
                <a:gd fmla="*/ 68 h 83" name="T39"/>
                <a:gd fmla="*/ 27 w 66" name="T40"/>
                <a:gd fmla="*/ 61 h 83" name="T41"/>
                <a:gd fmla="*/ 27 w 66" name="T42"/>
                <a:gd fmla="*/ 48 h 83" name="T43"/>
                <a:gd fmla="*/ 39 w 66" name="T44"/>
                <a:gd fmla="*/ 48 h 83" name="T45"/>
                <a:gd fmla="*/ 39 w 66" name="T46"/>
                <a:gd fmla="*/ 61 h 83" name="T47"/>
                <a:gd fmla="*/ 17 w 66" name="T48"/>
                <a:gd fmla="*/ 33 h 83" name="T49"/>
                <a:gd fmla="*/ 49 w 66" name="T50"/>
                <a:gd fmla="*/ 33 h 83" name="T51"/>
                <a:gd fmla="*/ 44 w 66" name="T52"/>
                <a:gd fmla="*/ 12 h 83" name="T53"/>
                <a:gd fmla="*/ 22 w 66" name="T54"/>
                <a:gd fmla="*/ 12 h 83" name="T55"/>
                <a:gd fmla="*/ 17 w 66" name="T56"/>
                <a:gd fmla="*/ 23 h 83" name="T57"/>
                <a:gd fmla="*/ 57 w 66" name="T58"/>
                <a:gd fmla="*/ 40 h 83" name="T59"/>
                <a:gd fmla="*/ 53 w 66" name="T60"/>
                <a:gd fmla="*/ 40 h 83" name="T61"/>
                <a:gd fmla="*/ 53 w 66" name="T62"/>
                <a:gd fmla="*/ 40 h 83" name="T63"/>
                <a:gd fmla="*/ 13 w 66" name="T64"/>
                <a:gd fmla="*/ 40 h 83" name="T65"/>
                <a:gd fmla="*/ 9 w 66" name="T66"/>
                <a:gd fmla="*/ 40 h 83" name="T67"/>
                <a:gd fmla="*/ 8 w 66" name="T68"/>
                <a:gd fmla="*/ 41 h 83" name="T69"/>
                <a:gd fmla="*/ 7 w 66" name="T70"/>
                <a:gd fmla="*/ 74 h 83" name="T71"/>
                <a:gd fmla="*/ 9 w 66" name="T72"/>
                <a:gd fmla="*/ 76 h 83" name="T73"/>
                <a:gd fmla="*/ 58 w 66" name="T74"/>
                <a:gd fmla="*/ 75 h 83" name="T75"/>
                <a:gd fmla="*/ 59 w 66" name="T76"/>
                <a:gd fmla="*/ 74 h 83" name="T77"/>
                <a:gd fmla="*/ 58 w 66" name="T78"/>
                <a:gd fmla="*/ 41 h 83" name="T79"/>
                <a:gd fmla="*/ 63 w 66" name="T80"/>
                <a:gd fmla="*/ 81 h 83" name="T81"/>
                <a:gd fmla="*/ 58 w 66" name="T82"/>
                <a:gd fmla="*/ 81 h 8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3" w="66">
                  <a:moveTo>
                    <a:pt x="9" y="33"/>
                  </a:moveTo>
                  <a:cubicBezTo>
                    <a:pt x="10" y="33"/>
                    <a:pt x="10" y="33"/>
                    <a:pt x="10" y="33"/>
                  </a:cubicBezTo>
                  <a:cubicBezTo>
                    <a:pt x="10" y="23"/>
                    <a:pt x="10" y="23"/>
                    <a:pt x="10" y="23"/>
                  </a:cubicBezTo>
                  <a:cubicBezTo>
                    <a:pt x="10" y="17"/>
                    <a:pt x="12" y="11"/>
                    <a:pt x="17" y="7"/>
                  </a:cubicBezTo>
                  <a:cubicBezTo>
                    <a:pt x="17" y="6"/>
                    <a:pt x="17" y="6"/>
                    <a:pt x="17" y="6"/>
                  </a:cubicBezTo>
                  <a:cubicBezTo>
                    <a:pt x="21" y="2"/>
                    <a:pt x="27" y="0"/>
                    <a:pt x="33" y="0"/>
                  </a:cubicBezTo>
                  <a:cubicBezTo>
                    <a:pt x="40" y="0"/>
                    <a:pt x="45" y="2"/>
                    <a:pt x="50" y="7"/>
                  </a:cubicBezTo>
                  <a:cubicBezTo>
                    <a:pt x="54" y="11"/>
                    <a:pt x="56" y="17"/>
                    <a:pt x="56" y="23"/>
                  </a:cubicBezTo>
                  <a:cubicBezTo>
                    <a:pt x="56" y="33"/>
                    <a:pt x="56" y="33"/>
                    <a:pt x="56" y="33"/>
                  </a:cubicBezTo>
                  <a:cubicBezTo>
                    <a:pt x="57" y="33"/>
                    <a:pt x="57" y="33"/>
                    <a:pt x="57" y="33"/>
                  </a:cubicBezTo>
                  <a:cubicBezTo>
                    <a:pt x="60" y="33"/>
                    <a:pt x="62" y="34"/>
                    <a:pt x="63" y="35"/>
                  </a:cubicBezTo>
                  <a:cubicBezTo>
                    <a:pt x="65" y="37"/>
                    <a:pt x="66" y="39"/>
                    <a:pt x="66" y="42"/>
                  </a:cubicBezTo>
                  <a:cubicBezTo>
                    <a:pt x="66" y="74"/>
                    <a:pt x="66" y="74"/>
                    <a:pt x="66" y="74"/>
                  </a:cubicBezTo>
                  <a:cubicBezTo>
                    <a:pt x="66" y="77"/>
                    <a:pt x="65" y="79"/>
                    <a:pt x="63" y="81"/>
                  </a:cubicBezTo>
                  <a:cubicBezTo>
                    <a:pt x="63" y="81"/>
                    <a:pt x="63" y="81"/>
                    <a:pt x="63" y="81"/>
                  </a:cubicBezTo>
                  <a:cubicBezTo>
                    <a:pt x="62" y="82"/>
                    <a:pt x="59" y="83"/>
                    <a:pt x="57" y="83"/>
                  </a:cubicBezTo>
                  <a:cubicBezTo>
                    <a:pt x="9" y="83"/>
                    <a:pt x="9" y="83"/>
                    <a:pt x="9" y="83"/>
                  </a:cubicBezTo>
                  <a:cubicBezTo>
                    <a:pt x="7" y="83"/>
                    <a:pt x="4" y="82"/>
                    <a:pt x="3" y="81"/>
                  </a:cubicBezTo>
                  <a:cubicBezTo>
                    <a:pt x="1" y="79"/>
                    <a:pt x="0" y="77"/>
                    <a:pt x="0" y="74"/>
                  </a:cubicBezTo>
                  <a:cubicBezTo>
                    <a:pt x="0" y="42"/>
                    <a:pt x="0" y="42"/>
                    <a:pt x="0" y="42"/>
                  </a:cubicBezTo>
                  <a:cubicBezTo>
                    <a:pt x="0" y="39"/>
                    <a:pt x="1" y="37"/>
                    <a:pt x="3" y="35"/>
                  </a:cubicBezTo>
                  <a:cubicBezTo>
                    <a:pt x="3" y="35"/>
                    <a:pt x="3" y="35"/>
                    <a:pt x="3" y="35"/>
                  </a:cubicBezTo>
                  <a:cubicBezTo>
                    <a:pt x="4" y="34"/>
                    <a:pt x="7" y="33"/>
                    <a:pt x="9" y="33"/>
                  </a:cubicBezTo>
                  <a:close/>
                  <a:moveTo>
                    <a:pt x="33" y="59"/>
                  </a:moveTo>
                  <a:cubicBezTo>
                    <a:pt x="33" y="59"/>
                    <a:pt x="33" y="59"/>
                    <a:pt x="33" y="59"/>
                  </a:cubicBezTo>
                  <a:cubicBezTo>
                    <a:pt x="33" y="59"/>
                    <a:pt x="33" y="59"/>
                    <a:pt x="33" y="59"/>
                  </a:cubicBezTo>
                  <a:cubicBezTo>
                    <a:pt x="33" y="59"/>
                    <a:pt x="33" y="59"/>
                    <a:pt x="33" y="59"/>
                  </a:cubicBezTo>
                  <a:cubicBezTo>
                    <a:pt x="34" y="59"/>
                    <a:pt x="35" y="59"/>
                    <a:pt x="36" y="58"/>
                  </a:cubicBezTo>
                  <a:cubicBezTo>
                    <a:pt x="37" y="57"/>
                    <a:pt x="38" y="56"/>
                    <a:pt x="38" y="55"/>
                  </a:cubicBezTo>
                  <a:cubicBezTo>
                    <a:pt x="38" y="53"/>
                    <a:pt x="37" y="52"/>
                    <a:pt x="36" y="52"/>
                  </a:cubicBezTo>
                  <a:cubicBezTo>
                    <a:pt x="35" y="51"/>
                    <a:pt x="34" y="50"/>
                    <a:pt x="33" y="50"/>
                  </a:cubicBezTo>
                  <a:cubicBezTo>
                    <a:pt x="32" y="50"/>
                    <a:pt x="31" y="51"/>
                    <a:pt x="30" y="52"/>
                  </a:cubicBezTo>
                  <a:cubicBezTo>
                    <a:pt x="29" y="52"/>
                    <a:pt x="29" y="53"/>
                    <a:pt x="29" y="55"/>
                  </a:cubicBezTo>
                  <a:cubicBezTo>
                    <a:pt x="29" y="56"/>
                    <a:pt x="29" y="57"/>
                    <a:pt x="30" y="58"/>
                  </a:cubicBezTo>
                  <a:cubicBezTo>
                    <a:pt x="31" y="59"/>
                    <a:pt x="32" y="59"/>
                    <a:pt x="33" y="59"/>
                  </a:cubicBezTo>
                  <a:close/>
                  <a:moveTo>
                    <a:pt x="35" y="63"/>
                  </a:moveTo>
                  <a:cubicBezTo>
                    <a:pt x="35" y="63"/>
                    <a:pt x="35" y="63"/>
                    <a:pt x="35" y="63"/>
                  </a:cubicBezTo>
                  <a:cubicBezTo>
                    <a:pt x="35" y="68"/>
                    <a:pt x="35" y="68"/>
                    <a:pt x="35" y="68"/>
                  </a:cubicBezTo>
                  <a:cubicBezTo>
                    <a:pt x="35" y="69"/>
                    <a:pt x="34" y="70"/>
                    <a:pt x="33" y="70"/>
                  </a:cubicBezTo>
                  <a:cubicBezTo>
                    <a:pt x="32" y="70"/>
                    <a:pt x="31" y="69"/>
                    <a:pt x="31" y="68"/>
                  </a:cubicBezTo>
                  <a:cubicBezTo>
                    <a:pt x="31" y="63"/>
                    <a:pt x="31" y="63"/>
                    <a:pt x="31" y="63"/>
                  </a:cubicBezTo>
                  <a:cubicBezTo>
                    <a:pt x="29" y="63"/>
                    <a:pt x="28" y="62"/>
                    <a:pt x="27" y="61"/>
                  </a:cubicBezTo>
                  <a:cubicBezTo>
                    <a:pt x="25" y="59"/>
                    <a:pt x="24" y="57"/>
                    <a:pt x="24" y="55"/>
                  </a:cubicBezTo>
                  <a:cubicBezTo>
                    <a:pt x="24" y="52"/>
                    <a:pt x="25" y="50"/>
                    <a:pt x="27" y="48"/>
                  </a:cubicBezTo>
                  <a:cubicBezTo>
                    <a:pt x="28" y="47"/>
                    <a:pt x="31" y="46"/>
                    <a:pt x="33" y="46"/>
                  </a:cubicBezTo>
                  <a:cubicBezTo>
                    <a:pt x="36" y="46"/>
                    <a:pt x="38" y="47"/>
                    <a:pt x="39" y="48"/>
                  </a:cubicBezTo>
                  <a:cubicBezTo>
                    <a:pt x="41" y="50"/>
                    <a:pt x="42" y="52"/>
                    <a:pt x="42" y="55"/>
                  </a:cubicBezTo>
                  <a:cubicBezTo>
                    <a:pt x="42" y="57"/>
                    <a:pt x="41" y="59"/>
                    <a:pt x="39" y="61"/>
                  </a:cubicBezTo>
                  <a:cubicBezTo>
                    <a:pt x="38" y="62"/>
                    <a:pt x="37" y="63"/>
                    <a:pt x="35" y="63"/>
                  </a:cubicBezTo>
                  <a:close/>
                  <a:moveTo>
                    <a:pt x="17" y="33"/>
                  </a:moveTo>
                  <a:cubicBezTo>
                    <a:pt x="17" y="33"/>
                    <a:pt x="17" y="33"/>
                    <a:pt x="17" y="33"/>
                  </a:cubicBezTo>
                  <a:cubicBezTo>
                    <a:pt x="49" y="33"/>
                    <a:pt x="49" y="33"/>
                    <a:pt x="49" y="33"/>
                  </a:cubicBezTo>
                  <a:cubicBezTo>
                    <a:pt x="49" y="23"/>
                    <a:pt x="49" y="23"/>
                    <a:pt x="49" y="23"/>
                  </a:cubicBezTo>
                  <a:cubicBezTo>
                    <a:pt x="49" y="19"/>
                    <a:pt x="47" y="15"/>
                    <a:pt x="44" y="12"/>
                  </a:cubicBezTo>
                  <a:cubicBezTo>
                    <a:pt x="41" y="9"/>
                    <a:pt x="37" y="7"/>
                    <a:pt x="33" y="7"/>
                  </a:cubicBezTo>
                  <a:cubicBezTo>
                    <a:pt x="29" y="7"/>
                    <a:pt x="25" y="9"/>
                    <a:pt x="22" y="12"/>
                  </a:cubicBezTo>
                  <a:cubicBezTo>
                    <a:pt x="22" y="12"/>
                    <a:pt x="22" y="12"/>
                    <a:pt x="22" y="12"/>
                  </a:cubicBezTo>
                  <a:cubicBezTo>
                    <a:pt x="19" y="15"/>
                    <a:pt x="17" y="19"/>
                    <a:pt x="17" y="23"/>
                  </a:cubicBezTo>
                  <a:cubicBezTo>
                    <a:pt x="17" y="33"/>
                    <a:pt x="17" y="33"/>
                    <a:pt x="17" y="33"/>
                  </a:cubicBezTo>
                  <a:close/>
                  <a:moveTo>
                    <a:pt x="57" y="40"/>
                  </a:moveTo>
                  <a:cubicBezTo>
                    <a:pt x="57" y="40"/>
                    <a:pt x="57" y="40"/>
                    <a:pt x="57" y="40"/>
                  </a:cubicBezTo>
                  <a:cubicBezTo>
                    <a:pt x="53" y="40"/>
                    <a:pt x="53" y="40"/>
                    <a:pt x="53" y="40"/>
                  </a:cubicBezTo>
                  <a:cubicBezTo>
                    <a:pt x="53" y="40"/>
                    <a:pt x="53" y="40"/>
                    <a:pt x="53" y="40"/>
                  </a:cubicBezTo>
                  <a:cubicBezTo>
                    <a:pt x="53" y="40"/>
                    <a:pt x="53" y="40"/>
                    <a:pt x="53" y="40"/>
                  </a:cubicBezTo>
                  <a:cubicBezTo>
                    <a:pt x="13" y="40"/>
                    <a:pt x="13" y="40"/>
                    <a:pt x="13" y="40"/>
                  </a:cubicBezTo>
                  <a:cubicBezTo>
                    <a:pt x="13" y="40"/>
                    <a:pt x="13" y="40"/>
                    <a:pt x="13" y="40"/>
                  </a:cubicBezTo>
                  <a:cubicBezTo>
                    <a:pt x="13" y="40"/>
                    <a:pt x="13" y="40"/>
                    <a:pt x="13" y="40"/>
                  </a:cubicBezTo>
                  <a:cubicBezTo>
                    <a:pt x="9" y="40"/>
                    <a:pt x="9" y="40"/>
                    <a:pt x="9" y="40"/>
                  </a:cubicBezTo>
                  <a:cubicBezTo>
                    <a:pt x="9" y="40"/>
                    <a:pt x="8" y="40"/>
                    <a:pt x="8" y="41"/>
                  </a:cubicBezTo>
                  <a:cubicBezTo>
                    <a:pt x="8" y="41"/>
                    <a:pt x="8" y="41"/>
                    <a:pt x="8" y="41"/>
                  </a:cubicBezTo>
                  <a:cubicBezTo>
                    <a:pt x="8" y="41"/>
                    <a:pt x="7" y="41"/>
                    <a:pt x="7" y="42"/>
                  </a:cubicBezTo>
                  <a:cubicBezTo>
                    <a:pt x="7" y="74"/>
                    <a:pt x="7" y="74"/>
                    <a:pt x="7" y="74"/>
                  </a:cubicBezTo>
                  <a:cubicBezTo>
                    <a:pt x="7" y="75"/>
                    <a:pt x="8" y="75"/>
                    <a:pt x="8" y="75"/>
                  </a:cubicBezTo>
                  <a:cubicBezTo>
                    <a:pt x="8" y="76"/>
                    <a:pt x="9" y="76"/>
                    <a:pt x="9" y="76"/>
                  </a:cubicBezTo>
                  <a:cubicBezTo>
                    <a:pt x="57" y="76"/>
                    <a:pt x="57" y="76"/>
                    <a:pt x="57" y="76"/>
                  </a:cubicBezTo>
                  <a:cubicBezTo>
                    <a:pt x="57" y="76"/>
                    <a:pt x="58" y="76"/>
                    <a:pt x="58" y="75"/>
                  </a:cubicBezTo>
                  <a:cubicBezTo>
                    <a:pt x="58" y="75"/>
                    <a:pt x="58" y="75"/>
                    <a:pt x="58" y="75"/>
                  </a:cubicBezTo>
                  <a:cubicBezTo>
                    <a:pt x="58" y="75"/>
                    <a:pt x="59" y="75"/>
                    <a:pt x="59" y="74"/>
                  </a:cubicBezTo>
                  <a:cubicBezTo>
                    <a:pt x="59" y="42"/>
                    <a:pt x="59" y="42"/>
                    <a:pt x="59" y="42"/>
                  </a:cubicBezTo>
                  <a:cubicBezTo>
                    <a:pt x="59" y="41"/>
                    <a:pt x="58" y="41"/>
                    <a:pt x="58" y="41"/>
                  </a:cubicBezTo>
                  <a:cubicBezTo>
                    <a:pt x="58" y="40"/>
                    <a:pt x="58" y="40"/>
                    <a:pt x="57" y="40"/>
                  </a:cubicBezTo>
                  <a:close/>
                  <a:moveTo>
                    <a:pt x="63" y="81"/>
                  </a:moveTo>
                  <a:cubicBezTo>
                    <a:pt x="63" y="81"/>
                    <a:pt x="63" y="81"/>
                    <a:pt x="63" y="81"/>
                  </a:cubicBezTo>
                  <a:cubicBezTo>
                    <a:pt x="62" y="82"/>
                    <a:pt x="60" y="82"/>
                    <a:pt x="58" y="81"/>
                  </a:cubicBezTo>
                  <a:cubicBezTo>
                    <a:pt x="63" y="81"/>
                    <a:pt x="63" y="81"/>
                    <a:pt x="63" y="81"/>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latin typeface="+mn-lt"/>
                <a:ea typeface="+mn-ea"/>
              </a:endParaRPr>
            </a:p>
          </p:txBody>
        </p:sp>
      </p:grpSp>
      <p:grpSp>
        <p:nvGrpSpPr>
          <p:cNvPr id="18470" name="Group 38"/>
          <p:cNvGrpSpPr/>
          <p:nvPr/>
        </p:nvGrpSpPr>
        <p:grpSpPr>
          <a:xfrm>
            <a:off x="4427538" y="1419225"/>
            <a:ext cx="508000" cy="508000"/>
            <a:chExt cx="394" cy="394"/>
          </a:xfrm>
          <a:solidFill>
            <a:srgbClr val="A9D25A"/>
          </a:solidFill>
        </p:grpSpPr>
        <p:sp>
          <p:nvSpPr>
            <p:cNvPr id="18471" name="Freeform 39"/>
            <p:cNvSpPr>
              <a:spLocks noEditPoints="1"/>
            </p:cNvSpPr>
            <p:nvPr/>
          </p:nvSpPr>
          <p:spPr bwMode="auto">
            <a:xfrm>
              <a:off x="0" y="0"/>
              <a:ext cx="394" cy="394"/>
            </a:xfrm>
            <a:custGeom>
              <a:gdLst>
                <a:gd fmla="*/ 101 w 203" name="T0"/>
                <a:gd fmla="*/ 203 h 203" name="T1"/>
                <a:gd fmla="*/ 0 w 203" name="T2"/>
                <a:gd fmla="*/ 101 h 203" name="T3"/>
                <a:gd fmla="*/ 101 w 203" name="T4"/>
                <a:gd fmla="*/ 0 h 203" name="T5"/>
                <a:gd fmla="*/ 203 w 203" name="T6"/>
                <a:gd fmla="*/ 101 h 203" name="T7"/>
                <a:gd fmla="*/ 101 w 203" name="T8"/>
                <a:gd fmla="*/ 203 h 203" name="T9"/>
                <a:gd fmla="*/ 101 w 203" name="T10"/>
                <a:gd fmla="*/ 16 h 203" name="T11"/>
                <a:gd fmla="*/ 16 w 203" name="T12"/>
                <a:gd fmla="*/ 101 h 203" name="T13"/>
                <a:gd fmla="*/ 101 w 203" name="T14"/>
                <a:gd fmla="*/ 187 h 203" name="T15"/>
                <a:gd fmla="*/ 187 w 203" name="T16"/>
                <a:gd fmla="*/ 101 h 203" name="T17"/>
                <a:gd fmla="*/ 101 w 203" name="T18"/>
                <a:gd fmla="*/ 16 h 2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3" w="203">
                  <a:moveTo>
                    <a:pt x="101" y="203"/>
                  </a:moveTo>
                  <a:cubicBezTo>
                    <a:pt x="45" y="203"/>
                    <a:pt x="0" y="157"/>
                    <a:pt x="0" y="101"/>
                  </a:cubicBezTo>
                  <a:cubicBezTo>
                    <a:pt x="0" y="45"/>
                    <a:pt x="45" y="0"/>
                    <a:pt x="101" y="0"/>
                  </a:cubicBezTo>
                  <a:cubicBezTo>
                    <a:pt x="157" y="0"/>
                    <a:pt x="203" y="45"/>
                    <a:pt x="203" y="101"/>
                  </a:cubicBezTo>
                  <a:cubicBezTo>
                    <a:pt x="203" y="157"/>
                    <a:pt x="157" y="203"/>
                    <a:pt x="101" y="203"/>
                  </a:cubicBezTo>
                  <a:close/>
                  <a:moveTo>
                    <a:pt x="101" y="16"/>
                  </a:moveTo>
                  <a:cubicBezTo>
                    <a:pt x="54" y="16"/>
                    <a:pt x="16" y="54"/>
                    <a:pt x="16" y="101"/>
                  </a:cubicBezTo>
                  <a:cubicBezTo>
                    <a:pt x="16" y="149"/>
                    <a:pt x="54" y="187"/>
                    <a:pt x="101" y="187"/>
                  </a:cubicBezTo>
                  <a:cubicBezTo>
                    <a:pt x="148" y="187"/>
                    <a:pt x="187" y="149"/>
                    <a:pt x="187" y="101"/>
                  </a:cubicBezTo>
                  <a:cubicBezTo>
                    <a:pt x="187" y="54"/>
                    <a:pt x="148" y="16"/>
                    <a:pt x="101" y="16"/>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rgbClr val="A9D25A"/>
                </a:solidFill>
                <a:latin typeface="+mn-lt"/>
                <a:ea typeface="+mn-ea"/>
              </a:endParaRPr>
            </a:p>
          </p:txBody>
        </p:sp>
        <p:sp>
          <p:nvSpPr>
            <p:cNvPr id="18472" name="Freeform 40"/>
            <p:cNvSpPr>
              <a:spLocks noEditPoints="1"/>
            </p:cNvSpPr>
            <p:nvPr/>
          </p:nvSpPr>
          <p:spPr bwMode="auto">
            <a:xfrm>
              <a:off x="103" y="113"/>
              <a:ext cx="186" cy="168"/>
            </a:xfrm>
            <a:custGeom>
              <a:gdLst>
                <a:gd fmla="*/ 85 w 96" name="T0"/>
                <a:gd fmla="*/ 56 h 87" name="T1"/>
                <a:gd fmla="*/ 89 w 96" name="T2"/>
                <a:gd fmla="*/ 47 h 87" name="T3"/>
                <a:gd fmla="*/ 79 w 96" name="T4"/>
                <a:gd fmla="*/ 36 h 87" name="T5"/>
                <a:gd fmla="*/ 76 w 96" name="T6"/>
                <a:gd fmla="*/ 32 h 87" name="T7"/>
                <a:gd fmla="*/ 50 w 96" name="T8"/>
                <a:gd fmla="*/ 7 h 87" name="T9"/>
                <a:gd fmla="*/ 27 w 96" name="T10"/>
                <a:gd fmla="*/ 22 h 87" name="T11"/>
                <a:gd fmla="*/ 12 w 96" name="T12"/>
                <a:gd fmla="*/ 30 h 87" name="T13"/>
                <a:gd fmla="*/ 13 w 96" name="T14"/>
                <a:gd fmla="*/ 54 h 87" name="T15"/>
                <a:gd fmla="*/ 25 w 96" name="T16"/>
                <a:gd fmla="*/ 59 h 87" name="T17"/>
                <a:gd fmla="*/ 27 w 96" name="T18"/>
                <a:gd fmla="*/ 59 h 87" name="T19"/>
                <a:gd fmla="*/ 37 w 96" name="T20"/>
                <a:gd fmla="*/ 59 h 87" name="T21"/>
                <a:gd fmla="*/ 37 w 96" name="T22"/>
                <a:gd fmla="*/ 67 h 87" name="T23"/>
                <a:gd fmla="*/ 27 w 96" name="T24"/>
                <a:gd fmla="*/ 67 h 87" name="T25"/>
                <a:gd fmla="*/ 25 w 96" name="T26"/>
                <a:gd fmla="*/ 67 h 87" name="T27"/>
                <a:gd fmla="*/ 8 w 96" name="T28"/>
                <a:gd fmla="*/ 59 h 87" name="T29"/>
                <a:gd fmla="*/ 7 w 96" name="T30"/>
                <a:gd fmla="*/ 25 h 87" name="T31"/>
                <a:gd fmla="*/ 33 w 96" name="T32"/>
                <a:gd fmla="*/ 5 h 87" name="T33"/>
                <a:gd fmla="*/ 74 w 96" name="T34"/>
                <a:gd fmla="*/ 9 h 87" name="T35"/>
                <a:gd fmla="*/ 92 w 96" name="T36"/>
                <a:gd fmla="*/ 35 h 87" name="T37"/>
                <a:gd fmla="*/ 90 w 96" name="T38"/>
                <a:gd fmla="*/ 61 h 87" name="T39"/>
                <a:gd fmla="*/ 79 w 96" name="T40"/>
                <a:gd fmla="*/ 67 h 87" name="T41"/>
                <a:gd fmla="*/ 77 w 96" name="T42"/>
                <a:gd fmla="*/ 67 h 87" name="T43"/>
                <a:gd fmla="*/ 61 w 96" name="T44"/>
                <a:gd fmla="*/ 67 h 87" name="T45"/>
                <a:gd fmla="*/ 57 w 96" name="T46"/>
                <a:gd fmla="*/ 63 h 87" name="T47"/>
                <a:gd fmla="*/ 61 w 96" name="T48"/>
                <a:gd fmla="*/ 59 h 87" name="T49"/>
                <a:gd fmla="*/ 47 w 96" name="T50"/>
                <a:gd fmla="*/ 28 h 87" name="T51"/>
                <a:gd fmla="*/ 47 w 96" name="T52"/>
                <a:gd fmla="*/ 27 h 87" name="T53"/>
                <a:gd fmla="*/ 47 w 96" name="T54"/>
                <a:gd fmla="*/ 27 h 87" name="T55"/>
                <a:gd fmla="*/ 47 w 96" name="T56"/>
                <a:gd fmla="*/ 27 h 87" name="T57"/>
                <a:gd fmla="*/ 47 w 96" name="T58"/>
                <a:gd fmla="*/ 27 h 87" name="T59"/>
                <a:gd fmla="*/ 48 w 96" name="T60"/>
                <a:gd fmla="*/ 27 h 87" name="T61"/>
                <a:gd fmla="*/ 48 w 96" name="T62"/>
                <a:gd fmla="*/ 27 h 87" name="T63"/>
                <a:gd fmla="*/ 48 w 96" name="T64"/>
                <a:gd fmla="*/ 27 h 87" name="T65"/>
                <a:gd fmla="*/ 48 w 96" name="T66"/>
                <a:gd fmla="*/ 27 h 87" name="T67"/>
                <a:gd fmla="*/ 49 w 96" name="T68"/>
                <a:gd fmla="*/ 27 h 87" name="T69"/>
                <a:gd fmla="*/ 49 w 96" name="T70"/>
                <a:gd fmla="*/ 27 h 87" name="T71"/>
                <a:gd fmla="*/ 49 w 96" name="T72"/>
                <a:gd fmla="*/ 27 h 87" name="T73"/>
                <a:gd fmla="*/ 49 w 96" name="T74"/>
                <a:gd fmla="*/ 27 h 87" name="T75"/>
                <a:gd fmla="*/ 50 w 96" name="T76"/>
                <a:gd fmla="*/ 27 h 87" name="T77"/>
                <a:gd fmla="*/ 50 w 96" name="T78"/>
                <a:gd fmla="*/ 28 h 87" name="T79"/>
                <a:gd fmla="*/ 67 w 96" name="T80"/>
                <a:gd fmla="*/ 48 h 87" name="T81"/>
                <a:gd fmla="*/ 50 w 96" name="T82"/>
                <a:gd fmla="*/ 34 h 87" name="T83"/>
                <a:gd fmla="*/ 48 w 96" name="T84"/>
                <a:gd fmla="*/ 87 h 87" name="T85"/>
                <a:gd fmla="*/ 46 w 96" name="T86"/>
                <a:gd fmla="*/ 34 h 87" name="T87"/>
                <a:gd fmla="*/ 29 w 96" name="T88"/>
                <a:gd fmla="*/ 48 h 87" name="T89"/>
                <a:gd fmla="*/ 47 w 96" name="T90"/>
                <a:gd fmla="*/ 28 h 87" name="T91"/>
                <a:gd fmla="*/ 48 w 96" name="T92"/>
                <a:gd fmla="*/ 27 h 87" name="T93"/>
                <a:gd fmla="*/ 48 w 96" name="T94"/>
                <a:gd fmla="*/ 27 h 87" name="T95"/>
                <a:gd fmla="*/ 48 w 96" name="T96"/>
                <a:gd fmla="*/ 27 h 8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7" w="96">
                  <a:moveTo>
                    <a:pt x="77" y="59"/>
                  </a:moveTo>
                  <a:cubicBezTo>
                    <a:pt x="80" y="59"/>
                    <a:pt x="83" y="58"/>
                    <a:pt x="85" y="56"/>
                  </a:cubicBezTo>
                  <a:cubicBezTo>
                    <a:pt x="85" y="56"/>
                    <a:pt x="85" y="56"/>
                    <a:pt x="85" y="56"/>
                  </a:cubicBezTo>
                  <a:cubicBezTo>
                    <a:pt x="87" y="54"/>
                    <a:pt x="89" y="51"/>
                    <a:pt x="89" y="47"/>
                  </a:cubicBezTo>
                  <a:cubicBezTo>
                    <a:pt x="89" y="45"/>
                    <a:pt x="88" y="42"/>
                    <a:pt x="86" y="40"/>
                  </a:cubicBezTo>
                  <a:cubicBezTo>
                    <a:pt x="84" y="38"/>
                    <a:pt x="82" y="36"/>
                    <a:pt x="79" y="36"/>
                  </a:cubicBezTo>
                  <a:cubicBezTo>
                    <a:pt x="77" y="36"/>
                    <a:pt x="76" y="34"/>
                    <a:pt x="76" y="32"/>
                  </a:cubicBezTo>
                  <a:cubicBezTo>
                    <a:pt x="76" y="32"/>
                    <a:pt x="76" y="32"/>
                    <a:pt x="76" y="32"/>
                  </a:cubicBezTo>
                  <a:cubicBezTo>
                    <a:pt x="76" y="25"/>
                    <a:pt x="73" y="19"/>
                    <a:pt x="68" y="14"/>
                  </a:cubicBezTo>
                  <a:cubicBezTo>
                    <a:pt x="64" y="10"/>
                    <a:pt x="57" y="7"/>
                    <a:pt x="50" y="7"/>
                  </a:cubicBezTo>
                  <a:cubicBezTo>
                    <a:pt x="45" y="7"/>
                    <a:pt x="41" y="8"/>
                    <a:pt x="37" y="11"/>
                  </a:cubicBezTo>
                  <a:cubicBezTo>
                    <a:pt x="32" y="14"/>
                    <a:pt x="29" y="18"/>
                    <a:pt x="27" y="22"/>
                  </a:cubicBezTo>
                  <a:cubicBezTo>
                    <a:pt x="27" y="24"/>
                    <a:pt x="25" y="24"/>
                    <a:pt x="24" y="25"/>
                  </a:cubicBezTo>
                  <a:cubicBezTo>
                    <a:pt x="19" y="25"/>
                    <a:pt x="15" y="27"/>
                    <a:pt x="12" y="30"/>
                  </a:cubicBezTo>
                  <a:cubicBezTo>
                    <a:pt x="9" y="33"/>
                    <a:pt x="8" y="37"/>
                    <a:pt x="8" y="42"/>
                  </a:cubicBezTo>
                  <a:cubicBezTo>
                    <a:pt x="8" y="47"/>
                    <a:pt x="10" y="51"/>
                    <a:pt x="13" y="54"/>
                  </a:cubicBezTo>
                  <a:cubicBezTo>
                    <a:pt x="13" y="54"/>
                    <a:pt x="13" y="54"/>
                    <a:pt x="13" y="54"/>
                  </a:cubicBezTo>
                  <a:cubicBezTo>
                    <a:pt x="16" y="57"/>
                    <a:pt x="20" y="59"/>
                    <a:pt x="25" y="59"/>
                  </a:cubicBezTo>
                  <a:cubicBezTo>
                    <a:pt x="27" y="59"/>
                    <a:pt x="27" y="59"/>
                    <a:pt x="27" y="59"/>
                  </a:cubicBezTo>
                  <a:cubicBezTo>
                    <a:pt x="27" y="59"/>
                    <a:pt x="27" y="59"/>
                    <a:pt x="27" y="59"/>
                  </a:cubicBezTo>
                  <a:cubicBezTo>
                    <a:pt x="36" y="59"/>
                    <a:pt x="36" y="59"/>
                    <a:pt x="36" y="59"/>
                  </a:cubicBezTo>
                  <a:cubicBezTo>
                    <a:pt x="37" y="59"/>
                    <a:pt x="37" y="59"/>
                    <a:pt x="37" y="59"/>
                  </a:cubicBezTo>
                  <a:cubicBezTo>
                    <a:pt x="39" y="59"/>
                    <a:pt x="41" y="61"/>
                    <a:pt x="41" y="63"/>
                  </a:cubicBezTo>
                  <a:cubicBezTo>
                    <a:pt x="41" y="65"/>
                    <a:pt x="39" y="67"/>
                    <a:pt x="37" y="67"/>
                  </a:cubicBezTo>
                  <a:cubicBezTo>
                    <a:pt x="36" y="67"/>
                    <a:pt x="36" y="67"/>
                    <a:pt x="36" y="67"/>
                  </a:cubicBezTo>
                  <a:cubicBezTo>
                    <a:pt x="27" y="67"/>
                    <a:pt x="27" y="67"/>
                    <a:pt x="27" y="67"/>
                  </a:cubicBezTo>
                  <a:cubicBezTo>
                    <a:pt x="27" y="67"/>
                    <a:pt x="27" y="67"/>
                    <a:pt x="27" y="67"/>
                  </a:cubicBezTo>
                  <a:cubicBezTo>
                    <a:pt x="25" y="67"/>
                    <a:pt x="25" y="67"/>
                    <a:pt x="25" y="67"/>
                  </a:cubicBezTo>
                  <a:cubicBezTo>
                    <a:pt x="18" y="67"/>
                    <a:pt x="12" y="64"/>
                    <a:pt x="8" y="59"/>
                  </a:cubicBezTo>
                  <a:cubicBezTo>
                    <a:pt x="8" y="59"/>
                    <a:pt x="8" y="59"/>
                    <a:pt x="8" y="59"/>
                  </a:cubicBezTo>
                  <a:cubicBezTo>
                    <a:pt x="3" y="55"/>
                    <a:pt x="0" y="49"/>
                    <a:pt x="0" y="42"/>
                  </a:cubicBezTo>
                  <a:cubicBezTo>
                    <a:pt x="0" y="35"/>
                    <a:pt x="3" y="29"/>
                    <a:pt x="7" y="25"/>
                  </a:cubicBezTo>
                  <a:cubicBezTo>
                    <a:pt x="11" y="21"/>
                    <a:pt x="16" y="18"/>
                    <a:pt x="21" y="17"/>
                  </a:cubicBezTo>
                  <a:cubicBezTo>
                    <a:pt x="24" y="12"/>
                    <a:pt x="28" y="8"/>
                    <a:pt x="33" y="5"/>
                  </a:cubicBezTo>
                  <a:cubicBezTo>
                    <a:pt x="38" y="2"/>
                    <a:pt x="44" y="0"/>
                    <a:pt x="50" y="0"/>
                  </a:cubicBezTo>
                  <a:cubicBezTo>
                    <a:pt x="60" y="0"/>
                    <a:pt x="68" y="3"/>
                    <a:pt x="74" y="9"/>
                  </a:cubicBezTo>
                  <a:cubicBezTo>
                    <a:pt x="79" y="14"/>
                    <a:pt x="82" y="22"/>
                    <a:pt x="83" y="29"/>
                  </a:cubicBezTo>
                  <a:cubicBezTo>
                    <a:pt x="86" y="31"/>
                    <a:pt x="89" y="33"/>
                    <a:pt x="92" y="35"/>
                  </a:cubicBezTo>
                  <a:cubicBezTo>
                    <a:pt x="94" y="39"/>
                    <a:pt x="96" y="43"/>
                    <a:pt x="96" y="47"/>
                  </a:cubicBezTo>
                  <a:cubicBezTo>
                    <a:pt x="96" y="53"/>
                    <a:pt x="94" y="58"/>
                    <a:pt x="90" y="61"/>
                  </a:cubicBezTo>
                  <a:cubicBezTo>
                    <a:pt x="90" y="61"/>
                    <a:pt x="90" y="61"/>
                    <a:pt x="90" y="61"/>
                  </a:cubicBezTo>
                  <a:cubicBezTo>
                    <a:pt x="87" y="64"/>
                    <a:pt x="83" y="66"/>
                    <a:pt x="79" y="67"/>
                  </a:cubicBezTo>
                  <a:cubicBezTo>
                    <a:pt x="79" y="67"/>
                    <a:pt x="78" y="67"/>
                    <a:pt x="78" y="67"/>
                  </a:cubicBezTo>
                  <a:cubicBezTo>
                    <a:pt x="77" y="67"/>
                    <a:pt x="77" y="67"/>
                    <a:pt x="77" y="67"/>
                  </a:cubicBezTo>
                  <a:cubicBezTo>
                    <a:pt x="77" y="67"/>
                    <a:pt x="77" y="67"/>
                    <a:pt x="77" y="67"/>
                  </a:cubicBezTo>
                  <a:cubicBezTo>
                    <a:pt x="61" y="67"/>
                    <a:pt x="61" y="67"/>
                    <a:pt x="61" y="67"/>
                  </a:cubicBezTo>
                  <a:cubicBezTo>
                    <a:pt x="60" y="67"/>
                    <a:pt x="60" y="67"/>
                    <a:pt x="60" y="67"/>
                  </a:cubicBezTo>
                  <a:cubicBezTo>
                    <a:pt x="58" y="67"/>
                    <a:pt x="57" y="65"/>
                    <a:pt x="57" y="63"/>
                  </a:cubicBezTo>
                  <a:cubicBezTo>
                    <a:pt x="57" y="61"/>
                    <a:pt x="58" y="59"/>
                    <a:pt x="60" y="59"/>
                  </a:cubicBezTo>
                  <a:cubicBezTo>
                    <a:pt x="61" y="59"/>
                    <a:pt x="61" y="59"/>
                    <a:pt x="61" y="59"/>
                  </a:cubicBezTo>
                  <a:cubicBezTo>
                    <a:pt x="77" y="59"/>
                    <a:pt x="77" y="59"/>
                    <a:pt x="77" y="59"/>
                  </a:cubicBezTo>
                  <a:close/>
                  <a:moveTo>
                    <a:pt x="47" y="28"/>
                  </a:moveTo>
                  <a:cubicBezTo>
                    <a:pt x="47" y="28"/>
                    <a:pt x="47" y="28"/>
                    <a:pt x="47" y="28"/>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50" y="27"/>
                    <a:pt x="50" y="27"/>
                    <a:pt x="50" y="27"/>
                  </a:cubicBezTo>
                  <a:cubicBezTo>
                    <a:pt x="50" y="27"/>
                    <a:pt x="50" y="27"/>
                    <a:pt x="50" y="27"/>
                  </a:cubicBezTo>
                  <a:cubicBezTo>
                    <a:pt x="50" y="27"/>
                    <a:pt x="50" y="27"/>
                    <a:pt x="50" y="27"/>
                  </a:cubicBezTo>
                  <a:cubicBezTo>
                    <a:pt x="50" y="28"/>
                    <a:pt x="50" y="28"/>
                    <a:pt x="50" y="28"/>
                  </a:cubicBezTo>
                  <a:cubicBezTo>
                    <a:pt x="67" y="45"/>
                    <a:pt x="67" y="45"/>
                    <a:pt x="67" y="45"/>
                  </a:cubicBezTo>
                  <a:cubicBezTo>
                    <a:pt x="68" y="46"/>
                    <a:pt x="68" y="48"/>
                    <a:pt x="67" y="48"/>
                  </a:cubicBezTo>
                  <a:cubicBezTo>
                    <a:pt x="67" y="49"/>
                    <a:pt x="65" y="49"/>
                    <a:pt x="64" y="48"/>
                  </a:cubicBezTo>
                  <a:cubicBezTo>
                    <a:pt x="50" y="34"/>
                    <a:pt x="50" y="34"/>
                    <a:pt x="50" y="34"/>
                  </a:cubicBezTo>
                  <a:cubicBezTo>
                    <a:pt x="50" y="85"/>
                    <a:pt x="50" y="85"/>
                    <a:pt x="50" y="85"/>
                  </a:cubicBezTo>
                  <a:cubicBezTo>
                    <a:pt x="50" y="86"/>
                    <a:pt x="49" y="87"/>
                    <a:pt x="48" y="87"/>
                  </a:cubicBezTo>
                  <a:cubicBezTo>
                    <a:pt x="47" y="87"/>
                    <a:pt x="46" y="86"/>
                    <a:pt x="46" y="85"/>
                  </a:cubicBezTo>
                  <a:cubicBezTo>
                    <a:pt x="46" y="34"/>
                    <a:pt x="46" y="34"/>
                    <a:pt x="46" y="34"/>
                  </a:cubicBezTo>
                  <a:cubicBezTo>
                    <a:pt x="32" y="48"/>
                    <a:pt x="32" y="48"/>
                    <a:pt x="32" y="48"/>
                  </a:cubicBezTo>
                  <a:cubicBezTo>
                    <a:pt x="31" y="49"/>
                    <a:pt x="30" y="49"/>
                    <a:pt x="29" y="48"/>
                  </a:cubicBezTo>
                  <a:cubicBezTo>
                    <a:pt x="28" y="48"/>
                    <a:pt x="28" y="46"/>
                    <a:pt x="29" y="45"/>
                  </a:cubicBezTo>
                  <a:cubicBezTo>
                    <a:pt x="47" y="28"/>
                    <a:pt x="47" y="28"/>
                    <a:pt x="47" y="28"/>
                  </a:cubicBezTo>
                  <a:cubicBezTo>
                    <a:pt x="47" y="28"/>
                    <a:pt x="47" y="28"/>
                    <a:pt x="47" y="28"/>
                  </a:cubicBezTo>
                  <a:close/>
                  <a:moveTo>
                    <a:pt x="48" y="27"/>
                  </a:moveTo>
                  <a:cubicBezTo>
                    <a:pt x="48" y="27"/>
                    <a:pt x="48" y="27"/>
                    <a:pt x="48" y="27"/>
                  </a:cubicBezTo>
                  <a:cubicBezTo>
                    <a:pt x="48" y="27"/>
                    <a:pt x="48" y="27"/>
                    <a:pt x="48" y="27"/>
                  </a:cubicBezTo>
                  <a:cubicBezTo>
                    <a:pt x="48" y="27"/>
                    <a:pt x="48" y="27"/>
                    <a:pt x="48" y="27"/>
                  </a:cubicBezTo>
                  <a:cubicBezTo>
                    <a:pt x="48" y="27"/>
                    <a:pt x="48" y="27"/>
                    <a:pt x="48" y="27"/>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kumimoji="0" lang="zh-CN">
                <a:solidFill>
                  <a:srgbClr val="A9D25A"/>
                </a:solidFill>
                <a:latin typeface="+mn-lt"/>
                <a:ea typeface="+mn-ea"/>
              </a:endParaRPr>
            </a:p>
          </p:txBody>
        </p:sp>
      </p:grpSp>
      <p:sp>
        <p:nvSpPr>
          <p:cNvPr id="18473" name="Rectangle 41"/>
          <p:cNvSpPr>
            <a:spLocks noChangeArrowheads="1"/>
          </p:cNvSpPr>
          <p:nvPr/>
        </p:nvSpPr>
        <p:spPr bwMode="auto">
          <a:xfrm>
            <a:off x="7644449" y="2084388"/>
            <a:ext cx="460693"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Plan</a:t>
            </a:r>
          </a:p>
        </p:txBody>
      </p:sp>
      <p:sp>
        <p:nvSpPr>
          <p:cNvPr id="18474" name="Rectangle 42"/>
          <p:cNvSpPr>
            <a:spLocks noChangeArrowheads="1"/>
          </p:cNvSpPr>
          <p:nvPr/>
        </p:nvSpPr>
        <p:spPr bwMode="auto">
          <a:xfrm>
            <a:off x="6064886" y="2084388"/>
            <a:ext cx="457518"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Idea</a:t>
            </a:r>
          </a:p>
        </p:txBody>
      </p:sp>
      <p:sp>
        <p:nvSpPr>
          <p:cNvPr id="18475" name="Rectangle 43"/>
          <p:cNvSpPr>
            <a:spLocks noChangeArrowheads="1"/>
          </p:cNvSpPr>
          <p:nvPr/>
        </p:nvSpPr>
        <p:spPr bwMode="auto">
          <a:xfrm>
            <a:off x="4347210" y="2084388"/>
            <a:ext cx="66230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b="1" kumimoji="0" lang="zh-CN" sz="1000">
                <a:solidFill>
                  <a:schemeClr val="bg1"/>
                </a:solidFill>
                <a:latin charset="-122" panose="020b0503020204020204" pitchFamily="34" typeface="微软雅黑"/>
                <a:ea charset="-122" panose="020b0503020204020204" pitchFamily="34" typeface="微软雅黑"/>
              </a:rPr>
              <a:t>Design </a:t>
            </a:r>
          </a:p>
        </p:txBody>
      </p:sp>
      <p:sp>
        <p:nvSpPr>
          <p:cNvPr id="18476" name="Rectangle 44"/>
          <p:cNvSpPr>
            <a:spLocks noChangeArrowheads="1"/>
          </p:cNvSpPr>
          <p:nvPr/>
        </p:nvSpPr>
        <p:spPr bwMode="auto">
          <a:xfrm>
            <a:off x="3956050" y="2424113"/>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18477" name="Rectangle 45"/>
          <p:cNvSpPr>
            <a:spLocks noChangeArrowheads="1"/>
          </p:cNvSpPr>
          <p:nvPr/>
        </p:nvSpPr>
        <p:spPr bwMode="auto">
          <a:xfrm>
            <a:off x="5572125" y="2424113"/>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18478" name="Rectangle 46"/>
          <p:cNvSpPr>
            <a:spLocks noChangeArrowheads="1"/>
          </p:cNvSpPr>
          <p:nvPr/>
        </p:nvSpPr>
        <p:spPr bwMode="auto">
          <a:xfrm>
            <a:off x="7154863" y="2424113"/>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800">
                <a:solidFill>
                  <a:schemeClr val="bg1"/>
                </a:solidFill>
              </a:rPr>
              <a:t>We have many PowerPoint templates that has been specifically designed.</a:t>
            </a:r>
          </a:p>
        </p:txBody>
      </p:sp>
      <p:sp>
        <p:nvSpPr>
          <p:cNvPr id="18479" name="Rectangle 47"/>
          <p:cNvSpPr>
            <a:spLocks noChangeArrowheads="1"/>
          </p:cNvSpPr>
          <p:nvPr/>
        </p:nvSpPr>
        <p:spPr bwMode="auto">
          <a:xfrm>
            <a:off x="1908175" y="4138613"/>
            <a:ext cx="684053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en-US" sz="800">
                <a:solidFill>
                  <a:srgbClr val="7F7F7F"/>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18480" name="Rectangle 48"/>
          <p:cNvSpPr>
            <a:spLocks noChangeArrowheads="1"/>
          </p:cNvSpPr>
          <p:nvPr/>
        </p:nvSpPr>
        <p:spPr bwMode="auto">
          <a:xfrm>
            <a:off x="684213" y="3829050"/>
            <a:ext cx="11525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kumimoji="0" lang="zh-CN" sz="1000">
                <a:solidFill>
                  <a:srgbClr val="7F7F7F"/>
                </a:solidFill>
              </a:rPr>
              <a:t>WHAT MAKES US</a:t>
            </a:r>
          </a:p>
          <a:p>
            <a:r>
              <a:rPr altLang="zh-CN" kumimoji="0" lang="zh-CN" sz="1000">
                <a:solidFill>
                  <a:srgbClr val="7F7F7F"/>
                </a:solidFill>
              </a:rPr>
              <a:t>DIFFERENT ?</a:t>
            </a:r>
          </a:p>
        </p:txBody>
      </p:sp>
      <p:sp>
        <p:nvSpPr>
          <p:cNvPr id="18481" name="Rectangle 49"/>
          <p:cNvSpPr>
            <a:spLocks noChangeArrowheads="1"/>
          </p:cNvSpPr>
          <p:nvPr/>
        </p:nvSpPr>
        <p:spPr bwMode="auto">
          <a:xfrm>
            <a:off x="684213" y="4117975"/>
            <a:ext cx="11525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r>
              <a:rPr altLang="zh-CN" b="1" kumimoji="0" lang="zh-CN" sz="4000">
                <a:solidFill>
                  <a:srgbClr val="EA5514"/>
                </a:solidFill>
              </a:rPr>
              <a:t>45%</a:t>
            </a:r>
          </a:p>
        </p:txBody>
      </p:sp>
      <p:sp>
        <p:nvSpPr>
          <p:cNvPr id="50" name="Oval 6"/>
          <p:cNvSpPr>
            <a:spLocks noChangeArrowheads="1"/>
          </p:cNvSpPr>
          <p:nvPr/>
        </p:nvSpPr>
        <p:spPr bwMode="auto">
          <a:xfrm>
            <a:off x="858838" y="103188"/>
            <a:ext cx="184150" cy="18415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1" name="Oval 3"/>
          <p:cNvSpPr>
            <a:spLocks noChangeArrowheads="1"/>
          </p:cNvSpPr>
          <p:nvPr/>
        </p:nvSpPr>
        <p:spPr bwMode="auto">
          <a:xfrm>
            <a:off x="-106363" y="242888"/>
            <a:ext cx="263526" cy="26035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2" name="Oval 4"/>
          <p:cNvSpPr>
            <a:spLocks noChangeArrowheads="1"/>
          </p:cNvSpPr>
          <p:nvPr/>
        </p:nvSpPr>
        <p:spPr bwMode="auto">
          <a:xfrm>
            <a:off x="157163" y="414338"/>
            <a:ext cx="263525" cy="260350"/>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3" name="Oval 5"/>
          <p:cNvSpPr>
            <a:spLocks noChangeArrowheads="1"/>
          </p:cNvSpPr>
          <p:nvPr/>
        </p:nvSpPr>
        <p:spPr bwMode="auto">
          <a:xfrm>
            <a:off x="336550" y="225425"/>
            <a:ext cx="458788" cy="450850"/>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4" name="Rectangle 39"/>
          <p:cNvSpPr>
            <a:spLocks noChangeArrowheads="1"/>
          </p:cNvSpPr>
          <p:nvPr/>
        </p:nvSpPr>
        <p:spPr bwMode="auto">
          <a:xfrm>
            <a:off x="401638" y="328613"/>
            <a:ext cx="3317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1600">
                <a:solidFill>
                  <a:srgbClr val="FFFFFF"/>
                </a:solidFill>
                <a:latin charset="0" panose="020b0806030902050204" pitchFamily="34" typeface="Impact"/>
              </a:rPr>
              <a:t>01</a:t>
            </a:r>
          </a:p>
        </p:txBody>
      </p:sp>
      <p:sp>
        <p:nvSpPr>
          <p:cNvPr id="55" name="Rectangle 39"/>
          <p:cNvSpPr>
            <a:spLocks noChangeArrowheads="1"/>
          </p:cNvSpPr>
          <p:nvPr/>
        </p:nvSpPr>
        <p:spPr bwMode="auto">
          <a:xfrm>
            <a:off x="915988" y="338138"/>
            <a:ext cx="277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pPr>
            <a:r>
              <a:rPr altLang="zh-CN" kumimoji="0" lang="en-US" sz="1400">
                <a:solidFill>
                  <a:schemeClr val="bg1"/>
                </a:solidFill>
                <a:latin charset="0" panose="020b0806030902050204" pitchFamily="34" typeface="Impact"/>
              </a:rPr>
              <a:t>Write your great  title here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300" fill="hold" id="7"/>
                                        <p:tgtEl>
                                          <p:spTgt spid="53"/>
                                        </p:tgtEl>
                                        <p:attrNameLst>
                                          <p:attrName>ppt_w</p:attrName>
                                        </p:attrNameLst>
                                      </p:cBhvr>
                                      <p:tavLst>
                                        <p:tav tm="0">
                                          <p:val>
                                            <p:fltVal val="0"/>
                                          </p:val>
                                        </p:tav>
                                        <p:tav tm="100000">
                                          <p:val>
                                            <p:strVal val="#ppt_w"/>
                                          </p:val>
                                        </p:tav>
                                      </p:tavLst>
                                    </p:anim>
                                    <p:anim calcmode="lin" valueType="num">
                                      <p:cBhvr>
                                        <p:cTn dur="300" fill="hold" id="8"/>
                                        <p:tgtEl>
                                          <p:spTgt spid="53"/>
                                        </p:tgtEl>
                                        <p:attrNameLst>
                                          <p:attrName>ppt_h</p:attrName>
                                        </p:attrNameLst>
                                      </p:cBhvr>
                                      <p:tavLst>
                                        <p:tav tm="0">
                                          <p:val>
                                            <p:fltVal val="0"/>
                                          </p:val>
                                        </p:tav>
                                        <p:tav tm="100000">
                                          <p:val>
                                            <p:strVal val="#ppt_h"/>
                                          </p:val>
                                        </p:tav>
                                      </p:tavLst>
                                    </p:anim>
                                    <p:animEffect filter="fade" transition="in">
                                      <p:cBhvr>
                                        <p:cTn dur="300" id="9"/>
                                        <p:tgtEl>
                                          <p:spTgt spid="53"/>
                                        </p:tgtEl>
                                      </p:cBhvr>
                                    </p:animEffect>
                                  </p:childTnLst>
                                </p:cTn>
                              </p:par>
                              <p:par>
                                <p:cTn autoRev="1" fill="hold" grpId="1" id="10" nodeType="withEffect" presetClass="emph" presetID="6" presetSubtype="0">
                                  <p:stCondLst>
                                    <p:cond delay="300"/>
                                  </p:stCondLst>
                                  <p:childTnLst>
                                    <p:animScale>
                                      <p:cBhvr>
                                        <p:cTn dur="150" fill="hold" id="11"/>
                                        <p:tgtEl>
                                          <p:spTgt spid="53"/>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52"/>
                                        </p:tgtEl>
                                        <p:attrNameLst>
                                          <p:attrName>style.visibility</p:attrName>
                                        </p:attrNameLst>
                                      </p:cBhvr>
                                      <p:to>
                                        <p:strVal val="visible"/>
                                      </p:to>
                                    </p:set>
                                    <p:anim calcmode="lin" valueType="num">
                                      <p:cBhvr>
                                        <p:cTn dur="300" fill="hold" id="14"/>
                                        <p:tgtEl>
                                          <p:spTgt spid="52"/>
                                        </p:tgtEl>
                                        <p:attrNameLst>
                                          <p:attrName>ppt_w</p:attrName>
                                        </p:attrNameLst>
                                      </p:cBhvr>
                                      <p:tavLst>
                                        <p:tav tm="0">
                                          <p:val>
                                            <p:fltVal val="0"/>
                                          </p:val>
                                        </p:tav>
                                        <p:tav tm="100000">
                                          <p:val>
                                            <p:strVal val="#ppt_w"/>
                                          </p:val>
                                        </p:tav>
                                      </p:tavLst>
                                    </p:anim>
                                    <p:anim calcmode="lin" valueType="num">
                                      <p:cBhvr>
                                        <p:cTn dur="300" fill="hold" id="15"/>
                                        <p:tgtEl>
                                          <p:spTgt spid="52"/>
                                        </p:tgtEl>
                                        <p:attrNameLst>
                                          <p:attrName>ppt_h</p:attrName>
                                        </p:attrNameLst>
                                      </p:cBhvr>
                                      <p:tavLst>
                                        <p:tav tm="0">
                                          <p:val>
                                            <p:fltVal val="0"/>
                                          </p:val>
                                        </p:tav>
                                        <p:tav tm="100000">
                                          <p:val>
                                            <p:strVal val="#ppt_h"/>
                                          </p:val>
                                        </p:tav>
                                      </p:tavLst>
                                    </p:anim>
                                    <p:animEffect filter="fade" transition="in">
                                      <p:cBhvr>
                                        <p:cTn dur="300" id="16"/>
                                        <p:tgtEl>
                                          <p:spTgt spid="52"/>
                                        </p:tgtEl>
                                      </p:cBhvr>
                                    </p:animEffect>
                                  </p:childTnLst>
                                </p:cTn>
                              </p:par>
                              <p:par>
                                <p:cTn autoRev="1" fill="hold" grpId="1" id="17" nodeType="withEffect" presetClass="emph" presetID="6" presetSubtype="0">
                                  <p:stCondLst>
                                    <p:cond delay="600"/>
                                  </p:stCondLst>
                                  <p:childTnLst>
                                    <p:animScale>
                                      <p:cBhvr>
                                        <p:cTn dur="150" fill="hold" id="18"/>
                                        <p:tgtEl>
                                          <p:spTgt spid="52"/>
                                        </p:tgtEl>
                                      </p:cBhvr>
                                      <p:by x="110000" y="110000"/>
                                    </p:animScale>
                                  </p:childTnLst>
                                </p:cTn>
                              </p:par>
                              <p:par>
                                <p:cTn fill="hold" grpId="0" id="19" nodeType="withEffect" presetClass="entr" presetID="53" presetSubtype="0">
                                  <p:stCondLst>
                                    <p:cond delay="600"/>
                                  </p:stCondLst>
                                  <p:childTnLst>
                                    <p:set>
                                      <p:cBhvr>
                                        <p:cTn dur="1" fill="hold" id="20">
                                          <p:stCondLst>
                                            <p:cond delay="0"/>
                                          </p:stCondLst>
                                        </p:cTn>
                                        <p:tgtEl>
                                          <p:spTgt spid="51"/>
                                        </p:tgtEl>
                                        <p:attrNameLst>
                                          <p:attrName>style.visibility</p:attrName>
                                        </p:attrNameLst>
                                      </p:cBhvr>
                                      <p:to>
                                        <p:strVal val="visible"/>
                                      </p:to>
                                    </p:set>
                                    <p:anim calcmode="lin" valueType="num">
                                      <p:cBhvr>
                                        <p:cTn dur="300" fill="hold" id="21"/>
                                        <p:tgtEl>
                                          <p:spTgt spid="51"/>
                                        </p:tgtEl>
                                        <p:attrNameLst>
                                          <p:attrName>ppt_w</p:attrName>
                                        </p:attrNameLst>
                                      </p:cBhvr>
                                      <p:tavLst>
                                        <p:tav tm="0">
                                          <p:val>
                                            <p:fltVal val="0"/>
                                          </p:val>
                                        </p:tav>
                                        <p:tav tm="100000">
                                          <p:val>
                                            <p:strVal val="#ppt_w"/>
                                          </p:val>
                                        </p:tav>
                                      </p:tavLst>
                                    </p:anim>
                                    <p:anim calcmode="lin" valueType="num">
                                      <p:cBhvr>
                                        <p:cTn dur="300" fill="hold" id="22"/>
                                        <p:tgtEl>
                                          <p:spTgt spid="51"/>
                                        </p:tgtEl>
                                        <p:attrNameLst>
                                          <p:attrName>ppt_h</p:attrName>
                                        </p:attrNameLst>
                                      </p:cBhvr>
                                      <p:tavLst>
                                        <p:tav tm="0">
                                          <p:val>
                                            <p:fltVal val="0"/>
                                          </p:val>
                                        </p:tav>
                                        <p:tav tm="100000">
                                          <p:val>
                                            <p:strVal val="#ppt_h"/>
                                          </p:val>
                                        </p:tav>
                                      </p:tavLst>
                                    </p:anim>
                                    <p:animEffect filter="fade" transition="in">
                                      <p:cBhvr>
                                        <p:cTn dur="300" id="23"/>
                                        <p:tgtEl>
                                          <p:spTgt spid="51"/>
                                        </p:tgtEl>
                                      </p:cBhvr>
                                    </p:animEffect>
                                  </p:childTnLst>
                                </p:cTn>
                              </p:par>
                              <p:par>
                                <p:cTn autoRev="1" fill="hold" grpId="1" id="24" nodeType="withEffect" presetClass="emph" presetID="6" presetSubtype="0">
                                  <p:stCondLst>
                                    <p:cond delay="900"/>
                                  </p:stCondLst>
                                  <p:childTnLst>
                                    <p:animScale>
                                      <p:cBhvr>
                                        <p:cTn dur="150" fill="hold" id="25"/>
                                        <p:tgtEl>
                                          <p:spTgt spid="51"/>
                                        </p:tgtEl>
                                      </p:cBhvr>
                                      <p:by x="110000" y="110000"/>
                                    </p:animScale>
                                  </p:childTnLst>
                                </p:cTn>
                              </p:par>
                              <p:par>
                                <p:cTn fill="hold" grpId="0" id="26" nodeType="withEffect" presetClass="entr" presetID="53" presetSubtype="0">
                                  <p:stCondLst>
                                    <p:cond delay="900"/>
                                  </p:stCondLst>
                                  <p:childTnLst>
                                    <p:set>
                                      <p:cBhvr>
                                        <p:cTn dur="1" fill="hold" id="27">
                                          <p:stCondLst>
                                            <p:cond delay="0"/>
                                          </p:stCondLst>
                                        </p:cTn>
                                        <p:tgtEl>
                                          <p:spTgt spid="50"/>
                                        </p:tgtEl>
                                        <p:attrNameLst>
                                          <p:attrName>style.visibility</p:attrName>
                                        </p:attrNameLst>
                                      </p:cBhvr>
                                      <p:to>
                                        <p:strVal val="visible"/>
                                      </p:to>
                                    </p:set>
                                    <p:anim calcmode="lin" valueType="num">
                                      <p:cBhvr>
                                        <p:cTn dur="300" fill="hold" id="28"/>
                                        <p:tgtEl>
                                          <p:spTgt spid="50"/>
                                        </p:tgtEl>
                                        <p:attrNameLst>
                                          <p:attrName>ppt_w</p:attrName>
                                        </p:attrNameLst>
                                      </p:cBhvr>
                                      <p:tavLst>
                                        <p:tav tm="0">
                                          <p:val>
                                            <p:fltVal val="0"/>
                                          </p:val>
                                        </p:tav>
                                        <p:tav tm="100000">
                                          <p:val>
                                            <p:strVal val="#ppt_w"/>
                                          </p:val>
                                        </p:tav>
                                      </p:tavLst>
                                    </p:anim>
                                    <p:anim calcmode="lin" valueType="num">
                                      <p:cBhvr>
                                        <p:cTn dur="300" fill="hold" id="29"/>
                                        <p:tgtEl>
                                          <p:spTgt spid="50"/>
                                        </p:tgtEl>
                                        <p:attrNameLst>
                                          <p:attrName>ppt_h</p:attrName>
                                        </p:attrNameLst>
                                      </p:cBhvr>
                                      <p:tavLst>
                                        <p:tav tm="0">
                                          <p:val>
                                            <p:fltVal val="0"/>
                                          </p:val>
                                        </p:tav>
                                        <p:tav tm="100000">
                                          <p:val>
                                            <p:strVal val="#ppt_h"/>
                                          </p:val>
                                        </p:tav>
                                      </p:tavLst>
                                    </p:anim>
                                    <p:animEffect filter="fade" transition="in">
                                      <p:cBhvr>
                                        <p:cTn dur="300" id="30"/>
                                        <p:tgtEl>
                                          <p:spTgt spid="50"/>
                                        </p:tgtEl>
                                      </p:cBhvr>
                                    </p:animEffect>
                                  </p:childTnLst>
                                </p:cTn>
                              </p:par>
                              <p:par>
                                <p:cTn autoRev="1" fill="hold" grpId="1" id="31" nodeType="withEffect" presetClass="emph" presetID="6" presetSubtype="0">
                                  <p:stCondLst>
                                    <p:cond delay="1200"/>
                                  </p:stCondLst>
                                  <p:childTnLst>
                                    <p:animScale>
                                      <p:cBhvr>
                                        <p:cTn dur="150" fill="hold" id="32"/>
                                        <p:tgtEl>
                                          <p:spTgt spid="50"/>
                                        </p:tgtEl>
                                      </p:cBhvr>
                                      <p:by x="110000" y="110000"/>
                                    </p:animScale>
                                  </p:childTnLst>
                                </p:cTn>
                              </p:par>
                              <p:par>
                                <p:cTn fill="hold" grpId="0" id="33" nodeType="withEffect" presetClass="entr" presetID="53" presetSubtype="0">
                                  <p:stCondLst>
                                    <p:cond delay="500"/>
                                  </p:stCondLst>
                                  <p:childTnLst>
                                    <p:set>
                                      <p:cBhvr>
                                        <p:cTn dur="1" fill="hold" id="34">
                                          <p:stCondLst>
                                            <p:cond delay="0"/>
                                          </p:stCondLst>
                                        </p:cTn>
                                        <p:tgtEl>
                                          <p:spTgt spid="54"/>
                                        </p:tgtEl>
                                        <p:attrNameLst>
                                          <p:attrName>style.visibility</p:attrName>
                                        </p:attrNameLst>
                                      </p:cBhvr>
                                      <p:to>
                                        <p:strVal val="visible"/>
                                      </p:to>
                                    </p:set>
                                    <p:anim calcmode="lin" valueType="num">
                                      <p:cBhvr>
                                        <p:cTn dur="300" fill="hold" id="35"/>
                                        <p:tgtEl>
                                          <p:spTgt spid="54"/>
                                        </p:tgtEl>
                                        <p:attrNameLst>
                                          <p:attrName>ppt_w</p:attrName>
                                        </p:attrNameLst>
                                      </p:cBhvr>
                                      <p:tavLst>
                                        <p:tav tm="0">
                                          <p:val>
                                            <p:fltVal val="0"/>
                                          </p:val>
                                        </p:tav>
                                        <p:tav tm="100000">
                                          <p:val>
                                            <p:strVal val="#ppt_w"/>
                                          </p:val>
                                        </p:tav>
                                      </p:tavLst>
                                    </p:anim>
                                    <p:anim calcmode="lin" valueType="num">
                                      <p:cBhvr>
                                        <p:cTn dur="300" fill="hold" id="36"/>
                                        <p:tgtEl>
                                          <p:spTgt spid="54"/>
                                        </p:tgtEl>
                                        <p:attrNameLst>
                                          <p:attrName>ppt_h</p:attrName>
                                        </p:attrNameLst>
                                      </p:cBhvr>
                                      <p:tavLst>
                                        <p:tav tm="0">
                                          <p:val>
                                            <p:fltVal val="0"/>
                                          </p:val>
                                        </p:tav>
                                        <p:tav tm="100000">
                                          <p:val>
                                            <p:strVal val="#ppt_h"/>
                                          </p:val>
                                        </p:tav>
                                      </p:tavLst>
                                    </p:anim>
                                    <p:animEffect filter="fade" transition="in">
                                      <p:cBhvr>
                                        <p:cTn dur="300" id="37"/>
                                        <p:tgtEl>
                                          <p:spTgt spid="54"/>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55"/>
                                        </p:tgtEl>
                                        <p:attrNameLst>
                                          <p:attrName>style.visibility</p:attrName>
                                        </p:attrNameLst>
                                      </p:cBhvr>
                                      <p:to>
                                        <p:strVal val="visible"/>
                                      </p:to>
                                    </p:set>
                                    <p:animEffect filter="wipe(left)" transition="in">
                                      <p:cBhvr>
                                        <p:cTn dur="500" id="40"/>
                                        <p:tgtEl>
                                          <p:spTgt spid="55"/>
                                        </p:tgtEl>
                                      </p:cBhvr>
                                    </p:animEffect>
                                  </p:childTnLst>
                                </p:cTn>
                              </p:par>
                              <p:par>
                                <p:cTn autoRev="1" fill="hold" grpId="1" id="41" nodeType="withEffect" presetClass="emph" presetID="6" presetSubtype="0">
                                  <p:stCondLst>
                                    <p:cond delay="800"/>
                                  </p:stCondLst>
                                  <p:childTnLst>
                                    <p:animScale>
                                      <p:cBhvr>
                                        <p:cTn dur="150" fill="hold" id="42"/>
                                        <p:tgtEl>
                                          <p:spTgt spid="54"/>
                                        </p:tgtEl>
                                      </p:cBhvr>
                                      <p:by x="110000" y="110000"/>
                                    </p:animScale>
                                  </p:childTnLst>
                                </p:cTn>
                              </p:par>
                              <p:par>
                                <p:cTn fill="hold" grpId="0" id="43" nodeType="withEffect" presetClass="entr" presetID="16" presetSubtype="37">
                                  <p:stCondLst>
                                    <p:cond delay="800"/>
                                  </p:stCondLst>
                                  <p:childTnLst>
                                    <p:set>
                                      <p:cBhvr>
                                        <p:cTn dur="1" fill="hold" id="44">
                                          <p:stCondLst>
                                            <p:cond delay="0"/>
                                          </p:stCondLst>
                                        </p:cTn>
                                        <p:tgtEl>
                                          <p:spTgt spid="18435"/>
                                        </p:tgtEl>
                                        <p:attrNameLst>
                                          <p:attrName>style.visibility</p:attrName>
                                        </p:attrNameLst>
                                      </p:cBhvr>
                                      <p:to>
                                        <p:strVal val="visible"/>
                                      </p:to>
                                    </p:set>
                                    <p:animEffect filter="barn(outVertical)" transition="in">
                                      <p:cBhvr>
                                        <p:cTn dur="500" id="45"/>
                                        <p:tgtEl>
                                          <p:spTgt spid="18435"/>
                                        </p:tgtEl>
                                      </p:cBhvr>
                                    </p:animEffect>
                                  </p:childTnLst>
                                </p:cTn>
                              </p:par>
                              <p:par>
                                <p:cTn fill="hold" id="46" nodeType="withEffect" presetClass="entr" presetID="16" presetSubtype="37">
                                  <p:stCondLst>
                                    <p:cond delay="900"/>
                                  </p:stCondLst>
                                  <p:childTnLst>
                                    <p:set>
                                      <p:cBhvr>
                                        <p:cTn dur="1" fill="hold" id="47">
                                          <p:stCondLst>
                                            <p:cond delay="0"/>
                                          </p:stCondLst>
                                        </p:cTn>
                                        <p:tgtEl>
                                          <p:spTgt spid="18434"/>
                                        </p:tgtEl>
                                        <p:attrNameLst>
                                          <p:attrName>style.visibility</p:attrName>
                                        </p:attrNameLst>
                                      </p:cBhvr>
                                      <p:to>
                                        <p:strVal val="visible"/>
                                      </p:to>
                                    </p:set>
                                    <p:animEffect filter="barn(outVertical)" transition="in">
                                      <p:cBhvr>
                                        <p:cTn dur="500" id="48"/>
                                        <p:tgtEl>
                                          <p:spTgt spid="18434"/>
                                        </p:tgtEl>
                                      </p:cBhvr>
                                    </p:animEffect>
                                  </p:childTnLst>
                                </p:cTn>
                              </p:par>
                              <p:par>
                                <p:cTn fill="hold" id="49" nodeType="withEffect" presetClass="entr" presetID="2" presetSubtype="4">
                                  <p:stCondLst>
                                    <p:cond delay="1300"/>
                                  </p:stCondLst>
                                  <p:childTnLst>
                                    <p:set>
                                      <p:cBhvr>
                                        <p:cTn dur="1" fill="hold" id="50">
                                          <p:stCondLst>
                                            <p:cond delay="0"/>
                                          </p:stCondLst>
                                        </p:cTn>
                                        <p:tgtEl>
                                          <p:spTgt spid="18461"/>
                                        </p:tgtEl>
                                        <p:attrNameLst>
                                          <p:attrName>style.visibility</p:attrName>
                                        </p:attrNameLst>
                                      </p:cBhvr>
                                      <p:to>
                                        <p:strVal val="visible"/>
                                      </p:to>
                                    </p:set>
                                    <p:anim calcmode="lin" valueType="num">
                                      <p:cBhvr additive="base">
                                        <p:cTn dur="500" fill="hold" id="51"/>
                                        <p:tgtEl>
                                          <p:spTgt spid="18461"/>
                                        </p:tgtEl>
                                        <p:attrNameLst>
                                          <p:attrName>ppt_x</p:attrName>
                                        </p:attrNameLst>
                                      </p:cBhvr>
                                      <p:tavLst>
                                        <p:tav tm="0">
                                          <p:val>
                                            <p:strVal val="#ppt_x"/>
                                          </p:val>
                                        </p:tav>
                                        <p:tav tm="100000">
                                          <p:val>
                                            <p:strVal val="#ppt_x"/>
                                          </p:val>
                                        </p:tav>
                                      </p:tavLst>
                                    </p:anim>
                                    <p:anim calcmode="lin" valueType="num">
                                      <p:cBhvr additive="base">
                                        <p:cTn dur="500" fill="hold" id="52"/>
                                        <p:tgtEl>
                                          <p:spTgt spid="18461"/>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4">
                                  <p:stCondLst>
                                    <p:cond delay="1400"/>
                                  </p:stCondLst>
                                  <p:childTnLst>
                                    <p:set>
                                      <p:cBhvr>
                                        <p:cTn dur="1" fill="hold" id="54">
                                          <p:stCondLst>
                                            <p:cond delay="0"/>
                                          </p:stCondLst>
                                        </p:cTn>
                                        <p:tgtEl>
                                          <p:spTgt spid="18458"/>
                                        </p:tgtEl>
                                        <p:attrNameLst>
                                          <p:attrName>style.visibility</p:attrName>
                                        </p:attrNameLst>
                                      </p:cBhvr>
                                      <p:to>
                                        <p:strVal val="visible"/>
                                      </p:to>
                                    </p:set>
                                    <p:anim calcmode="lin" valueType="num">
                                      <p:cBhvr additive="base">
                                        <p:cTn dur="500" fill="hold" id="55"/>
                                        <p:tgtEl>
                                          <p:spTgt spid="18458"/>
                                        </p:tgtEl>
                                        <p:attrNameLst>
                                          <p:attrName>ppt_x</p:attrName>
                                        </p:attrNameLst>
                                      </p:cBhvr>
                                      <p:tavLst>
                                        <p:tav tm="0">
                                          <p:val>
                                            <p:strVal val="#ppt_x"/>
                                          </p:val>
                                        </p:tav>
                                        <p:tav tm="100000">
                                          <p:val>
                                            <p:strVal val="#ppt_x"/>
                                          </p:val>
                                        </p:tav>
                                      </p:tavLst>
                                    </p:anim>
                                    <p:anim calcmode="lin" valueType="num">
                                      <p:cBhvr additive="base">
                                        <p:cTn dur="500" fill="hold" id="56"/>
                                        <p:tgtEl>
                                          <p:spTgt spid="18458"/>
                                        </p:tgtEl>
                                        <p:attrNameLst>
                                          <p:attrName>ppt_y</p:attrName>
                                        </p:attrNameLst>
                                      </p:cBhvr>
                                      <p:tavLst>
                                        <p:tav tm="0">
                                          <p:val>
                                            <p:strVal val="1+#ppt_h/2"/>
                                          </p:val>
                                        </p:tav>
                                        <p:tav tm="100000">
                                          <p:val>
                                            <p:strVal val="#ppt_y"/>
                                          </p:val>
                                        </p:tav>
                                      </p:tavLst>
                                    </p:anim>
                                  </p:childTnLst>
                                </p:cTn>
                              </p:par>
                              <p:par>
                                <p:cTn fill="hold" id="57" nodeType="withEffect" presetClass="entr" presetID="2" presetSubtype="4">
                                  <p:stCondLst>
                                    <p:cond delay="1500"/>
                                  </p:stCondLst>
                                  <p:childTnLst>
                                    <p:set>
                                      <p:cBhvr>
                                        <p:cTn dur="1" fill="hold" id="58">
                                          <p:stCondLst>
                                            <p:cond delay="0"/>
                                          </p:stCondLst>
                                        </p:cTn>
                                        <p:tgtEl>
                                          <p:spTgt spid="18455"/>
                                        </p:tgtEl>
                                        <p:attrNameLst>
                                          <p:attrName>style.visibility</p:attrName>
                                        </p:attrNameLst>
                                      </p:cBhvr>
                                      <p:to>
                                        <p:strVal val="visible"/>
                                      </p:to>
                                    </p:set>
                                    <p:anim calcmode="lin" valueType="num">
                                      <p:cBhvr additive="base">
                                        <p:cTn dur="500" fill="hold" id="59"/>
                                        <p:tgtEl>
                                          <p:spTgt spid="18455"/>
                                        </p:tgtEl>
                                        <p:attrNameLst>
                                          <p:attrName>ppt_x</p:attrName>
                                        </p:attrNameLst>
                                      </p:cBhvr>
                                      <p:tavLst>
                                        <p:tav tm="0">
                                          <p:val>
                                            <p:strVal val="#ppt_x"/>
                                          </p:val>
                                        </p:tav>
                                        <p:tav tm="100000">
                                          <p:val>
                                            <p:strVal val="#ppt_x"/>
                                          </p:val>
                                        </p:tav>
                                      </p:tavLst>
                                    </p:anim>
                                    <p:anim calcmode="lin" valueType="num">
                                      <p:cBhvr additive="base">
                                        <p:cTn dur="500" fill="hold" id="60"/>
                                        <p:tgtEl>
                                          <p:spTgt spid="18455"/>
                                        </p:tgtEl>
                                        <p:attrNameLst>
                                          <p:attrName>ppt_y</p:attrName>
                                        </p:attrNameLst>
                                      </p:cBhvr>
                                      <p:tavLst>
                                        <p:tav tm="0">
                                          <p:val>
                                            <p:strVal val="1+#ppt_h/2"/>
                                          </p:val>
                                        </p:tav>
                                        <p:tav tm="100000">
                                          <p:val>
                                            <p:strVal val="#ppt_y"/>
                                          </p:val>
                                        </p:tav>
                                      </p:tavLst>
                                    </p:anim>
                                  </p:childTnLst>
                                </p:cTn>
                              </p:par>
                              <p:par>
                                <p:cTn fill="hold" id="61" nodeType="withEffect" presetClass="entr" presetID="2" presetSubtype="2">
                                  <p:stCondLst>
                                    <p:cond delay="2000"/>
                                  </p:stCondLst>
                                  <p:childTnLst>
                                    <p:set>
                                      <p:cBhvr>
                                        <p:cTn dur="1" fill="hold" id="62">
                                          <p:stCondLst>
                                            <p:cond delay="0"/>
                                          </p:stCondLst>
                                        </p:cTn>
                                        <p:tgtEl>
                                          <p:spTgt spid="18470"/>
                                        </p:tgtEl>
                                        <p:attrNameLst>
                                          <p:attrName>style.visibility</p:attrName>
                                        </p:attrNameLst>
                                      </p:cBhvr>
                                      <p:to>
                                        <p:strVal val="visible"/>
                                      </p:to>
                                    </p:set>
                                    <p:anim calcmode="lin" valueType="num">
                                      <p:cBhvr additive="base">
                                        <p:cTn dur="500" fill="hold" id="63"/>
                                        <p:tgtEl>
                                          <p:spTgt spid="18470"/>
                                        </p:tgtEl>
                                        <p:attrNameLst>
                                          <p:attrName>ppt_x</p:attrName>
                                        </p:attrNameLst>
                                      </p:cBhvr>
                                      <p:tavLst>
                                        <p:tav tm="0">
                                          <p:val>
                                            <p:strVal val="1+#ppt_w/2"/>
                                          </p:val>
                                        </p:tav>
                                        <p:tav tm="100000">
                                          <p:val>
                                            <p:strVal val="#ppt_x"/>
                                          </p:val>
                                        </p:tav>
                                      </p:tavLst>
                                    </p:anim>
                                    <p:anim calcmode="lin" valueType="num">
                                      <p:cBhvr additive="base">
                                        <p:cTn dur="500" fill="hold" id="64"/>
                                        <p:tgtEl>
                                          <p:spTgt spid="18470"/>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2100"/>
                                  </p:stCondLst>
                                  <p:childTnLst>
                                    <p:set>
                                      <p:cBhvr>
                                        <p:cTn dur="1" fill="hold" id="66">
                                          <p:stCondLst>
                                            <p:cond delay="0"/>
                                          </p:stCondLst>
                                        </p:cTn>
                                        <p:tgtEl>
                                          <p:spTgt spid="18475"/>
                                        </p:tgtEl>
                                        <p:attrNameLst>
                                          <p:attrName>style.visibility</p:attrName>
                                        </p:attrNameLst>
                                      </p:cBhvr>
                                      <p:to>
                                        <p:strVal val="visible"/>
                                      </p:to>
                                    </p:set>
                                    <p:anim calcmode="lin" valueType="num">
                                      <p:cBhvr additive="base">
                                        <p:cTn dur="500" fill="hold" id="67"/>
                                        <p:tgtEl>
                                          <p:spTgt spid="18475"/>
                                        </p:tgtEl>
                                        <p:attrNameLst>
                                          <p:attrName>ppt_x</p:attrName>
                                        </p:attrNameLst>
                                      </p:cBhvr>
                                      <p:tavLst>
                                        <p:tav tm="0">
                                          <p:val>
                                            <p:strVal val="1+#ppt_w/2"/>
                                          </p:val>
                                        </p:tav>
                                        <p:tav tm="100000">
                                          <p:val>
                                            <p:strVal val="#ppt_x"/>
                                          </p:val>
                                        </p:tav>
                                      </p:tavLst>
                                    </p:anim>
                                    <p:anim calcmode="lin" valueType="num">
                                      <p:cBhvr additive="base">
                                        <p:cTn dur="500" fill="hold" id="68"/>
                                        <p:tgtEl>
                                          <p:spTgt spid="18475"/>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2200"/>
                                  </p:stCondLst>
                                  <p:childTnLst>
                                    <p:set>
                                      <p:cBhvr>
                                        <p:cTn dur="1" fill="hold" id="70">
                                          <p:stCondLst>
                                            <p:cond delay="0"/>
                                          </p:stCondLst>
                                        </p:cTn>
                                        <p:tgtEl>
                                          <p:spTgt spid="18476"/>
                                        </p:tgtEl>
                                        <p:attrNameLst>
                                          <p:attrName>style.visibility</p:attrName>
                                        </p:attrNameLst>
                                      </p:cBhvr>
                                      <p:to>
                                        <p:strVal val="visible"/>
                                      </p:to>
                                    </p:set>
                                    <p:anim calcmode="lin" valueType="num">
                                      <p:cBhvr additive="base">
                                        <p:cTn dur="500" fill="hold" id="71"/>
                                        <p:tgtEl>
                                          <p:spTgt spid="18476"/>
                                        </p:tgtEl>
                                        <p:attrNameLst>
                                          <p:attrName>ppt_x</p:attrName>
                                        </p:attrNameLst>
                                      </p:cBhvr>
                                      <p:tavLst>
                                        <p:tav tm="0">
                                          <p:val>
                                            <p:strVal val="1+#ppt_w/2"/>
                                          </p:val>
                                        </p:tav>
                                        <p:tav tm="100000">
                                          <p:val>
                                            <p:strVal val="#ppt_x"/>
                                          </p:val>
                                        </p:tav>
                                      </p:tavLst>
                                    </p:anim>
                                    <p:anim calcmode="lin" valueType="num">
                                      <p:cBhvr additive="base">
                                        <p:cTn dur="500" fill="hold" id="72"/>
                                        <p:tgtEl>
                                          <p:spTgt spid="18476"/>
                                        </p:tgtEl>
                                        <p:attrNameLst>
                                          <p:attrName>ppt_y</p:attrName>
                                        </p:attrNameLst>
                                      </p:cBhvr>
                                      <p:tavLst>
                                        <p:tav tm="0">
                                          <p:val>
                                            <p:strVal val="#ppt_y"/>
                                          </p:val>
                                        </p:tav>
                                        <p:tav tm="100000">
                                          <p:val>
                                            <p:strVal val="#ppt_y"/>
                                          </p:val>
                                        </p:tav>
                                      </p:tavLst>
                                    </p:anim>
                                  </p:childTnLst>
                                </p:cTn>
                              </p:par>
                              <p:par>
                                <p:cTn fill="hold" id="73" nodeType="withEffect" presetClass="entr" presetID="2" presetSubtype="2">
                                  <p:stCondLst>
                                    <p:cond delay="2700"/>
                                  </p:stCondLst>
                                  <p:childTnLst>
                                    <p:set>
                                      <p:cBhvr>
                                        <p:cTn dur="1" fill="hold" id="74">
                                          <p:stCondLst>
                                            <p:cond delay="0"/>
                                          </p:stCondLst>
                                        </p:cTn>
                                        <p:tgtEl>
                                          <p:spTgt spid="18467"/>
                                        </p:tgtEl>
                                        <p:attrNameLst>
                                          <p:attrName>style.visibility</p:attrName>
                                        </p:attrNameLst>
                                      </p:cBhvr>
                                      <p:to>
                                        <p:strVal val="visible"/>
                                      </p:to>
                                    </p:set>
                                    <p:anim calcmode="lin" valueType="num">
                                      <p:cBhvr additive="base">
                                        <p:cTn dur="500" fill="hold" id="75"/>
                                        <p:tgtEl>
                                          <p:spTgt spid="18467"/>
                                        </p:tgtEl>
                                        <p:attrNameLst>
                                          <p:attrName>ppt_x</p:attrName>
                                        </p:attrNameLst>
                                      </p:cBhvr>
                                      <p:tavLst>
                                        <p:tav tm="0">
                                          <p:val>
                                            <p:strVal val="1+#ppt_w/2"/>
                                          </p:val>
                                        </p:tav>
                                        <p:tav tm="100000">
                                          <p:val>
                                            <p:strVal val="#ppt_x"/>
                                          </p:val>
                                        </p:tav>
                                      </p:tavLst>
                                    </p:anim>
                                    <p:anim calcmode="lin" valueType="num">
                                      <p:cBhvr additive="base">
                                        <p:cTn dur="500" fill="hold" id="76"/>
                                        <p:tgtEl>
                                          <p:spTgt spid="18467"/>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2800"/>
                                  </p:stCondLst>
                                  <p:childTnLst>
                                    <p:set>
                                      <p:cBhvr>
                                        <p:cTn dur="1" fill="hold" id="78">
                                          <p:stCondLst>
                                            <p:cond delay="0"/>
                                          </p:stCondLst>
                                        </p:cTn>
                                        <p:tgtEl>
                                          <p:spTgt spid="18474"/>
                                        </p:tgtEl>
                                        <p:attrNameLst>
                                          <p:attrName>style.visibility</p:attrName>
                                        </p:attrNameLst>
                                      </p:cBhvr>
                                      <p:to>
                                        <p:strVal val="visible"/>
                                      </p:to>
                                    </p:set>
                                    <p:anim calcmode="lin" valueType="num">
                                      <p:cBhvr additive="base">
                                        <p:cTn dur="500" fill="hold" id="79"/>
                                        <p:tgtEl>
                                          <p:spTgt spid="18474"/>
                                        </p:tgtEl>
                                        <p:attrNameLst>
                                          <p:attrName>ppt_x</p:attrName>
                                        </p:attrNameLst>
                                      </p:cBhvr>
                                      <p:tavLst>
                                        <p:tav tm="0">
                                          <p:val>
                                            <p:strVal val="1+#ppt_w/2"/>
                                          </p:val>
                                        </p:tav>
                                        <p:tav tm="100000">
                                          <p:val>
                                            <p:strVal val="#ppt_x"/>
                                          </p:val>
                                        </p:tav>
                                      </p:tavLst>
                                    </p:anim>
                                    <p:anim calcmode="lin" valueType="num">
                                      <p:cBhvr additive="base">
                                        <p:cTn dur="500" fill="hold" id="80"/>
                                        <p:tgtEl>
                                          <p:spTgt spid="18474"/>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2">
                                  <p:stCondLst>
                                    <p:cond delay="2900"/>
                                  </p:stCondLst>
                                  <p:childTnLst>
                                    <p:set>
                                      <p:cBhvr>
                                        <p:cTn dur="1" fill="hold" id="82">
                                          <p:stCondLst>
                                            <p:cond delay="0"/>
                                          </p:stCondLst>
                                        </p:cTn>
                                        <p:tgtEl>
                                          <p:spTgt spid="18477"/>
                                        </p:tgtEl>
                                        <p:attrNameLst>
                                          <p:attrName>style.visibility</p:attrName>
                                        </p:attrNameLst>
                                      </p:cBhvr>
                                      <p:to>
                                        <p:strVal val="visible"/>
                                      </p:to>
                                    </p:set>
                                    <p:anim calcmode="lin" valueType="num">
                                      <p:cBhvr additive="base">
                                        <p:cTn dur="500" fill="hold" id="83"/>
                                        <p:tgtEl>
                                          <p:spTgt spid="18477"/>
                                        </p:tgtEl>
                                        <p:attrNameLst>
                                          <p:attrName>ppt_x</p:attrName>
                                        </p:attrNameLst>
                                      </p:cBhvr>
                                      <p:tavLst>
                                        <p:tav tm="0">
                                          <p:val>
                                            <p:strVal val="1+#ppt_w/2"/>
                                          </p:val>
                                        </p:tav>
                                        <p:tav tm="100000">
                                          <p:val>
                                            <p:strVal val="#ppt_x"/>
                                          </p:val>
                                        </p:tav>
                                      </p:tavLst>
                                    </p:anim>
                                    <p:anim calcmode="lin" valueType="num">
                                      <p:cBhvr additive="base">
                                        <p:cTn dur="500" fill="hold" id="84"/>
                                        <p:tgtEl>
                                          <p:spTgt spid="18477"/>
                                        </p:tgtEl>
                                        <p:attrNameLst>
                                          <p:attrName>ppt_y</p:attrName>
                                        </p:attrNameLst>
                                      </p:cBhvr>
                                      <p:tavLst>
                                        <p:tav tm="0">
                                          <p:val>
                                            <p:strVal val="#ppt_y"/>
                                          </p:val>
                                        </p:tav>
                                        <p:tav tm="100000">
                                          <p:val>
                                            <p:strVal val="#ppt_y"/>
                                          </p:val>
                                        </p:tav>
                                      </p:tavLst>
                                    </p:anim>
                                  </p:childTnLst>
                                </p:cTn>
                              </p:par>
                              <p:par>
                                <p:cTn fill="hold" id="85" nodeType="withEffect" presetClass="entr" presetID="2" presetSubtype="2">
                                  <p:stCondLst>
                                    <p:cond delay="3400"/>
                                  </p:stCondLst>
                                  <p:childTnLst>
                                    <p:set>
                                      <p:cBhvr>
                                        <p:cTn dur="1" fill="hold" id="86">
                                          <p:stCondLst>
                                            <p:cond delay="0"/>
                                          </p:stCondLst>
                                        </p:cTn>
                                        <p:tgtEl>
                                          <p:spTgt spid="18464"/>
                                        </p:tgtEl>
                                        <p:attrNameLst>
                                          <p:attrName>style.visibility</p:attrName>
                                        </p:attrNameLst>
                                      </p:cBhvr>
                                      <p:to>
                                        <p:strVal val="visible"/>
                                      </p:to>
                                    </p:set>
                                    <p:anim calcmode="lin" valueType="num">
                                      <p:cBhvr additive="base">
                                        <p:cTn dur="500" fill="hold" id="87"/>
                                        <p:tgtEl>
                                          <p:spTgt spid="18464"/>
                                        </p:tgtEl>
                                        <p:attrNameLst>
                                          <p:attrName>ppt_x</p:attrName>
                                        </p:attrNameLst>
                                      </p:cBhvr>
                                      <p:tavLst>
                                        <p:tav tm="0">
                                          <p:val>
                                            <p:strVal val="1+#ppt_w/2"/>
                                          </p:val>
                                        </p:tav>
                                        <p:tav tm="100000">
                                          <p:val>
                                            <p:strVal val="#ppt_x"/>
                                          </p:val>
                                        </p:tav>
                                      </p:tavLst>
                                    </p:anim>
                                    <p:anim calcmode="lin" valueType="num">
                                      <p:cBhvr additive="base">
                                        <p:cTn dur="500" fill="hold" id="88"/>
                                        <p:tgtEl>
                                          <p:spTgt spid="18464"/>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2">
                                  <p:stCondLst>
                                    <p:cond delay="3500"/>
                                  </p:stCondLst>
                                  <p:childTnLst>
                                    <p:set>
                                      <p:cBhvr>
                                        <p:cTn dur="1" fill="hold" id="90">
                                          <p:stCondLst>
                                            <p:cond delay="0"/>
                                          </p:stCondLst>
                                        </p:cTn>
                                        <p:tgtEl>
                                          <p:spTgt spid="18473"/>
                                        </p:tgtEl>
                                        <p:attrNameLst>
                                          <p:attrName>style.visibility</p:attrName>
                                        </p:attrNameLst>
                                      </p:cBhvr>
                                      <p:to>
                                        <p:strVal val="visible"/>
                                      </p:to>
                                    </p:set>
                                    <p:anim calcmode="lin" valueType="num">
                                      <p:cBhvr additive="base">
                                        <p:cTn dur="500" fill="hold" id="91"/>
                                        <p:tgtEl>
                                          <p:spTgt spid="18473"/>
                                        </p:tgtEl>
                                        <p:attrNameLst>
                                          <p:attrName>ppt_x</p:attrName>
                                        </p:attrNameLst>
                                      </p:cBhvr>
                                      <p:tavLst>
                                        <p:tav tm="0">
                                          <p:val>
                                            <p:strVal val="1+#ppt_w/2"/>
                                          </p:val>
                                        </p:tav>
                                        <p:tav tm="100000">
                                          <p:val>
                                            <p:strVal val="#ppt_x"/>
                                          </p:val>
                                        </p:tav>
                                      </p:tavLst>
                                    </p:anim>
                                    <p:anim calcmode="lin" valueType="num">
                                      <p:cBhvr additive="base">
                                        <p:cTn dur="500" fill="hold" id="92"/>
                                        <p:tgtEl>
                                          <p:spTgt spid="18473"/>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2">
                                  <p:stCondLst>
                                    <p:cond delay="3600"/>
                                  </p:stCondLst>
                                  <p:childTnLst>
                                    <p:set>
                                      <p:cBhvr>
                                        <p:cTn dur="1" fill="hold" id="94">
                                          <p:stCondLst>
                                            <p:cond delay="0"/>
                                          </p:stCondLst>
                                        </p:cTn>
                                        <p:tgtEl>
                                          <p:spTgt spid="18478"/>
                                        </p:tgtEl>
                                        <p:attrNameLst>
                                          <p:attrName>style.visibility</p:attrName>
                                        </p:attrNameLst>
                                      </p:cBhvr>
                                      <p:to>
                                        <p:strVal val="visible"/>
                                      </p:to>
                                    </p:set>
                                    <p:anim calcmode="lin" valueType="num">
                                      <p:cBhvr additive="base">
                                        <p:cTn dur="500" fill="hold" id="95"/>
                                        <p:tgtEl>
                                          <p:spTgt spid="18478"/>
                                        </p:tgtEl>
                                        <p:attrNameLst>
                                          <p:attrName>ppt_x</p:attrName>
                                        </p:attrNameLst>
                                      </p:cBhvr>
                                      <p:tavLst>
                                        <p:tav tm="0">
                                          <p:val>
                                            <p:strVal val="1+#ppt_w/2"/>
                                          </p:val>
                                        </p:tav>
                                        <p:tav tm="100000">
                                          <p:val>
                                            <p:strVal val="#ppt_x"/>
                                          </p:val>
                                        </p:tav>
                                      </p:tavLst>
                                    </p:anim>
                                    <p:anim calcmode="lin" valueType="num">
                                      <p:cBhvr additive="base">
                                        <p:cTn dur="500" fill="hold" id="96"/>
                                        <p:tgtEl>
                                          <p:spTgt spid="18478"/>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4">
                                  <p:stCondLst>
                                    <p:cond delay="4100"/>
                                  </p:stCondLst>
                                  <p:childTnLst>
                                    <p:set>
                                      <p:cBhvr>
                                        <p:cTn dur="1" fill="hold" id="98">
                                          <p:stCondLst>
                                            <p:cond delay="0"/>
                                          </p:stCondLst>
                                        </p:cTn>
                                        <p:tgtEl>
                                          <p:spTgt spid="18480"/>
                                        </p:tgtEl>
                                        <p:attrNameLst>
                                          <p:attrName>style.visibility</p:attrName>
                                        </p:attrNameLst>
                                      </p:cBhvr>
                                      <p:to>
                                        <p:strVal val="visible"/>
                                      </p:to>
                                    </p:set>
                                    <p:anim calcmode="lin" valueType="num">
                                      <p:cBhvr additive="base">
                                        <p:cTn dur="500" fill="hold" id="99"/>
                                        <p:tgtEl>
                                          <p:spTgt spid="18480"/>
                                        </p:tgtEl>
                                        <p:attrNameLst>
                                          <p:attrName>ppt_x</p:attrName>
                                        </p:attrNameLst>
                                      </p:cBhvr>
                                      <p:tavLst>
                                        <p:tav tm="0">
                                          <p:val>
                                            <p:strVal val="#ppt_x"/>
                                          </p:val>
                                        </p:tav>
                                        <p:tav tm="100000">
                                          <p:val>
                                            <p:strVal val="#ppt_x"/>
                                          </p:val>
                                        </p:tav>
                                      </p:tavLst>
                                    </p:anim>
                                    <p:anim calcmode="lin" valueType="num">
                                      <p:cBhvr additive="base">
                                        <p:cTn dur="500" fill="hold" id="100"/>
                                        <p:tgtEl>
                                          <p:spTgt spid="18480"/>
                                        </p:tgtEl>
                                        <p:attrNameLst>
                                          <p:attrName>ppt_y</p:attrName>
                                        </p:attrNameLst>
                                      </p:cBhvr>
                                      <p:tavLst>
                                        <p:tav tm="0">
                                          <p:val>
                                            <p:strVal val="1+#ppt_h/2"/>
                                          </p:val>
                                        </p:tav>
                                        <p:tav tm="100000">
                                          <p:val>
                                            <p:strVal val="#ppt_y"/>
                                          </p:val>
                                        </p:tav>
                                      </p:tavLst>
                                    </p:anim>
                                  </p:childTnLst>
                                </p:cTn>
                              </p:par>
                              <p:par>
                                <p:cTn fill="hold" grpId="0" id="101" nodeType="withEffect" presetClass="entr" presetID="2" presetSubtype="4">
                                  <p:stCondLst>
                                    <p:cond delay="4200"/>
                                  </p:stCondLst>
                                  <p:childTnLst>
                                    <p:set>
                                      <p:cBhvr>
                                        <p:cTn dur="1" fill="hold" id="102">
                                          <p:stCondLst>
                                            <p:cond delay="0"/>
                                          </p:stCondLst>
                                        </p:cTn>
                                        <p:tgtEl>
                                          <p:spTgt spid="18481"/>
                                        </p:tgtEl>
                                        <p:attrNameLst>
                                          <p:attrName>style.visibility</p:attrName>
                                        </p:attrNameLst>
                                      </p:cBhvr>
                                      <p:to>
                                        <p:strVal val="visible"/>
                                      </p:to>
                                    </p:set>
                                    <p:anim calcmode="lin" valueType="num">
                                      <p:cBhvr additive="base">
                                        <p:cTn dur="500" fill="hold" id="103"/>
                                        <p:tgtEl>
                                          <p:spTgt spid="18481"/>
                                        </p:tgtEl>
                                        <p:attrNameLst>
                                          <p:attrName>ppt_x</p:attrName>
                                        </p:attrNameLst>
                                      </p:cBhvr>
                                      <p:tavLst>
                                        <p:tav tm="0">
                                          <p:val>
                                            <p:strVal val="#ppt_x"/>
                                          </p:val>
                                        </p:tav>
                                        <p:tav tm="100000">
                                          <p:val>
                                            <p:strVal val="#ppt_x"/>
                                          </p:val>
                                        </p:tav>
                                      </p:tavLst>
                                    </p:anim>
                                    <p:anim calcmode="lin" valueType="num">
                                      <p:cBhvr additive="base">
                                        <p:cTn dur="500" fill="hold" id="104"/>
                                        <p:tgtEl>
                                          <p:spTgt spid="18481"/>
                                        </p:tgtEl>
                                        <p:attrNameLst>
                                          <p:attrName>ppt_y</p:attrName>
                                        </p:attrNameLst>
                                      </p:cBhvr>
                                      <p:tavLst>
                                        <p:tav tm="0">
                                          <p:val>
                                            <p:strVal val="1+#ppt_h/2"/>
                                          </p:val>
                                        </p:tav>
                                        <p:tav tm="100000">
                                          <p:val>
                                            <p:strVal val="#ppt_y"/>
                                          </p:val>
                                        </p:tav>
                                      </p:tavLst>
                                    </p:anim>
                                  </p:childTnLst>
                                </p:cTn>
                              </p:par>
                              <p:par>
                                <p:cTn fill="hold" grpId="0" id="105" nodeType="withEffect" presetClass="entr" presetID="2" presetSubtype="4">
                                  <p:stCondLst>
                                    <p:cond delay="4300"/>
                                  </p:stCondLst>
                                  <p:childTnLst>
                                    <p:set>
                                      <p:cBhvr>
                                        <p:cTn dur="1" fill="hold" id="106">
                                          <p:stCondLst>
                                            <p:cond delay="0"/>
                                          </p:stCondLst>
                                        </p:cTn>
                                        <p:tgtEl>
                                          <p:spTgt spid="18479"/>
                                        </p:tgtEl>
                                        <p:attrNameLst>
                                          <p:attrName>style.visibility</p:attrName>
                                        </p:attrNameLst>
                                      </p:cBhvr>
                                      <p:to>
                                        <p:strVal val="visible"/>
                                      </p:to>
                                    </p:set>
                                    <p:anim calcmode="lin" valueType="num">
                                      <p:cBhvr additive="base">
                                        <p:cTn dur="500" fill="hold" id="107"/>
                                        <p:tgtEl>
                                          <p:spTgt spid="18479"/>
                                        </p:tgtEl>
                                        <p:attrNameLst>
                                          <p:attrName>ppt_x</p:attrName>
                                        </p:attrNameLst>
                                      </p:cBhvr>
                                      <p:tavLst>
                                        <p:tav tm="0">
                                          <p:val>
                                            <p:strVal val="#ppt_x"/>
                                          </p:val>
                                        </p:tav>
                                        <p:tav tm="100000">
                                          <p:val>
                                            <p:strVal val="#ppt_x"/>
                                          </p:val>
                                        </p:tav>
                                      </p:tavLst>
                                    </p:anim>
                                    <p:anim calcmode="lin" valueType="num">
                                      <p:cBhvr additive="base">
                                        <p:cTn dur="500" fill="hold" id="108"/>
                                        <p:tgtEl>
                                          <p:spTgt spid="184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5"/>
      <p:bldP grpId="0" spid="18473"/>
      <p:bldP grpId="0" spid="18474"/>
      <p:bldP grpId="0" spid="18475"/>
      <p:bldP grpId="0" spid="18476"/>
      <p:bldP grpId="0" spid="18477"/>
      <p:bldP grpId="0" spid="18478"/>
      <p:bldP grpId="0" spid="18479"/>
      <p:bldP grpId="0" spid="18480"/>
      <p:bldP grpId="0" spid="18481"/>
      <p:bldP grpId="0" spid="50"/>
      <p:bldP grpId="1" spid="50"/>
      <p:bldP grpId="0" spid="51"/>
      <p:bldP grpId="1" spid="51"/>
      <p:bldP grpId="0" spid="52"/>
      <p:bldP grpId="1" spid="52"/>
      <p:bldP grpId="0" spid="53"/>
      <p:bldP grpId="1" spid="53"/>
      <p:bldP grpId="0" spid="54"/>
      <p:bldP grpId="1" spid="54"/>
      <p:bldP grpId="0" spid="5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7"/>
          <p:cNvSpPr>
            <a:spLocks noChangeArrowheads="1"/>
          </p:cNvSpPr>
          <p:nvPr/>
        </p:nvSpPr>
        <p:spPr bwMode="auto">
          <a:xfrm>
            <a:off x="1563688" y="-1133475"/>
            <a:ext cx="1892300" cy="1895475"/>
          </a:xfrm>
          <a:prstGeom prst="ellipse">
            <a:avLst/>
          </a:prstGeom>
          <a:solidFill>
            <a:srgbClr val="BAE36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5" name="Oval 8"/>
          <p:cNvSpPr>
            <a:spLocks noChangeArrowheads="1"/>
          </p:cNvSpPr>
          <p:nvPr/>
        </p:nvSpPr>
        <p:spPr bwMode="auto">
          <a:xfrm>
            <a:off x="3559175" y="46038"/>
            <a:ext cx="292100" cy="292100"/>
          </a:xfrm>
          <a:prstGeom prst="ellipse">
            <a:avLst/>
          </a:prstGeom>
          <a:solidFill>
            <a:srgbClr val="6EAB1F"/>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6" name="Oval 9"/>
          <p:cNvSpPr>
            <a:spLocks noChangeArrowheads="1"/>
          </p:cNvSpPr>
          <p:nvPr/>
        </p:nvSpPr>
        <p:spPr bwMode="auto">
          <a:xfrm>
            <a:off x="1057275" y="274638"/>
            <a:ext cx="1276350" cy="1281112"/>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7" name="Oval 10"/>
          <p:cNvSpPr>
            <a:spLocks noChangeArrowheads="1"/>
          </p:cNvSpPr>
          <p:nvPr/>
        </p:nvSpPr>
        <p:spPr bwMode="auto">
          <a:xfrm>
            <a:off x="2762250" y="192088"/>
            <a:ext cx="781050" cy="781050"/>
          </a:xfrm>
          <a:prstGeom prst="ellipse">
            <a:avLst/>
          </a:prstGeom>
          <a:solidFill>
            <a:srgbClr val="ED9B38">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8" name="Oval 11"/>
          <p:cNvSpPr>
            <a:spLocks noChangeArrowheads="1"/>
          </p:cNvSpPr>
          <p:nvPr/>
        </p:nvSpPr>
        <p:spPr bwMode="auto">
          <a:xfrm>
            <a:off x="3941763" y="-185738"/>
            <a:ext cx="381000" cy="377826"/>
          </a:xfrm>
          <a:prstGeom prst="ellipse">
            <a:avLst/>
          </a:prstGeom>
          <a:solidFill>
            <a:srgbClr val="F5EA91"/>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0" name="Oval 13"/>
          <p:cNvSpPr>
            <a:spLocks noChangeArrowheads="1"/>
          </p:cNvSpPr>
          <p:nvPr/>
        </p:nvSpPr>
        <p:spPr bwMode="auto">
          <a:xfrm>
            <a:off x="3603625" y="252413"/>
            <a:ext cx="1204913" cy="1209675"/>
          </a:xfrm>
          <a:prstGeom prst="ellipse">
            <a:avLst/>
          </a:prstGeom>
          <a:solidFill>
            <a:srgbClr val="D8AEAF">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4" name="Oval 17"/>
          <p:cNvSpPr>
            <a:spLocks noChangeArrowheads="1"/>
          </p:cNvSpPr>
          <p:nvPr/>
        </p:nvSpPr>
        <p:spPr bwMode="auto">
          <a:xfrm>
            <a:off x="1952625" y="1914525"/>
            <a:ext cx="1016000" cy="1017588"/>
          </a:xfrm>
          <a:prstGeom prst="ellipse">
            <a:avLst/>
          </a:prstGeom>
          <a:solidFill>
            <a:srgbClr val="A5CB5A"/>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5" name="Oval 18"/>
          <p:cNvSpPr>
            <a:spLocks noChangeArrowheads="1"/>
          </p:cNvSpPr>
          <p:nvPr/>
        </p:nvSpPr>
        <p:spPr bwMode="auto">
          <a:xfrm>
            <a:off x="4541838" y="311150"/>
            <a:ext cx="215900" cy="215900"/>
          </a:xfrm>
          <a:prstGeom prst="ellipse">
            <a:avLst/>
          </a:prstGeom>
          <a:solidFill>
            <a:srgbClr val="BDED6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6" name="Oval 19"/>
          <p:cNvSpPr>
            <a:spLocks noChangeArrowheads="1"/>
          </p:cNvSpPr>
          <p:nvPr/>
        </p:nvSpPr>
        <p:spPr bwMode="auto">
          <a:xfrm>
            <a:off x="4119563" y="1560513"/>
            <a:ext cx="215900" cy="215900"/>
          </a:xfrm>
          <a:prstGeom prst="ellipse">
            <a:avLst/>
          </a:prstGeom>
          <a:solidFill>
            <a:srgbClr val="BCED61">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7" name="Oval 20"/>
          <p:cNvSpPr>
            <a:spLocks noChangeArrowheads="1"/>
          </p:cNvSpPr>
          <p:nvPr/>
        </p:nvSpPr>
        <p:spPr bwMode="auto">
          <a:xfrm>
            <a:off x="3636963" y="1527175"/>
            <a:ext cx="377825" cy="379413"/>
          </a:xfrm>
          <a:prstGeom prst="ellipse">
            <a:avLst/>
          </a:prstGeom>
          <a:solidFill>
            <a:srgbClr val="CB99C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8" name="Oval 21"/>
          <p:cNvSpPr>
            <a:spLocks noChangeArrowheads="1"/>
          </p:cNvSpPr>
          <p:nvPr/>
        </p:nvSpPr>
        <p:spPr bwMode="auto">
          <a:xfrm>
            <a:off x="2874963" y="1320800"/>
            <a:ext cx="950912" cy="952500"/>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19" name="Oval 22"/>
          <p:cNvSpPr>
            <a:spLocks noChangeArrowheads="1"/>
          </p:cNvSpPr>
          <p:nvPr/>
        </p:nvSpPr>
        <p:spPr bwMode="auto">
          <a:xfrm>
            <a:off x="2122488" y="998538"/>
            <a:ext cx="555625" cy="557212"/>
          </a:xfrm>
          <a:prstGeom prst="ellipse">
            <a:avLst/>
          </a:prstGeom>
          <a:solidFill>
            <a:srgbClr val="FBE22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0" name="Oval 23"/>
          <p:cNvSpPr>
            <a:spLocks noChangeArrowheads="1"/>
          </p:cNvSpPr>
          <p:nvPr/>
        </p:nvSpPr>
        <p:spPr bwMode="auto">
          <a:xfrm>
            <a:off x="1866900" y="1597025"/>
            <a:ext cx="514350" cy="514350"/>
          </a:xfrm>
          <a:prstGeom prst="ellipse">
            <a:avLst/>
          </a:prstGeom>
          <a:solidFill>
            <a:srgbClr val="8CDB27">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1" name="Oval 24"/>
          <p:cNvSpPr>
            <a:spLocks noChangeArrowheads="1"/>
          </p:cNvSpPr>
          <p:nvPr/>
        </p:nvSpPr>
        <p:spPr bwMode="auto">
          <a:xfrm>
            <a:off x="1660525" y="1717675"/>
            <a:ext cx="139700" cy="139700"/>
          </a:xfrm>
          <a:prstGeom prst="ellipse">
            <a:avLst/>
          </a:prstGeom>
          <a:solidFill>
            <a:srgbClr val="E9B915">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2" name="Oval 25"/>
          <p:cNvSpPr>
            <a:spLocks noChangeArrowheads="1"/>
          </p:cNvSpPr>
          <p:nvPr/>
        </p:nvSpPr>
        <p:spPr bwMode="auto">
          <a:xfrm>
            <a:off x="3032125" y="3043238"/>
            <a:ext cx="146050" cy="147637"/>
          </a:xfrm>
          <a:prstGeom prst="ellipse">
            <a:avLst/>
          </a:prstGeom>
          <a:solidFill>
            <a:srgbClr val="BCED60">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3" name="Oval 26"/>
          <p:cNvSpPr>
            <a:spLocks noChangeArrowheads="1"/>
          </p:cNvSpPr>
          <p:nvPr/>
        </p:nvSpPr>
        <p:spPr bwMode="auto">
          <a:xfrm>
            <a:off x="2968625" y="3463925"/>
            <a:ext cx="146050" cy="149225"/>
          </a:xfrm>
          <a:prstGeom prst="ellipse">
            <a:avLst/>
          </a:prstGeom>
          <a:solidFill>
            <a:srgbClr val="B03896">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4" name="Oval 27"/>
          <p:cNvSpPr>
            <a:spLocks noChangeArrowheads="1"/>
          </p:cNvSpPr>
          <p:nvPr/>
        </p:nvSpPr>
        <p:spPr bwMode="auto">
          <a:xfrm>
            <a:off x="3017838" y="3659188"/>
            <a:ext cx="438150" cy="438150"/>
          </a:xfrm>
          <a:prstGeom prst="ellipse">
            <a:avLst/>
          </a:prstGeom>
          <a:solidFill>
            <a:srgbClr val="F0CA6C">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5" name="Oval 28"/>
          <p:cNvSpPr>
            <a:spLocks noChangeArrowheads="1"/>
          </p:cNvSpPr>
          <p:nvPr/>
        </p:nvSpPr>
        <p:spPr bwMode="auto">
          <a:xfrm>
            <a:off x="2746375" y="4121150"/>
            <a:ext cx="315913" cy="322263"/>
          </a:xfrm>
          <a:prstGeom prst="ellipse">
            <a:avLst/>
          </a:prstGeom>
          <a:solidFill>
            <a:srgbClr val="F0CA6C"/>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6" name="Oval 29"/>
          <p:cNvSpPr>
            <a:spLocks noChangeArrowheads="1"/>
          </p:cNvSpPr>
          <p:nvPr/>
        </p:nvSpPr>
        <p:spPr bwMode="auto">
          <a:xfrm>
            <a:off x="2928938" y="4905375"/>
            <a:ext cx="263525" cy="265113"/>
          </a:xfrm>
          <a:prstGeom prst="ellipse">
            <a:avLst/>
          </a:prstGeom>
          <a:solidFill>
            <a:srgbClr val="7BBFA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7" name="Oval 30"/>
          <p:cNvSpPr>
            <a:spLocks noChangeArrowheads="1"/>
          </p:cNvSpPr>
          <p:nvPr/>
        </p:nvSpPr>
        <p:spPr bwMode="auto">
          <a:xfrm>
            <a:off x="2746375" y="4511675"/>
            <a:ext cx="477838" cy="474663"/>
          </a:xfrm>
          <a:prstGeom prst="ellipse">
            <a:avLst/>
          </a:prstGeom>
          <a:solidFill>
            <a:srgbClr val="EB454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8" name="Oval 31"/>
          <p:cNvSpPr>
            <a:spLocks noChangeArrowheads="1"/>
          </p:cNvSpPr>
          <p:nvPr/>
        </p:nvSpPr>
        <p:spPr bwMode="auto">
          <a:xfrm>
            <a:off x="2624138" y="4586288"/>
            <a:ext cx="212725" cy="212725"/>
          </a:xfrm>
          <a:prstGeom prst="ellipse">
            <a:avLst/>
          </a:prstGeom>
          <a:solidFill>
            <a:srgbClr val="8DC65B">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29" name="Oval 32"/>
          <p:cNvSpPr>
            <a:spLocks noChangeArrowheads="1"/>
          </p:cNvSpPr>
          <p:nvPr/>
        </p:nvSpPr>
        <p:spPr bwMode="auto">
          <a:xfrm>
            <a:off x="2322513" y="3795713"/>
            <a:ext cx="604837" cy="604837"/>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0" name="Oval 33"/>
          <p:cNvSpPr>
            <a:spLocks noChangeArrowheads="1"/>
          </p:cNvSpPr>
          <p:nvPr/>
        </p:nvSpPr>
        <p:spPr bwMode="auto">
          <a:xfrm>
            <a:off x="2800350" y="1133475"/>
            <a:ext cx="463550" cy="463550"/>
          </a:xfrm>
          <a:prstGeom prst="ellipse">
            <a:avLst/>
          </a:prstGeom>
          <a:solidFill>
            <a:srgbClr val="B9DBDD">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1" name="Oval 34"/>
          <p:cNvSpPr>
            <a:spLocks noChangeArrowheads="1"/>
          </p:cNvSpPr>
          <p:nvPr/>
        </p:nvSpPr>
        <p:spPr bwMode="auto">
          <a:xfrm>
            <a:off x="3225800" y="2960688"/>
            <a:ext cx="622300" cy="623887"/>
          </a:xfrm>
          <a:prstGeom prst="ellipse">
            <a:avLst/>
          </a:prstGeom>
          <a:solidFill>
            <a:srgbClr val="98D2E3">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2" name="Oval 35"/>
          <p:cNvSpPr>
            <a:spLocks noChangeArrowheads="1"/>
          </p:cNvSpPr>
          <p:nvPr/>
        </p:nvSpPr>
        <p:spPr bwMode="auto">
          <a:xfrm>
            <a:off x="2530475" y="2770188"/>
            <a:ext cx="422275" cy="420687"/>
          </a:xfrm>
          <a:prstGeom prst="ellipse">
            <a:avLst/>
          </a:prstGeom>
          <a:solidFill>
            <a:srgbClr val="E27902">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3" name="Oval 36"/>
          <p:cNvSpPr>
            <a:spLocks noChangeArrowheads="1"/>
          </p:cNvSpPr>
          <p:nvPr/>
        </p:nvSpPr>
        <p:spPr bwMode="auto">
          <a:xfrm>
            <a:off x="2373313" y="3076575"/>
            <a:ext cx="574675" cy="571500"/>
          </a:xfrm>
          <a:prstGeom prst="ellipse">
            <a:avLst/>
          </a:prstGeom>
          <a:solidFill>
            <a:srgbClr val="A9D25A">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4" name="Oval 37"/>
          <p:cNvSpPr>
            <a:spLocks noChangeArrowheads="1"/>
          </p:cNvSpPr>
          <p:nvPr/>
        </p:nvSpPr>
        <p:spPr bwMode="auto">
          <a:xfrm>
            <a:off x="3082925" y="2016125"/>
            <a:ext cx="1066800" cy="1068388"/>
          </a:xfrm>
          <a:prstGeom prst="ellipse">
            <a:avLst/>
          </a:prstGeom>
          <a:solidFill>
            <a:srgbClr val="EA5514">
              <a:alpha val="79999"/>
            </a:srgbClr>
          </a:solidFill>
          <a:ln>
            <a:noFill/>
          </a:ln>
          <a:extLst>
            <a:ext uri="{91240B29-F687-4F45-9708-019B960494DF}">
              <a14:hiddenLine w="9525">
                <a:solidFill>
                  <a:srgbClr val="000000"/>
                </a:solidFill>
                <a:round/>
                <a:headEnd/>
                <a:tailEnd/>
              </a14:hiddenLine>
            </a:ext>
          </a:extLst>
        </p:spPr>
        <p:txBody>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endParaRPr altLang="en-US" kumimoji="0" lang="zh-CN"/>
          </a:p>
        </p:txBody>
      </p:sp>
      <p:sp>
        <p:nvSpPr>
          <p:cNvPr id="35" name="Rectangle 39"/>
          <p:cNvSpPr>
            <a:spLocks noChangeArrowheads="1"/>
          </p:cNvSpPr>
          <p:nvPr/>
        </p:nvSpPr>
        <p:spPr bwMode="auto">
          <a:xfrm>
            <a:off x="3252788" y="2212975"/>
            <a:ext cx="7270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lgn="ctr"/>
            <a:r>
              <a:rPr altLang="zh-CN" kumimoji="0" lang="en-US" sz="4800">
                <a:solidFill>
                  <a:srgbClr val="FFFFFF"/>
                </a:solidFill>
                <a:latin charset="0" panose="020b0806030902050204" pitchFamily="34" typeface="Impact"/>
              </a:rPr>
              <a:t>02</a:t>
            </a:r>
          </a:p>
        </p:txBody>
      </p:sp>
      <p:sp>
        <p:nvSpPr>
          <p:cNvPr id="36" name="Rectangle 39"/>
          <p:cNvSpPr>
            <a:spLocks noChangeArrowheads="1"/>
          </p:cNvSpPr>
          <p:nvPr/>
        </p:nvSpPr>
        <p:spPr bwMode="auto">
          <a:xfrm>
            <a:off x="4505325" y="2246313"/>
            <a:ext cx="2778125"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kumimoji="1">
                <a:solidFill>
                  <a:schemeClr val="tx1"/>
                </a:solidFill>
                <a:latin charset="0" panose="020f0502020204030204" pitchFamily="34" typeface="Calibri"/>
                <a:ea charset="-122" panose="02010600030101010101" pitchFamily="2" typeface="宋体"/>
              </a:defRPr>
            </a:lvl1pPr>
            <a:lvl2pPr indent="-285750" marL="742950">
              <a:defRPr kumimoji="1">
                <a:solidFill>
                  <a:schemeClr val="tx1"/>
                </a:solidFill>
                <a:latin charset="0" panose="020f0502020204030204" pitchFamily="34" typeface="Calibri"/>
                <a:ea charset="-122" panose="02010600030101010101" pitchFamily="2" typeface="宋体"/>
              </a:defRPr>
            </a:lvl2pPr>
            <a:lvl3pPr indent="-228600" marL="1143000">
              <a:defRPr kumimoji="1">
                <a:solidFill>
                  <a:schemeClr val="tx1"/>
                </a:solidFill>
                <a:latin charset="0" panose="020f0502020204030204" pitchFamily="34" typeface="Calibri"/>
                <a:ea charset="-122" panose="02010600030101010101" pitchFamily="2" typeface="宋体"/>
              </a:defRPr>
            </a:lvl3pPr>
            <a:lvl4pPr indent="-228600" marL="1600200">
              <a:defRPr kumimoji="1">
                <a:solidFill>
                  <a:schemeClr val="tx1"/>
                </a:solidFill>
                <a:latin charset="0" panose="020f0502020204030204" pitchFamily="34" typeface="Calibri"/>
                <a:ea charset="-122" panose="02010600030101010101" pitchFamily="2" typeface="宋体"/>
              </a:defRPr>
            </a:lvl4pPr>
            <a:lvl5pPr indent="-228600" marL="2057400">
              <a:defRPr kumimoji="1">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kumimoji="1">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kumimoji="1">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kumimoji="1">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kumimoji="1">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pPr>
            <a:r>
              <a:rPr altLang="en-US" kumimoji="0" lang="zh-CN">
                <a:solidFill>
                  <a:srgbClr val="EA5514"/>
                </a:solidFill>
                <a:latin charset="0" panose="020b0806030902050204" pitchFamily="34" typeface="Impact"/>
              </a:rPr>
              <a:t>HEAD INFO HERE</a:t>
            </a:r>
          </a:p>
          <a:p>
            <a:pPr>
              <a:buFont charset="0" panose="020b0604020202020204" pitchFamily="34" typeface="Arial"/>
              <a:buNone/>
            </a:pPr>
            <a:r>
              <a:rPr altLang="en-US" kumimoji="0" lang="zh-CN">
                <a:solidFill>
                  <a:srgbClr val="EA5514"/>
                </a:solidFill>
                <a:latin charset="0" panose="020b0806030902050204" pitchFamily="34" typeface="Impact"/>
              </a:rPr>
              <a:t>We have many PowerPoint templates that has been specifically designed.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p:cTn dur="300" fill="hold" id="7"/>
                                        <p:tgtEl>
                                          <p:spTgt spid="4"/>
                                        </p:tgtEl>
                                        <p:attrNameLst>
                                          <p:attrName>ppt_w</p:attrName>
                                        </p:attrNameLst>
                                      </p:cBhvr>
                                      <p:tavLst>
                                        <p:tav tm="0">
                                          <p:val>
                                            <p:fltVal val="0"/>
                                          </p:val>
                                        </p:tav>
                                        <p:tav tm="100000">
                                          <p:val>
                                            <p:strVal val="#ppt_w"/>
                                          </p:val>
                                        </p:tav>
                                      </p:tavLst>
                                    </p:anim>
                                    <p:anim calcmode="lin" valueType="num">
                                      <p:cBhvr>
                                        <p:cTn dur="300" fill="hold" id="8"/>
                                        <p:tgtEl>
                                          <p:spTgt spid="4"/>
                                        </p:tgtEl>
                                        <p:attrNameLst>
                                          <p:attrName>ppt_h</p:attrName>
                                        </p:attrNameLst>
                                      </p:cBhvr>
                                      <p:tavLst>
                                        <p:tav tm="0">
                                          <p:val>
                                            <p:fltVal val="0"/>
                                          </p:val>
                                        </p:tav>
                                        <p:tav tm="100000">
                                          <p:val>
                                            <p:strVal val="#ppt_h"/>
                                          </p:val>
                                        </p:tav>
                                      </p:tavLst>
                                    </p:anim>
                                    <p:animEffect filter="fade" transition="in">
                                      <p:cBhvr>
                                        <p:cTn dur="300" id="9"/>
                                        <p:tgtEl>
                                          <p:spTgt spid="4"/>
                                        </p:tgtEl>
                                      </p:cBhvr>
                                    </p:animEffect>
                                  </p:childTnLst>
                                </p:cTn>
                              </p:par>
                              <p:par>
                                <p:cTn autoRev="1" fill="hold" grpId="1" id="10" nodeType="withEffect" presetClass="emph" presetID="6" presetSubtype="0">
                                  <p:stCondLst>
                                    <p:cond delay="500"/>
                                  </p:stCondLst>
                                  <p:childTnLst>
                                    <p:animScale>
                                      <p:cBhvr>
                                        <p:cTn dur="150" fill="hold" id="11"/>
                                        <p:tgtEl>
                                          <p:spTgt spid="4"/>
                                        </p:tgtEl>
                                      </p:cBhvr>
                                      <p:by x="110000" y="110000"/>
                                    </p:animScale>
                                  </p:childTnLst>
                                </p:cTn>
                              </p:par>
                              <p:par>
                                <p:cTn fill="hold" grpId="0" id="12" nodeType="with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300" fill="hold" id="14"/>
                                        <p:tgtEl>
                                          <p:spTgt spid="5"/>
                                        </p:tgtEl>
                                        <p:attrNameLst>
                                          <p:attrName>ppt_w</p:attrName>
                                        </p:attrNameLst>
                                      </p:cBhvr>
                                      <p:tavLst>
                                        <p:tav tm="0">
                                          <p:val>
                                            <p:fltVal val="0"/>
                                          </p:val>
                                        </p:tav>
                                        <p:tav tm="100000">
                                          <p:val>
                                            <p:strVal val="#ppt_w"/>
                                          </p:val>
                                        </p:tav>
                                      </p:tavLst>
                                    </p:anim>
                                    <p:anim calcmode="lin" valueType="num">
                                      <p:cBhvr>
                                        <p:cTn dur="300" fill="hold" id="15"/>
                                        <p:tgtEl>
                                          <p:spTgt spid="5"/>
                                        </p:tgtEl>
                                        <p:attrNameLst>
                                          <p:attrName>ppt_h</p:attrName>
                                        </p:attrNameLst>
                                      </p:cBhvr>
                                      <p:tavLst>
                                        <p:tav tm="0">
                                          <p:val>
                                            <p:fltVal val="0"/>
                                          </p:val>
                                        </p:tav>
                                        <p:tav tm="100000">
                                          <p:val>
                                            <p:strVal val="#ppt_h"/>
                                          </p:val>
                                        </p:tav>
                                      </p:tavLst>
                                    </p:anim>
                                    <p:animEffect filter="fade" transition="in">
                                      <p:cBhvr>
                                        <p:cTn dur="300" id="16"/>
                                        <p:tgtEl>
                                          <p:spTgt spid="5"/>
                                        </p:tgtEl>
                                      </p:cBhvr>
                                    </p:animEffect>
                                  </p:childTnLst>
                                </p:cTn>
                              </p:par>
                              <p:par>
                                <p:cTn autoRev="1" fill="hold" grpId="1" id="17" nodeType="withEffect" presetClass="emph" presetID="6" presetSubtype="0">
                                  <p:stCondLst>
                                    <p:cond delay="300"/>
                                  </p:stCondLst>
                                  <p:childTnLst>
                                    <p:animScale>
                                      <p:cBhvr>
                                        <p:cTn dur="150" fill="hold" id="18"/>
                                        <p:tgtEl>
                                          <p:spTgt spid="5"/>
                                        </p:tgtEl>
                                      </p:cBhvr>
                                      <p:by x="110000" y="110000"/>
                                    </p:animScale>
                                  </p:childTnLst>
                                </p:cTn>
                              </p:par>
                              <p:par>
                                <p:cTn fill="hold" grpId="0" id="19" nodeType="with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300" fill="hold" id="21"/>
                                        <p:tgtEl>
                                          <p:spTgt spid="8"/>
                                        </p:tgtEl>
                                        <p:attrNameLst>
                                          <p:attrName>ppt_w</p:attrName>
                                        </p:attrNameLst>
                                      </p:cBhvr>
                                      <p:tavLst>
                                        <p:tav tm="0">
                                          <p:val>
                                            <p:fltVal val="0"/>
                                          </p:val>
                                        </p:tav>
                                        <p:tav tm="100000">
                                          <p:val>
                                            <p:strVal val="#ppt_w"/>
                                          </p:val>
                                        </p:tav>
                                      </p:tavLst>
                                    </p:anim>
                                    <p:anim calcmode="lin" valueType="num">
                                      <p:cBhvr>
                                        <p:cTn dur="300" fill="hold" id="22"/>
                                        <p:tgtEl>
                                          <p:spTgt spid="8"/>
                                        </p:tgtEl>
                                        <p:attrNameLst>
                                          <p:attrName>ppt_h</p:attrName>
                                        </p:attrNameLst>
                                      </p:cBhvr>
                                      <p:tavLst>
                                        <p:tav tm="0">
                                          <p:val>
                                            <p:fltVal val="0"/>
                                          </p:val>
                                        </p:tav>
                                        <p:tav tm="100000">
                                          <p:val>
                                            <p:strVal val="#ppt_h"/>
                                          </p:val>
                                        </p:tav>
                                      </p:tavLst>
                                    </p:anim>
                                    <p:animEffect filter="fade" transition="in">
                                      <p:cBhvr>
                                        <p:cTn dur="300" id="23"/>
                                        <p:tgtEl>
                                          <p:spTgt spid="8"/>
                                        </p:tgtEl>
                                      </p:cBhvr>
                                    </p:animEffect>
                                  </p:childTnLst>
                                </p:cTn>
                              </p:par>
                              <p:par>
                                <p:cTn autoRev="1" fill="hold" grpId="1" id="24" nodeType="withEffect" presetClass="emph" presetID="6" presetSubtype="0">
                                  <p:stCondLst>
                                    <p:cond delay="300"/>
                                  </p:stCondLst>
                                  <p:childTnLst>
                                    <p:animScale>
                                      <p:cBhvr>
                                        <p:cTn dur="150" fill="hold" id="25"/>
                                        <p:tgtEl>
                                          <p:spTgt spid="8"/>
                                        </p:tgtEl>
                                      </p:cBhvr>
                                      <p:by x="110000" y="110000"/>
                                    </p:animScale>
                                  </p:childTnLst>
                                </p:cTn>
                              </p:par>
                              <p:par>
                                <p:cTn fill="hold" grpId="0" id="26" nodeType="withEffect" presetClass="entr" presetID="53" presetSubtype="0">
                                  <p:stCondLst>
                                    <p:cond delay="300"/>
                                  </p:stCondLst>
                                  <p:childTnLst>
                                    <p:set>
                                      <p:cBhvr>
                                        <p:cTn dur="1" fill="hold" id="27">
                                          <p:stCondLst>
                                            <p:cond delay="0"/>
                                          </p:stCondLst>
                                        </p:cTn>
                                        <p:tgtEl>
                                          <p:spTgt spid="10"/>
                                        </p:tgtEl>
                                        <p:attrNameLst>
                                          <p:attrName>style.visibility</p:attrName>
                                        </p:attrNameLst>
                                      </p:cBhvr>
                                      <p:to>
                                        <p:strVal val="visible"/>
                                      </p:to>
                                    </p:set>
                                    <p:anim calcmode="lin" valueType="num">
                                      <p:cBhvr>
                                        <p:cTn dur="300" fill="hold" id="28"/>
                                        <p:tgtEl>
                                          <p:spTgt spid="10"/>
                                        </p:tgtEl>
                                        <p:attrNameLst>
                                          <p:attrName>ppt_w</p:attrName>
                                        </p:attrNameLst>
                                      </p:cBhvr>
                                      <p:tavLst>
                                        <p:tav tm="0">
                                          <p:val>
                                            <p:fltVal val="0"/>
                                          </p:val>
                                        </p:tav>
                                        <p:tav tm="100000">
                                          <p:val>
                                            <p:strVal val="#ppt_w"/>
                                          </p:val>
                                        </p:tav>
                                      </p:tavLst>
                                    </p:anim>
                                    <p:anim calcmode="lin" valueType="num">
                                      <p:cBhvr>
                                        <p:cTn dur="300" fill="hold" id="29"/>
                                        <p:tgtEl>
                                          <p:spTgt spid="10"/>
                                        </p:tgtEl>
                                        <p:attrNameLst>
                                          <p:attrName>ppt_h</p:attrName>
                                        </p:attrNameLst>
                                      </p:cBhvr>
                                      <p:tavLst>
                                        <p:tav tm="0">
                                          <p:val>
                                            <p:fltVal val="0"/>
                                          </p:val>
                                        </p:tav>
                                        <p:tav tm="100000">
                                          <p:val>
                                            <p:strVal val="#ppt_h"/>
                                          </p:val>
                                        </p:tav>
                                      </p:tavLst>
                                    </p:anim>
                                    <p:animEffect filter="fade" transition="in">
                                      <p:cBhvr>
                                        <p:cTn dur="300" id="30"/>
                                        <p:tgtEl>
                                          <p:spTgt spid="10"/>
                                        </p:tgtEl>
                                      </p:cBhvr>
                                    </p:animEffect>
                                  </p:childTnLst>
                                </p:cTn>
                              </p:par>
                              <p:par>
                                <p:cTn autoRev="1" fill="hold" grpId="1" id="31" nodeType="withEffect" presetClass="emph" presetID="6" presetSubtype="0">
                                  <p:stCondLst>
                                    <p:cond delay="600"/>
                                  </p:stCondLst>
                                  <p:childTnLst>
                                    <p:animScale>
                                      <p:cBhvr>
                                        <p:cTn dur="150" fill="hold" id="32"/>
                                        <p:tgtEl>
                                          <p:spTgt spid="10"/>
                                        </p:tgtEl>
                                      </p:cBhvr>
                                      <p:by x="110000" y="110000"/>
                                    </p:animScale>
                                  </p:childTnLst>
                                </p:cTn>
                              </p:par>
                              <p:par>
                                <p:cTn fill="hold" grpId="0" id="33" nodeType="withEffect" presetClass="entr" presetID="53" presetSubtype="0">
                                  <p:stCondLst>
                                    <p:cond delay="200"/>
                                  </p:stCondLst>
                                  <p:childTnLst>
                                    <p:set>
                                      <p:cBhvr>
                                        <p:cTn dur="1" fill="hold" id="34">
                                          <p:stCondLst>
                                            <p:cond delay="0"/>
                                          </p:stCondLst>
                                        </p:cTn>
                                        <p:tgtEl>
                                          <p:spTgt spid="7"/>
                                        </p:tgtEl>
                                        <p:attrNameLst>
                                          <p:attrName>style.visibility</p:attrName>
                                        </p:attrNameLst>
                                      </p:cBhvr>
                                      <p:to>
                                        <p:strVal val="visible"/>
                                      </p:to>
                                    </p:set>
                                    <p:anim calcmode="lin" valueType="num">
                                      <p:cBhvr>
                                        <p:cTn dur="300" fill="hold" id="35"/>
                                        <p:tgtEl>
                                          <p:spTgt spid="7"/>
                                        </p:tgtEl>
                                        <p:attrNameLst>
                                          <p:attrName>ppt_w</p:attrName>
                                        </p:attrNameLst>
                                      </p:cBhvr>
                                      <p:tavLst>
                                        <p:tav tm="0">
                                          <p:val>
                                            <p:fltVal val="0"/>
                                          </p:val>
                                        </p:tav>
                                        <p:tav tm="100000">
                                          <p:val>
                                            <p:strVal val="#ppt_w"/>
                                          </p:val>
                                        </p:tav>
                                      </p:tavLst>
                                    </p:anim>
                                    <p:anim calcmode="lin" valueType="num">
                                      <p:cBhvr>
                                        <p:cTn dur="300" fill="hold" id="36"/>
                                        <p:tgtEl>
                                          <p:spTgt spid="7"/>
                                        </p:tgtEl>
                                        <p:attrNameLst>
                                          <p:attrName>ppt_h</p:attrName>
                                        </p:attrNameLst>
                                      </p:cBhvr>
                                      <p:tavLst>
                                        <p:tav tm="0">
                                          <p:val>
                                            <p:fltVal val="0"/>
                                          </p:val>
                                        </p:tav>
                                        <p:tav tm="100000">
                                          <p:val>
                                            <p:strVal val="#ppt_h"/>
                                          </p:val>
                                        </p:tav>
                                      </p:tavLst>
                                    </p:anim>
                                    <p:animEffect filter="fade" transition="in">
                                      <p:cBhvr>
                                        <p:cTn dur="300" id="37"/>
                                        <p:tgtEl>
                                          <p:spTgt spid="7"/>
                                        </p:tgtEl>
                                      </p:cBhvr>
                                    </p:animEffect>
                                  </p:childTnLst>
                                </p:cTn>
                              </p:par>
                              <p:par>
                                <p:cTn autoRev="1" fill="hold" grpId="1" id="38" nodeType="withEffect" presetClass="emph" presetID="6" presetSubtype="0">
                                  <p:stCondLst>
                                    <p:cond delay="500"/>
                                  </p:stCondLst>
                                  <p:childTnLst>
                                    <p:animScale>
                                      <p:cBhvr>
                                        <p:cTn dur="150" fill="hold" id="39"/>
                                        <p:tgtEl>
                                          <p:spTgt spid="7"/>
                                        </p:tgtEl>
                                      </p:cBhvr>
                                      <p:by x="110000" y="110000"/>
                                    </p:animScale>
                                  </p:childTnLst>
                                </p:cTn>
                              </p:par>
                              <p:par>
                                <p:cTn fill="hold" grpId="0" id="40" nodeType="withEffect" presetClass="entr" presetID="53" presetSubtype="0">
                                  <p:stCondLst>
                                    <p:cond delay="0"/>
                                  </p:stCondLst>
                                  <p:childTnLst>
                                    <p:set>
                                      <p:cBhvr>
                                        <p:cTn dur="1" fill="hold" id="41">
                                          <p:stCondLst>
                                            <p:cond delay="0"/>
                                          </p:stCondLst>
                                        </p:cTn>
                                        <p:tgtEl>
                                          <p:spTgt spid="6"/>
                                        </p:tgtEl>
                                        <p:attrNameLst>
                                          <p:attrName>style.visibility</p:attrName>
                                        </p:attrNameLst>
                                      </p:cBhvr>
                                      <p:to>
                                        <p:strVal val="visible"/>
                                      </p:to>
                                    </p:set>
                                    <p:anim calcmode="lin" valueType="num">
                                      <p:cBhvr>
                                        <p:cTn dur="300" fill="hold" id="42"/>
                                        <p:tgtEl>
                                          <p:spTgt spid="6"/>
                                        </p:tgtEl>
                                        <p:attrNameLst>
                                          <p:attrName>ppt_w</p:attrName>
                                        </p:attrNameLst>
                                      </p:cBhvr>
                                      <p:tavLst>
                                        <p:tav tm="0">
                                          <p:val>
                                            <p:fltVal val="0"/>
                                          </p:val>
                                        </p:tav>
                                        <p:tav tm="100000">
                                          <p:val>
                                            <p:strVal val="#ppt_w"/>
                                          </p:val>
                                        </p:tav>
                                      </p:tavLst>
                                    </p:anim>
                                    <p:anim calcmode="lin" valueType="num">
                                      <p:cBhvr>
                                        <p:cTn dur="300" fill="hold" id="43"/>
                                        <p:tgtEl>
                                          <p:spTgt spid="6"/>
                                        </p:tgtEl>
                                        <p:attrNameLst>
                                          <p:attrName>ppt_h</p:attrName>
                                        </p:attrNameLst>
                                      </p:cBhvr>
                                      <p:tavLst>
                                        <p:tav tm="0">
                                          <p:val>
                                            <p:fltVal val="0"/>
                                          </p:val>
                                        </p:tav>
                                        <p:tav tm="100000">
                                          <p:val>
                                            <p:strVal val="#ppt_h"/>
                                          </p:val>
                                        </p:tav>
                                      </p:tavLst>
                                    </p:anim>
                                    <p:animEffect filter="fade" transition="in">
                                      <p:cBhvr>
                                        <p:cTn dur="300" id="44"/>
                                        <p:tgtEl>
                                          <p:spTgt spid="6"/>
                                        </p:tgtEl>
                                      </p:cBhvr>
                                    </p:animEffect>
                                  </p:childTnLst>
                                </p:cTn>
                              </p:par>
                              <p:par>
                                <p:cTn autoRev="1" fill="hold" grpId="1" id="45" nodeType="withEffect" presetClass="emph" presetID="6" presetSubtype="0">
                                  <p:stCondLst>
                                    <p:cond delay="300"/>
                                  </p:stCondLst>
                                  <p:childTnLst>
                                    <p:animScale>
                                      <p:cBhvr>
                                        <p:cTn dur="150" fill="hold" id="46"/>
                                        <p:tgtEl>
                                          <p:spTgt spid="6"/>
                                        </p:tgtEl>
                                      </p:cBhvr>
                                      <p:by x="110000" y="110000"/>
                                    </p:animScale>
                                  </p:childTnLst>
                                </p:cTn>
                              </p:par>
                              <p:par>
                                <p:cTn fill="hold" grpId="0" id="47" nodeType="withEffect" presetClass="entr" presetID="53" presetSubtype="0">
                                  <p:stCondLst>
                                    <p:cond delay="200"/>
                                  </p:stCondLst>
                                  <p:childTnLst>
                                    <p:set>
                                      <p:cBhvr>
                                        <p:cTn dur="1" fill="hold" id="48">
                                          <p:stCondLst>
                                            <p:cond delay="0"/>
                                          </p:stCondLst>
                                        </p:cTn>
                                        <p:tgtEl>
                                          <p:spTgt spid="19"/>
                                        </p:tgtEl>
                                        <p:attrNameLst>
                                          <p:attrName>style.visibility</p:attrName>
                                        </p:attrNameLst>
                                      </p:cBhvr>
                                      <p:to>
                                        <p:strVal val="visible"/>
                                      </p:to>
                                    </p:set>
                                    <p:anim calcmode="lin" valueType="num">
                                      <p:cBhvr>
                                        <p:cTn dur="300" fill="hold" id="49"/>
                                        <p:tgtEl>
                                          <p:spTgt spid="19"/>
                                        </p:tgtEl>
                                        <p:attrNameLst>
                                          <p:attrName>ppt_w</p:attrName>
                                        </p:attrNameLst>
                                      </p:cBhvr>
                                      <p:tavLst>
                                        <p:tav tm="0">
                                          <p:val>
                                            <p:fltVal val="0"/>
                                          </p:val>
                                        </p:tav>
                                        <p:tav tm="100000">
                                          <p:val>
                                            <p:strVal val="#ppt_w"/>
                                          </p:val>
                                        </p:tav>
                                      </p:tavLst>
                                    </p:anim>
                                    <p:anim calcmode="lin" valueType="num">
                                      <p:cBhvr>
                                        <p:cTn dur="300" fill="hold" id="50"/>
                                        <p:tgtEl>
                                          <p:spTgt spid="19"/>
                                        </p:tgtEl>
                                        <p:attrNameLst>
                                          <p:attrName>ppt_h</p:attrName>
                                        </p:attrNameLst>
                                      </p:cBhvr>
                                      <p:tavLst>
                                        <p:tav tm="0">
                                          <p:val>
                                            <p:fltVal val="0"/>
                                          </p:val>
                                        </p:tav>
                                        <p:tav tm="100000">
                                          <p:val>
                                            <p:strVal val="#ppt_h"/>
                                          </p:val>
                                        </p:tav>
                                      </p:tavLst>
                                    </p:anim>
                                    <p:animEffect filter="fade" transition="in">
                                      <p:cBhvr>
                                        <p:cTn dur="300" id="51"/>
                                        <p:tgtEl>
                                          <p:spTgt spid="19"/>
                                        </p:tgtEl>
                                      </p:cBhvr>
                                    </p:animEffect>
                                  </p:childTnLst>
                                </p:cTn>
                              </p:par>
                              <p:par>
                                <p:cTn autoRev="1" fill="hold" grpId="1" id="52" nodeType="withEffect" presetClass="emph" presetID="6" presetSubtype="0">
                                  <p:stCondLst>
                                    <p:cond delay="500"/>
                                  </p:stCondLst>
                                  <p:childTnLst>
                                    <p:animScale>
                                      <p:cBhvr>
                                        <p:cTn dur="150" fill="hold" id="53"/>
                                        <p:tgtEl>
                                          <p:spTgt spid="19"/>
                                        </p:tgtEl>
                                      </p:cBhvr>
                                      <p:by x="110000" y="110000"/>
                                    </p:animScale>
                                  </p:childTnLst>
                                </p:cTn>
                              </p:par>
                              <p:par>
                                <p:cTn fill="hold" grpId="0" id="54" nodeType="withEffect" presetClass="entr" presetID="53" presetSubtype="0">
                                  <p:stCondLst>
                                    <p:cond delay="400"/>
                                  </p:stCondLst>
                                  <p:childTnLst>
                                    <p:set>
                                      <p:cBhvr>
                                        <p:cTn dur="1" fill="hold" id="55">
                                          <p:stCondLst>
                                            <p:cond delay="0"/>
                                          </p:stCondLst>
                                        </p:cTn>
                                        <p:tgtEl>
                                          <p:spTgt spid="30"/>
                                        </p:tgtEl>
                                        <p:attrNameLst>
                                          <p:attrName>style.visibility</p:attrName>
                                        </p:attrNameLst>
                                      </p:cBhvr>
                                      <p:to>
                                        <p:strVal val="visible"/>
                                      </p:to>
                                    </p:set>
                                    <p:anim calcmode="lin" valueType="num">
                                      <p:cBhvr>
                                        <p:cTn dur="300" fill="hold" id="56"/>
                                        <p:tgtEl>
                                          <p:spTgt spid="30"/>
                                        </p:tgtEl>
                                        <p:attrNameLst>
                                          <p:attrName>ppt_w</p:attrName>
                                        </p:attrNameLst>
                                      </p:cBhvr>
                                      <p:tavLst>
                                        <p:tav tm="0">
                                          <p:val>
                                            <p:fltVal val="0"/>
                                          </p:val>
                                        </p:tav>
                                        <p:tav tm="100000">
                                          <p:val>
                                            <p:strVal val="#ppt_w"/>
                                          </p:val>
                                        </p:tav>
                                      </p:tavLst>
                                    </p:anim>
                                    <p:anim calcmode="lin" valueType="num">
                                      <p:cBhvr>
                                        <p:cTn dur="300" fill="hold" id="57"/>
                                        <p:tgtEl>
                                          <p:spTgt spid="30"/>
                                        </p:tgtEl>
                                        <p:attrNameLst>
                                          <p:attrName>ppt_h</p:attrName>
                                        </p:attrNameLst>
                                      </p:cBhvr>
                                      <p:tavLst>
                                        <p:tav tm="0">
                                          <p:val>
                                            <p:fltVal val="0"/>
                                          </p:val>
                                        </p:tav>
                                        <p:tav tm="100000">
                                          <p:val>
                                            <p:strVal val="#ppt_h"/>
                                          </p:val>
                                        </p:tav>
                                      </p:tavLst>
                                    </p:anim>
                                    <p:animEffect filter="fade" transition="in">
                                      <p:cBhvr>
                                        <p:cTn dur="300" id="58"/>
                                        <p:tgtEl>
                                          <p:spTgt spid="30"/>
                                        </p:tgtEl>
                                      </p:cBhvr>
                                    </p:animEffect>
                                  </p:childTnLst>
                                </p:cTn>
                              </p:par>
                              <p:par>
                                <p:cTn autoRev="1" fill="hold" grpId="1" id="59" nodeType="withEffect" presetClass="emph" presetID="6" presetSubtype="0">
                                  <p:stCondLst>
                                    <p:cond delay="700"/>
                                  </p:stCondLst>
                                  <p:childTnLst>
                                    <p:animScale>
                                      <p:cBhvr>
                                        <p:cTn dur="150" fill="hold" id="60"/>
                                        <p:tgtEl>
                                          <p:spTgt spid="30"/>
                                        </p:tgtEl>
                                      </p:cBhvr>
                                      <p:by x="110000" y="110000"/>
                                    </p:animScale>
                                  </p:childTnLst>
                                </p:cTn>
                              </p:par>
                              <p:par>
                                <p:cTn fill="hold" grpId="0" id="61" nodeType="withEffect" presetClass="entr" presetID="53" presetSubtype="0">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p:cTn dur="300" fill="hold" id="63"/>
                                        <p:tgtEl>
                                          <p:spTgt spid="16"/>
                                        </p:tgtEl>
                                        <p:attrNameLst>
                                          <p:attrName>ppt_w</p:attrName>
                                        </p:attrNameLst>
                                      </p:cBhvr>
                                      <p:tavLst>
                                        <p:tav tm="0">
                                          <p:val>
                                            <p:fltVal val="0"/>
                                          </p:val>
                                        </p:tav>
                                        <p:tav tm="100000">
                                          <p:val>
                                            <p:strVal val="#ppt_w"/>
                                          </p:val>
                                        </p:tav>
                                      </p:tavLst>
                                    </p:anim>
                                    <p:anim calcmode="lin" valueType="num">
                                      <p:cBhvr>
                                        <p:cTn dur="300" fill="hold" id="64"/>
                                        <p:tgtEl>
                                          <p:spTgt spid="16"/>
                                        </p:tgtEl>
                                        <p:attrNameLst>
                                          <p:attrName>ppt_h</p:attrName>
                                        </p:attrNameLst>
                                      </p:cBhvr>
                                      <p:tavLst>
                                        <p:tav tm="0">
                                          <p:val>
                                            <p:fltVal val="0"/>
                                          </p:val>
                                        </p:tav>
                                        <p:tav tm="100000">
                                          <p:val>
                                            <p:strVal val="#ppt_h"/>
                                          </p:val>
                                        </p:tav>
                                      </p:tavLst>
                                    </p:anim>
                                    <p:animEffect filter="fade" transition="in">
                                      <p:cBhvr>
                                        <p:cTn dur="300" id="65"/>
                                        <p:tgtEl>
                                          <p:spTgt spid="16"/>
                                        </p:tgtEl>
                                      </p:cBhvr>
                                    </p:animEffect>
                                  </p:childTnLst>
                                </p:cTn>
                              </p:par>
                              <p:par>
                                <p:cTn autoRev="1" fill="hold" grpId="1" id="66" nodeType="withEffect" presetClass="emph" presetID="6" presetSubtype="0">
                                  <p:stCondLst>
                                    <p:cond delay="300"/>
                                  </p:stCondLst>
                                  <p:childTnLst>
                                    <p:animScale>
                                      <p:cBhvr>
                                        <p:cTn dur="150" fill="hold" id="67"/>
                                        <p:tgtEl>
                                          <p:spTgt spid="16"/>
                                        </p:tgtEl>
                                      </p:cBhvr>
                                      <p:by x="110000" y="110000"/>
                                    </p:animScale>
                                  </p:childTnLst>
                                </p:cTn>
                              </p:par>
                              <p:par>
                                <p:cTn fill="hold" grpId="0" id="68" nodeType="withEffect" presetClass="entr" presetID="53" presetSubtype="0">
                                  <p:stCondLst>
                                    <p:cond delay="0"/>
                                  </p:stCondLst>
                                  <p:childTnLst>
                                    <p:set>
                                      <p:cBhvr>
                                        <p:cTn dur="1" fill="hold" id="69">
                                          <p:stCondLst>
                                            <p:cond delay="0"/>
                                          </p:stCondLst>
                                        </p:cTn>
                                        <p:tgtEl>
                                          <p:spTgt spid="17"/>
                                        </p:tgtEl>
                                        <p:attrNameLst>
                                          <p:attrName>style.visibility</p:attrName>
                                        </p:attrNameLst>
                                      </p:cBhvr>
                                      <p:to>
                                        <p:strVal val="visible"/>
                                      </p:to>
                                    </p:set>
                                    <p:anim calcmode="lin" valueType="num">
                                      <p:cBhvr>
                                        <p:cTn dur="300" fill="hold" id="70"/>
                                        <p:tgtEl>
                                          <p:spTgt spid="17"/>
                                        </p:tgtEl>
                                        <p:attrNameLst>
                                          <p:attrName>ppt_w</p:attrName>
                                        </p:attrNameLst>
                                      </p:cBhvr>
                                      <p:tavLst>
                                        <p:tav tm="0">
                                          <p:val>
                                            <p:fltVal val="0"/>
                                          </p:val>
                                        </p:tav>
                                        <p:tav tm="100000">
                                          <p:val>
                                            <p:strVal val="#ppt_w"/>
                                          </p:val>
                                        </p:tav>
                                      </p:tavLst>
                                    </p:anim>
                                    <p:anim calcmode="lin" valueType="num">
                                      <p:cBhvr>
                                        <p:cTn dur="300" fill="hold" id="71"/>
                                        <p:tgtEl>
                                          <p:spTgt spid="17"/>
                                        </p:tgtEl>
                                        <p:attrNameLst>
                                          <p:attrName>ppt_h</p:attrName>
                                        </p:attrNameLst>
                                      </p:cBhvr>
                                      <p:tavLst>
                                        <p:tav tm="0">
                                          <p:val>
                                            <p:fltVal val="0"/>
                                          </p:val>
                                        </p:tav>
                                        <p:tav tm="100000">
                                          <p:val>
                                            <p:strVal val="#ppt_h"/>
                                          </p:val>
                                        </p:tav>
                                      </p:tavLst>
                                    </p:anim>
                                    <p:animEffect filter="fade" transition="in">
                                      <p:cBhvr>
                                        <p:cTn dur="300" id="72"/>
                                        <p:tgtEl>
                                          <p:spTgt spid="17"/>
                                        </p:tgtEl>
                                      </p:cBhvr>
                                    </p:animEffect>
                                  </p:childTnLst>
                                </p:cTn>
                              </p:par>
                              <p:par>
                                <p:cTn autoRev="1" fill="hold" grpId="1" id="73" nodeType="withEffect" presetClass="emph" presetID="6" presetSubtype="0">
                                  <p:stCondLst>
                                    <p:cond delay="300"/>
                                  </p:stCondLst>
                                  <p:childTnLst>
                                    <p:animScale>
                                      <p:cBhvr>
                                        <p:cTn dur="150" fill="hold" id="74"/>
                                        <p:tgtEl>
                                          <p:spTgt spid="17"/>
                                        </p:tgtEl>
                                      </p:cBhvr>
                                      <p:by x="110000" y="110000"/>
                                    </p:animScale>
                                  </p:childTnLst>
                                </p:cTn>
                              </p:par>
                              <p:par>
                                <p:cTn fill="hold" grpId="0" id="75" nodeType="withEffect" presetClass="entr" presetID="53" presetSubtype="0">
                                  <p:stCondLst>
                                    <p:cond delay="0"/>
                                  </p:stCondLst>
                                  <p:childTnLst>
                                    <p:set>
                                      <p:cBhvr>
                                        <p:cTn dur="1" fill="hold" id="76">
                                          <p:stCondLst>
                                            <p:cond delay="0"/>
                                          </p:stCondLst>
                                        </p:cTn>
                                        <p:tgtEl>
                                          <p:spTgt spid="15"/>
                                        </p:tgtEl>
                                        <p:attrNameLst>
                                          <p:attrName>style.visibility</p:attrName>
                                        </p:attrNameLst>
                                      </p:cBhvr>
                                      <p:to>
                                        <p:strVal val="visible"/>
                                      </p:to>
                                    </p:set>
                                    <p:anim calcmode="lin" valueType="num">
                                      <p:cBhvr>
                                        <p:cTn dur="300" fill="hold" id="77"/>
                                        <p:tgtEl>
                                          <p:spTgt spid="15"/>
                                        </p:tgtEl>
                                        <p:attrNameLst>
                                          <p:attrName>ppt_w</p:attrName>
                                        </p:attrNameLst>
                                      </p:cBhvr>
                                      <p:tavLst>
                                        <p:tav tm="0">
                                          <p:val>
                                            <p:fltVal val="0"/>
                                          </p:val>
                                        </p:tav>
                                        <p:tav tm="100000">
                                          <p:val>
                                            <p:strVal val="#ppt_w"/>
                                          </p:val>
                                        </p:tav>
                                      </p:tavLst>
                                    </p:anim>
                                    <p:anim calcmode="lin" valueType="num">
                                      <p:cBhvr>
                                        <p:cTn dur="300" fill="hold" id="78"/>
                                        <p:tgtEl>
                                          <p:spTgt spid="15"/>
                                        </p:tgtEl>
                                        <p:attrNameLst>
                                          <p:attrName>ppt_h</p:attrName>
                                        </p:attrNameLst>
                                      </p:cBhvr>
                                      <p:tavLst>
                                        <p:tav tm="0">
                                          <p:val>
                                            <p:fltVal val="0"/>
                                          </p:val>
                                        </p:tav>
                                        <p:tav tm="100000">
                                          <p:val>
                                            <p:strVal val="#ppt_h"/>
                                          </p:val>
                                        </p:tav>
                                      </p:tavLst>
                                    </p:anim>
                                    <p:animEffect filter="fade" transition="in">
                                      <p:cBhvr>
                                        <p:cTn dur="300" id="79"/>
                                        <p:tgtEl>
                                          <p:spTgt spid="15"/>
                                        </p:tgtEl>
                                      </p:cBhvr>
                                    </p:animEffect>
                                  </p:childTnLst>
                                </p:cTn>
                              </p:par>
                              <p:par>
                                <p:cTn autoRev="1" fill="hold" grpId="1" id="80" nodeType="withEffect" presetClass="emph" presetID="6" presetSubtype="0">
                                  <p:stCondLst>
                                    <p:cond delay="300"/>
                                  </p:stCondLst>
                                  <p:childTnLst>
                                    <p:animScale>
                                      <p:cBhvr>
                                        <p:cTn dur="150" fill="hold" id="81"/>
                                        <p:tgtEl>
                                          <p:spTgt spid="15"/>
                                        </p:tgtEl>
                                      </p:cBhvr>
                                      <p:by x="110000" y="110000"/>
                                    </p:animScale>
                                  </p:childTnLst>
                                </p:cTn>
                              </p:par>
                              <p:par>
                                <p:cTn fill="hold" grpId="0" id="82" nodeType="withEffect" presetClass="entr" presetID="53" presetSubtype="0">
                                  <p:stCondLst>
                                    <p:cond delay="200"/>
                                  </p:stCondLst>
                                  <p:childTnLst>
                                    <p:set>
                                      <p:cBhvr>
                                        <p:cTn dur="1" fill="hold" id="83">
                                          <p:stCondLst>
                                            <p:cond delay="0"/>
                                          </p:stCondLst>
                                        </p:cTn>
                                        <p:tgtEl>
                                          <p:spTgt spid="18"/>
                                        </p:tgtEl>
                                        <p:attrNameLst>
                                          <p:attrName>style.visibility</p:attrName>
                                        </p:attrNameLst>
                                      </p:cBhvr>
                                      <p:to>
                                        <p:strVal val="visible"/>
                                      </p:to>
                                    </p:set>
                                    <p:anim calcmode="lin" valueType="num">
                                      <p:cBhvr>
                                        <p:cTn dur="300" fill="hold" id="84"/>
                                        <p:tgtEl>
                                          <p:spTgt spid="18"/>
                                        </p:tgtEl>
                                        <p:attrNameLst>
                                          <p:attrName>ppt_w</p:attrName>
                                        </p:attrNameLst>
                                      </p:cBhvr>
                                      <p:tavLst>
                                        <p:tav tm="0">
                                          <p:val>
                                            <p:fltVal val="0"/>
                                          </p:val>
                                        </p:tav>
                                        <p:tav tm="100000">
                                          <p:val>
                                            <p:strVal val="#ppt_w"/>
                                          </p:val>
                                        </p:tav>
                                      </p:tavLst>
                                    </p:anim>
                                    <p:anim calcmode="lin" valueType="num">
                                      <p:cBhvr>
                                        <p:cTn dur="300" fill="hold" id="85"/>
                                        <p:tgtEl>
                                          <p:spTgt spid="18"/>
                                        </p:tgtEl>
                                        <p:attrNameLst>
                                          <p:attrName>ppt_h</p:attrName>
                                        </p:attrNameLst>
                                      </p:cBhvr>
                                      <p:tavLst>
                                        <p:tav tm="0">
                                          <p:val>
                                            <p:fltVal val="0"/>
                                          </p:val>
                                        </p:tav>
                                        <p:tav tm="100000">
                                          <p:val>
                                            <p:strVal val="#ppt_h"/>
                                          </p:val>
                                        </p:tav>
                                      </p:tavLst>
                                    </p:anim>
                                    <p:animEffect filter="fade" transition="in">
                                      <p:cBhvr>
                                        <p:cTn dur="300" id="86"/>
                                        <p:tgtEl>
                                          <p:spTgt spid="18"/>
                                        </p:tgtEl>
                                      </p:cBhvr>
                                    </p:animEffect>
                                  </p:childTnLst>
                                </p:cTn>
                              </p:par>
                              <p:par>
                                <p:cTn autoRev="1" fill="hold" grpId="1" id="87" nodeType="withEffect" presetClass="emph" presetID="6" presetSubtype="0">
                                  <p:stCondLst>
                                    <p:cond delay="500"/>
                                  </p:stCondLst>
                                  <p:childTnLst>
                                    <p:animScale>
                                      <p:cBhvr>
                                        <p:cTn dur="150" fill="hold" id="88"/>
                                        <p:tgtEl>
                                          <p:spTgt spid="18"/>
                                        </p:tgtEl>
                                      </p:cBhvr>
                                      <p:by x="110000" y="110000"/>
                                    </p:animScale>
                                  </p:childTnLst>
                                </p:cTn>
                              </p:par>
                              <p:par>
                                <p:cTn fill="hold" grpId="0" id="89" nodeType="withEffect" presetClass="entr" presetID="53" presetSubtype="0">
                                  <p:stCondLst>
                                    <p:cond delay="600"/>
                                  </p:stCondLst>
                                  <p:childTnLst>
                                    <p:set>
                                      <p:cBhvr>
                                        <p:cTn dur="1" fill="hold" id="90">
                                          <p:stCondLst>
                                            <p:cond delay="0"/>
                                          </p:stCondLst>
                                        </p:cTn>
                                        <p:tgtEl>
                                          <p:spTgt spid="20"/>
                                        </p:tgtEl>
                                        <p:attrNameLst>
                                          <p:attrName>style.visibility</p:attrName>
                                        </p:attrNameLst>
                                      </p:cBhvr>
                                      <p:to>
                                        <p:strVal val="visible"/>
                                      </p:to>
                                    </p:set>
                                    <p:anim calcmode="lin" valueType="num">
                                      <p:cBhvr>
                                        <p:cTn dur="300" fill="hold" id="91"/>
                                        <p:tgtEl>
                                          <p:spTgt spid="20"/>
                                        </p:tgtEl>
                                        <p:attrNameLst>
                                          <p:attrName>ppt_w</p:attrName>
                                        </p:attrNameLst>
                                      </p:cBhvr>
                                      <p:tavLst>
                                        <p:tav tm="0">
                                          <p:val>
                                            <p:fltVal val="0"/>
                                          </p:val>
                                        </p:tav>
                                        <p:tav tm="100000">
                                          <p:val>
                                            <p:strVal val="#ppt_w"/>
                                          </p:val>
                                        </p:tav>
                                      </p:tavLst>
                                    </p:anim>
                                    <p:anim calcmode="lin" valueType="num">
                                      <p:cBhvr>
                                        <p:cTn dur="300" fill="hold" id="92"/>
                                        <p:tgtEl>
                                          <p:spTgt spid="20"/>
                                        </p:tgtEl>
                                        <p:attrNameLst>
                                          <p:attrName>ppt_h</p:attrName>
                                        </p:attrNameLst>
                                      </p:cBhvr>
                                      <p:tavLst>
                                        <p:tav tm="0">
                                          <p:val>
                                            <p:fltVal val="0"/>
                                          </p:val>
                                        </p:tav>
                                        <p:tav tm="100000">
                                          <p:val>
                                            <p:strVal val="#ppt_h"/>
                                          </p:val>
                                        </p:tav>
                                      </p:tavLst>
                                    </p:anim>
                                    <p:animEffect filter="fade" transition="in">
                                      <p:cBhvr>
                                        <p:cTn dur="300" id="93"/>
                                        <p:tgtEl>
                                          <p:spTgt spid="20"/>
                                        </p:tgtEl>
                                      </p:cBhvr>
                                    </p:animEffect>
                                  </p:childTnLst>
                                </p:cTn>
                              </p:par>
                              <p:par>
                                <p:cTn autoRev="1" fill="hold" grpId="1" id="94" nodeType="withEffect" presetClass="emph" presetID="6" presetSubtype="0">
                                  <p:stCondLst>
                                    <p:cond delay="900"/>
                                  </p:stCondLst>
                                  <p:childTnLst>
                                    <p:animScale>
                                      <p:cBhvr>
                                        <p:cTn dur="150" fill="hold" id="95"/>
                                        <p:tgtEl>
                                          <p:spTgt spid="20"/>
                                        </p:tgtEl>
                                      </p:cBhvr>
                                      <p:by x="110000" y="110000"/>
                                    </p:animScale>
                                  </p:childTnLst>
                                </p:cTn>
                              </p:par>
                              <p:par>
                                <p:cTn fill="hold" grpId="0" id="96" nodeType="withEffect" presetClass="entr" presetID="53" presetSubtype="0">
                                  <p:stCondLst>
                                    <p:cond delay="200"/>
                                  </p:stCondLst>
                                  <p:childTnLst>
                                    <p:set>
                                      <p:cBhvr>
                                        <p:cTn dur="1" fill="hold" id="97">
                                          <p:stCondLst>
                                            <p:cond delay="0"/>
                                          </p:stCondLst>
                                        </p:cTn>
                                        <p:tgtEl>
                                          <p:spTgt spid="34"/>
                                        </p:tgtEl>
                                        <p:attrNameLst>
                                          <p:attrName>style.visibility</p:attrName>
                                        </p:attrNameLst>
                                      </p:cBhvr>
                                      <p:to>
                                        <p:strVal val="visible"/>
                                      </p:to>
                                    </p:set>
                                    <p:anim calcmode="lin" valueType="num">
                                      <p:cBhvr>
                                        <p:cTn dur="300" fill="hold" id="98"/>
                                        <p:tgtEl>
                                          <p:spTgt spid="34"/>
                                        </p:tgtEl>
                                        <p:attrNameLst>
                                          <p:attrName>ppt_w</p:attrName>
                                        </p:attrNameLst>
                                      </p:cBhvr>
                                      <p:tavLst>
                                        <p:tav tm="0">
                                          <p:val>
                                            <p:fltVal val="0"/>
                                          </p:val>
                                        </p:tav>
                                        <p:tav tm="100000">
                                          <p:val>
                                            <p:strVal val="#ppt_w"/>
                                          </p:val>
                                        </p:tav>
                                      </p:tavLst>
                                    </p:anim>
                                    <p:anim calcmode="lin" valueType="num">
                                      <p:cBhvr>
                                        <p:cTn dur="300" fill="hold" id="99"/>
                                        <p:tgtEl>
                                          <p:spTgt spid="34"/>
                                        </p:tgtEl>
                                        <p:attrNameLst>
                                          <p:attrName>ppt_h</p:attrName>
                                        </p:attrNameLst>
                                      </p:cBhvr>
                                      <p:tavLst>
                                        <p:tav tm="0">
                                          <p:val>
                                            <p:fltVal val="0"/>
                                          </p:val>
                                        </p:tav>
                                        <p:tav tm="100000">
                                          <p:val>
                                            <p:strVal val="#ppt_h"/>
                                          </p:val>
                                        </p:tav>
                                      </p:tavLst>
                                    </p:anim>
                                    <p:animEffect filter="fade" transition="in">
                                      <p:cBhvr>
                                        <p:cTn dur="300" id="100"/>
                                        <p:tgtEl>
                                          <p:spTgt spid="34"/>
                                        </p:tgtEl>
                                      </p:cBhvr>
                                    </p:animEffect>
                                  </p:childTnLst>
                                </p:cTn>
                              </p:par>
                              <p:par>
                                <p:cTn autoRev="1" fill="hold" grpId="1" id="101" nodeType="withEffect" presetClass="emph" presetID="6" presetSubtype="0">
                                  <p:stCondLst>
                                    <p:cond delay="500"/>
                                  </p:stCondLst>
                                  <p:childTnLst>
                                    <p:animScale>
                                      <p:cBhvr>
                                        <p:cTn dur="150" fill="hold" id="102"/>
                                        <p:tgtEl>
                                          <p:spTgt spid="34"/>
                                        </p:tgtEl>
                                      </p:cBhvr>
                                      <p:by x="110000" y="110000"/>
                                    </p:animScale>
                                  </p:childTnLst>
                                </p:cTn>
                              </p:par>
                              <p:par>
                                <p:cTn fill="hold" grpId="0" id="103" nodeType="withEffect" presetClass="entr" presetID="53" presetSubtype="0">
                                  <p:stCondLst>
                                    <p:cond delay="0"/>
                                  </p:stCondLst>
                                  <p:childTnLst>
                                    <p:set>
                                      <p:cBhvr>
                                        <p:cTn dur="1" fill="hold" id="104">
                                          <p:stCondLst>
                                            <p:cond delay="0"/>
                                          </p:stCondLst>
                                        </p:cTn>
                                        <p:tgtEl>
                                          <p:spTgt spid="14"/>
                                        </p:tgtEl>
                                        <p:attrNameLst>
                                          <p:attrName>style.visibility</p:attrName>
                                        </p:attrNameLst>
                                      </p:cBhvr>
                                      <p:to>
                                        <p:strVal val="visible"/>
                                      </p:to>
                                    </p:set>
                                    <p:anim calcmode="lin" valueType="num">
                                      <p:cBhvr>
                                        <p:cTn dur="300" fill="hold" id="105"/>
                                        <p:tgtEl>
                                          <p:spTgt spid="14"/>
                                        </p:tgtEl>
                                        <p:attrNameLst>
                                          <p:attrName>ppt_w</p:attrName>
                                        </p:attrNameLst>
                                      </p:cBhvr>
                                      <p:tavLst>
                                        <p:tav tm="0">
                                          <p:val>
                                            <p:fltVal val="0"/>
                                          </p:val>
                                        </p:tav>
                                        <p:tav tm="100000">
                                          <p:val>
                                            <p:strVal val="#ppt_w"/>
                                          </p:val>
                                        </p:tav>
                                      </p:tavLst>
                                    </p:anim>
                                    <p:anim calcmode="lin" valueType="num">
                                      <p:cBhvr>
                                        <p:cTn dur="300" fill="hold" id="106"/>
                                        <p:tgtEl>
                                          <p:spTgt spid="14"/>
                                        </p:tgtEl>
                                        <p:attrNameLst>
                                          <p:attrName>ppt_h</p:attrName>
                                        </p:attrNameLst>
                                      </p:cBhvr>
                                      <p:tavLst>
                                        <p:tav tm="0">
                                          <p:val>
                                            <p:fltVal val="0"/>
                                          </p:val>
                                        </p:tav>
                                        <p:tav tm="100000">
                                          <p:val>
                                            <p:strVal val="#ppt_h"/>
                                          </p:val>
                                        </p:tav>
                                      </p:tavLst>
                                    </p:anim>
                                    <p:animEffect filter="fade" transition="in">
                                      <p:cBhvr>
                                        <p:cTn dur="300" id="107"/>
                                        <p:tgtEl>
                                          <p:spTgt spid="14"/>
                                        </p:tgtEl>
                                      </p:cBhvr>
                                    </p:animEffect>
                                  </p:childTnLst>
                                </p:cTn>
                              </p:par>
                              <p:par>
                                <p:cTn autoRev="1" fill="hold" grpId="1" id="108" nodeType="withEffect" presetClass="emph" presetID="6" presetSubtype="0">
                                  <p:stCondLst>
                                    <p:cond delay="300"/>
                                  </p:stCondLst>
                                  <p:childTnLst>
                                    <p:animScale>
                                      <p:cBhvr>
                                        <p:cTn dur="150" fill="hold" id="109"/>
                                        <p:tgtEl>
                                          <p:spTgt spid="14"/>
                                        </p:tgtEl>
                                      </p:cBhvr>
                                      <p:by x="110000" y="110000"/>
                                    </p:animScale>
                                  </p:childTnLst>
                                </p:cTn>
                              </p:par>
                              <p:par>
                                <p:cTn fill="hold" grpId="0" id="110" nodeType="withEffect" presetClass="entr" presetID="53" presetSubtype="0">
                                  <p:stCondLst>
                                    <p:cond delay="400"/>
                                  </p:stCondLst>
                                  <p:childTnLst>
                                    <p:set>
                                      <p:cBhvr>
                                        <p:cTn dur="1" fill="hold" id="111">
                                          <p:stCondLst>
                                            <p:cond delay="0"/>
                                          </p:stCondLst>
                                        </p:cTn>
                                        <p:tgtEl>
                                          <p:spTgt spid="31"/>
                                        </p:tgtEl>
                                        <p:attrNameLst>
                                          <p:attrName>style.visibility</p:attrName>
                                        </p:attrNameLst>
                                      </p:cBhvr>
                                      <p:to>
                                        <p:strVal val="visible"/>
                                      </p:to>
                                    </p:set>
                                    <p:anim calcmode="lin" valueType="num">
                                      <p:cBhvr>
                                        <p:cTn dur="300" fill="hold" id="112"/>
                                        <p:tgtEl>
                                          <p:spTgt spid="31"/>
                                        </p:tgtEl>
                                        <p:attrNameLst>
                                          <p:attrName>ppt_w</p:attrName>
                                        </p:attrNameLst>
                                      </p:cBhvr>
                                      <p:tavLst>
                                        <p:tav tm="0">
                                          <p:val>
                                            <p:fltVal val="0"/>
                                          </p:val>
                                        </p:tav>
                                        <p:tav tm="100000">
                                          <p:val>
                                            <p:strVal val="#ppt_w"/>
                                          </p:val>
                                        </p:tav>
                                      </p:tavLst>
                                    </p:anim>
                                    <p:anim calcmode="lin" valueType="num">
                                      <p:cBhvr>
                                        <p:cTn dur="300" fill="hold" id="113"/>
                                        <p:tgtEl>
                                          <p:spTgt spid="31"/>
                                        </p:tgtEl>
                                        <p:attrNameLst>
                                          <p:attrName>ppt_h</p:attrName>
                                        </p:attrNameLst>
                                      </p:cBhvr>
                                      <p:tavLst>
                                        <p:tav tm="0">
                                          <p:val>
                                            <p:fltVal val="0"/>
                                          </p:val>
                                        </p:tav>
                                        <p:tav tm="100000">
                                          <p:val>
                                            <p:strVal val="#ppt_h"/>
                                          </p:val>
                                        </p:tav>
                                      </p:tavLst>
                                    </p:anim>
                                    <p:animEffect filter="fade" transition="in">
                                      <p:cBhvr>
                                        <p:cTn dur="300" id="114"/>
                                        <p:tgtEl>
                                          <p:spTgt spid="31"/>
                                        </p:tgtEl>
                                      </p:cBhvr>
                                    </p:animEffect>
                                  </p:childTnLst>
                                </p:cTn>
                              </p:par>
                              <p:par>
                                <p:cTn autoRev="1" fill="hold" grpId="1" id="115" nodeType="withEffect" presetClass="emph" presetID="6" presetSubtype="0">
                                  <p:stCondLst>
                                    <p:cond delay="700"/>
                                  </p:stCondLst>
                                  <p:childTnLst>
                                    <p:animScale>
                                      <p:cBhvr>
                                        <p:cTn dur="150" fill="hold" id="116"/>
                                        <p:tgtEl>
                                          <p:spTgt spid="31"/>
                                        </p:tgtEl>
                                      </p:cBhvr>
                                      <p:by x="110000" y="110000"/>
                                    </p:animScale>
                                  </p:childTnLst>
                                </p:cTn>
                              </p:par>
                              <p:par>
                                <p:cTn fill="hold" grpId="0" id="117" nodeType="withEffect" presetClass="entr" presetID="53" presetSubtype="0">
                                  <p:stCondLst>
                                    <p:cond delay="100"/>
                                  </p:stCondLst>
                                  <p:childTnLst>
                                    <p:set>
                                      <p:cBhvr>
                                        <p:cTn dur="1" fill="hold" id="118">
                                          <p:stCondLst>
                                            <p:cond delay="0"/>
                                          </p:stCondLst>
                                        </p:cTn>
                                        <p:tgtEl>
                                          <p:spTgt spid="32"/>
                                        </p:tgtEl>
                                        <p:attrNameLst>
                                          <p:attrName>style.visibility</p:attrName>
                                        </p:attrNameLst>
                                      </p:cBhvr>
                                      <p:to>
                                        <p:strVal val="visible"/>
                                      </p:to>
                                    </p:set>
                                    <p:anim calcmode="lin" valueType="num">
                                      <p:cBhvr>
                                        <p:cTn dur="300" fill="hold" id="119"/>
                                        <p:tgtEl>
                                          <p:spTgt spid="32"/>
                                        </p:tgtEl>
                                        <p:attrNameLst>
                                          <p:attrName>ppt_w</p:attrName>
                                        </p:attrNameLst>
                                      </p:cBhvr>
                                      <p:tavLst>
                                        <p:tav tm="0">
                                          <p:val>
                                            <p:fltVal val="0"/>
                                          </p:val>
                                        </p:tav>
                                        <p:tav tm="100000">
                                          <p:val>
                                            <p:strVal val="#ppt_w"/>
                                          </p:val>
                                        </p:tav>
                                      </p:tavLst>
                                    </p:anim>
                                    <p:anim calcmode="lin" valueType="num">
                                      <p:cBhvr>
                                        <p:cTn dur="300" fill="hold" id="120"/>
                                        <p:tgtEl>
                                          <p:spTgt spid="32"/>
                                        </p:tgtEl>
                                        <p:attrNameLst>
                                          <p:attrName>ppt_h</p:attrName>
                                        </p:attrNameLst>
                                      </p:cBhvr>
                                      <p:tavLst>
                                        <p:tav tm="0">
                                          <p:val>
                                            <p:fltVal val="0"/>
                                          </p:val>
                                        </p:tav>
                                        <p:tav tm="100000">
                                          <p:val>
                                            <p:strVal val="#ppt_h"/>
                                          </p:val>
                                        </p:tav>
                                      </p:tavLst>
                                    </p:anim>
                                    <p:animEffect filter="fade" transition="in">
                                      <p:cBhvr>
                                        <p:cTn dur="300" id="121"/>
                                        <p:tgtEl>
                                          <p:spTgt spid="32"/>
                                        </p:tgtEl>
                                      </p:cBhvr>
                                    </p:animEffect>
                                  </p:childTnLst>
                                </p:cTn>
                              </p:par>
                              <p:par>
                                <p:cTn autoRev="1" fill="hold" grpId="1" id="122" nodeType="withEffect" presetClass="emph" presetID="6" presetSubtype="0">
                                  <p:stCondLst>
                                    <p:cond delay="400"/>
                                  </p:stCondLst>
                                  <p:childTnLst>
                                    <p:animScale>
                                      <p:cBhvr>
                                        <p:cTn dur="150" fill="hold" id="123"/>
                                        <p:tgtEl>
                                          <p:spTgt spid="32"/>
                                        </p:tgtEl>
                                      </p:cBhvr>
                                      <p:by x="110000" y="110000"/>
                                    </p:animScale>
                                  </p:childTnLst>
                                </p:cTn>
                              </p:par>
                              <p:par>
                                <p:cTn fill="hold" grpId="0" id="124" nodeType="withEffect" presetClass="entr" presetID="53" presetSubtype="0">
                                  <p:stCondLst>
                                    <p:cond delay="300"/>
                                  </p:stCondLst>
                                  <p:childTnLst>
                                    <p:set>
                                      <p:cBhvr>
                                        <p:cTn dur="1" fill="hold" id="125">
                                          <p:stCondLst>
                                            <p:cond delay="0"/>
                                          </p:stCondLst>
                                        </p:cTn>
                                        <p:tgtEl>
                                          <p:spTgt spid="22"/>
                                        </p:tgtEl>
                                        <p:attrNameLst>
                                          <p:attrName>style.visibility</p:attrName>
                                        </p:attrNameLst>
                                      </p:cBhvr>
                                      <p:to>
                                        <p:strVal val="visible"/>
                                      </p:to>
                                    </p:set>
                                    <p:anim calcmode="lin" valueType="num">
                                      <p:cBhvr>
                                        <p:cTn dur="300" fill="hold" id="126"/>
                                        <p:tgtEl>
                                          <p:spTgt spid="22"/>
                                        </p:tgtEl>
                                        <p:attrNameLst>
                                          <p:attrName>ppt_w</p:attrName>
                                        </p:attrNameLst>
                                      </p:cBhvr>
                                      <p:tavLst>
                                        <p:tav tm="0">
                                          <p:val>
                                            <p:fltVal val="0"/>
                                          </p:val>
                                        </p:tav>
                                        <p:tav tm="100000">
                                          <p:val>
                                            <p:strVal val="#ppt_w"/>
                                          </p:val>
                                        </p:tav>
                                      </p:tavLst>
                                    </p:anim>
                                    <p:anim calcmode="lin" valueType="num">
                                      <p:cBhvr>
                                        <p:cTn dur="300" fill="hold" id="127"/>
                                        <p:tgtEl>
                                          <p:spTgt spid="22"/>
                                        </p:tgtEl>
                                        <p:attrNameLst>
                                          <p:attrName>ppt_h</p:attrName>
                                        </p:attrNameLst>
                                      </p:cBhvr>
                                      <p:tavLst>
                                        <p:tav tm="0">
                                          <p:val>
                                            <p:fltVal val="0"/>
                                          </p:val>
                                        </p:tav>
                                        <p:tav tm="100000">
                                          <p:val>
                                            <p:strVal val="#ppt_h"/>
                                          </p:val>
                                        </p:tav>
                                      </p:tavLst>
                                    </p:anim>
                                    <p:animEffect filter="fade" transition="in">
                                      <p:cBhvr>
                                        <p:cTn dur="300" id="128"/>
                                        <p:tgtEl>
                                          <p:spTgt spid="22"/>
                                        </p:tgtEl>
                                      </p:cBhvr>
                                    </p:animEffect>
                                  </p:childTnLst>
                                </p:cTn>
                              </p:par>
                              <p:par>
                                <p:cTn autoRev="1" fill="hold" grpId="1" id="129" nodeType="withEffect" presetClass="emph" presetID="6" presetSubtype="0">
                                  <p:stCondLst>
                                    <p:cond delay="600"/>
                                  </p:stCondLst>
                                  <p:childTnLst>
                                    <p:animScale>
                                      <p:cBhvr>
                                        <p:cTn dur="150" fill="hold" id="130"/>
                                        <p:tgtEl>
                                          <p:spTgt spid="22"/>
                                        </p:tgtEl>
                                      </p:cBhvr>
                                      <p:by x="110000" y="110000"/>
                                    </p:animScale>
                                  </p:childTnLst>
                                </p:cTn>
                              </p:par>
                              <p:par>
                                <p:cTn fill="hold" grpId="0" id="131" nodeType="withEffect" presetClass="entr" presetID="53" presetSubtype="0">
                                  <p:stCondLst>
                                    <p:cond delay="0"/>
                                  </p:stCondLst>
                                  <p:childTnLst>
                                    <p:set>
                                      <p:cBhvr>
                                        <p:cTn dur="1" fill="hold" id="132">
                                          <p:stCondLst>
                                            <p:cond delay="0"/>
                                          </p:stCondLst>
                                        </p:cTn>
                                        <p:tgtEl>
                                          <p:spTgt spid="33"/>
                                        </p:tgtEl>
                                        <p:attrNameLst>
                                          <p:attrName>style.visibility</p:attrName>
                                        </p:attrNameLst>
                                      </p:cBhvr>
                                      <p:to>
                                        <p:strVal val="visible"/>
                                      </p:to>
                                    </p:set>
                                    <p:anim calcmode="lin" valueType="num">
                                      <p:cBhvr>
                                        <p:cTn dur="300" fill="hold" id="133"/>
                                        <p:tgtEl>
                                          <p:spTgt spid="33"/>
                                        </p:tgtEl>
                                        <p:attrNameLst>
                                          <p:attrName>ppt_w</p:attrName>
                                        </p:attrNameLst>
                                      </p:cBhvr>
                                      <p:tavLst>
                                        <p:tav tm="0">
                                          <p:val>
                                            <p:fltVal val="0"/>
                                          </p:val>
                                        </p:tav>
                                        <p:tav tm="100000">
                                          <p:val>
                                            <p:strVal val="#ppt_w"/>
                                          </p:val>
                                        </p:tav>
                                      </p:tavLst>
                                    </p:anim>
                                    <p:anim calcmode="lin" valueType="num">
                                      <p:cBhvr>
                                        <p:cTn dur="300" fill="hold" id="134"/>
                                        <p:tgtEl>
                                          <p:spTgt spid="33"/>
                                        </p:tgtEl>
                                        <p:attrNameLst>
                                          <p:attrName>ppt_h</p:attrName>
                                        </p:attrNameLst>
                                      </p:cBhvr>
                                      <p:tavLst>
                                        <p:tav tm="0">
                                          <p:val>
                                            <p:fltVal val="0"/>
                                          </p:val>
                                        </p:tav>
                                        <p:tav tm="100000">
                                          <p:val>
                                            <p:strVal val="#ppt_h"/>
                                          </p:val>
                                        </p:tav>
                                      </p:tavLst>
                                    </p:anim>
                                    <p:animEffect filter="fade" transition="in">
                                      <p:cBhvr>
                                        <p:cTn dur="300" id="135"/>
                                        <p:tgtEl>
                                          <p:spTgt spid="33"/>
                                        </p:tgtEl>
                                      </p:cBhvr>
                                    </p:animEffect>
                                  </p:childTnLst>
                                </p:cTn>
                              </p:par>
                              <p:par>
                                <p:cTn autoRev="1" fill="hold" grpId="1" id="136" nodeType="withEffect" presetClass="emph" presetID="6" presetSubtype="0">
                                  <p:stCondLst>
                                    <p:cond delay="300"/>
                                  </p:stCondLst>
                                  <p:childTnLst>
                                    <p:animScale>
                                      <p:cBhvr>
                                        <p:cTn dur="150" fill="hold" id="137"/>
                                        <p:tgtEl>
                                          <p:spTgt spid="33"/>
                                        </p:tgtEl>
                                      </p:cBhvr>
                                      <p:by x="110000" y="110000"/>
                                    </p:animScale>
                                  </p:childTnLst>
                                </p:cTn>
                              </p:par>
                              <p:par>
                                <p:cTn fill="hold" grpId="0" id="138" nodeType="withEffect" presetClass="entr" presetID="53" presetSubtype="0">
                                  <p:stCondLst>
                                    <p:cond delay="200"/>
                                  </p:stCondLst>
                                  <p:childTnLst>
                                    <p:set>
                                      <p:cBhvr>
                                        <p:cTn dur="1" fill="hold" id="139">
                                          <p:stCondLst>
                                            <p:cond delay="0"/>
                                          </p:stCondLst>
                                        </p:cTn>
                                        <p:tgtEl>
                                          <p:spTgt spid="23"/>
                                        </p:tgtEl>
                                        <p:attrNameLst>
                                          <p:attrName>style.visibility</p:attrName>
                                        </p:attrNameLst>
                                      </p:cBhvr>
                                      <p:to>
                                        <p:strVal val="visible"/>
                                      </p:to>
                                    </p:set>
                                    <p:anim calcmode="lin" valueType="num">
                                      <p:cBhvr>
                                        <p:cTn dur="300" fill="hold" id="140"/>
                                        <p:tgtEl>
                                          <p:spTgt spid="23"/>
                                        </p:tgtEl>
                                        <p:attrNameLst>
                                          <p:attrName>ppt_w</p:attrName>
                                        </p:attrNameLst>
                                      </p:cBhvr>
                                      <p:tavLst>
                                        <p:tav tm="0">
                                          <p:val>
                                            <p:fltVal val="0"/>
                                          </p:val>
                                        </p:tav>
                                        <p:tav tm="100000">
                                          <p:val>
                                            <p:strVal val="#ppt_w"/>
                                          </p:val>
                                        </p:tav>
                                      </p:tavLst>
                                    </p:anim>
                                    <p:anim calcmode="lin" valueType="num">
                                      <p:cBhvr>
                                        <p:cTn dur="300" fill="hold" id="141"/>
                                        <p:tgtEl>
                                          <p:spTgt spid="23"/>
                                        </p:tgtEl>
                                        <p:attrNameLst>
                                          <p:attrName>ppt_h</p:attrName>
                                        </p:attrNameLst>
                                      </p:cBhvr>
                                      <p:tavLst>
                                        <p:tav tm="0">
                                          <p:val>
                                            <p:fltVal val="0"/>
                                          </p:val>
                                        </p:tav>
                                        <p:tav tm="100000">
                                          <p:val>
                                            <p:strVal val="#ppt_h"/>
                                          </p:val>
                                        </p:tav>
                                      </p:tavLst>
                                    </p:anim>
                                    <p:animEffect filter="fade" transition="in">
                                      <p:cBhvr>
                                        <p:cTn dur="300" id="142"/>
                                        <p:tgtEl>
                                          <p:spTgt spid="23"/>
                                        </p:tgtEl>
                                      </p:cBhvr>
                                    </p:animEffect>
                                  </p:childTnLst>
                                </p:cTn>
                              </p:par>
                              <p:par>
                                <p:cTn autoRev="1" fill="hold" grpId="1" id="143" nodeType="withEffect" presetClass="emph" presetID="6" presetSubtype="0">
                                  <p:stCondLst>
                                    <p:cond delay="500"/>
                                  </p:stCondLst>
                                  <p:childTnLst>
                                    <p:animScale>
                                      <p:cBhvr>
                                        <p:cTn dur="150" fill="hold" id="144"/>
                                        <p:tgtEl>
                                          <p:spTgt spid="23"/>
                                        </p:tgtEl>
                                      </p:cBhvr>
                                      <p:by x="110000" y="110000"/>
                                    </p:animScale>
                                  </p:childTnLst>
                                </p:cTn>
                              </p:par>
                              <p:par>
                                <p:cTn fill="hold" grpId="0" id="145" nodeType="withEffect" presetClass="entr" presetID="53" presetSubtype="0">
                                  <p:stCondLst>
                                    <p:cond delay="600"/>
                                  </p:stCondLst>
                                  <p:childTnLst>
                                    <p:set>
                                      <p:cBhvr>
                                        <p:cTn dur="1" fill="hold" id="146">
                                          <p:stCondLst>
                                            <p:cond delay="0"/>
                                          </p:stCondLst>
                                        </p:cTn>
                                        <p:tgtEl>
                                          <p:spTgt spid="24"/>
                                        </p:tgtEl>
                                        <p:attrNameLst>
                                          <p:attrName>style.visibility</p:attrName>
                                        </p:attrNameLst>
                                      </p:cBhvr>
                                      <p:to>
                                        <p:strVal val="visible"/>
                                      </p:to>
                                    </p:set>
                                    <p:anim calcmode="lin" valueType="num">
                                      <p:cBhvr>
                                        <p:cTn dur="300" fill="hold" id="147"/>
                                        <p:tgtEl>
                                          <p:spTgt spid="24"/>
                                        </p:tgtEl>
                                        <p:attrNameLst>
                                          <p:attrName>ppt_w</p:attrName>
                                        </p:attrNameLst>
                                      </p:cBhvr>
                                      <p:tavLst>
                                        <p:tav tm="0">
                                          <p:val>
                                            <p:fltVal val="0"/>
                                          </p:val>
                                        </p:tav>
                                        <p:tav tm="100000">
                                          <p:val>
                                            <p:strVal val="#ppt_w"/>
                                          </p:val>
                                        </p:tav>
                                      </p:tavLst>
                                    </p:anim>
                                    <p:anim calcmode="lin" valueType="num">
                                      <p:cBhvr>
                                        <p:cTn dur="300" fill="hold" id="148"/>
                                        <p:tgtEl>
                                          <p:spTgt spid="24"/>
                                        </p:tgtEl>
                                        <p:attrNameLst>
                                          <p:attrName>ppt_h</p:attrName>
                                        </p:attrNameLst>
                                      </p:cBhvr>
                                      <p:tavLst>
                                        <p:tav tm="0">
                                          <p:val>
                                            <p:fltVal val="0"/>
                                          </p:val>
                                        </p:tav>
                                        <p:tav tm="100000">
                                          <p:val>
                                            <p:strVal val="#ppt_h"/>
                                          </p:val>
                                        </p:tav>
                                      </p:tavLst>
                                    </p:anim>
                                    <p:animEffect filter="fade" transition="in">
                                      <p:cBhvr>
                                        <p:cTn dur="300" id="149"/>
                                        <p:tgtEl>
                                          <p:spTgt spid="24"/>
                                        </p:tgtEl>
                                      </p:cBhvr>
                                    </p:animEffect>
                                  </p:childTnLst>
                                </p:cTn>
                              </p:par>
                              <p:par>
                                <p:cTn autoRev="1" fill="hold" grpId="1" id="150" nodeType="withEffect" presetClass="emph" presetID="6" presetSubtype="0">
                                  <p:stCondLst>
                                    <p:cond delay="900"/>
                                  </p:stCondLst>
                                  <p:childTnLst>
                                    <p:animScale>
                                      <p:cBhvr>
                                        <p:cTn dur="150" fill="hold" id="151"/>
                                        <p:tgtEl>
                                          <p:spTgt spid="24"/>
                                        </p:tgtEl>
                                      </p:cBhvr>
                                      <p:by x="110000" y="110000"/>
                                    </p:animScale>
                                  </p:childTnLst>
                                </p:cTn>
                              </p:par>
                              <p:par>
                                <p:cTn fill="hold" grpId="0" id="152" nodeType="withEffect" presetClass="entr" presetID="53" presetSubtype="0">
                                  <p:stCondLst>
                                    <p:cond delay="100"/>
                                  </p:stCondLst>
                                  <p:childTnLst>
                                    <p:set>
                                      <p:cBhvr>
                                        <p:cTn dur="1" fill="hold" id="153">
                                          <p:stCondLst>
                                            <p:cond delay="0"/>
                                          </p:stCondLst>
                                        </p:cTn>
                                        <p:tgtEl>
                                          <p:spTgt spid="29"/>
                                        </p:tgtEl>
                                        <p:attrNameLst>
                                          <p:attrName>style.visibility</p:attrName>
                                        </p:attrNameLst>
                                      </p:cBhvr>
                                      <p:to>
                                        <p:strVal val="visible"/>
                                      </p:to>
                                    </p:set>
                                    <p:anim calcmode="lin" valueType="num">
                                      <p:cBhvr>
                                        <p:cTn dur="300" fill="hold" id="154"/>
                                        <p:tgtEl>
                                          <p:spTgt spid="29"/>
                                        </p:tgtEl>
                                        <p:attrNameLst>
                                          <p:attrName>ppt_w</p:attrName>
                                        </p:attrNameLst>
                                      </p:cBhvr>
                                      <p:tavLst>
                                        <p:tav tm="0">
                                          <p:val>
                                            <p:fltVal val="0"/>
                                          </p:val>
                                        </p:tav>
                                        <p:tav tm="100000">
                                          <p:val>
                                            <p:strVal val="#ppt_w"/>
                                          </p:val>
                                        </p:tav>
                                      </p:tavLst>
                                    </p:anim>
                                    <p:anim calcmode="lin" valueType="num">
                                      <p:cBhvr>
                                        <p:cTn dur="300" fill="hold" id="155"/>
                                        <p:tgtEl>
                                          <p:spTgt spid="29"/>
                                        </p:tgtEl>
                                        <p:attrNameLst>
                                          <p:attrName>ppt_h</p:attrName>
                                        </p:attrNameLst>
                                      </p:cBhvr>
                                      <p:tavLst>
                                        <p:tav tm="0">
                                          <p:val>
                                            <p:fltVal val="0"/>
                                          </p:val>
                                        </p:tav>
                                        <p:tav tm="100000">
                                          <p:val>
                                            <p:strVal val="#ppt_h"/>
                                          </p:val>
                                        </p:tav>
                                      </p:tavLst>
                                    </p:anim>
                                    <p:animEffect filter="fade" transition="in">
                                      <p:cBhvr>
                                        <p:cTn dur="300" id="156"/>
                                        <p:tgtEl>
                                          <p:spTgt spid="29"/>
                                        </p:tgtEl>
                                      </p:cBhvr>
                                    </p:animEffect>
                                  </p:childTnLst>
                                </p:cTn>
                              </p:par>
                              <p:par>
                                <p:cTn autoRev="1" fill="hold" grpId="1" id="157" nodeType="withEffect" presetClass="emph" presetID="6" presetSubtype="0">
                                  <p:stCondLst>
                                    <p:cond delay="400"/>
                                  </p:stCondLst>
                                  <p:childTnLst>
                                    <p:animScale>
                                      <p:cBhvr>
                                        <p:cTn dur="150" fill="hold" id="158"/>
                                        <p:tgtEl>
                                          <p:spTgt spid="29"/>
                                        </p:tgtEl>
                                      </p:cBhvr>
                                      <p:by x="110000" y="110000"/>
                                    </p:animScale>
                                  </p:childTnLst>
                                </p:cTn>
                              </p:par>
                              <p:par>
                                <p:cTn fill="hold" grpId="0" id="159" nodeType="withEffect" presetClass="entr" presetID="53" presetSubtype="0">
                                  <p:stCondLst>
                                    <p:cond delay="0"/>
                                  </p:stCondLst>
                                  <p:childTnLst>
                                    <p:set>
                                      <p:cBhvr>
                                        <p:cTn dur="1" fill="hold" id="160">
                                          <p:stCondLst>
                                            <p:cond delay="0"/>
                                          </p:stCondLst>
                                        </p:cTn>
                                        <p:tgtEl>
                                          <p:spTgt spid="25"/>
                                        </p:tgtEl>
                                        <p:attrNameLst>
                                          <p:attrName>style.visibility</p:attrName>
                                        </p:attrNameLst>
                                      </p:cBhvr>
                                      <p:to>
                                        <p:strVal val="visible"/>
                                      </p:to>
                                    </p:set>
                                    <p:anim calcmode="lin" valueType="num">
                                      <p:cBhvr>
                                        <p:cTn dur="300" fill="hold" id="161"/>
                                        <p:tgtEl>
                                          <p:spTgt spid="25"/>
                                        </p:tgtEl>
                                        <p:attrNameLst>
                                          <p:attrName>ppt_w</p:attrName>
                                        </p:attrNameLst>
                                      </p:cBhvr>
                                      <p:tavLst>
                                        <p:tav tm="0">
                                          <p:val>
                                            <p:fltVal val="0"/>
                                          </p:val>
                                        </p:tav>
                                        <p:tav tm="100000">
                                          <p:val>
                                            <p:strVal val="#ppt_w"/>
                                          </p:val>
                                        </p:tav>
                                      </p:tavLst>
                                    </p:anim>
                                    <p:anim calcmode="lin" valueType="num">
                                      <p:cBhvr>
                                        <p:cTn dur="300" fill="hold" id="162"/>
                                        <p:tgtEl>
                                          <p:spTgt spid="25"/>
                                        </p:tgtEl>
                                        <p:attrNameLst>
                                          <p:attrName>ppt_h</p:attrName>
                                        </p:attrNameLst>
                                      </p:cBhvr>
                                      <p:tavLst>
                                        <p:tav tm="0">
                                          <p:val>
                                            <p:fltVal val="0"/>
                                          </p:val>
                                        </p:tav>
                                        <p:tav tm="100000">
                                          <p:val>
                                            <p:strVal val="#ppt_h"/>
                                          </p:val>
                                        </p:tav>
                                      </p:tavLst>
                                    </p:anim>
                                    <p:animEffect filter="fade" transition="in">
                                      <p:cBhvr>
                                        <p:cTn dur="300" id="163"/>
                                        <p:tgtEl>
                                          <p:spTgt spid="25"/>
                                        </p:tgtEl>
                                      </p:cBhvr>
                                    </p:animEffect>
                                  </p:childTnLst>
                                </p:cTn>
                              </p:par>
                              <p:par>
                                <p:cTn autoRev="1" fill="hold" grpId="1" id="164" nodeType="withEffect" presetClass="emph" presetID="6" presetSubtype="0">
                                  <p:stCondLst>
                                    <p:cond delay="300"/>
                                  </p:stCondLst>
                                  <p:childTnLst>
                                    <p:animScale>
                                      <p:cBhvr>
                                        <p:cTn dur="150" fill="hold" id="165"/>
                                        <p:tgtEl>
                                          <p:spTgt spid="25"/>
                                        </p:tgtEl>
                                      </p:cBhvr>
                                      <p:by x="110000" y="110000"/>
                                    </p:animScale>
                                  </p:childTnLst>
                                </p:cTn>
                              </p:par>
                              <p:par>
                                <p:cTn fill="hold" grpId="0" id="166" nodeType="withEffect" presetClass="entr" presetID="53" presetSubtype="0">
                                  <p:stCondLst>
                                    <p:cond delay="500"/>
                                  </p:stCondLst>
                                  <p:childTnLst>
                                    <p:set>
                                      <p:cBhvr>
                                        <p:cTn dur="1" fill="hold" id="167">
                                          <p:stCondLst>
                                            <p:cond delay="0"/>
                                          </p:stCondLst>
                                        </p:cTn>
                                        <p:tgtEl>
                                          <p:spTgt spid="27"/>
                                        </p:tgtEl>
                                        <p:attrNameLst>
                                          <p:attrName>style.visibility</p:attrName>
                                        </p:attrNameLst>
                                      </p:cBhvr>
                                      <p:to>
                                        <p:strVal val="visible"/>
                                      </p:to>
                                    </p:set>
                                    <p:anim calcmode="lin" valueType="num">
                                      <p:cBhvr>
                                        <p:cTn dur="300" fill="hold" id="168"/>
                                        <p:tgtEl>
                                          <p:spTgt spid="27"/>
                                        </p:tgtEl>
                                        <p:attrNameLst>
                                          <p:attrName>ppt_w</p:attrName>
                                        </p:attrNameLst>
                                      </p:cBhvr>
                                      <p:tavLst>
                                        <p:tav tm="0">
                                          <p:val>
                                            <p:fltVal val="0"/>
                                          </p:val>
                                        </p:tav>
                                        <p:tav tm="100000">
                                          <p:val>
                                            <p:strVal val="#ppt_w"/>
                                          </p:val>
                                        </p:tav>
                                      </p:tavLst>
                                    </p:anim>
                                    <p:anim calcmode="lin" valueType="num">
                                      <p:cBhvr>
                                        <p:cTn dur="300" fill="hold" id="169"/>
                                        <p:tgtEl>
                                          <p:spTgt spid="27"/>
                                        </p:tgtEl>
                                        <p:attrNameLst>
                                          <p:attrName>ppt_h</p:attrName>
                                        </p:attrNameLst>
                                      </p:cBhvr>
                                      <p:tavLst>
                                        <p:tav tm="0">
                                          <p:val>
                                            <p:fltVal val="0"/>
                                          </p:val>
                                        </p:tav>
                                        <p:tav tm="100000">
                                          <p:val>
                                            <p:strVal val="#ppt_h"/>
                                          </p:val>
                                        </p:tav>
                                      </p:tavLst>
                                    </p:anim>
                                    <p:animEffect filter="fade" transition="in">
                                      <p:cBhvr>
                                        <p:cTn dur="300" id="170"/>
                                        <p:tgtEl>
                                          <p:spTgt spid="27"/>
                                        </p:tgtEl>
                                      </p:cBhvr>
                                    </p:animEffect>
                                  </p:childTnLst>
                                </p:cTn>
                              </p:par>
                              <p:par>
                                <p:cTn autoRev="1" fill="hold" grpId="1" id="171" nodeType="withEffect" presetClass="emph" presetID="6" presetSubtype="0">
                                  <p:stCondLst>
                                    <p:cond delay="800"/>
                                  </p:stCondLst>
                                  <p:childTnLst>
                                    <p:animScale>
                                      <p:cBhvr>
                                        <p:cTn dur="150" fill="hold" id="172"/>
                                        <p:tgtEl>
                                          <p:spTgt spid="27"/>
                                        </p:tgtEl>
                                      </p:cBhvr>
                                      <p:by x="110000" y="110000"/>
                                    </p:animScale>
                                  </p:childTnLst>
                                </p:cTn>
                              </p:par>
                              <p:par>
                                <p:cTn fill="hold" grpId="0" id="173" nodeType="withEffect" presetClass="entr" presetID="53" presetSubtype="0">
                                  <p:stCondLst>
                                    <p:cond delay="300"/>
                                  </p:stCondLst>
                                  <p:childTnLst>
                                    <p:set>
                                      <p:cBhvr>
                                        <p:cTn dur="1" fill="hold" id="174">
                                          <p:stCondLst>
                                            <p:cond delay="0"/>
                                          </p:stCondLst>
                                        </p:cTn>
                                        <p:tgtEl>
                                          <p:spTgt spid="28"/>
                                        </p:tgtEl>
                                        <p:attrNameLst>
                                          <p:attrName>style.visibility</p:attrName>
                                        </p:attrNameLst>
                                      </p:cBhvr>
                                      <p:to>
                                        <p:strVal val="visible"/>
                                      </p:to>
                                    </p:set>
                                    <p:anim calcmode="lin" valueType="num">
                                      <p:cBhvr>
                                        <p:cTn dur="300" fill="hold" id="175"/>
                                        <p:tgtEl>
                                          <p:spTgt spid="28"/>
                                        </p:tgtEl>
                                        <p:attrNameLst>
                                          <p:attrName>ppt_w</p:attrName>
                                        </p:attrNameLst>
                                      </p:cBhvr>
                                      <p:tavLst>
                                        <p:tav tm="0">
                                          <p:val>
                                            <p:fltVal val="0"/>
                                          </p:val>
                                        </p:tav>
                                        <p:tav tm="100000">
                                          <p:val>
                                            <p:strVal val="#ppt_w"/>
                                          </p:val>
                                        </p:tav>
                                      </p:tavLst>
                                    </p:anim>
                                    <p:anim calcmode="lin" valueType="num">
                                      <p:cBhvr>
                                        <p:cTn dur="300" fill="hold" id="176"/>
                                        <p:tgtEl>
                                          <p:spTgt spid="28"/>
                                        </p:tgtEl>
                                        <p:attrNameLst>
                                          <p:attrName>ppt_h</p:attrName>
                                        </p:attrNameLst>
                                      </p:cBhvr>
                                      <p:tavLst>
                                        <p:tav tm="0">
                                          <p:val>
                                            <p:fltVal val="0"/>
                                          </p:val>
                                        </p:tav>
                                        <p:tav tm="100000">
                                          <p:val>
                                            <p:strVal val="#ppt_h"/>
                                          </p:val>
                                        </p:tav>
                                      </p:tavLst>
                                    </p:anim>
                                    <p:animEffect filter="fade" transition="in">
                                      <p:cBhvr>
                                        <p:cTn dur="300" id="177"/>
                                        <p:tgtEl>
                                          <p:spTgt spid="28"/>
                                        </p:tgtEl>
                                      </p:cBhvr>
                                    </p:animEffect>
                                  </p:childTnLst>
                                </p:cTn>
                              </p:par>
                              <p:par>
                                <p:cTn autoRev="1" fill="hold" grpId="1" id="178" nodeType="withEffect" presetClass="emph" presetID="6" presetSubtype="0">
                                  <p:stCondLst>
                                    <p:cond delay="600"/>
                                  </p:stCondLst>
                                  <p:childTnLst>
                                    <p:animScale>
                                      <p:cBhvr>
                                        <p:cTn dur="150" fill="hold" id="179"/>
                                        <p:tgtEl>
                                          <p:spTgt spid="28"/>
                                        </p:tgtEl>
                                      </p:cBhvr>
                                      <p:by x="110000" y="110000"/>
                                    </p:animScale>
                                  </p:childTnLst>
                                </p:cTn>
                              </p:par>
                              <p:par>
                                <p:cTn fill="hold" grpId="0" id="180" nodeType="withEffect" presetClass="entr" presetID="53" presetSubtype="0">
                                  <p:stCondLst>
                                    <p:cond delay="0"/>
                                  </p:stCondLst>
                                  <p:childTnLst>
                                    <p:set>
                                      <p:cBhvr>
                                        <p:cTn dur="1" fill="hold" id="181">
                                          <p:stCondLst>
                                            <p:cond delay="0"/>
                                          </p:stCondLst>
                                        </p:cTn>
                                        <p:tgtEl>
                                          <p:spTgt spid="26"/>
                                        </p:tgtEl>
                                        <p:attrNameLst>
                                          <p:attrName>style.visibility</p:attrName>
                                        </p:attrNameLst>
                                      </p:cBhvr>
                                      <p:to>
                                        <p:strVal val="visible"/>
                                      </p:to>
                                    </p:set>
                                    <p:anim calcmode="lin" valueType="num">
                                      <p:cBhvr>
                                        <p:cTn dur="300" fill="hold" id="182"/>
                                        <p:tgtEl>
                                          <p:spTgt spid="26"/>
                                        </p:tgtEl>
                                        <p:attrNameLst>
                                          <p:attrName>ppt_w</p:attrName>
                                        </p:attrNameLst>
                                      </p:cBhvr>
                                      <p:tavLst>
                                        <p:tav tm="0">
                                          <p:val>
                                            <p:fltVal val="0"/>
                                          </p:val>
                                        </p:tav>
                                        <p:tav tm="100000">
                                          <p:val>
                                            <p:strVal val="#ppt_w"/>
                                          </p:val>
                                        </p:tav>
                                      </p:tavLst>
                                    </p:anim>
                                    <p:anim calcmode="lin" valueType="num">
                                      <p:cBhvr>
                                        <p:cTn dur="300" fill="hold" id="183"/>
                                        <p:tgtEl>
                                          <p:spTgt spid="26"/>
                                        </p:tgtEl>
                                        <p:attrNameLst>
                                          <p:attrName>ppt_h</p:attrName>
                                        </p:attrNameLst>
                                      </p:cBhvr>
                                      <p:tavLst>
                                        <p:tav tm="0">
                                          <p:val>
                                            <p:fltVal val="0"/>
                                          </p:val>
                                        </p:tav>
                                        <p:tav tm="100000">
                                          <p:val>
                                            <p:strVal val="#ppt_h"/>
                                          </p:val>
                                        </p:tav>
                                      </p:tavLst>
                                    </p:anim>
                                    <p:animEffect filter="fade" transition="in">
                                      <p:cBhvr>
                                        <p:cTn dur="300" id="184"/>
                                        <p:tgtEl>
                                          <p:spTgt spid="26"/>
                                        </p:tgtEl>
                                      </p:cBhvr>
                                    </p:animEffect>
                                  </p:childTnLst>
                                </p:cTn>
                              </p:par>
                              <p:par>
                                <p:cTn autoRev="1" fill="hold" grpId="1" id="185" nodeType="withEffect" presetClass="emph" presetID="6" presetSubtype="0">
                                  <p:stCondLst>
                                    <p:cond delay="300"/>
                                  </p:stCondLst>
                                  <p:childTnLst>
                                    <p:animScale>
                                      <p:cBhvr>
                                        <p:cTn dur="150" fill="hold" id="186"/>
                                        <p:tgtEl>
                                          <p:spTgt spid="26"/>
                                        </p:tgtEl>
                                      </p:cBhvr>
                                      <p:by x="110000" y="110000"/>
                                    </p:animScale>
                                  </p:childTnLst>
                                </p:cTn>
                              </p:par>
                              <p:par>
                                <p:cTn fill="hold" grpId="0" id="187" nodeType="withEffect" presetClass="entr" presetID="53" presetSubtype="0">
                                  <p:stCondLst>
                                    <p:cond delay="500"/>
                                  </p:stCondLst>
                                  <p:childTnLst>
                                    <p:set>
                                      <p:cBhvr>
                                        <p:cTn dur="1" fill="hold" id="188">
                                          <p:stCondLst>
                                            <p:cond delay="0"/>
                                          </p:stCondLst>
                                        </p:cTn>
                                        <p:tgtEl>
                                          <p:spTgt spid="35"/>
                                        </p:tgtEl>
                                        <p:attrNameLst>
                                          <p:attrName>style.visibility</p:attrName>
                                        </p:attrNameLst>
                                      </p:cBhvr>
                                      <p:to>
                                        <p:strVal val="visible"/>
                                      </p:to>
                                    </p:set>
                                    <p:anim calcmode="lin" valueType="num">
                                      <p:cBhvr>
                                        <p:cTn dur="300" fill="hold" id="189"/>
                                        <p:tgtEl>
                                          <p:spTgt spid="35"/>
                                        </p:tgtEl>
                                        <p:attrNameLst>
                                          <p:attrName>ppt_w</p:attrName>
                                        </p:attrNameLst>
                                      </p:cBhvr>
                                      <p:tavLst>
                                        <p:tav tm="0">
                                          <p:val>
                                            <p:fltVal val="0"/>
                                          </p:val>
                                        </p:tav>
                                        <p:tav tm="100000">
                                          <p:val>
                                            <p:strVal val="#ppt_w"/>
                                          </p:val>
                                        </p:tav>
                                      </p:tavLst>
                                    </p:anim>
                                    <p:anim calcmode="lin" valueType="num">
                                      <p:cBhvr>
                                        <p:cTn dur="300" fill="hold" id="190"/>
                                        <p:tgtEl>
                                          <p:spTgt spid="35"/>
                                        </p:tgtEl>
                                        <p:attrNameLst>
                                          <p:attrName>ppt_h</p:attrName>
                                        </p:attrNameLst>
                                      </p:cBhvr>
                                      <p:tavLst>
                                        <p:tav tm="0">
                                          <p:val>
                                            <p:fltVal val="0"/>
                                          </p:val>
                                        </p:tav>
                                        <p:tav tm="100000">
                                          <p:val>
                                            <p:strVal val="#ppt_h"/>
                                          </p:val>
                                        </p:tav>
                                      </p:tavLst>
                                    </p:anim>
                                    <p:animEffect filter="fade" transition="in">
                                      <p:cBhvr>
                                        <p:cTn dur="300" id="191"/>
                                        <p:tgtEl>
                                          <p:spTgt spid="35"/>
                                        </p:tgtEl>
                                      </p:cBhvr>
                                    </p:animEffect>
                                  </p:childTnLst>
                                </p:cTn>
                              </p:par>
                              <p:par>
                                <p:cTn autoRev="1" fill="hold" grpId="1" id="192" nodeType="withEffect" presetClass="emph" presetID="6" presetSubtype="0">
                                  <p:stCondLst>
                                    <p:cond delay="800"/>
                                  </p:stCondLst>
                                  <p:childTnLst>
                                    <p:animScale>
                                      <p:cBhvr>
                                        <p:cTn dur="150" fill="hold" id="193"/>
                                        <p:tgtEl>
                                          <p:spTgt spid="35"/>
                                        </p:tgtEl>
                                      </p:cBhvr>
                                      <p:by x="110000" y="110000"/>
                                    </p:animScale>
                                  </p:childTnLst>
                                </p:cTn>
                              </p:par>
                              <p:par>
                                <p:cTn fill="hold" grpId="0" id="194" nodeType="withEffect" presetClass="entr" presetID="2" presetSubtype="2">
                                  <p:stCondLst>
                                    <p:cond delay="800"/>
                                  </p:stCondLst>
                                  <p:childTnLst>
                                    <p:set>
                                      <p:cBhvr>
                                        <p:cTn dur="1" fill="hold" id="195">
                                          <p:stCondLst>
                                            <p:cond delay="0"/>
                                          </p:stCondLst>
                                        </p:cTn>
                                        <p:tgtEl>
                                          <p:spTgt spid="36"/>
                                        </p:tgtEl>
                                        <p:attrNameLst>
                                          <p:attrName>style.visibility</p:attrName>
                                        </p:attrNameLst>
                                      </p:cBhvr>
                                      <p:to>
                                        <p:strVal val="visible"/>
                                      </p:to>
                                    </p:set>
                                    <p:anim calcmode="lin" valueType="num">
                                      <p:cBhvr additive="base">
                                        <p:cTn dur="500" fill="hold" id="196"/>
                                        <p:tgtEl>
                                          <p:spTgt spid="36"/>
                                        </p:tgtEl>
                                        <p:attrNameLst>
                                          <p:attrName>ppt_x</p:attrName>
                                        </p:attrNameLst>
                                      </p:cBhvr>
                                      <p:tavLst>
                                        <p:tav tm="0">
                                          <p:val>
                                            <p:strVal val="1+#ppt_w/2"/>
                                          </p:val>
                                        </p:tav>
                                        <p:tav tm="100000">
                                          <p:val>
                                            <p:strVal val="#ppt_x"/>
                                          </p:val>
                                        </p:tav>
                                      </p:tavLst>
                                    </p:anim>
                                    <p:anim calcmode="lin" valueType="num">
                                      <p:cBhvr additive="base">
                                        <p:cTn dur="500" fill="hold" id="197"/>
                                        <p:tgtEl>
                                          <p:spTgt spid="36"/>
                                        </p:tgtEl>
                                        <p:attrNameLst>
                                          <p:attrName>ppt_y</p:attrName>
                                        </p:attrNameLst>
                                      </p:cBhvr>
                                      <p:tavLst>
                                        <p:tav tm="0">
                                          <p:val>
                                            <p:strVal val="#ppt_y"/>
                                          </p:val>
                                        </p:tav>
                                        <p:tav tm="100000">
                                          <p:val>
                                            <p:strVal val="#ppt_y"/>
                                          </p:val>
                                        </p:tav>
                                      </p:tavLst>
                                    </p:anim>
                                  </p:childTnLst>
                                </p:cTn>
                              </p:par>
                              <p:par>
                                <p:cTn fill="hold" grpId="0" id="198" nodeType="withEffect" presetClass="entr" presetID="53" presetSubtype="0">
                                  <p:stCondLst>
                                    <p:cond delay="800"/>
                                  </p:stCondLst>
                                  <p:childTnLst>
                                    <p:set>
                                      <p:cBhvr>
                                        <p:cTn dur="1" fill="hold" id="199">
                                          <p:stCondLst>
                                            <p:cond delay="0"/>
                                          </p:stCondLst>
                                        </p:cTn>
                                        <p:tgtEl>
                                          <p:spTgt spid="21"/>
                                        </p:tgtEl>
                                        <p:attrNameLst>
                                          <p:attrName>style.visibility</p:attrName>
                                        </p:attrNameLst>
                                      </p:cBhvr>
                                      <p:to>
                                        <p:strVal val="visible"/>
                                      </p:to>
                                    </p:set>
                                    <p:anim calcmode="lin" valueType="num">
                                      <p:cBhvr>
                                        <p:cTn dur="300" fill="hold" id="200"/>
                                        <p:tgtEl>
                                          <p:spTgt spid="21"/>
                                        </p:tgtEl>
                                        <p:attrNameLst>
                                          <p:attrName>ppt_w</p:attrName>
                                        </p:attrNameLst>
                                      </p:cBhvr>
                                      <p:tavLst>
                                        <p:tav tm="0">
                                          <p:val>
                                            <p:fltVal val="0"/>
                                          </p:val>
                                        </p:tav>
                                        <p:tav tm="100000">
                                          <p:val>
                                            <p:strVal val="#ppt_w"/>
                                          </p:val>
                                        </p:tav>
                                      </p:tavLst>
                                    </p:anim>
                                    <p:anim calcmode="lin" valueType="num">
                                      <p:cBhvr>
                                        <p:cTn dur="300" fill="hold" id="201"/>
                                        <p:tgtEl>
                                          <p:spTgt spid="21"/>
                                        </p:tgtEl>
                                        <p:attrNameLst>
                                          <p:attrName>ppt_h</p:attrName>
                                        </p:attrNameLst>
                                      </p:cBhvr>
                                      <p:tavLst>
                                        <p:tav tm="0">
                                          <p:val>
                                            <p:fltVal val="0"/>
                                          </p:val>
                                        </p:tav>
                                        <p:tav tm="100000">
                                          <p:val>
                                            <p:strVal val="#ppt_h"/>
                                          </p:val>
                                        </p:tav>
                                      </p:tavLst>
                                    </p:anim>
                                    <p:animEffect filter="fade" transition="in">
                                      <p:cBhvr>
                                        <p:cTn dur="300" id="202"/>
                                        <p:tgtEl>
                                          <p:spTgt spid="21"/>
                                        </p:tgtEl>
                                      </p:cBhvr>
                                    </p:animEffect>
                                  </p:childTnLst>
                                </p:cTn>
                              </p:par>
                              <p:par>
                                <p:cTn autoRev="1" fill="hold" grpId="1" id="203" nodeType="withEffect" presetClass="emph" presetID="6" presetSubtype="0">
                                  <p:stCondLst>
                                    <p:cond delay="1100"/>
                                  </p:stCondLst>
                                  <p:childTnLst>
                                    <p:animScale>
                                      <p:cBhvr>
                                        <p:cTn dur="150" fill="hold" id="204"/>
                                        <p:tgtEl>
                                          <p:spTgt spid="21"/>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0" spid="6"/>
      <p:bldP grpId="1" spid="6"/>
      <p:bldP grpId="0" spid="7"/>
      <p:bldP grpId="1" spid="7"/>
      <p:bldP grpId="0" spid="8"/>
      <p:bldP grpId="1" spid="8"/>
      <p:bldP grpId="0" spid="10"/>
      <p:bldP grpId="1" spid="10"/>
      <p:bldP grpId="0" spid="14"/>
      <p:bldP grpId="1" spid="14"/>
      <p:bldP grpId="0" spid="15"/>
      <p:bldP grpId="1" spid="15"/>
      <p:bldP grpId="0" spid="16"/>
      <p:bldP grpId="1" spid="16"/>
      <p:bldP grpId="0" spid="17"/>
      <p:bldP grpId="1" spid="17"/>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283</Paragraphs>
  <Slides>27</Slides>
  <Notes>0</Notes>
  <TotalTime>276</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27</vt:i4>
      </vt:variant>
    </vt:vector>
  </HeadingPairs>
  <TitlesOfParts>
    <vt:vector baseType="lpstr" size="34">
      <vt:lpstr>Arial</vt:lpstr>
      <vt:lpstr>Calibri</vt:lpstr>
      <vt:lpstr>宋体</vt:lpstr>
      <vt:lpstr>Calibri Light</vt:lpstr>
      <vt:lpstr>Impact</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2015-10-14T02:35:41Z</dcterms:created>
  <cp:lastModifiedBy>Administrator</cp:lastModifiedBy>
  <dcterms:modified xsi:type="dcterms:W3CDTF">2021-08-20T11:11:26Z</dcterms:modified>
  <cp:revision>47</cp:revision>
  <dc:title>PowerPoint 演示文稿</dc:title>
</cp:coreProperties>
</file>