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"/>
  </p:notesMasterIdLst>
  <p:sldIdLst>
    <p:sldId id="360" r:id="rId4"/>
    <p:sldId id="361" r:id="rId5"/>
    <p:sldId id="365" r:id="rId6"/>
    <p:sldId id="362" r:id="rId7"/>
    <p:sldId id="363" r:id="rId8"/>
    <p:sldId id="364" r:id="rId9"/>
    <p:sldId id="366" r:id="rId10"/>
    <p:sldId id="368" r:id="rId11"/>
    <p:sldId id="371" r:id="rId12"/>
    <p:sldId id="369" r:id="rId13"/>
    <p:sldId id="370" r:id="rId14"/>
    <p:sldId id="372" r:id="rId15"/>
    <p:sldId id="373" r:id="rId16"/>
    <p:sldId id="375" r:id="rId17"/>
    <p:sldId id="374" r:id="rId18"/>
    <p:sldId id="367" r:id="rId19"/>
    <p:sldId id="376" r:id="rId20"/>
    <p:sldId id="377" r:id="rId21"/>
    <p:sldId id="37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B7A7-F6BE-4068-9619-52A60E216DAA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C2A59-E9DE-4537-B81F-0DCB288DE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92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764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06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923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93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665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005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734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603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342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1129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610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311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450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44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714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898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799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749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40551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177239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15210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46760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59259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0312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646194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9821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64337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17045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112672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149304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0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EB0C8CE-0248-41D2-9688-FF6A6074AA69}"/>
              </a:ext>
            </a:extLst>
          </p:cNvPr>
          <p:cNvSpPr/>
          <p:nvPr/>
        </p:nvSpPr>
        <p:spPr>
          <a:xfrm>
            <a:off x="3771900" y="0"/>
            <a:ext cx="8420100" cy="581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蛋糕  已生成高可信度的说明" id="10" name="图片 9">
            <a:extLst>
              <a:ext uri="{FF2B5EF4-FFF2-40B4-BE49-F238E27FC236}">
                <a16:creationId xmlns:a16="http://schemas.microsoft.com/office/drawing/2014/main" id="{90EE50B9-EF57-45CE-A870-68226485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39561" y="0"/>
            <a:ext cx="3856577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9817D0-B2C8-46E3-A835-036FE72E5844}"/>
              </a:ext>
            </a:extLst>
          </p:cNvPr>
          <p:cNvGrpSpPr/>
          <p:nvPr/>
        </p:nvGrpSpPr>
        <p:grpSpPr>
          <a:xfrm>
            <a:off x="6503774" y="3429000"/>
            <a:ext cx="1257245" cy="1254442"/>
            <a:chOff x="3172936" y="2639251"/>
            <a:chExt cx="1257245" cy="125444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BA78225-2191-45A1-914B-9540D6B19A1D}"/>
                </a:ext>
              </a:extLst>
            </p:cNvPr>
            <p:cNvSpPr/>
            <p:nvPr/>
          </p:nvSpPr>
          <p:spPr>
            <a:xfrm>
              <a:off x="3172937" y="2774951"/>
              <a:ext cx="731520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乙酉甲申雷雨惊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乘除却贺芒种晴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插秧先插蚤籼稻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少忍数旬蒸米成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497B9CD-B950-416C-8453-A4BDC6118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79559" y="2639251"/>
              <a:ext cx="550622" cy="1254442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B8BAEBD-C5A1-4E2B-9316-7C43EC456A99}"/>
                </a:ext>
              </a:extLst>
            </p:cNvPr>
            <p:cNvCxnSpPr/>
            <p:nvPr/>
          </p:nvCxnSpPr>
          <p:spPr>
            <a:xfrm flipH="1"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CFFE6A-E2A6-433A-B708-3A63A043B218}"/>
                </a:ext>
              </a:extLst>
            </p:cNvPr>
            <p:cNvCxnSpPr/>
            <p:nvPr/>
          </p:nvCxnSpPr>
          <p:spPr>
            <a:xfrm flipH="1"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FD4F5EF-C219-4093-88EA-89FFA5253544}"/>
                </a:ext>
              </a:extLst>
            </p:cNvPr>
            <p:cNvCxnSpPr/>
            <p:nvPr/>
          </p:nvCxnSpPr>
          <p:spPr>
            <a:xfrm flipH="1"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72280AF-F0AD-4301-A1D3-2CD11DACFCF3}"/>
              </a:ext>
            </a:extLst>
          </p:cNvPr>
          <p:cNvSpPr/>
          <p:nvPr/>
        </p:nvSpPr>
        <p:spPr>
          <a:xfrm>
            <a:off x="2517142" y="4616589"/>
            <a:ext cx="2116272" cy="539306"/>
          </a:xfrm>
          <a:prstGeom prst="rect">
            <a:avLst/>
          </a:prstGeom>
          <a:solidFill>
            <a:srgbClr val="F5A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latin charset="-122" panose="02010600000101010101" pitchFamily="2" typeface="苏新诗柳楷简"/>
                <a:ea charset="-122" panose="02010600000101010101" pitchFamily="2" typeface="苏新诗柳楷简"/>
              </a:rPr>
              <a:t>优页PPT 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F417D-2452-4F13-A4B9-7208C02E6B19}"/>
              </a:ext>
            </a:extLst>
          </p:cNvPr>
          <p:cNvSpPr txBox="1"/>
          <p:nvPr/>
        </p:nvSpPr>
        <p:spPr>
          <a:xfrm rot="21178114">
            <a:off x="1050301" y="2008427"/>
            <a:ext cx="436957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rgbClr val="7FAD89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惊艳了时光</a:t>
            </a:r>
          </a:p>
          <a:p>
            <a:pPr algn="ctr"/>
            <a:r>
              <a:rPr altLang="en-US" lang="zh-CN" sz="4800">
                <a:solidFill>
                  <a:srgbClr val="7FAD89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温暖了岁月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08B69-F6C8-42B6-9D72-48BEA96F062C}"/>
              </a:ext>
            </a:extLst>
          </p:cNvPr>
          <p:cNvSpPr/>
          <p:nvPr/>
        </p:nvSpPr>
        <p:spPr>
          <a:xfrm rot="20998794">
            <a:off x="1548284" y="1702236"/>
            <a:ext cx="185464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</a:rPr>
              <a:t>AMAZED THE TIME</a:t>
            </a:r>
          </a:p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</a:rPr>
              <a:t>TENDER YEARS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04D72D-4A00-4435-A31E-5D6291AEEFA2}"/>
              </a:ext>
            </a:extLst>
          </p:cNvPr>
          <p:cNvSpPr txBox="1"/>
          <p:nvPr/>
        </p:nvSpPr>
        <p:spPr>
          <a:xfrm rot="21133088">
            <a:off x="1333299" y="3616989"/>
            <a:ext cx="41915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>
                <a:solidFill>
                  <a:srgbClr val="7FAD89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新文艺通用模板</a:t>
            </a:r>
          </a:p>
        </p:txBody>
      </p:sp>
    </p:spTree>
    <p:extLst>
      <p:ext uri="{BB962C8B-B14F-4D97-AF65-F5344CB8AC3E}">
        <p14:creationId val="387193807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101179-5CC6-473D-9E3A-5CC595EC9156}"/>
              </a:ext>
            </a:extLst>
          </p:cNvPr>
          <p:cNvGrpSpPr/>
          <p:nvPr/>
        </p:nvGrpSpPr>
        <p:grpSpPr>
          <a:xfrm>
            <a:off x="512257" y="1402897"/>
            <a:ext cx="11087100" cy="0"/>
            <a:chOff x="552561" y="1533525"/>
            <a:chExt cx="11086878" cy="0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D3C6AE9-7B6A-4710-8579-CDCA1DF1601B}"/>
                </a:ext>
              </a:extLst>
            </p:cNvPr>
            <p:cNvCxnSpPr/>
            <p:nvPr/>
          </p:nvCxnSpPr>
          <p:spPr>
            <a:xfrm>
              <a:off x="552561" y="1533525"/>
              <a:ext cx="2803469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2B888A8-D28F-44ED-9259-B906ABFB6734}"/>
                </a:ext>
              </a:extLst>
            </p:cNvPr>
            <p:cNvCxnSpPr/>
            <p:nvPr/>
          </p:nvCxnSpPr>
          <p:spPr>
            <a:xfrm>
              <a:off x="3349680" y="1533525"/>
              <a:ext cx="2800294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D9666FEE-D407-44F1-905B-A112592ACDAD}"/>
                </a:ext>
              </a:extLst>
            </p:cNvPr>
            <p:cNvCxnSpPr/>
            <p:nvPr/>
          </p:nvCxnSpPr>
          <p:spPr>
            <a:xfrm>
              <a:off x="6146799" y="1533525"/>
              <a:ext cx="2787594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68EFD7-0610-4FF2-A769-1E87993E0779}"/>
                </a:ext>
              </a:extLst>
            </p:cNvPr>
            <p:cNvCxnSpPr/>
            <p:nvPr/>
          </p:nvCxnSpPr>
          <p:spPr>
            <a:xfrm>
              <a:off x="8931218" y="1533525"/>
              <a:ext cx="2708221" cy="0"/>
            </a:xfrm>
            <a:prstGeom prst="line">
              <a:avLst/>
            </a:prstGeom>
            <a:ln w="85725">
              <a:solidFill>
                <a:srgbClr val="7FAD89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98CF3E37-4F3D-486E-A720-C892E3C7B109}"/>
              </a:ext>
            </a:extLst>
          </p:cNvPr>
          <p:cNvCxnSpPr/>
          <p:nvPr/>
        </p:nvCxnSpPr>
        <p:spPr>
          <a:xfrm>
            <a:off x="512257" y="5936797"/>
            <a:ext cx="11068050" cy="0"/>
          </a:xfrm>
          <a:prstGeom prst="line">
            <a:avLst/>
          </a:prstGeom>
          <a:ln w="85725">
            <a:solidFill>
              <a:srgbClr val="7FAD89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37">
            <a:extLst>
              <a:ext uri="{FF2B5EF4-FFF2-40B4-BE49-F238E27FC236}">
                <a16:creationId xmlns:a16="http://schemas.microsoft.com/office/drawing/2014/main" id="{E4579601-C724-486C-87F1-B39FFEC5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57" y="1621972"/>
            <a:ext cx="2725738" cy="3448050"/>
          </a:xfrm>
          <a:custGeom>
            <a:gdLst>
              <a:gd fmla="*/ 565697 w 2361393" name="T0"/>
              <a:gd fmla="*/ 0 h 2376962" name="T1"/>
              <a:gd fmla="*/ 2361393 w 2361393" name="T2"/>
              <a:gd fmla="*/ 0 h 2376962" name="T3"/>
              <a:gd fmla="*/ 2361393 w 2361393" name="T4"/>
              <a:gd fmla="*/ 2376962 h 2376962" name="T5"/>
              <a:gd fmla="*/ 0 w 2361393" name="T6"/>
              <a:gd fmla="*/ 2376962 h 2376962" name="T7"/>
              <a:gd fmla="*/ 0 w 2361393" name="T8"/>
              <a:gd fmla="*/ 560506 h 2376962" name="T9"/>
              <a:gd fmla="*/ 0 w 2361393" name="T10"/>
              <a:gd fmla="*/ 0 h 2376962" name="T11"/>
              <a:gd fmla="*/ 503419 w 2361393" name="T12"/>
              <a:gd fmla="*/ 0 h 2376962" name="T13"/>
              <a:gd fmla="*/ 0 w 2361393" name="T14"/>
              <a:gd fmla="*/ 498227 h 23769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76962" w="2361393">
                <a:moveTo>
                  <a:pt x="565697" y="0"/>
                </a:moveTo>
                <a:lnTo>
                  <a:pt x="2361393" y="0"/>
                </a:lnTo>
                <a:lnTo>
                  <a:pt x="236139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95" name="Freeform 5">
            <a:extLst>
              <a:ext uri="{FF2B5EF4-FFF2-40B4-BE49-F238E27FC236}">
                <a16:creationId xmlns:a16="http://schemas.microsoft.com/office/drawing/2014/main" id="{80B043D4-0939-46FE-94E7-45D9229204B7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544007" y="1717222"/>
            <a:ext cx="279400" cy="273050"/>
          </a:xfrm>
          <a:custGeom>
            <a:gdLst>
              <a:gd fmla="*/ 112 w 112" name="T0"/>
              <a:gd fmla="*/ 93 h 110" name="T1"/>
              <a:gd fmla="*/ 0 w 112" name="T2"/>
              <a:gd fmla="*/ 93 h 110" name="T3"/>
              <a:gd fmla="*/ 9 w 112" name="T4"/>
              <a:gd fmla="*/ 86 h 110" name="T5"/>
              <a:gd fmla="*/ 103 w 112" name="T6"/>
              <a:gd fmla="*/ 86 h 110" name="T7"/>
              <a:gd fmla="*/ 29 w 112" name="T8"/>
              <a:gd fmla="*/ 4 h 110" name="T9"/>
              <a:gd fmla="*/ 29 w 112" name="T10"/>
              <a:gd fmla="*/ 24 h 110" name="T11"/>
              <a:gd fmla="*/ 29 w 112" name="T12"/>
              <a:gd fmla="*/ 4 h 110" name="T13"/>
              <a:gd fmla="*/ 73 w 112" name="T14"/>
              <a:gd fmla="*/ 14 h 110" name="T15"/>
              <a:gd fmla="*/ 93 w 112" name="T16"/>
              <a:gd fmla="*/ 14 h 110" name="T17"/>
              <a:gd fmla="*/ 73 w 112" name="T18"/>
              <a:gd fmla="*/ 62 h 110" name="T19"/>
              <a:gd fmla="*/ 80 w 112" name="T20"/>
              <a:gd fmla="*/ 89 h 110" name="T21"/>
              <a:gd fmla="*/ 86 w 112" name="T22"/>
              <a:gd fmla="*/ 89 h 110" name="T23"/>
              <a:gd fmla="*/ 94 w 112" name="T24"/>
              <a:gd fmla="*/ 59 h 110" name="T25"/>
              <a:gd fmla="*/ 99 w 112" name="T26"/>
              <a:gd fmla="*/ 36 h 110" name="T27"/>
              <a:gd fmla="*/ 78 w 112" name="T28"/>
              <a:gd fmla="*/ 26 h 110" name="T29"/>
              <a:gd fmla="*/ 78 w 112" name="T30"/>
              <a:gd fmla="*/ 35 h 110" name="T31"/>
              <a:gd fmla="*/ 73 w 112" name="T32"/>
              <a:gd fmla="*/ 62 h 110" name="T33"/>
              <a:gd fmla="*/ 67 w 112" name="T34"/>
              <a:gd fmla="*/ 11 h 110" name="T35"/>
              <a:gd fmla="*/ 45 w 112" name="T36"/>
              <a:gd fmla="*/ 11 h 110" name="T37"/>
              <a:gd fmla="*/ 67 w 112" name="T38"/>
              <a:gd fmla="*/ 60 h 110" name="T39"/>
              <a:gd fmla="*/ 73 w 112" name="T40"/>
              <a:gd fmla="*/ 35 h 110" name="T41"/>
              <a:gd fmla="*/ 49 w 112" name="T42"/>
              <a:gd fmla="*/ 24 h 110" name="T43"/>
              <a:gd fmla="*/ 39 w 112" name="T44"/>
              <a:gd fmla="*/ 51 h 110" name="T45"/>
              <a:gd fmla="*/ 45 w 112" name="T46"/>
              <a:gd fmla="*/ 93 h 110" name="T47"/>
              <a:gd fmla="*/ 56 w 112" name="T48"/>
              <a:gd fmla="*/ 72 h 110" name="T49"/>
              <a:gd fmla="*/ 67 w 112" name="T50"/>
              <a:gd fmla="*/ 93 h 110" name="T51"/>
              <a:gd fmla="*/ 39 w 112" name="T52"/>
              <a:gd fmla="*/ 62 h 110" name="T53"/>
              <a:gd fmla="*/ 34 w 112" name="T54"/>
              <a:gd fmla="*/ 35 h 110" name="T55"/>
              <a:gd fmla="*/ 34 w 112" name="T56"/>
              <a:gd fmla="*/ 26 h 110" name="T57"/>
              <a:gd fmla="*/ 13 w 112" name="T58"/>
              <a:gd fmla="*/ 36 h 110" name="T59"/>
              <a:gd fmla="*/ 18 w 112" name="T60"/>
              <a:gd fmla="*/ 59 h 110" name="T61"/>
              <a:gd fmla="*/ 26 w 112" name="T62"/>
              <a:gd fmla="*/ 89 h 110" name="T63"/>
              <a:gd fmla="*/ 32 w 112" name="T64"/>
              <a:gd fmla="*/ 89 h 110" name="T65"/>
              <a:gd fmla="*/ 39 w 112" name="T66"/>
              <a:gd fmla="*/ 62 h 110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10" w="112">
                <a:moveTo>
                  <a:pt x="100" y="82"/>
                </a:moveTo>
                <a:cubicBezTo>
                  <a:pt x="107" y="85"/>
                  <a:pt x="112" y="89"/>
                  <a:pt x="112" y="93"/>
                </a:cubicBezTo>
                <a:cubicBezTo>
                  <a:pt x="112" y="102"/>
                  <a:pt x="87" y="110"/>
                  <a:pt x="56" y="110"/>
                </a:cubicBezTo>
                <a:cubicBezTo>
                  <a:pt x="25" y="110"/>
                  <a:pt x="0" y="102"/>
                  <a:pt x="0" y="93"/>
                </a:cubicBezTo>
                <a:cubicBezTo>
                  <a:pt x="0" y="89"/>
                  <a:pt x="5" y="85"/>
                  <a:pt x="12" y="82"/>
                </a:cubicBezTo>
                <a:cubicBezTo>
                  <a:pt x="10" y="83"/>
                  <a:pt x="9" y="85"/>
                  <a:pt x="9" y="86"/>
                </a:cubicBezTo>
                <a:cubicBezTo>
                  <a:pt x="9" y="92"/>
                  <a:pt x="30" y="98"/>
                  <a:pt x="56" y="98"/>
                </a:cubicBezTo>
                <a:cubicBezTo>
                  <a:pt x="82" y="98"/>
                  <a:pt x="103" y="92"/>
                  <a:pt x="103" y="86"/>
                </a:cubicBezTo>
                <a:cubicBezTo>
                  <a:pt x="103" y="85"/>
                  <a:pt x="102" y="83"/>
                  <a:pt x="100" y="82"/>
                </a:cubicBezTo>
                <a:close/>
                <a:moveTo>
                  <a:pt x="29" y="4"/>
                </a:moveTo>
                <a:cubicBezTo>
                  <a:pt x="34" y="4"/>
                  <a:pt x="39" y="9"/>
                  <a:pt x="39" y="14"/>
                </a:cubicBezTo>
                <a:cubicBezTo>
                  <a:pt x="39" y="20"/>
                  <a:pt x="34" y="24"/>
                  <a:pt x="29" y="24"/>
                </a:cubicBezTo>
                <a:cubicBezTo>
                  <a:pt x="23" y="24"/>
                  <a:pt x="19" y="20"/>
                  <a:pt x="19" y="14"/>
                </a:cubicBezTo>
                <a:cubicBezTo>
                  <a:pt x="19" y="9"/>
                  <a:pt x="23" y="4"/>
                  <a:pt x="29" y="4"/>
                </a:cubicBezTo>
                <a:close/>
                <a:moveTo>
                  <a:pt x="83" y="4"/>
                </a:moveTo>
                <a:cubicBezTo>
                  <a:pt x="78" y="4"/>
                  <a:pt x="73" y="9"/>
                  <a:pt x="73" y="14"/>
                </a:cubicBezTo>
                <a:cubicBezTo>
                  <a:pt x="73" y="20"/>
                  <a:pt x="78" y="24"/>
                  <a:pt x="83" y="24"/>
                </a:cubicBezTo>
                <a:cubicBezTo>
                  <a:pt x="89" y="24"/>
                  <a:pt x="93" y="20"/>
                  <a:pt x="93" y="14"/>
                </a:cubicBezTo>
                <a:cubicBezTo>
                  <a:pt x="93" y="9"/>
                  <a:pt x="89" y="4"/>
                  <a:pt x="83" y="4"/>
                </a:cubicBezTo>
                <a:close/>
                <a:moveTo>
                  <a:pt x="73" y="62"/>
                </a:moveTo>
                <a:cubicBezTo>
                  <a:pt x="73" y="89"/>
                  <a:pt x="73" y="89"/>
                  <a:pt x="73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3" y="70"/>
                  <a:pt x="83" y="70"/>
                  <a:pt x="83" y="70"/>
                </a:cubicBezTo>
                <a:cubicBezTo>
                  <a:pt x="86" y="89"/>
                  <a:pt x="86" y="89"/>
                  <a:pt x="86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59"/>
                  <a:pt x="94" y="59"/>
                  <a:pt x="94" y="59"/>
                </a:cubicBezTo>
                <a:cubicBezTo>
                  <a:pt x="97" y="58"/>
                  <a:pt x="99" y="55"/>
                  <a:pt x="99" y="51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0"/>
                  <a:pt x="95" y="26"/>
                  <a:pt x="89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7" y="26"/>
                  <a:pt x="76" y="26"/>
                  <a:pt x="75" y="26"/>
                </a:cubicBezTo>
                <a:cubicBezTo>
                  <a:pt x="77" y="29"/>
                  <a:pt x="78" y="32"/>
                  <a:pt x="78" y="35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5"/>
                  <a:pt x="76" y="59"/>
                  <a:pt x="73" y="62"/>
                </a:cubicBezTo>
                <a:close/>
                <a:moveTo>
                  <a:pt x="56" y="0"/>
                </a:moveTo>
                <a:cubicBezTo>
                  <a:pt x="62" y="0"/>
                  <a:pt x="67" y="5"/>
                  <a:pt x="67" y="11"/>
                </a:cubicBezTo>
                <a:cubicBezTo>
                  <a:pt x="67" y="17"/>
                  <a:pt x="62" y="22"/>
                  <a:pt x="56" y="22"/>
                </a:cubicBezTo>
                <a:cubicBezTo>
                  <a:pt x="50" y="22"/>
                  <a:pt x="45" y="17"/>
                  <a:pt x="45" y="11"/>
                </a:cubicBezTo>
                <a:cubicBezTo>
                  <a:pt x="45" y="5"/>
                  <a:pt x="50" y="0"/>
                  <a:pt x="56" y="0"/>
                </a:cubicBezTo>
                <a:close/>
                <a:moveTo>
                  <a:pt x="67" y="60"/>
                </a:moveTo>
                <a:cubicBezTo>
                  <a:pt x="70" y="59"/>
                  <a:pt x="73" y="55"/>
                  <a:pt x="73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9"/>
                  <a:pt x="68" y="24"/>
                  <a:pt x="62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4" y="24"/>
                  <a:pt x="39" y="29"/>
                  <a:pt x="39" y="35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5"/>
                  <a:pt x="41" y="59"/>
                  <a:pt x="45" y="60"/>
                </a:cubicBezTo>
                <a:cubicBezTo>
                  <a:pt x="45" y="93"/>
                  <a:pt x="45" y="93"/>
                  <a:pt x="4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6" y="72"/>
                  <a:pt x="56" y="72"/>
                  <a:pt x="56" y="72"/>
                </a:cubicBezTo>
                <a:cubicBezTo>
                  <a:pt x="59" y="93"/>
                  <a:pt x="59" y="93"/>
                  <a:pt x="59" y="93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60"/>
                  <a:pt x="67" y="60"/>
                  <a:pt x="67" y="60"/>
                </a:cubicBezTo>
                <a:close/>
                <a:moveTo>
                  <a:pt x="39" y="62"/>
                </a:moveTo>
                <a:cubicBezTo>
                  <a:pt x="36" y="59"/>
                  <a:pt x="34" y="55"/>
                  <a:pt x="34" y="51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2"/>
                  <a:pt x="35" y="29"/>
                  <a:pt x="37" y="26"/>
                </a:cubicBezTo>
                <a:cubicBezTo>
                  <a:pt x="36" y="26"/>
                  <a:pt x="35" y="26"/>
                  <a:pt x="3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17" y="26"/>
                  <a:pt x="13" y="30"/>
                  <a:pt x="13" y="36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5"/>
                  <a:pt x="15" y="58"/>
                  <a:pt x="18" y="59"/>
                </a:cubicBezTo>
                <a:cubicBezTo>
                  <a:pt x="18" y="89"/>
                  <a:pt x="18" y="89"/>
                  <a:pt x="18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9" y="70"/>
                  <a:pt x="29" y="70"/>
                  <a:pt x="29" y="70"/>
                </a:cubicBezTo>
                <a:cubicBezTo>
                  <a:pt x="32" y="89"/>
                  <a:pt x="32" y="89"/>
                  <a:pt x="32" y="89"/>
                </a:cubicBezTo>
                <a:cubicBezTo>
                  <a:pt x="39" y="89"/>
                  <a:pt x="39" y="89"/>
                  <a:pt x="39" y="89"/>
                </a:cubicBezTo>
                <a:lnTo>
                  <a:pt x="39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6" name="任意多边形 35">
            <a:extLst>
              <a:ext uri="{FF2B5EF4-FFF2-40B4-BE49-F238E27FC236}">
                <a16:creationId xmlns:a16="http://schemas.microsoft.com/office/drawing/2014/main" id="{A8C030C0-64F3-46CA-B230-79D30F8B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70" y="1621972"/>
            <a:ext cx="2713037" cy="3448050"/>
          </a:xfrm>
          <a:custGeom>
            <a:gdLst>
              <a:gd fmla="*/ 565697 w 2351014" name="T0"/>
              <a:gd fmla="*/ 0 h 2376962" name="T1"/>
              <a:gd fmla="*/ 2351014 w 2351014" name="T2"/>
              <a:gd fmla="*/ 0 h 2376962" name="T3"/>
              <a:gd fmla="*/ 2351014 w 2351014" name="T4"/>
              <a:gd fmla="*/ 2376962 h 2376962" name="T5"/>
              <a:gd fmla="*/ 0 w 2351014" name="T6"/>
              <a:gd fmla="*/ 2376962 h 2376962" name="T7"/>
              <a:gd fmla="*/ 0 w 2351014" name="T8"/>
              <a:gd fmla="*/ 560506 h 2376962" name="T9"/>
              <a:gd fmla="*/ 0 w 2351014" name="T10"/>
              <a:gd fmla="*/ 0 h 2376962" name="T11"/>
              <a:gd fmla="*/ 503419 w 2351014" name="T12"/>
              <a:gd fmla="*/ 0 h 2376962" name="T13"/>
              <a:gd fmla="*/ 0 w 2351014" name="T14"/>
              <a:gd fmla="*/ 498227 h 23769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76962" w="2351014">
                <a:moveTo>
                  <a:pt x="565697" y="0"/>
                </a:moveTo>
                <a:lnTo>
                  <a:pt x="2351014" y="0"/>
                </a:lnTo>
                <a:lnTo>
                  <a:pt x="2351014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C03E5D6A-0CBB-4134-9F6F-C501697EA93C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3353882" y="1701347"/>
            <a:ext cx="301625" cy="222250"/>
          </a:xfrm>
          <a:custGeom>
            <a:gdLst>
              <a:gd fmla="*/ 96 w 134" name="T0"/>
              <a:gd fmla="*/ 25 h 103" name="T1"/>
              <a:gd fmla="*/ 6 w 134" name="T2"/>
              <a:gd fmla="*/ 32 h 103" name="T3"/>
              <a:gd fmla="*/ 113 w 134" name="T4"/>
              <a:gd fmla="*/ 97 h 103" name="T5"/>
              <a:gd fmla="*/ 117 w 134" name="T6"/>
              <a:gd fmla="*/ 60 h 103" name="T7"/>
              <a:gd fmla="*/ 119 w 134" name="T8"/>
              <a:gd fmla="*/ 55 h 103" name="T9"/>
              <a:gd fmla="*/ 119 w 134" name="T10"/>
              <a:gd fmla="*/ 55 h 103" name="T11"/>
              <a:gd fmla="*/ 119 w 134" name="T12"/>
              <a:gd fmla="*/ 103 h 103" name="T13"/>
              <a:gd fmla="*/ 3 w 134" name="T14"/>
              <a:gd fmla="*/ 103 h 103" name="T15"/>
              <a:gd fmla="*/ 0 w 134" name="T16"/>
              <a:gd fmla="*/ 100 h 103" name="T17"/>
              <a:gd fmla="*/ 0 w 134" name="T18"/>
              <a:gd fmla="*/ 25 h 103" name="T19"/>
              <a:gd fmla="*/ 17 w 134" name="T20"/>
              <a:gd fmla="*/ 66 h 103" name="T21"/>
              <a:gd fmla="*/ 51 w 134" name="T22"/>
              <a:gd fmla="*/ 71 h 103" name="T23"/>
              <a:gd fmla="*/ 17 w 134" name="T24"/>
              <a:gd fmla="*/ 66 h 103" name="T25"/>
              <a:gd fmla="*/ 17 w 134" name="T26"/>
              <a:gd fmla="*/ 57 h 103" name="T27"/>
              <a:gd fmla="*/ 75 w 134" name="T28"/>
              <a:gd fmla="*/ 52 h 103" name="T29"/>
              <a:gd fmla="*/ 17 w 134" name="T30"/>
              <a:gd fmla="*/ 38 h 103" name="T31"/>
              <a:gd fmla="*/ 75 w 134" name="T32"/>
              <a:gd fmla="*/ 43 h 103" name="T33"/>
              <a:gd fmla="*/ 17 w 134" name="T34"/>
              <a:gd fmla="*/ 38 h 103" name="T35"/>
              <a:gd fmla="*/ 124 w 134" name="T36"/>
              <a:gd fmla="*/ 16 h 103" name="T37"/>
              <a:gd fmla="*/ 117 w 134" name="T38"/>
              <a:gd fmla="*/ 43 h 103" name="T39"/>
              <a:gd fmla="*/ 122 w 134" name="T40"/>
              <a:gd fmla="*/ 42 h 103" name="T41"/>
              <a:gd fmla="*/ 133 w 134" name="T42"/>
              <a:gd fmla="*/ 17 h 103" name="T43"/>
              <a:gd fmla="*/ 132 w 134" name="T44"/>
              <a:gd fmla="*/ 14 h 103" name="T45"/>
              <a:gd fmla="*/ 107 w 134" name="T46"/>
              <a:gd fmla="*/ 16 h 103" name="T47"/>
              <a:gd fmla="*/ 113 w 134" name="T48"/>
              <a:gd fmla="*/ 50 h 103" name="T49"/>
              <a:gd fmla="*/ 90 w 134" name="T50"/>
              <a:gd fmla="*/ 69 h 103" name="T51"/>
              <a:gd fmla="*/ 88 w 134" name="T52"/>
              <a:gd fmla="*/ 85 h 103" name="T53"/>
              <a:gd fmla="*/ 92 w 134" name="T54"/>
              <a:gd fmla="*/ 79 h 103" name="T55"/>
              <a:gd fmla="*/ 95 w 134" name="T56"/>
              <a:gd fmla="*/ 74 h 103" name="T57"/>
              <a:gd fmla="*/ 94 w 134" name="T58"/>
              <a:gd fmla="*/ 79 h 103" name="T59"/>
              <a:gd fmla="*/ 93 w 134" name="T60"/>
              <a:gd fmla="*/ 87 h 103" name="T61"/>
              <a:gd fmla="*/ 102 w 134" name="T62"/>
              <a:gd fmla="*/ 73 h 103" name="T63"/>
              <a:gd fmla="*/ 112 w 134" name="T64"/>
              <a:gd fmla="*/ 52 h 103" name="T65"/>
              <a:gd fmla="*/ 90 w 134" name="T66"/>
              <a:gd fmla="*/ 67 h 103" name="T67"/>
              <a:gd fmla="*/ 112 w 134" name="T68"/>
              <a:gd fmla="*/ 52 h 103" name="T69"/>
              <a:gd fmla="*/ 42 w 134" name="T70"/>
              <a:gd fmla="*/ 91 h 103" name="T71"/>
              <a:gd fmla="*/ 51 w 134" name="T72"/>
              <a:gd fmla="*/ 84 h 103" name="T73"/>
              <a:gd fmla="*/ 52 w 134" name="T74"/>
              <a:gd fmla="*/ 90 h 103" name="T75"/>
              <a:gd fmla="*/ 64 w 134" name="T76"/>
              <a:gd fmla="*/ 88 h 103" name="T77"/>
              <a:gd fmla="*/ 69 w 134" name="T78"/>
              <a:gd fmla="*/ 89 h 103" name="T79"/>
              <a:gd fmla="*/ 70 w 134" name="T80"/>
              <a:gd fmla="*/ 89 h 103" name="T81"/>
              <a:gd fmla="*/ 70 w 134" name="T82"/>
              <a:gd fmla="*/ 94 h 103" name="T83"/>
              <a:gd fmla="*/ 80 w 134" name="T84"/>
              <a:gd fmla="*/ 95 h 103" name="T85"/>
              <a:gd fmla="*/ 74 w 134" name="T86"/>
              <a:gd fmla="*/ 91 h 103" name="T87"/>
              <a:gd fmla="*/ 74 w 134" name="T88"/>
              <a:gd fmla="*/ 90 h 103" name="T89"/>
              <a:gd fmla="*/ 72 w 134" name="T90"/>
              <a:gd fmla="*/ 84 h 103" name="T91"/>
              <a:gd fmla="*/ 67 w 134" name="T92"/>
              <a:gd fmla="*/ 85 h 103" name="T93"/>
              <a:gd fmla="*/ 55 w 134" name="T94"/>
              <a:gd fmla="*/ 86 h 103" name="T95"/>
              <a:gd fmla="*/ 39 w 134" name="T96"/>
              <a:gd fmla="*/ 87 h 1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3" w="134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8" name="任意多边形 36">
            <a:extLst>
              <a:ext uri="{FF2B5EF4-FFF2-40B4-BE49-F238E27FC236}">
                <a16:creationId xmlns:a16="http://schemas.microsoft.com/office/drawing/2014/main" id="{4DF4F876-93DE-4828-8518-08F6B67D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782" y="1621972"/>
            <a:ext cx="2708275" cy="3448050"/>
          </a:xfrm>
          <a:custGeom>
            <a:gdLst>
              <a:gd fmla="*/ 550127 w 2345823" name="T0"/>
              <a:gd fmla="*/ 0 h 2376962" name="T1"/>
              <a:gd fmla="*/ 2345823 w 2345823" name="T2"/>
              <a:gd fmla="*/ 0 h 2376962" name="T3"/>
              <a:gd fmla="*/ 2345823 w 2345823" name="T4"/>
              <a:gd fmla="*/ 2376962 h 2376962" name="T5"/>
              <a:gd fmla="*/ 0 w 2345823" name="T6"/>
              <a:gd fmla="*/ 2376962 h 2376962" name="T7"/>
              <a:gd fmla="*/ 0 w 2345823" name="T8"/>
              <a:gd fmla="*/ 560506 h 2376962" name="T9"/>
              <a:gd fmla="*/ 0 w 2345823" name="T10"/>
              <a:gd fmla="*/ 0 h 2376962" name="T11"/>
              <a:gd fmla="*/ 487848 w 2345823" name="T12"/>
              <a:gd fmla="*/ 0 h 2376962" name="T13"/>
              <a:gd fmla="*/ 0 w 2345823" name="T14"/>
              <a:gd fmla="*/ 498227 h 23769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76962" w="2345823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99" name="Freeform 13">
            <a:extLst>
              <a:ext uri="{FF2B5EF4-FFF2-40B4-BE49-F238E27FC236}">
                <a16:creationId xmlns:a16="http://schemas.microsoft.com/office/drawing/2014/main" id="{B218972C-FE76-42FF-A119-2888F268B180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6141532" y="1661660"/>
            <a:ext cx="344488" cy="346075"/>
          </a:xfrm>
          <a:custGeom>
            <a:gdLst>
              <a:gd fmla="*/ 123 w 135" name="T0"/>
              <a:gd fmla="*/ 0 h 135" name="T1"/>
              <a:gd fmla="*/ 135 w 135" name="T2"/>
              <a:gd fmla="*/ 34 h 135" name="T3"/>
              <a:gd fmla="*/ 89 w 135" name="T4"/>
              <a:gd fmla="*/ 45 h 135" name="T5"/>
              <a:gd fmla="*/ 80 w 135" name="T6"/>
              <a:gd fmla="*/ 45 h 135" name="T7"/>
              <a:gd fmla="*/ 66 w 135" name="T8"/>
              <a:gd fmla="*/ 34 h 135" name="T9"/>
              <a:gd fmla="*/ 78 w 135" name="T10"/>
              <a:gd fmla="*/ 0 h 135" name="T11"/>
              <a:gd fmla="*/ 79 w 135" name="T12"/>
              <a:gd fmla="*/ 84 h 135" name="T13"/>
              <a:gd fmla="*/ 88 w 135" name="T14"/>
              <a:gd fmla="*/ 61 h 135" name="T15"/>
              <a:gd fmla="*/ 61 w 135" name="T16"/>
              <a:gd fmla="*/ 47 h 135" name="T17"/>
              <a:gd fmla="*/ 53 w 135" name="T18"/>
              <a:gd fmla="*/ 47 h 135" name="T19"/>
              <a:gd fmla="*/ 54 w 135" name="T20"/>
              <a:gd fmla="*/ 38 h 135" name="T21"/>
              <a:gd fmla="*/ 56 w 135" name="T22"/>
              <a:gd fmla="*/ 32 h 135" name="T23"/>
              <a:gd fmla="*/ 56 w 135" name="T24"/>
              <a:gd fmla="*/ 31 h 135" name="T25"/>
              <a:gd fmla="*/ 52 w 135" name="T26"/>
              <a:gd fmla="*/ 19 h 135" name="T27"/>
              <a:gd fmla="*/ 33 w 135" name="T28"/>
              <a:gd fmla="*/ 31 h 135" name="T29"/>
              <a:gd fmla="*/ 32 w 135" name="T30"/>
              <a:gd fmla="*/ 31 h 135" name="T31"/>
              <a:gd fmla="*/ 33 w 135" name="T32"/>
              <a:gd fmla="*/ 36 h 135" name="T33"/>
              <a:gd fmla="*/ 37 w 135" name="T34"/>
              <a:gd fmla="*/ 43 h 135" name="T35"/>
              <a:gd fmla="*/ 32 w 135" name="T36"/>
              <a:gd fmla="*/ 48 h 135" name="T37"/>
              <a:gd fmla="*/ 21 w 135" name="T38"/>
              <a:gd fmla="*/ 61 h 135" name="T39"/>
              <a:gd fmla="*/ 0 w 135" name="T40"/>
              <a:gd fmla="*/ 69 h 135" name="T41"/>
              <a:gd fmla="*/ 18 w 135" name="T42"/>
              <a:gd fmla="*/ 84 h 135" name="T43"/>
              <a:gd fmla="*/ 71 w 135" name="T44"/>
              <a:gd fmla="*/ 135 h 135" name="T45"/>
              <a:gd fmla="*/ 41 w 135" name="T46"/>
              <a:gd fmla="*/ 61 h 135" name="T47"/>
              <a:gd fmla="*/ 42 w 135" name="T48"/>
              <a:gd fmla="*/ 51 h 135" name="T49"/>
              <a:gd fmla="*/ 45 w 135" name="T50"/>
              <a:gd fmla="*/ 48 h 135" name="T51"/>
              <a:gd fmla="*/ 48 w 135" name="T52"/>
              <a:gd fmla="*/ 51 h 135" name="T53"/>
              <a:gd fmla="*/ 49 w 135" name="T54"/>
              <a:gd fmla="*/ 61 h 135" name="T55"/>
              <a:gd fmla="*/ 81 w 135" name="T56"/>
              <a:gd fmla="*/ 10 h 135" name="T57"/>
              <a:gd fmla="*/ 123 w 135" name="T58"/>
              <a:gd fmla="*/ 13 h 135" name="T59"/>
              <a:gd fmla="*/ 81 w 135" name="T60"/>
              <a:gd fmla="*/ 10 h 135" name="T61"/>
              <a:gd fmla="*/ 81 w 135" name="T62"/>
              <a:gd fmla="*/ 33 h 135" name="T63"/>
              <a:gd fmla="*/ 123 w 135" name="T64"/>
              <a:gd fmla="*/ 30 h 135" name="T65"/>
              <a:gd fmla="*/ 81 w 135" name="T66"/>
              <a:gd fmla="*/ 20 h 135" name="T67"/>
              <a:gd fmla="*/ 123 w 135" name="T68"/>
              <a:gd fmla="*/ 23 h 135" name="T69"/>
              <a:gd fmla="*/ 81 w 135" name="T70"/>
              <a:gd fmla="*/ 20 h 13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35" w="135">
                <a:moveTo>
                  <a:pt x="78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30" y="0"/>
                  <a:pt x="135" y="5"/>
                  <a:pt x="135" y="12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40"/>
                  <a:pt x="130" y="45"/>
                  <a:pt x="123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45"/>
                  <a:pt x="80" y="45"/>
                  <a:pt x="80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1" y="45"/>
                  <a:pt x="66" y="40"/>
                  <a:pt x="66" y="34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5"/>
                  <a:pt x="71" y="0"/>
                  <a:pt x="78" y="0"/>
                </a:cubicBezTo>
                <a:close/>
                <a:moveTo>
                  <a:pt x="71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1"/>
                  <a:pt x="88" y="61"/>
                  <a:pt x="88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7" y="56"/>
                  <a:pt x="64" y="50"/>
                  <a:pt x="61" y="47"/>
                </a:cubicBezTo>
                <a:cubicBezTo>
                  <a:pt x="60" y="47"/>
                  <a:pt x="58" y="47"/>
                  <a:pt x="57" y="47"/>
                </a:cubicBezTo>
                <a:cubicBezTo>
                  <a:pt x="55" y="48"/>
                  <a:pt x="54" y="47"/>
                  <a:pt x="53" y="47"/>
                </a:cubicBezTo>
                <a:cubicBezTo>
                  <a:pt x="52" y="46"/>
                  <a:pt x="52" y="44"/>
                  <a:pt x="51" y="42"/>
                </a:cubicBezTo>
                <a:cubicBezTo>
                  <a:pt x="53" y="41"/>
                  <a:pt x="54" y="39"/>
                  <a:pt x="54" y="38"/>
                </a:cubicBezTo>
                <a:cubicBezTo>
                  <a:pt x="55" y="37"/>
                  <a:pt x="55" y="37"/>
                  <a:pt x="56" y="36"/>
                </a:cubicBezTo>
                <a:cubicBezTo>
                  <a:pt x="56" y="35"/>
                  <a:pt x="56" y="33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6" y="25"/>
                  <a:pt x="55" y="21"/>
                  <a:pt x="52" y="19"/>
                </a:cubicBezTo>
                <a:cubicBezTo>
                  <a:pt x="48" y="16"/>
                  <a:pt x="40" y="16"/>
                  <a:pt x="35" y="19"/>
                </a:cubicBezTo>
                <a:cubicBezTo>
                  <a:pt x="33" y="22"/>
                  <a:pt x="32" y="25"/>
                  <a:pt x="33" y="31"/>
                </a:cubicBezTo>
                <a:cubicBezTo>
                  <a:pt x="33" y="31"/>
                  <a:pt x="33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3"/>
                  <a:pt x="32" y="35"/>
                  <a:pt x="33" y="36"/>
                </a:cubicBezTo>
                <a:cubicBezTo>
                  <a:pt x="33" y="37"/>
                  <a:pt x="34" y="37"/>
                  <a:pt x="34" y="38"/>
                </a:cubicBezTo>
                <a:cubicBezTo>
                  <a:pt x="35" y="40"/>
                  <a:pt x="36" y="41"/>
                  <a:pt x="37" y="43"/>
                </a:cubicBezTo>
                <a:cubicBezTo>
                  <a:pt x="37" y="44"/>
                  <a:pt x="36" y="46"/>
                  <a:pt x="36" y="47"/>
                </a:cubicBezTo>
                <a:cubicBezTo>
                  <a:pt x="35" y="48"/>
                  <a:pt x="34" y="48"/>
                  <a:pt x="32" y="48"/>
                </a:cubicBezTo>
                <a:cubicBezTo>
                  <a:pt x="31" y="48"/>
                  <a:pt x="29" y="48"/>
                  <a:pt x="27" y="48"/>
                </a:cubicBezTo>
                <a:cubicBezTo>
                  <a:pt x="23" y="51"/>
                  <a:pt x="22" y="56"/>
                  <a:pt x="2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10" y="84"/>
                  <a:pt x="10" y="84"/>
                  <a:pt x="10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84"/>
                  <a:pt x="71" y="84"/>
                  <a:pt x="71" y="84"/>
                </a:cubicBezTo>
                <a:close/>
                <a:moveTo>
                  <a:pt x="41" y="61"/>
                </a:moveTo>
                <a:cubicBezTo>
                  <a:pt x="44" y="52"/>
                  <a:pt x="44" y="52"/>
                  <a:pt x="44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8" y="51"/>
                  <a:pt x="48" y="51"/>
                  <a:pt x="48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61"/>
                  <a:pt x="49" y="61"/>
                  <a:pt x="49" y="61"/>
                </a:cubicBezTo>
                <a:cubicBezTo>
                  <a:pt x="41" y="61"/>
                  <a:pt x="41" y="61"/>
                  <a:pt x="41" y="61"/>
                </a:cubicBezTo>
                <a:close/>
                <a:moveTo>
                  <a:pt x="81" y="10"/>
                </a:moveTo>
                <a:cubicBezTo>
                  <a:pt x="81" y="13"/>
                  <a:pt x="81" y="13"/>
                  <a:pt x="81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81" y="10"/>
                  <a:pt x="81" y="10"/>
                  <a:pt x="81" y="10"/>
                </a:cubicBezTo>
                <a:close/>
                <a:moveTo>
                  <a:pt x="81" y="30"/>
                </a:moveTo>
                <a:cubicBezTo>
                  <a:pt x="81" y="33"/>
                  <a:pt x="81" y="33"/>
                  <a:pt x="81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81" y="30"/>
                  <a:pt x="81" y="30"/>
                  <a:pt x="81" y="30"/>
                </a:cubicBezTo>
                <a:close/>
                <a:moveTo>
                  <a:pt x="81" y="20"/>
                </a:moveTo>
                <a:cubicBezTo>
                  <a:pt x="81" y="23"/>
                  <a:pt x="81" y="23"/>
                  <a:pt x="81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0"/>
                  <a:pt x="123" y="20"/>
                  <a:pt x="123" y="20"/>
                </a:cubicBezTo>
                <a:lnTo>
                  <a:pt x="8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3" name="任意多边形 51">
            <a:extLst>
              <a:ext uri="{FF2B5EF4-FFF2-40B4-BE49-F238E27FC236}">
                <a16:creationId xmlns:a16="http://schemas.microsoft.com/office/drawing/2014/main" id="{7BA7D2B7-6257-4C8C-AF60-C484116C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82" y="1621972"/>
            <a:ext cx="2708275" cy="3448050"/>
          </a:xfrm>
          <a:custGeom>
            <a:gdLst>
              <a:gd fmla="*/ 550127 w 2345823" name="T0"/>
              <a:gd fmla="*/ 0 h 2376962" name="T1"/>
              <a:gd fmla="*/ 2345823 w 2345823" name="T2"/>
              <a:gd fmla="*/ 0 h 2376962" name="T3"/>
              <a:gd fmla="*/ 2345823 w 2345823" name="T4"/>
              <a:gd fmla="*/ 2376962 h 2376962" name="T5"/>
              <a:gd fmla="*/ 0 w 2345823" name="T6"/>
              <a:gd fmla="*/ 2376962 h 2376962" name="T7"/>
              <a:gd fmla="*/ 0 w 2345823" name="T8"/>
              <a:gd fmla="*/ 560506 h 2376962" name="T9"/>
              <a:gd fmla="*/ 0 w 2345823" name="T10"/>
              <a:gd fmla="*/ 0 h 2376962" name="T11"/>
              <a:gd fmla="*/ 487848 w 2345823" name="T12"/>
              <a:gd fmla="*/ 0 h 2376962" name="T13"/>
              <a:gd fmla="*/ 0 w 2345823" name="T14"/>
              <a:gd fmla="*/ 498227 h 23769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76962" w="2345823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rgbClr val="7FAD89">
              <a:alpha val="45000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04" name="Freeform 17">
            <a:extLst>
              <a:ext uri="{FF2B5EF4-FFF2-40B4-BE49-F238E27FC236}">
                <a16:creationId xmlns:a16="http://schemas.microsoft.com/office/drawing/2014/main" id="{026722E7-3ABC-4DD7-8D36-7412CE694353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8918070" y="1636260"/>
            <a:ext cx="290512" cy="296862"/>
          </a:xfrm>
          <a:custGeom>
            <a:gdLst>
              <a:gd fmla="*/ 88 w 109" name="T0"/>
              <a:gd fmla="*/ 75 h 112" name="T1"/>
              <a:gd fmla="*/ 63 w 109" name="T2"/>
              <a:gd fmla="*/ 84 h 112" name="T3"/>
              <a:gd fmla="*/ 74 w 109" name="T4"/>
              <a:gd fmla="*/ 71 h 112" name="T5"/>
              <a:gd fmla="*/ 76 w 109" name="T6"/>
              <a:gd fmla="*/ 21 h 112" name="T7"/>
              <a:gd fmla="*/ 62 w 109" name="T8"/>
              <a:gd fmla="*/ 72 h 112" name="T9"/>
              <a:gd fmla="*/ 68 w 109" name="T10"/>
              <a:gd fmla="*/ 13 h 112" name="T11"/>
              <a:gd fmla="*/ 62 w 109" name="T12"/>
              <a:gd fmla="*/ 22 h 112" name="T13"/>
              <a:gd fmla="*/ 62 w 109" name="T14"/>
              <a:gd fmla="*/ 33 h 112" name="T15"/>
              <a:gd fmla="*/ 53 w 109" name="T16"/>
              <a:gd fmla="*/ 27 h 112" name="T17"/>
              <a:gd fmla="*/ 6 w 109" name="T18"/>
              <a:gd fmla="*/ 28 h 112" name="T19"/>
              <a:gd fmla="*/ 4 w 109" name="T20"/>
              <a:gd fmla="*/ 31 h 112" name="T21"/>
              <a:gd fmla="*/ 0 w 109" name="T22"/>
              <a:gd fmla="*/ 42 h 112" name="T23"/>
              <a:gd fmla="*/ 5 w 109" name="T24"/>
              <a:gd fmla="*/ 109 h 112" name="T25"/>
              <a:gd fmla="*/ 44 w 109" name="T26"/>
              <a:gd fmla="*/ 112 h 112" name="T27"/>
              <a:gd fmla="*/ 68 w 109" name="T28"/>
              <a:gd fmla="*/ 109 h 112" name="T29"/>
              <a:gd fmla="*/ 109 w 109" name="T30"/>
              <a:gd fmla="*/ 104 h 112" name="T31"/>
              <a:gd fmla="*/ 105 w 109" name="T32"/>
              <a:gd fmla="*/ 37 h 112" name="T33"/>
              <a:gd fmla="*/ 103 w 109" name="T34"/>
              <a:gd fmla="*/ 28 h 112" name="T35"/>
              <a:gd fmla="*/ 96 w 109" name="T36"/>
              <a:gd fmla="*/ 15 h 112" name="T37"/>
              <a:gd fmla="*/ 96 w 109" name="T38"/>
              <a:gd fmla="*/ 15 h 112" name="T39"/>
              <a:gd fmla="*/ 76 w 109" name="T40"/>
              <a:gd fmla="*/ 13 h 112" name="T41"/>
              <a:gd fmla="*/ 76 w 109" name="T42"/>
              <a:gd fmla="*/ 5 h 112" name="T43"/>
              <a:gd fmla="*/ 70 w 109" name="T44"/>
              <a:gd fmla="*/ 1 h 112" name="T45"/>
              <a:gd fmla="*/ 53 w 109" name="T46"/>
              <a:gd fmla="*/ 27 h 112" name="T47"/>
              <a:gd fmla="*/ 48 w 109" name="T48"/>
              <a:gd fmla="*/ 106 h 112" name="T49"/>
              <a:gd fmla="*/ 51 w 109" name="T50"/>
              <a:gd fmla="*/ 98 h 112" name="T51"/>
              <a:gd fmla="*/ 61 w 109" name="T52"/>
              <a:gd fmla="*/ 98 h 112" name="T53"/>
              <a:gd fmla="*/ 64 w 109" name="T54"/>
              <a:gd fmla="*/ 105 h 112" name="T55"/>
              <a:gd fmla="*/ 59 w 109" name="T56"/>
              <a:gd fmla="*/ 101 h 112" name="T57"/>
              <a:gd fmla="*/ 53 w 109" name="T58"/>
              <a:gd fmla="*/ 101 h 112" name="T59"/>
              <a:gd fmla="*/ 45 w 109" name="T60"/>
              <a:gd fmla="*/ 69 h 112" name="T61"/>
              <a:gd fmla="*/ 17 w 109" name="T62"/>
              <a:gd fmla="*/ 69 h 112" name="T63"/>
              <a:gd fmla="*/ 15 w 109" name="T64"/>
              <a:gd fmla="*/ 65 h 112" name="T65"/>
              <a:gd fmla="*/ 46 w 109" name="T66"/>
              <a:gd fmla="*/ 65 h 112" name="T67"/>
              <a:gd fmla="*/ 45 w 109" name="T68"/>
              <a:gd fmla="*/ 69 h 112" name="T69"/>
              <a:gd fmla="*/ 31 w 109" name="T70"/>
              <a:gd fmla="*/ 57 h 112" name="T71"/>
              <a:gd fmla="*/ 14 w 109" name="T72"/>
              <a:gd fmla="*/ 58 h 112" name="T73"/>
              <a:gd fmla="*/ 31 w 109" name="T74"/>
              <a:gd fmla="*/ 53 h 112" name="T75"/>
              <a:gd fmla="*/ 47 w 109" name="T76"/>
              <a:gd fmla="*/ 58 h 112" name="T77"/>
              <a:gd fmla="*/ 45 w 109" name="T78"/>
              <a:gd fmla="*/ 50 h 112" name="T79"/>
              <a:gd fmla="*/ 17 w 109" name="T80"/>
              <a:gd fmla="*/ 50 h 112" name="T81"/>
              <a:gd fmla="*/ 15 w 109" name="T82"/>
              <a:gd fmla="*/ 46 h 112" name="T83"/>
              <a:gd fmla="*/ 46 w 109" name="T84"/>
              <a:gd fmla="*/ 46 h 112" name="T85"/>
              <a:gd fmla="*/ 45 w 109" name="T86"/>
              <a:gd fmla="*/ 50 h 112" name="T87"/>
              <a:gd fmla="*/ 31 w 109" name="T88"/>
              <a:gd fmla="*/ 37 h 112" name="T89"/>
              <a:gd fmla="*/ 14 w 109" name="T90"/>
              <a:gd fmla="*/ 39 h 112" name="T91"/>
              <a:gd fmla="*/ 31 w 109" name="T92"/>
              <a:gd fmla="*/ 34 h 112" name="T93"/>
              <a:gd fmla="*/ 47 w 109" name="T94"/>
              <a:gd fmla="*/ 39 h 112" name="T95"/>
              <a:gd fmla="*/ 96 w 109" name="T96"/>
              <a:gd fmla="*/ 32 h 112" name="T97"/>
              <a:gd fmla="*/ 92 w 109" name="T98"/>
              <a:gd fmla="*/ 83 h 112" name="T99"/>
              <a:gd fmla="*/ 74 w 109" name="T100"/>
              <a:gd fmla="*/ 87 h 112" name="T101"/>
              <a:gd fmla="*/ 78 w 109" name="T102"/>
              <a:gd fmla="*/ 89 h 112" name="T103"/>
              <a:gd fmla="*/ 99 w 109" name="T104"/>
              <a:gd fmla="*/ 33 h 112" name="T105"/>
              <a:gd fmla="*/ 31 w 109" name="T106"/>
              <a:gd fmla="*/ 28 h 112" name="T107"/>
              <a:gd fmla="*/ 51 w 109" name="T108"/>
              <a:gd fmla="*/ 93 h 112" name="T109"/>
              <a:gd fmla="*/ 11 w 109" name="T110"/>
              <a:gd fmla="*/ 93 h 112" name="T111"/>
              <a:gd fmla="*/ 31 w 109" name="T112"/>
              <a:gd fmla="*/ 28 h 112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12" w="109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D4FE4DD-DC93-497C-89D4-289DF3A77D8C}"/>
              </a:ext>
            </a:extLst>
          </p:cNvPr>
          <p:cNvSpPr txBox="1"/>
          <p:nvPr/>
        </p:nvSpPr>
        <p:spPr>
          <a:xfrm>
            <a:off x="1121928" y="530335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26DB721-24EB-47A0-A075-DF886ECF12E9}"/>
              </a:ext>
            </a:extLst>
          </p:cNvPr>
          <p:cNvSpPr txBox="1"/>
          <p:nvPr/>
        </p:nvSpPr>
        <p:spPr>
          <a:xfrm>
            <a:off x="3715349" y="530335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ADE0D7D1-DD65-4D71-8130-F44D5A806DA0}"/>
              </a:ext>
            </a:extLst>
          </p:cNvPr>
          <p:cNvSpPr txBox="1"/>
          <p:nvPr/>
        </p:nvSpPr>
        <p:spPr>
          <a:xfrm>
            <a:off x="6610221" y="530335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0B71D76-5347-4427-8FE4-6B759D029AEE}"/>
              </a:ext>
            </a:extLst>
          </p:cNvPr>
          <p:cNvSpPr txBox="1"/>
          <p:nvPr/>
        </p:nvSpPr>
        <p:spPr>
          <a:xfrm>
            <a:off x="9505092" y="530335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59CFBE9-CDD8-4DC1-B869-42B68C6D80A7}"/>
              </a:ext>
            </a:extLst>
          </p:cNvPr>
          <p:cNvSpPr/>
          <p:nvPr/>
        </p:nvSpPr>
        <p:spPr>
          <a:xfrm>
            <a:off x="820258" y="2695562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34FAEBE0-80BD-48B4-82C6-B93F3A725476}"/>
              </a:ext>
            </a:extLst>
          </p:cNvPr>
          <p:cNvSpPr/>
          <p:nvPr/>
        </p:nvSpPr>
        <p:spPr>
          <a:xfrm>
            <a:off x="3655507" y="2695562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09FD0CA8-C750-4A2B-BFF8-798333551DEA}"/>
              </a:ext>
            </a:extLst>
          </p:cNvPr>
          <p:cNvSpPr/>
          <p:nvPr/>
        </p:nvSpPr>
        <p:spPr>
          <a:xfrm>
            <a:off x="6409051" y="2695562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8C4A713A-834D-4C4E-9CAE-2EC0EEAD7A5A}"/>
              </a:ext>
            </a:extLst>
          </p:cNvPr>
          <p:cNvSpPr/>
          <p:nvPr/>
        </p:nvSpPr>
        <p:spPr>
          <a:xfrm>
            <a:off x="9208581" y="2698165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126060382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9" y="2664764"/>
            <a:ext cx="351348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 sz="4000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A51A84-15AC-4B6E-B7FD-91A0DBCEF3CA}"/>
              </a:ext>
            </a:extLst>
          </p:cNvPr>
          <p:cNvGrpSpPr/>
          <p:nvPr/>
        </p:nvGrpSpPr>
        <p:grpSpPr>
          <a:xfrm>
            <a:off x="4673930" y="4510941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2" name="Picture 2">
              <a:extLst>
                <a:ext uri="{FF2B5EF4-FFF2-40B4-BE49-F238E27FC236}">
                  <a16:creationId xmlns:a16="http://schemas.microsoft.com/office/drawing/2014/main" id="{0F28F368-ED61-4637-9A5E-F032FECFF3E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4CD204-6AED-48D3-A536-163D63DF505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/>
          <p:nvPr/>
        </p:nvGrpSpPr>
        <p:grpSpPr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fmla="val 50000" name="adj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rgbClr val="000000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/>
            <p:nvPr/>
          </p:nvGrpSpPr>
          <p:grpSpPr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fmla="val 50000" name="adj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charset="0" panose="020b0604020202020204" pitchFamily="34" typeface="Arial"/>
                </a:pPr>
                <a:endParaRPr altLang="en-US" lang="zh-CN" sz="1600">
                  <a:solidFill>
                    <a:srgbClr val="000000"/>
                  </a:solidFill>
                  <a:latin charset="0" pitchFamily="34" typeface="Calibri"/>
                  <a:ea charset="-122" pitchFamily="2" typeface="宋体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/>
              <p:nvPr/>
            </p:nvGrpSpPr>
            <p:grpSpPr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5964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i="1" lang="en-US" sz="2400">
                <a:solidFill>
                  <a:srgbClr val="F5AB30"/>
                </a:solidFill>
                <a:latin charset="0" panose="020b0502020202020204" pitchFamily="34" typeface="Century Gothic"/>
              </a:rPr>
              <a:t>Part THREE</a:t>
            </a:r>
          </a:p>
        </p:txBody>
      </p:sp>
    </p:spTree>
    <p:extLst>
      <p:ext uri="{BB962C8B-B14F-4D97-AF65-F5344CB8AC3E}">
        <p14:creationId val="415383630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9B4ED3-61FD-4832-9F1C-973B17E58818}"/>
              </a:ext>
            </a:extLst>
          </p:cNvPr>
          <p:cNvGrpSpPr/>
          <p:nvPr/>
        </p:nvGrpSpPr>
        <p:grpSpPr>
          <a:xfrm>
            <a:off x="1106332" y="974826"/>
            <a:ext cx="5471199" cy="3657071"/>
            <a:chOff x="1236960" y="2060047"/>
            <a:chExt cx="5471199" cy="365707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CC1A6B4-5EBF-4ED1-896D-2C29CAF6F7C9}"/>
                </a:ext>
              </a:extLst>
            </p:cNvPr>
            <p:cNvSpPr/>
            <p:nvPr/>
          </p:nvSpPr>
          <p:spPr>
            <a:xfrm>
              <a:off x="3044647" y="2060047"/>
              <a:ext cx="1205125" cy="864658"/>
            </a:xfrm>
            <a:custGeom>
              <a:gdLst>
                <a:gd fmla="*/ 0 w 1296987" name="connsiteX0"/>
                <a:gd fmla="*/ 864658 h 864658" name="connsiteY0"/>
                <a:gd fmla="*/ 648494 w 1296987" name="connsiteX1"/>
                <a:gd fmla="*/ 0 h 864658" name="connsiteY1"/>
                <a:gd fmla="*/ 648494 w 1296987" name="connsiteX2"/>
                <a:gd fmla="*/ 0 h 864658" name="connsiteY2"/>
                <a:gd fmla="*/ 1296987 w 1296987" name="connsiteX3"/>
                <a:gd fmla="*/ 864658 h 864658" name="connsiteY3"/>
                <a:gd fmla="*/ 0 w 1296987" name="connsiteX4"/>
                <a:gd fmla="*/ 864658 h 86465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64658" w="1296987">
                  <a:moveTo>
                    <a:pt x="0" y="864658"/>
                  </a:moveTo>
                  <a:lnTo>
                    <a:pt x="648494" y="0"/>
                  </a:lnTo>
                  <a:lnTo>
                    <a:pt x="648494" y="0"/>
                  </a:lnTo>
                  <a:lnTo>
                    <a:pt x="1296987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370A2F98-BECA-40BA-9F47-004B389E37D9}"/>
                </a:ext>
              </a:extLst>
            </p:cNvPr>
            <p:cNvSpPr/>
            <p:nvPr/>
          </p:nvSpPr>
          <p:spPr>
            <a:xfrm>
              <a:off x="2442085" y="2990851"/>
              <a:ext cx="2410251" cy="864658"/>
            </a:xfrm>
            <a:custGeom>
              <a:gdLst>
                <a:gd fmla="*/ 0 w 2593974" name="connsiteX0"/>
                <a:gd fmla="*/ 864658 h 864658" name="connsiteY0"/>
                <a:gd fmla="*/ 648494 w 2593974" name="connsiteX1"/>
                <a:gd fmla="*/ 0 h 864658" name="connsiteY1"/>
                <a:gd fmla="*/ 1945481 w 2593974" name="connsiteX2"/>
                <a:gd fmla="*/ 0 h 864658" name="connsiteY2"/>
                <a:gd fmla="*/ 2593974 w 2593974" name="connsiteX3"/>
                <a:gd fmla="*/ 864658 h 864658" name="connsiteY3"/>
                <a:gd fmla="*/ 0 w 2593974" name="connsiteX4"/>
                <a:gd fmla="*/ 864658 h 86465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64658" w="2593974">
                  <a:moveTo>
                    <a:pt x="0" y="864658"/>
                  </a:moveTo>
                  <a:lnTo>
                    <a:pt x="648494" y="0"/>
                  </a:lnTo>
                  <a:lnTo>
                    <a:pt x="1945481" y="0"/>
                  </a:lnTo>
                  <a:lnTo>
                    <a:pt x="2593974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9BBF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04AA7CC-B375-4348-8269-0A919C02A025}"/>
                </a:ext>
              </a:extLst>
            </p:cNvPr>
            <p:cNvSpPr/>
            <p:nvPr/>
          </p:nvSpPr>
          <p:spPr>
            <a:xfrm>
              <a:off x="1839521" y="3921655"/>
              <a:ext cx="3615376" cy="864658"/>
            </a:xfrm>
            <a:custGeom>
              <a:gdLst>
                <a:gd fmla="*/ 0 w 3890961" name="connsiteX0"/>
                <a:gd fmla="*/ 864658 h 864658" name="connsiteY0"/>
                <a:gd fmla="*/ 648494 w 3890961" name="connsiteX1"/>
                <a:gd fmla="*/ 0 h 864658" name="connsiteY1"/>
                <a:gd fmla="*/ 3242468 w 3890961" name="connsiteX2"/>
                <a:gd fmla="*/ 0 h 864658" name="connsiteY2"/>
                <a:gd fmla="*/ 3890961 w 3890961" name="connsiteX3"/>
                <a:gd fmla="*/ 864658 h 864658" name="connsiteY3"/>
                <a:gd fmla="*/ 0 w 3890961" name="connsiteX4"/>
                <a:gd fmla="*/ 864658 h 86465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64658" w="3890961">
                  <a:moveTo>
                    <a:pt x="0" y="864658"/>
                  </a:moveTo>
                  <a:lnTo>
                    <a:pt x="648494" y="0"/>
                  </a:lnTo>
                  <a:lnTo>
                    <a:pt x="3242468" y="0"/>
                  </a:lnTo>
                  <a:lnTo>
                    <a:pt x="3890961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C0D6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3B59EF8-0463-48AC-8185-1D484D36817F}"/>
                </a:ext>
              </a:extLst>
            </p:cNvPr>
            <p:cNvSpPr/>
            <p:nvPr/>
          </p:nvSpPr>
          <p:spPr>
            <a:xfrm>
              <a:off x="1236960" y="4852460"/>
              <a:ext cx="4820502" cy="864658"/>
            </a:xfrm>
            <a:custGeom>
              <a:gdLst>
                <a:gd fmla="*/ 0 w 5187949" name="connsiteX0"/>
                <a:gd fmla="*/ 864658 h 864658" name="connsiteY0"/>
                <a:gd fmla="*/ 648494 w 5187949" name="connsiteX1"/>
                <a:gd fmla="*/ 0 h 864658" name="connsiteY1"/>
                <a:gd fmla="*/ 4539456 w 5187949" name="connsiteX2"/>
                <a:gd fmla="*/ 0 h 864658" name="connsiteY2"/>
                <a:gd fmla="*/ 5187949 w 5187949" name="connsiteX3"/>
                <a:gd fmla="*/ 864658 h 864658" name="connsiteY3"/>
                <a:gd fmla="*/ 0 w 5187949" name="connsiteX4"/>
                <a:gd fmla="*/ 864658 h 86465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64658" w="5187949">
                  <a:moveTo>
                    <a:pt x="0" y="864658"/>
                  </a:moveTo>
                  <a:lnTo>
                    <a:pt x="648494" y="0"/>
                  </a:lnTo>
                  <a:lnTo>
                    <a:pt x="4539456" y="0"/>
                  </a:lnTo>
                  <a:lnTo>
                    <a:pt x="5187949" y="864658"/>
                  </a:lnTo>
                  <a:lnTo>
                    <a:pt x="0" y="864658"/>
                  </a:lnTo>
                  <a:close/>
                </a:path>
              </a:pathLst>
            </a:custGeom>
            <a:solidFill>
              <a:srgbClr val="D7E5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F90122E-FA5D-4C28-8AD7-781D02F906F6}"/>
                </a:ext>
              </a:extLst>
            </p:cNvPr>
            <p:cNvCxnSpPr/>
            <p:nvPr/>
          </p:nvCxnSpPr>
          <p:spPr>
            <a:xfrm>
              <a:off x="3863359" y="2476500"/>
              <a:ext cx="2844800" cy="0"/>
            </a:xfrm>
            <a:prstGeom prst="line">
              <a:avLst/>
            </a:prstGeom>
            <a:ln>
              <a:solidFill>
                <a:srgbClr val="7FAD8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4F00B86-2BAE-49E3-9501-0A792CABE022}"/>
                </a:ext>
              </a:extLst>
            </p:cNvPr>
            <p:cNvCxnSpPr/>
            <p:nvPr/>
          </p:nvCxnSpPr>
          <p:spPr>
            <a:xfrm>
              <a:off x="3863359" y="4381500"/>
              <a:ext cx="2844800" cy="0"/>
            </a:xfrm>
            <a:prstGeom prst="line">
              <a:avLst/>
            </a:prstGeom>
            <a:ln>
              <a:solidFill>
                <a:srgbClr val="C0D6C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D84ADA4-A3B4-4EE3-9C9C-92D871106994}"/>
                </a:ext>
              </a:extLst>
            </p:cNvPr>
            <p:cNvCxnSpPr/>
            <p:nvPr/>
          </p:nvCxnSpPr>
          <p:spPr>
            <a:xfrm>
              <a:off x="3863359" y="5334000"/>
              <a:ext cx="2844800" cy="0"/>
            </a:xfrm>
            <a:prstGeom prst="line">
              <a:avLst/>
            </a:prstGeom>
            <a:ln>
              <a:solidFill>
                <a:srgbClr val="D7E5D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D29F907-08F5-4363-9055-37A81FAC26A9}"/>
                </a:ext>
              </a:extLst>
            </p:cNvPr>
            <p:cNvCxnSpPr/>
            <p:nvPr/>
          </p:nvCxnSpPr>
          <p:spPr>
            <a:xfrm>
              <a:off x="3863359" y="3429000"/>
              <a:ext cx="2844800" cy="0"/>
            </a:xfrm>
            <a:prstGeom prst="line">
              <a:avLst/>
            </a:prstGeom>
            <a:ln>
              <a:solidFill>
                <a:srgbClr val="9BBFA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1DC413D-B1CB-4610-ACF2-F1AB04FBE38D}"/>
                </a:ext>
              </a:extLst>
            </p:cNvPr>
            <p:cNvSpPr/>
            <p:nvPr/>
          </p:nvSpPr>
          <p:spPr>
            <a:xfrm>
              <a:off x="3044647" y="2504547"/>
              <a:ext cx="1108253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5F0103D-5D22-448F-95E0-E6AA82D299AD}"/>
                </a:ext>
              </a:extLst>
            </p:cNvPr>
            <p:cNvSpPr/>
            <p:nvPr/>
          </p:nvSpPr>
          <p:spPr>
            <a:xfrm>
              <a:off x="3044647" y="3268153"/>
              <a:ext cx="1108253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22E50E8-F6DF-48E9-9A46-AB7D64C80083}"/>
                </a:ext>
              </a:extLst>
            </p:cNvPr>
            <p:cNvSpPr/>
            <p:nvPr/>
          </p:nvSpPr>
          <p:spPr>
            <a:xfrm>
              <a:off x="3044647" y="4169134"/>
              <a:ext cx="1108253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D502C8D-1FD7-417B-A250-AB160495AC1B}"/>
                </a:ext>
              </a:extLst>
            </p:cNvPr>
            <p:cNvSpPr/>
            <p:nvPr/>
          </p:nvSpPr>
          <p:spPr>
            <a:xfrm>
              <a:off x="3044647" y="5072882"/>
              <a:ext cx="1108253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25%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3B03456A-89FE-4838-8661-D8CC27C70CEF}"/>
              </a:ext>
            </a:extLst>
          </p:cNvPr>
          <p:cNvSpPr txBox="1"/>
          <p:nvPr/>
        </p:nvSpPr>
        <p:spPr>
          <a:xfrm>
            <a:off x="6616218" y="109338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D5FCF4B-9302-44DC-A42D-B09F7F43BBD0}"/>
              </a:ext>
            </a:extLst>
          </p:cNvPr>
          <p:cNvSpPr/>
          <p:nvPr/>
        </p:nvSpPr>
        <p:spPr>
          <a:xfrm>
            <a:off x="6616218" y="1407155"/>
            <a:ext cx="435658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10AAA77-C878-4A72-B4F5-CDBE3660840F}"/>
              </a:ext>
            </a:extLst>
          </p:cNvPr>
          <p:cNvSpPr txBox="1"/>
          <p:nvPr/>
        </p:nvSpPr>
        <p:spPr>
          <a:xfrm>
            <a:off x="6639124" y="2104137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B3A5734-D1AF-4F0A-995F-BDFDA2582D6D}"/>
              </a:ext>
            </a:extLst>
          </p:cNvPr>
          <p:cNvSpPr/>
          <p:nvPr/>
        </p:nvSpPr>
        <p:spPr>
          <a:xfrm>
            <a:off x="6639124" y="2417909"/>
            <a:ext cx="435658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6F72962-D049-4B5E-AE06-B18278850A93}"/>
              </a:ext>
            </a:extLst>
          </p:cNvPr>
          <p:cNvSpPr txBox="1"/>
          <p:nvPr/>
        </p:nvSpPr>
        <p:spPr>
          <a:xfrm>
            <a:off x="6639124" y="3055923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1899DE3-11B7-4ABD-BBB6-93C2129B76DA}"/>
              </a:ext>
            </a:extLst>
          </p:cNvPr>
          <p:cNvSpPr/>
          <p:nvPr/>
        </p:nvSpPr>
        <p:spPr>
          <a:xfrm>
            <a:off x="6639124" y="3369695"/>
            <a:ext cx="435658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A084116-9378-424B-9BC1-2E416C3F29FD}"/>
              </a:ext>
            </a:extLst>
          </p:cNvPr>
          <p:cNvSpPr txBox="1"/>
          <p:nvPr/>
        </p:nvSpPr>
        <p:spPr>
          <a:xfrm>
            <a:off x="6639124" y="3996341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9525E45-A6C4-4B6A-BB0A-00B196822A66}"/>
              </a:ext>
            </a:extLst>
          </p:cNvPr>
          <p:cNvSpPr/>
          <p:nvPr/>
        </p:nvSpPr>
        <p:spPr>
          <a:xfrm>
            <a:off x="6639124" y="4310112"/>
            <a:ext cx="435658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FD1597E-E7D3-4234-91BE-06AADB44D538}"/>
              </a:ext>
            </a:extLst>
          </p:cNvPr>
          <p:cNvSpPr/>
          <p:nvPr/>
        </p:nvSpPr>
        <p:spPr>
          <a:xfrm>
            <a:off x="1429248" y="5440567"/>
            <a:ext cx="871050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C997DAA-272A-4CC4-B26C-305A36B95822}"/>
              </a:ext>
            </a:extLst>
          </p:cNvPr>
          <p:cNvCxnSpPr/>
          <p:nvPr/>
        </p:nvCxnSpPr>
        <p:spPr>
          <a:xfrm>
            <a:off x="850760" y="5264163"/>
            <a:ext cx="10490480" cy="0"/>
          </a:xfrm>
          <a:prstGeom prst="line">
            <a:avLst/>
          </a:prstGeom>
          <a:ln>
            <a:solidFill>
              <a:srgbClr val="7FA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1685441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C311D8F-B75B-453E-B1D5-6C0D6F0F0193}"/>
              </a:ext>
            </a:extLst>
          </p:cNvPr>
          <p:cNvSpPr/>
          <p:nvPr/>
        </p:nvSpPr>
        <p:spPr>
          <a:xfrm>
            <a:off x="1243926" y="2236735"/>
            <a:ext cx="1945308" cy="1945308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C8131DF-602C-42D6-BA36-82288B191939}"/>
              </a:ext>
            </a:extLst>
          </p:cNvPr>
          <p:cNvSpPr/>
          <p:nvPr/>
        </p:nvSpPr>
        <p:spPr>
          <a:xfrm>
            <a:off x="4982669" y="2236735"/>
            <a:ext cx="1945308" cy="1945308"/>
          </a:xfrm>
          <a:prstGeom prst="ellipse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B641E3-22B5-466F-9470-A675E80F0784}"/>
              </a:ext>
            </a:extLst>
          </p:cNvPr>
          <p:cNvSpPr/>
          <p:nvPr/>
        </p:nvSpPr>
        <p:spPr>
          <a:xfrm>
            <a:off x="8721412" y="2236735"/>
            <a:ext cx="1945308" cy="1945308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6DDF8D-56E8-414D-BE37-7F92BFE25686}"/>
              </a:ext>
            </a:extLst>
          </p:cNvPr>
          <p:cNvSpPr txBox="1"/>
          <p:nvPr/>
        </p:nvSpPr>
        <p:spPr>
          <a:xfrm>
            <a:off x="1243926" y="2793890"/>
            <a:ext cx="1945308" cy="8229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23AF908-9645-4330-8F98-EEB5B42F1B0D}"/>
              </a:ext>
            </a:extLst>
          </p:cNvPr>
          <p:cNvSpPr txBox="1"/>
          <p:nvPr/>
        </p:nvSpPr>
        <p:spPr>
          <a:xfrm>
            <a:off x="4982670" y="2793889"/>
            <a:ext cx="1945308" cy="8229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8C2A843-4B73-49D5-96B2-8EABC476B178}"/>
              </a:ext>
            </a:extLst>
          </p:cNvPr>
          <p:cNvSpPr txBox="1"/>
          <p:nvPr/>
        </p:nvSpPr>
        <p:spPr>
          <a:xfrm>
            <a:off x="8721411" y="2793888"/>
            <a:ext cx="1945308" cy="8229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D04FB74-550D-497F-86C7-21C6979FDD9C}"/>
              </a:ext>
            </a:extLst>
          </p:cNvPr>
          <p:cNvSpPr/>
          <p:nvPr/>
        </p:nvSpPr>
        <p:spPr>
          <a:xfrm>
            <a:off x="828216" y="4363587"/>
            <a:ext cx="2776728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8876F5A-1DED-4491-88E8-0C62AD83A0B7}"/>
              </a:ext>
            </a:extLst>
          </p:cNvPr>
          <p:cNvSpPr/>
          <p:nvPr/>
        </p:nvSpPr>
        <p:spPr>
          <a:xfrm>
            <a:off x="4566958" y="4363587"/>
            <a:ext cx="2776728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7FDF48E-862B-42D3-BA86-FEFB831C64BB}"/>
              </a:ext>
            </a:extLst>
          </p:cNvPr>
          <p:cNvSpPr/>
          <p:nvPr/>
        </p:nvSpPr>
        <p:spPr>
          <a:xfrm>
            <a:off x="8305702" y="4363587"/>
            <a:ext cx="2776728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A80B86-EB53-4CA3-85B5-0B265F5858ED}"/>
              </a:ext>
            </a:extLst>
          </p:cNvPr>
          <p:cNvCxnSpPr/>
          <p:nvPr/>
        </p:nvCxnSpPr>
        <p:spPr>
          <a:xfrm>
            <a:off x="3348694" y="3209386"/>
            <a:ext cx="1377725" cy="0"/>
          </a:xfrm>
          <a:prstGeom prst="line">
            <a:avLst/>
          </a:prstGeom>
          <a:ln w="1587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C6FD079-2E4A-4AE1-9244-322D06759E8D}"/>
              </a:ext>
            </a:extLst>
          </p:cNvPr>
          <p:cNvCxnSpPr/>
          <p:nvPr/>
        </p:nvCxnSpPr>
        <p:spPr>
          <a:xfrm>
            <a:off x="7098404" y="3209386"/>
            <a:ext cx="1377725" cy="0"/>
          </a:xfrm>
          <a:prstGeom prst="line">
            <a:avLst/>
          </a:prstGeom>
          <a:ln w="1587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A405D120-861F-44B7-94B1-34F5BD375FAE}"/>
              </a:ext>
            </a:extLst>
          </p:cNvPr>
          <p:cNvSpPr/>
          <p:nvPr/>
        </p:nvSpPr>
        <p:spPr>
          <a:xfrm>
            <a:off x="1600071" y="1240738"/>
            <a:ext cx="871050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</p:spTree>
    <p:extLst>
      <p:ext uri="{BB962C8B-B14F-4D97-AF65-F5344CB8AC3E}">
        <p14:creationId val="14097132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A03667F8-1278-4A44-A2F5-A33499F2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98854" y="327491"/>
            <a:ext cx="4364879" cy="6176304"/>
          </a:xfrm>
          <a:prstGeom prst="rect">
            <a:avLst/>
          </a:prstGeom>
        </p:spPr>
      </p:pic>
      <p:cxnSp>
        <p:nvCxnSpPr>
          <p:cNvPr id="26" name="ExtraShape">
            <a:extLst>
              <a:ext uri="{FF2B5EF4-FFF2-40B4-BE49-F238E27FC236}">
                <a16:creationId xmlns:a16="http://schemas.microsoft.com/office/drawing/2014/main" id="{06AA7B45-09AB-41D9-BE5C-48ED48C86A04}"/>
              </a:ext>
            </a:extLst>
          </p:cNvPr>
          <p:cNvCxnSpPr/>
          <p:nvPr/>
        </p:nvCxnSpPr>
        <p:spPr>
          <a:xfrm>
            <a:off x="4153855" y="2304630"/>
            <a:ext cx="71325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lativeShape1">
            <a:extLst>
              <a:ext uri="{FF2B5EF4-FFF2-40B4-BE49-F238E27FC236}">
                <a16:creationId xmlns:a16="http://schemas.microsoft.com/office/drawing/2014/main" id="{67503FBA-F3C8-4258-99D3-0CC54E85B801}"/>
              </a:ext>
            </a:extLst>
          </p:cNvPr>
          <p:cNvSpPr/>
          <p:nvPr/>
        </p:nvSpPr>
        <p:spPr>
          <a:xfrm>
            <a:off x="4262842" y="1452947"/>
            <a:ext cx="6262933" cy="250671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微软雅黑"/>
              <a:cs typeface="+mn-cs"/>
            </a:endParaRPr>
          </a:p>
        </p:txBody>
      </p:sp>
      <p:sp>
        <p:nvSpPr>
          <p:cNvPr id="30" name="ValueShape1">
            <a:extLst>
              <a:ext uri="{FF2B5EF4-FFF2-40B4-BE49-F238E27FC236}">
                <a16:creationId xmlns:a16="http://schemas.microsoft.com/office/drawing/2014/main" id="{2CCF478C-0BAE-48B4-AAFF-14B2D0B7F371}"/>
              </a:ext>
            </a:extLst>
          </p:cNvPr>
          <p:cNvSpPr/>
          <p:nvPr/>
        </p:nvSpPr>
        <p:spPr>
          <a:xfrm>
            <a:off x="4262842" y="1452947"/>
            <a:ext cx="4258795" cy="250671"/>
          </a:xfrm>
          <a:prstGeom prst="roundRect">
            <a:avLst>
              <a:gd fmla="val 50000" name="adj"/>
            </a:avLst>
          </a:prstGeom>
          <a:solidFill>
            <a:srgbClr val="7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微软雅黑"/>
              <a:cs typeface="+mn-cs"/>
            </a:endParaRPr>
          </a:p>
        </p:txBody>
      </p:sp>
      <p:sp>
        <p:nvSpPr>
          <p:cNvPr id="31" name="RelativeShape2">
            <a:extLst>
              <a:ext uri="{FF2B5EF4-FFF2-40B4-BE49-F238E27FC236}">
                <a16:creationId xmlns:a16="http://schemas.microsoft.com/office/drawing/2014/main" id="{B41B971A-5C6C-4950-81A8-BFA135E408A9}"/>
              </a:ext>
            </a:extLst>
          </p:cNvPr>
          <p:cNvSpPr/>
          <p:nvPr/>
        </p:nvSpPr>
        <p:spPr>
          <a:xfrm>
            <a:off x="4262842" y="1829584"/>
            <a:ext cx="6262933" cy="250671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微软雅黑"/>
              <a:cs typeface="+mn-cs"/>
            </a:endParaRPr>
          </a:p>
        </p:txBody>
      </p:sp>
      <p:sp>
        <p:nvSpPr>
          <p:cNvPr id="32" name="ValueShape2">
            <a:extLst>
              <a:ext uri="{FF2B5EF4-FFF2-40B4-BE49-F238E27FC236}">
                <a16:creationId xmlns:a16="http://schemas.microsoft.com/office/drawing/2014/main" id="{EB6E729C-CE13-4271-A9BD-ED9764ACE5DB}"/>
              </a:ext>
            </a:extLst>
          </p:cNvPr>
          <p:cNvSpPr/>
          <p:nvPr/>
        </p:nvSpPr>
        <p:spPr>
          <a:xfrm>
            <a:off x="4262842" y="1829584"/>
            <a:ext cx="4634570" cy="250671"/>
          </a:xfrm>
          <a:prstGeom prst="roundRect">
            <a:avLst>
              <a:gd fmla="val 50000" name="adj"/>
            </a:avLst>
          </a:prstGeom>
          <a:solidFill>
            <a:srgbClr val="7FA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微软雅黑"/>
              <a:cs typeface="+mn-cs"/>
            </a:endParaRPr>
          </a:p>
        </p:txBody>
      </p:sp>
      <p:sp>
        <p:nvSpPr>
          <p:cNvPr id="33" name="BackShape">
            <a:extLst>
              <a:ext uri="{FF2B5EF4-FFF2-40B4-BE49-F238E27FC236}">
                <a16:creationId xmlns:a16="http://schemas.microsoft.com/office/drawing/2014/main" id="{B2B6AABD-99E7-4232-B404-16F16EA2FDD0}"/>
              </a:ext>
            </a:extLst>
          </p:cNvPr>
          <p:cNvSpPr/>
          <p:nvPr/>
        </p:nvSpPr>
        <p:spPr>
          <a:xfrm>
            <a:off x="2921910" y="1167053"/>
            <a:ext cx="1186266" cy="1186266"/>
          </a:xfrm>
          <a:prstGeom prst="roundRect">
            <a:avLst/>
          </a:prstGeom>
          <a:solidFill>
            <a:srgbClr val="F5AB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IconShape">
            <a:extLst>
              <a:ext uri="{FF2B5EF4-FFF2-40B4-BE49-F238E27FC236}">
                <a16:creationId xmlns:a16="http://schemas.microsoft.com/office/drawing/2014/main" id="{D528DE3B-5F10-45A3-9C8B-69C67E0D91D6}"/>
              </a:ext>
            </a:extLst>
          </p:cNvPr>
          <p:cNvSpPr/>
          <p:nvPr/>
        </p:nvSpPr>
        <p:spPr bwMode="auto">
          <a:xfrm>
            <a:off x="3329416" y="1565634"/>
            <a:ext cx="371257" cy="389105"/>
          </a:xfrm>
          <a:custGeom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b="b" l="0" r="r" t="0"/>
            <a:pathLst>
              <a:path h="256" w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typeface="微软雅黑"/>
              <a:cs typeface="+mn-cs"/>
            </a:endParaRPr>
          </a:p>
        </p:txBody>
      </p:sp>
      <p:sp>
        <p:nvSpPr>
          <p:cNvPr id="35" name="ValueText1">
            <a:extLst>
              <a:ext uri="{FF2B5EF4-FFF2-40B4-BE49-F238E27FC236}">
                <a16:creationId xmlns:a16="http://schemas.microsoft.com/office/drawing/2014/main" id="{AB588413-4FF5-4922-8190-353391089975}"/>
              </a:ext>
            </a:extLst>
          </p:cNvPr>
          <p:cNvSpPr txBox="1"/>
          <p:nvPr/>
        </p:nvSpPr>
        <p:spPr>
          <a:xfrm>
            <a:off x="10698995" y="1444537"/>
            <a:ext cx="472290" cy="256328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 fontScale="92500" lnSpcReduction="10000"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5AB30"/>
                </a:solidFill>
                <a:effectLst/>
                <a:uLnTx/>
                <a:uFillTx/>
                <a:latin charset="0" panose="020b0502020202020204" pitchFamily="34" typeface="Century Gothic"/>
                <a:ea typeface="微软雅黑"/>
              </a:rPr>
              <a:t>68%</a:t>
            </a:r>
          </a:p>
        </p:txBody>
      </p:sp>
      <p:sp>
        <p:nvSpPr>
          <p:cNvPr id="36" name="ValueText2">
            <a:extLst>
              <a:ext uri="{FF2B5EF4-FFF2-40B4-BE49-F238E27FC236}">
                <a16:creationId xmlns:a16="http://schemas.microsoft.com/office/drawing/2014/main" id="{346D4C05-A95E-41A2-8AFB-77405A4CC08B}"/>
              </a:ext>
            </a:extLst>
          </p:cNvPr>
          <p:cNvSpPr txBox="1"/>
          <p:nvPr/>
        </p:nvSpPr>
        <p:spPr>
          <a:xfrm>
            <a:off x="10698995" y="1826755"/>
            <a:ext cx="472290" cy="256328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 fontScale="92500" lnSpcReduction="10000"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5AB30"/>
                </a:solidFill>
                <a:effectLst/>
                <a:uLnTx/>
                <a:uFillTx/>
                <a:latin charset="0" panose="020b0502020202020204" pitchFamily="34" typeface="Century Gothic"/>
                <a:ea typeface="微软雅黑"/>
              </a:rPr>
              <a:t>74%</a:t>
            </a:r>
          </a:p>
        </p:txBody>
      </p:sp>
      <p:sp>
        <p:nvSpPr>
          <p:cNvPr id="38" name="菱形 37">
            <a:extLst>
              <a:ext uri="{FF2B5EF4-FFF2-40B4-BE49-F238E27FC236}">
                <a16:creationId xmlns:a16="http://schemas.microsoft.com/office/drawing/2014/main" id="{94C50FB6-86F0-4149-908C-0EBEF7D5A405}"/>
              </a:ext>
            </a:extLst>
          </p:cNvPr>
          <p:cNvSpPr/>
          <p:nvPr/>
        </p:nvSpPr>
        <p:spPr>
          <a:xfrm>
            <a:off x="3141764" y="3615700"/>
            <a:ext cx="1121078" cy="1121078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椭圆 18">
            <a:extLst>
              <a:ext uri="{FF2B5EF4-FFF2-40B4-BE49-F238E27FC236}">
                <a16:creationId xmlns:a16="http://schemas.microsoft.com/office/drawing/2014/main" id="{7BB09A2C-83E0-423B-8F62-A58E164FFB7F}"/>
              </a:ext>
            </a:extLst>
          </p:cNvPr>
          <p:cNvSpPr/>
          <p:nvPr/>
        </p:nvSpPr>
        <p:spPr>
          <a:xfrm>
            <a:off x="3468727" y="3960810"/>
            <a:ext cx="467153" cy="430860"/>
          </a:xfrm>
          <a:custGeom>
            <a:gdLst>
              <a:gd fmla="*/ 176147 w 578111" name="connsiteX0"/>
              <a:gd fmla="*/ 221031 h 533197" name="connsiteY0"/>
              <a:gd fmla="*/ 212154 w 578111" name="connsiteX1"/>
              <a:gd fmla="*/ 256947 h 533197" name="connsiteY1"/>
              <a:gd fmla="*/ 212154 w 578111" name="connsiteX2"/>
              <a:gd fmla="*/ 348118 h 533197" name="connsiteY2"/>
              <a:gd fmla="*/ 176147 w 578111" name="connsiteX3"/>
              <a:gd fmla="*/ 384955 h 533197" name="connsiteY3"/>
              <a:gd fmla="*/ 139217 w 578111" name="connsiteX4"/>
              <a:gd fmla="*/ 348118 h 533197" name="connsiteY4"/>
              <a:gd fmla="*/ 139217 w 578111" name="connsiteX5"/>
              <a:gd fmla="*/ 256947 h 533197" name="connsiteY5"/>
              <a:gd fmla="*/ 176147 w 578111" name="connsiteX6"/>
              <a:gd fmla="*/ 221031 h 533197" name="connsiteY6"/>
              <a:gd fmla="*/ 267503 w 578111" name="connsiteX7"/>
              <a:gd fmla="*/ 184193 h 533197" name="connsiteY7"/>
              <a:gd fmla="*/ 303437 w 578111" name="connsiteX8"/>
              <a:gd fmla="*/ 221030 h 533197" name="connsiteY8"/>
              <a:gd fmla="*/ 303437 w 578111" name="connsiteX9"/>
              <a:gd fmla="*/ 348119 h 533197" name="connsiteY9"/>
              <a:gd fmla="*/ 267503 w 578111" name="connsiteX10"/>
              <a:gd fmla="*/ 384956 h 533197" name="connsiteY10"/>
              <a:gd fmla="*/ 230648 w 578111" name="connsiteX11"/>
              <a:gd fmla="*/ 348119 h 533197" name="connsiteY11"/>
              <a:gd fmla="*/ 230648 w 578111" name="connsiteX12"/>
              <a:gd fmla="*/ 221030 h 533197" name="connsiteY12"/>
              <a:gd fmla="*/ 267503 w 578111" name="connsiteX13"/>
              <a:gd fmla="*/ 184193 h 533197" name="connsiteY13"/>
              <a:gd fmla="*/ 357937 w 578111" name="connsiteX14"/>
              <a:gd fmla="*/ 148390 h 533197" name="connsiteY14"/>
              <a:gd fmla="*/ 394867 w 578111" name="connsiteX15"/>
              <a:gd fmla="*/ 184289 h 533197" name="connsiteY15"/>
              <a:gd fmla="*/ 394867 w 578111" name="connsiteX16"/>
              <a:gd fmla="*/ 348136 h 533197" name="connsiteY16"/>
              <a:gd fmla="*/ 357937 w 578111" name="connsiteX17"/>
              <a:gd fmla="*/ 384955 h 533197" name="connsiteY17"/>
              <a:gd fmla="*/ 321930 w 578111" name="connsiteX18"/>
              <a:gd fmla="*/ 348136 h 533197" name="connsiteY18"/>
              <a:gd fmla="*/ 321930 w 578111" name="connsiteX19"/>
              <a:gd fmla="*/ 184289 h 533197" name="connsiteY19"/>
              <a:gd fmla="*/ 357937 w 578111" name="connsiteX20"/>
              <a:gd fmla="*/ 148390 h 533197" name="connsiteY20"/>
              <a:gd fmla="*/ 267469 w 578111" name="connsiteX21"/>
              <a:gd fmla="*/ 0 h 533197" name="connsiteY21"/>
              <a:gd fmla="*/ 529404 w 578111" name="connsiteX22"/>
              <a:gd fmla="*/ 218252 h 533197" name="connsiteY22"/>
              <a:gd fmla="*/ 566296 w 578111" name="connsiteX23"/>
              <a:gd fmla="*/ 218252 h 533197" name="connsiteY23"/>
              <a:gd fmla="*/ 576441 w 578111" name="connsiteX24"/>
              <a:gd fmla="*/ 224698 h 533197" name="connsiteY24"/>
              <a:gd fmla="*/ 575519 w 578111" name="connsiteX25"/>
              <a:gd fmla="*/ 237590 h 533197" name="connsiteY25"/>
              <a:gd fmla="*/ 514647 w 578111" name="connsiteX26"/>
              <a:gd fmla="*/ 310341 h 533197" name="connsiteY26"/>
              <a:gd fmla="*/ 505424 w 578111" name="connsiteX27"/>
              <a:gd fmla="*/ 314945 h 533197" name="connsiteY27"/>
              <a:gd fmla="*/ 496201 w 578111" name="connsiteX28"/>
              <a:gd fmla="*/ 310341 h 533197" name="connsiteY28"/>
              <a:gd fmla="*/ 435328 w 578111" name="connsiteX29"/>
              <a:gd fmla="*/ 237590 h 533197" name="connsiteY29"/>
              <a:gd fmla="*/ 433484 w 578111" name="connsiteX30"/>
              <a:gd fmla="*/ 224698 h 533197" name="connsiteY30"/>
              <a:gd fmla="*/ 444551 w 578111" name="connsiteX31"/>
              <a:gd fmla="*/ 218252 h 533197" name="connsiteY31"/>
              <a:gd fmla="*/ 480521 w 578111" name="connsiteX32"/>
              <a:gd fmla="*/ 218252 h 533197" name="connsiteY32"/>
              <a:gd fmla="*/ 267469 w 578111" name="connsiteX33"/>
              <a:gd fmla="*/ 47886 h 533197" name="connsiteY33"/>
              <a:gd fmla="*/ 48882 w 578111" name="connsiteX34"/>
              <a:gd fmla="*/ 266138 h 533197" name="connsiteY34"/>
              <a:gd fmla="*/ 267469 w 578111" name="connsiteX35"/>
              <a:gd fmla="*/ 484390 h 533197" name="connsiteY35"/>
              <a:gd fmla="*/ 456541 w 578111" name="connsiteX36"/>
              <a:gd fmla="*/ 375724 h 533197" name="connsiteY36"/>
              <a:gd fmla="*/ 489744 w 578111" name="connsiteX37"/>
              <a:gd fmla="*/ 366515 h 533197" name="connsiteY37"/>
              <a:gd fmla="*/ 498967 w 578111" name="connsiteX38"/>
              <a:gd fmla="*/ 399668 h 533197" name="connsiteY38"/>
              <a:gd fmla="*/ 267469 w 578111" name="connsiteX39"/>
              <a:gd fmla="*/ 533197 h 533197" name="connsiteY39"/>
              <a:gd fmla="*/ 0 w 578111" name="connsiteX40"/>
              <a:gd fmla="*/ 266138 h 533197" name="connsiteY40"/>
              <a:gd fmla="*/ 267469 w 578111" name="connsiteX41"/>
              <a:gd fmla="*/ 0 h 533197" name="connsiteY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h="533197" w="578111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菱形 41">
            <a:extLst>
              <a:ext uri="{FF2B5EF4-FFF2-40B4-BE49-F238E27FC236}">
                <a16:creationId xmlns:a16="http://schemas.microsoft.com/office/drawing/2014/main" id="{DB5A43DF-8908-4AE7-8A5D-71BF2CD051F9}"/>
              </a:ext>
            </a:extLst>
          </p:cNvPr>
          <p:cNvSpPr/>
          <p:nvPr/>
        </p:nvSpPr>
        <p:spPr>
          <a:xfrm>
            <a:off x="4789118" y="3615704"/>
            <a:ext cx="1121073" cy="1121073"/>
          </a:xfrm>
          <a:prstGeom prst="diamond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椭圆 21">
            <a:extLst>
              <a:ext uri="{FF2B5EF4-FFF2-40B4-BE49-F238E27FC236}">
                <a16:creationId xmlns:a16="http://schemas.microsoft.com/office/drawing/2014/main" id="{831C004E-6B6C-4AB0-AD88-B361433A445F}"/>
              </a:ext>
            </a:extLst>
          </p:cNvPr>
          <p:cNvSpPr/>
          <p:nvPr/>
        </p:nvSpPr>
        <p:spPr>
          <a:xfrm>
            <a:off x="5116077" y="3945968"/>
            <a:ext cx="467153" cy="460544"/>
          </a:xfrm>
          <a:custGeom>
            <a:gdLst>
              <a:gd fmla="*/ 481576 w 607554" name="connsiteX0"/>
              <a:gd fmla="*/ 446886 h 598959" name="connsiteY0"/>
              <a:gd fmla="*/ 481576 w 607554" name="connsiteX1"/>
              <a:gd fmla="*/ 503769 h 598959" name="connsiteY1"/>
              <a:gd fmla="*/ 519134 w 607554" name="connsiteX2"/>
              <a:gd fmla="*/ 503769 h 598959" name="connsiteY2"/>
              <a:gd fmla="*/ 519134 w 607554" name="connsiteX3"/>
              <a:gd fmla="*/ 446886 h 598959" name="connsiteY3"/>
              <a:gd fmla="*/ 481576 w 607554" name="connsiteX4"/>
              <a:gd fmla="*/ 270994 h 598959" name="connsiteY4"/>
              <a:gd fmla="*/ 481576 w 607554" name="connsiteX5"/>
              <a:gd fmla="*/ 327877 h 598959" name="connsiteY5"/>
              <a:gd fmla="*/ 519134 w 607554" name="connsiteX6"/>
              <a:gd fmla="*/ 327877 h 598959" name="connsiteY6"/>
              <a:gd fmla="*/ 519134 w 607554" name="connsiteX7"/>
              <a:gd fmla="*/ 270994 h 598959" name="connsiteY7"/>
              <a:gd fmla="*/ 195909 w 607554" name="connsiteX8"/>
              <a:gd fmla="*/ 265961 h 598959" name="connsiteY8"/>
              <a:gd fmla="*/ 358877 w 607554" name="connsiteX9"/>
              <a:gd fmla="*/ 265961 h 598959" name="connsiteY9"/>
              <a:gd fmla="*/ 378725 w 607554" name="connsiteX10"/>
              <a:gd fmla="*/ 285870 h 598959" name="connsiteY10"/>
              <a:gd fmla="*/ 358877 w 607554" name="connsiteX11"/>
              <a:gd fmla="*/ 305689 h 598959" name="connsiteY11"/>
              <a:gd fmla="*/ 195909 w 607554" name="connsiteX12"/>
              <a:gd fmla="*/ 305689 h 598959" name="connsiteY12"/>
              <a:gd fmla="*/ 176061 w 607554" name="connsiteX13"/>
              <a:gd fmla="*/ 285870 h 598959" name="connsiteY13"/>
              <a:gd fmla="*/ 195909 w 607554" name="connsiteX14"/>
              <a:gd fmla="*/ 265961 h 598959" name="connsiteY14"/>
              <a:gd fmla="*/ 195909 w 607554" name="connsiteX15"/>
              <a:gd fmla="*/ 169145 h 598959" name="connsiteY15"/>
              <a:gd fmla="*/ 358877 w 607554" name="connsiteX16"/>
              <a:gd fmla="*/ 169145 h 598959" name="connsiteY16"/>
              <a:gd fmla="*/ 378725 w 607554" name="connsiteX17"/>
              <a:gd fmla="*/ 189053 h 598959" name="connsiteY17"/>
              <a:gd fmla="*/ 358877 w 607554" name="connsiteX18"/>
              <a:gd fmla="*/ 208873 h 598959" name="connsiteY18"/>
              <a:gd fmla="*/ 195909 w 607554" name="connsiteX19"/>
              <a:gd fmla="*/ 208873 h 598959" name="connsiteY19"/>
              <a:gd fmla="*/ 176061 w 607554" name="connsiteX20"/>
              <a:gd fmla="*/ 189053 h 598959" name="connsiteY20"/>
              <a:gd fmla="*/ 195909 w 607554" name="connsiteX21"/>
              <a:gd fmla="*/ 169145 h 598959" name="connsiteY21"/>
              <a:gd fmla="*/ 481576 w 607554" name="connsiteX22"/>
              <a:gd fmla="*/ 95190 h 598959" name="connsiteY22"/>
              <a:gd fmla="*/ 481576 w 607554" name="connsiteX23"/>
              <a:gd fmla="*/ 152073 h 598959" name="connsiteY23"/>
              <a:gd fmla="*/ 552954 w 607554" name="connsiteX24"/>
              <a:gd fmla="*/ 152073 h 598959" name="connsiteY24"/>
              <a:gd fmla="*/ 565858 w 607554" name="connsiteX25"/>
              <a:gd fmla="*/ 123631 h 598959" name="connsiteY25"/>
              <a:gd fmla="*/ 552954 w 607554" name="connsiteX26"/>
              <a:gd fmla="*/ 95190 h 598959" name="connsiteY26"/>
              <a:gd fmla="*/ 118547 w 607554" name="connsiteX27"/>
              <a:gd fmla="*/ 39640 h 598959" name="connsiteY27"/>
              <a:gd fmla="*/ 118547 w 607554" name="connsiteX28"/>
              <a:gd fmla="*/ 559230 h 598959" name="connsiteY28"/>
              <a:gd fmla="*/ 441793 w 607554" name="connsiteX29"/>
              <a:gd fmla="*/ 559230 h 598959" name="connsiteY29"/>
              <a:gd fmla="*/ 441793 w 607554" name="connsiteX30"/>
              <a:gd fmla="*/ 39640 h 598959" name="connsiteY30"/>
              <a:gd fmla="*/ 39783 w 607554" name="connsiteX31"/>
              <a:gd fmla="*/ 39640 h 598959" name="connsiteY31"/>
              <a:gd fmla="*/ 39783 w 607554" name="connsiteX32"/>
              <a:gd fmla="*/ 559230 h 598959" name="connsiteY32"/>
              <a:gd fmla="*/ 78764 w 607554" name="connsiteX33"/>
              <a:gd fmla="*/ 559230 h 598959" name="connsiteY33"/>
              <a:gd fmla="*/ 78764 w 607554" name="connsiteX34"/>
              <a:gd fmla="*/ 39640 h 598959" name="connsiteY34"/>
              <a:gd fmla="*/ 19847 w 607554" name="connsiteX35"/>
              <a:gd fmla="*/ 0 h 598959" name="connsiteY35"/>
              <a:gd fmla="*/ 461729 w 607554" name="connsiteX36"/>
              <a:gd fmla="*/ 0 h 598959" name="connsiteY36"/>
              <a:gd fmla="*/ 481576 w 607554" name="connsiteX37"/>
              <a:gd fmla="*/ 19820 h 598959" name="connsiteY37"/>
              <a:gd fmla="*/ 481576 w 607554" name="connsiteX38"/>
              <a:gd fmla="*/ 55461 h 598959" name="connsiteY38"/>
              <a:gd fmla="*/ 565769 w 607554" name="connsiteX39"/>
              <a:gd fmla="*/ 55461 h 598959" name="connsiteY39"/>
              <a:gd fmla="*/ 583836 w 607554" name="connsiteX40"/>
              <a:gd fmla="*/ 67104 h 598959" name="connsiteY40"/>
              <a:gd fmla="*/ 605819 w 607554" name="connsiteX41"/>
              <a:gd fmla="*/ 115454 h 598959" name="connsiteY41"/>
              <a:gd fmla="*/ 605819 w 607554" name="connsiteX42"/>
              <a:gd fmla="*/ 131808 h 598959" name="connsiteY42"/>
              <a:gd fmla="*/ 583836 w 607554" name="connsiteX43"/>
              <a:gd fmla="*/ 180159 h 598959" name="connsiteY43"/>
              <a:gd fmla="*/ 565769 w 607554" name="connsiteX44"/>
              <a:gd fmla="*/ 191802 h 598959" name="connsiteY44"/>
              <a:gd fmla="*/ 481576 w 607554" name="connsiteX45"/>
              <a:gd fmla="*/ 191802 h 598959" name="connsiteY45"/>
              <a:gd fmla="*/ 481576 w 607554" name="connsiteX46"/>
              <a:gd fmla="*/ 231264 h 598959" name="connsiteY46"/>
              <a:gd fmla="*/ 539070 w 607554" name="connsiteX47"/>
              <a:gd fmla="*/ 231264 h 598959" name="connsiteY47"/>
              <a:gd fmla="*/ 558916 w 607554" name="connsiteX48"/>
              <a:gd fmla="*/ 251173 h 598959" name="connsiteY48"/>
              <a:gd fmla="*/ 558916 w 607554" name="connsiteX49"/>
              <a:gd fmla="*/ 347786 h 598959" name="connsiteY49"/>
              <a:gd fmla="*/ 539070 w 607554" name="connsiteX50"/>
              <a:gd fmla="*/ 367606 h 598959" name="connsiteY50"/>
              <a:gd fmla="*/ 481576 w 607554" name="connsiteX51"/>
              <a:gd fmla="*/ 367606 h 598959" name="connsiteY51"/>
              <a:gd fmla="*/ 481576 w 607554" name="connsiteX52"/>
              <a:gd fmla="*/ 407157 h 598959" name="connsiteY52"/>
              <a:gd fmla="*/ 539070 w 607554" name="connsiteX53"/>
              <a:gd fmla="*/ 407157 h 598959" name="connsiteY53"/>
              <a:gd fmla="*/ 558916 w 607554" name="connsiteX54"/>
              <a:gd fmla="*/ 426977 h 598959" name="connsiteY54"/>
              <a:gd fmla="*/ 558916 w 607554" name="connsiteX55"/>
              <a:gd fmla="*/ 523589 h 598959" name="connsiteY55"/>
              <a:gd fmla="*/ 539070 w 607554" name="connsiteX56"/>
              <a:gd fmla="*/ 543498 h 598959" name="connsiteY56"/>
              <a:gd fmla="*/ 481576 w 607554" name="connsiteX57"/>
              <a:gd fmla="*/ 543498 h 598959" name="connsiteY57"/>
              <a:gd fmla="*/ 481576 w 607554" name="connsiteX58"/>
              <a:gd fmla="*/ 579139 h 598959" name="connsiteY58"/>
              <a:gd fmla="*/ 461729 w 607554" name="connsiteX59"/>
              <a:gd fmla="*/ 598959 h 598959" name="connsiteY59"/>
              <a:gd fmla="*/ 19847 w 607554" name="connsiteX60"/>
              <a:gd fmla="*/ 598959 h 598959" name="connsiteY60"/>
              <a:gd fmla="*/ 0 w 607554" name="connsiteX61"/>
              <a:gd fmla="*/ 579139 h 598959" name="connsiteY61"/>
              <a:gd fmla="*/ 0 w 607554" name="connsiteX62"/>
              <a:gd fmla="*/ 19820 h 598959" name="connsiteY62"/>
              <a:gd fmla="*/ 19847 w 607554" name="connsiteX63"/>
              <a:gd fmla="*/ 0 h 598959" name="connsiteY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b="b" l="l" r="r" t="t"/>
            <a:pathLst>
              <a:path h="598959" w="607554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菱形 55">
            <a:extLst>
              <a:ext uri="{FF2B5EF4-FFF2-40B4-BE49-F238E27FC236}">
                <a16:creationId xmlns:a16="http://schemas.microsoft.com/office/drawing/2014/main" id="{FB8CA5A7-644E-4CE5-9329-637E6F194E54}"/>
              </a:ext>
            </a:extLst>
          </p:cNvPr>
          <p:cNvSpPr/>
          <p:nvPr/>
        </p:nvSpPr>
        <p:spPr>
          <a:xfrm>
            <a:off x="6436464" y="3615702"/>
            <a:ext cx="1121074" cy="1121074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椭圆 24">
            <a:extLst>
              <a:ext uri="{FF2B5EF4-FFF2-40B4-BE49-F238E27FC236}">
                <a16:creationId xmlns:a16="http://schemas.microsoft.com/office/drawing/2014/main" id="{338A3B8A-4F1C-4178-92AB-DD61F2421959}"/>
              </a:ext>
            </a:extLst>
          </p:cNvPr>
          <p:cNvSpPr/>
          <p:nvPr/>
        </p:nvSpPr>
        <p:spPr>
          <a:xfrm>
            <a:off x="6763424" y="3943007"/>
            <a:ext cx="467153" cy="466464"/>
          </a:xfrm>
          <a:custGeom>
            <a:gdLst>
              <a:gd fmla="*/ 414666 w 606487" name="connsiteX0"/>
              <a:gd fmla="*/ 244368 h 605592" name="connsiteY0"/>
              <a:gd fmla="*/ 440469 w 606487" name="connsiteX1"/>
              <a:gd fmla="*/ 270042 h 605592" name="connsiteY1"/>
              <a:gd fmla="*/ 440469 w 606487" name="connsiteX2"/>
              <a:gd fmla="*/ 381912 h 605592" name="connsiteY2"/>
              <a:gd fmla="*/ 414666 w 606487" name="connsiteX3"/>
              <a:gd fmla="*/ 407586 h 605592" name="connsiteY3"/>
              <a:gd fmla="*/ 388956 w 606487" name="connsiteX4"/>
              <a:gd fmla="*/ 381912 h 605592" name="connsiteY4"/>
              <a:gd fmla="*/ 388956 w 606487" name="connsiteX5"/>
              <a:gd fmla="*/ 270042 h 605592" name="connsiteY5"/>
              <a:gd fmla="*/ 414666 w 606487" name="connsiteX6"/>
              <a:gd fmla="*/ 244368 h 605592" name="connsiteY6"/>
              <a:gd fmla="*/ 302702 w 606487" name="connsiteX7"/>
              <a:gd fmla="*/ 167240 h 605592" name="connsiteY7"/>
              <a:gd fmla="*/ 328412 w 606487" name="connsiteX8"/>
              <a:gd fmla="*/ 192915 h 605592" name="connsiteY8"/>
              <a:gd fmla="*/ 328412 w 606487" name="connsiteX9"/>
              <a:gd fmla="*/ 381911 h 605592" name="connsiteY9"/>
              <a:gd fmla="*/ 302702 w 606487" name="connsiteX10"/>
              <a:gd fmla="*/ 407586 h 605592" name="connsiteY10"/>
              <a:gd fmla="*/ 276899 w 606487" name="connsiteX11"/>
              <a:gd fmla="*/ 381911 h 605592" name="connsiteY11"/>
              <a:gd fmla="*/ 276899 w 606487" name="connsiteX12"/>
              <a:gd fmla="*/ 192915 h 605592" name="connsiteY12"/>
              <a:gd fmla="*/ 302702 w 606487" name="connsiteX13"/>
              <a:gd fmla="*/ 167240 h 605592" name="connsiteY13"/>
              <a:gd fmla="*/ 190632 w 606487" name="connsiteX14"/>
              <a:gd fmla="*/ 107965 h 605592" name="connsiteY14"/>
              <a:gd fmla="*/ 216353 w 606487" name="connsiteX15"/>
              <a:gd fmla="*/ 133737 h 605592" name="connsiteY15"/>
              <a:gd fmla="*/ 216353 w 606487" name="connsiteX16"/>
              <a:gd fmla="*/ 381907 h 605592" name="connsiteY16"/>
              <a:gd fmla="*/ 190632 w 606487" name="connsiteX17"/>
              <a:gd fmla="*/ 407586 h 605592" name="connsiteY17"/>
              <a:gd fmla="*/ 164911 w 606487" name="connsiteX18"/>
              <a:gd fmla="*/ 381907 h 605592" name="connsiteY18"/>
              <a:gd fmla="*/ 164911 w 606487" name="connsiteX19"/>
              <a:gd fmla="*/ 133737 h 605592" name="connsiteY19"/>
              <a:gd fmla="*/ 190632 w 606487" name="connsiteX20"/>
              <a:gd fmla="*/ 107965 h 605592" name="connsiteY20"/>
              <a:gd fmla="*/ 86256 w 606487" name="connsiteX21"/>
              <a:gd fmla="*/ 51447 h 605592" name="connsiteY21"/>
              <a:gd fmla="*/ 86256 w 606487" name="connsiteX22"/>
              <a:gd fmla="*/ 464229 h 605592" name="connsiteY22"/>
              <a:gd fmla="*/ 517724 w 606487" name="connsiteX23"/>
              <a:gd fmla="*/ 464229 h 605592" name="connsiteY23"/>
              <a:gd fmla="*/ 517724 w 606487" name="connsiteX24"/>
              <a:gd fmla="*/ 51447 h 605592" name="connsiteY24"/>
              <a:gd fmla="*/ 25719 w 606487" name="connsiteX25"/>
              <a:gd fmla="*/ 0 h 605592" name="connsiteY25"/>
              <a:gd fmla="*/ 580861 w 606487" name="connsiteX26"/>
              <a:gd fmla="*/ 0 h 605592" name="connsiteY26"/>
              <a:gd fmla="*/ 606487 w 606487" name="connsiteX27"/>
              <a:gd fmla="*/ 25677 h 605592" name="connsiteY27"/>
              <a:gd fmla="*/ 579468 w 606487" name="connsiteX28"/>
              <a:gd fmla="*/ 51447 h 605592" name="connsiteY28"/>
              <a:gd fmla="*/ 569162 w 606487" name="connsiteX29"/>
              <a:gd fmla="*/ 51447 h 605592" name="connsiteY29"/>
              <a:gd fmla="*/ 569162 w 606487" name="connsiteX30"/>
              <a:gd fmla="*/ 488608 h 605592" name="connsiteY30"/>
              <a:gd fmla="*/ 543443 w 606487" name="connsiteX31"/>
              <a:gd fmla="*/ 514285 h 605592" name="connsiteY31"/>
              <a:gd fmla="*/ 476499 w 606487" name="connsiteX32"/>
              <a:gd fmla="*/ 514285 h 605592" name="connsiteY32"/>
              <a:gd fmla="*/ 476499 w 606487" name="connsiteX33"/>
              <a:gd fmla="*/ 579915 h 605592" name="connsiteY33"/>
              <a:gd fmla="*/ 450687 w 606487" name="connsiteX34"/>
              <a:gd fmla="*/ 605592 h 605592" name="connsiteY34"/>
              <a:gd fmla="*/ 424968 w 606487" name="connsiteX35"/>
              <a:gd fmla="*/ 579915 h 605592" name="connsiteY35"/>
              <a:gd fmla="*/ 424968 w 606487" name="connsiteX36"/>
              <a:gd fmla="*/ 514285 h 605592" name="connsiteY36"/>
              <a:gd fmla="*/ 180219 w 606487" name="connsiteX37"/>
              <a:gd fmla="*/ 514285 h 605592" name="connsiteY37"/>
              <a:gd fmla="*/ 180219 w 606487" name="connsiteX38"/>
              <a:gd fmla="*/ 579915 h 605592" name="connsiteY38"/>
              <a:gd fmla="*/ 154500 w 606487" name="connsiteX39"/>
              <a:gd fmla="*/ 605592 h 605592" name="connsiteY39"/>
              <a:gd fmla="*/ 128688 w 606487" name="connsiteX40"/>
              <a:gd fmla="*/ 579915 h 605592" name="connsiteY40"/>
              <a:gd fmla="*/ 128688 w 606487" name="connsiteX41"/>
              <a:gd fmla="*/ 514285 h 605592" name="connsiteY41"/>
              <a:gd fmla="*/ 61744 w 606487" name="connsiteX42"/>
              <a:gd fmla="*/ 514285 h 605592" name="connsiteY42"/>
              <a:gd fmla="*/ 36025 w 606487" name="connsiteX43"/>
              <a:gd fmla="*/ 488608 h 605592" name="connsiteY43"/>
              <a:gd fmla="*/ 36025 w 606487" name="connsiteX44"/>
              <a:gd fmla="*/ 51447 h 605592" name="connsiteY44"/>
              <a:gd fmla="*/ 25719 w 606487" name="connsiteX45"/>
              <a:gd fmla="*/ 51447 h 605592" name="connsiteY45"/>
              <a:gd fmla="*/ 0 w 606487" name="connsiteX46"/>
              <a:gd fmla="*/ 25677 h 605592" name="connsiteY46"/>
              <a:gd fmla="*/ 25719 w 606487" name="connsiteX47"/>
              <a:gd fmla="*/ 0 h 605592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605592" w="606487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菱形 58">
            <a:extLst>
              <a:ext uri="{FF2B5EF4-FFF2-40B4-BE49-F238E27FC236}">
                <a16:creationId xmlns:a16="http://schemas.microsoft.com/office/drawing/2014/main" id="{202D1DFA-C364-4498-A8E2-16D6C57C6220}"/>
              </a:ext>
            </a:extLst>
          </p:cNvPr>
          <p:cNvSpPr/>
          <p:nvPr/>
        </p:nvSpPr>
        <p:spPr>
          <a:xfrm>
            <a:off x="8083814" y="3615703"/>
            <a:ext cx="1121070" cy="1121070"/>
          </a:xfrm>
          <a:prstGeom prst="diamond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0" name="椭圆 27">
            <a:extLst>
              <a:ext uri="{FF2B5EF4-FFF2-40B4-BE49-F238E27FC236}">
                <a16:creationId xmlns:a16="http://schemas.microsoft.com/office/drawing/2014/main" id="{DD5CCD52-070D-4020-BCBD-CC5F49B66446}"/>
              </a:ext>
            </a:extLst>
          </p:cNvPr>
          <p:cNvSpPr/>
          <p:nvPr/>
        </p:nvSpPr>
        <p:spPr>
          <a:xfrm>
            <a:off x="8410773" y="3944770"/>
            <a:ext cx="467153" cy="462935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73203" w="578425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菱形 62">
            <a:extLst>
              <a:ext uri="{FF2B5EF4-FFF2-40B4-BE49-F238E27FC236}">
                <a16:creationId xmlns:a16="http://schemas.microsoft.com/office/drawing/2014/main" id="{CB1672FA-B151-40C0-8806-68E6DFEE8871}"/>
              </a:ext>
            </a:extLst>
          </p:cNvPr>
          <p:cNvSpPr/>
          <p:nvPr/>
        </p:nvSpPr>
        <p:spPr>
          <a:xfrm>
            <a:off x="9731161" y="3615703"/>
            <a:ext cx="1121070" cy="1121070"/>
          </a:xfrm>
          <a:prstGeom prst="diamond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4" name="椭圆 30">
            <a:extLst>
              <a:ext uri="{FF2B5EF4-FFF2-40B4-BE49-F238E27FC236}">
                <a16:creationId xmlns:a16="http://schemas.microsoft.com/office/drawing/2014/main" id="{21D78AB2-0599-4DC3-A6AD-13EF65F7CAE9}"/>
              </a:ext>
            </a:extLst>
          </p:cNvPr>
          <p:cNvSpPr/>
          <p:nvPr/>
        </p:nvSpPr>
        <p:spPr>
          <a:xfrm>
            <a:off x="10058120" y="3942970"/>
            <a:ext cx="467153" cy="466538"/>
          </a:xfrm>
          <a:custGeom>
            <a:gdLst>
              <a:gd fmla="*/ 86413 w 591547" name="connsiteX0"/>
              <a:gd fmla="*/ 515758 h 590770" name="connsiteY0"/>
              <a:gd fmla="*/ 171919 w 591547" name="connsiteX1"/>
              <a:gd fmla="*/ 515758 h 590770" name="connsiteY1"/>
              <a:gd fmla="*/ 171919 w 591547" name="connsiteX2"/>
              <a:gd fmla="*/ 537523 h 590770" name="connsiteY2"/>
              <a:gd fmla="*/ 86413 w 591547" name="connsiteX3"/>
              <a:gd fmla="*/ 537523 h 590770" name="connsiteY3"/>
              <a:gd fmla="*/ 86413 w 591547" name="connsiteX4"/>
              <a:gd fmla="*/ 461733 h 590770" name="connsiteY4"/>
              <a:gd fmla="*/ 171919 w 591547" name="connsiteX5"/>
              <a:gd fmla="*/ 461733 h 590770" name="connsiteY5"/>
              <a:gd fmla="*/ 171919 w 591547" name="connsiteX6"/>
              <a:gd fmla="*/ 483498 h 590770" name="connsiteY6"/>
              <a:gd fmla="*/ 86413 w 591547" name="connsiteX7"/>
              <a:gd fmla="*/ 483498 h 590770" name="connsiteY7"/>
              <a:gd fmla="*/ 86413 w 591547" name="connsiteX8"/>
              <a:gd fmla="*/ 408616 h 590770" name="connsiteY8"/>
              <a:gd fmla="*/ 171919 w 591547" name="connsiteX9"/>
              <a:gd fmla="*/ 408616 h 590770" name="connsiteY9"/>
              <a:gd fmla="*/ 171919 w 591547" name="connsiteX10"/>
              <a:gd fmla="*/ 429474 h 590770" name="connsiteY10"/>
              <a:gd fmla="*/ 86413 w 591547" name="connsiteX11"/>
              <a:gd fmla="*/ 429474 h 590770" name="connsiteY11"/>
              <a:gd fmla="*/ 204177 w 591547" name="connsiteX12"/>
              <a:gd fmla="*/ 357041 h 590770" name="connsiteY12"/>
              <a:gd fmla="*/ 204177 w 591547" name="connsiteX13"/>
              <a:gd fmla="*/ 569815 h 590770" name="connsiteY13"/>
              <a:gd fmla="*/ 333300 w 591547" name="connsiteX14"/>
              <a:gd fmla="*/ 569815 h 590770" name="connsiteY14"/>
              <a:gd fmla="*/ 333300 w 591547" name="connsiteX15"/>
              <a:gd fmla="*/ 382026 h 590770" name="connsiteY15"/>
              <a:gd fmla="*/ 183194 w 591547" name="connsiteX16"/>
              <a:gd fmla="*/ 357041 h 590770" name="connsiteY16"/>
              <a:gd fmla="*/ 75053 w 591547" name="connsiteX17"/>
              <a:gd fmla="*/ 382026 h 590770" name="connsiteY17"/>
              <a:gd fmla="*/ 75053 w 591547" name="connsiteX18"/>
              <a:gd fmla="*/ 569815 h 590770" name="connsiteY18"/>
              <a:gd fmla="*/ 183194 w 591547" name="connsiteX19"/>
              <a:gd fmla="*/ 569815 h 590770" name="connsiteY19"/>
              <a:gd fmla="*/ 247709 w 591547" name="connsiteX20"/>
              <a:gd fmla="*/ 311838 h 590770" name="connsiteY20"/>
              <a:gd fmla="*/ 322851 w 591547" name="connsiteX21"/>
              <a:gd fmla="*/ 311838 h 590770" name="connsiteY21"/>
              <a:gd fmla="*/ 322851 w 591547" name="connsiteX22"/>
              <a:gd fmla="*/ 332826 h 590770" name="connsiteY22"/>
              <a:gd fmla="*/ 247709 w 591547" name="connsiteX23"/>
              <a:gd fmla="*/ 332826 h 590770" name="connsiteY23"/>
              <a:gd fmla="*/ 247709 w 591547" name="connsiteX24"/>
              <a:gd fmla="*/ 257944 h 590770" name="connsiteY24"/>
              <a:gd fmla="*/ 322851 w 591547" name="connsiteX25"/>
              <a:gd fmla="*/ 257944 h 590770" name="connsiteY25"/>
              <a:gd fmla="*/ 322851 w 591547" name="connsiteX26"/>
              <a:gd fmla="*/ 279580 h 590770" name="connsiteY26"/>
              <a:gd fmla="*/ 247709 w 591547" name="connsiteX27"/>
              <a:gd fmla="*/ 279580 h 590770" name="connsiteY27"/>
              <a:gd fmla="*/ 247709 w 591547" name="connsiteX28"/>
              <a:gd fmla="*/ 203919 h 590770" name="connsiteY28"/>
              <a:gd fmla="*/ 322851 w 591547" name="connsiteX29"/>
              <a:gd fmla="*/ 203919 h 590770" name="connsiteY29"/>
              <a:gd fmla="*/ 322851 w 591547" name="connsiteX30"/>
              <a:gd fmla="*/ 225684 h 590770" name="connsiteY30"/>
              <a:gd fmla="*/ 247709 w 591547" name="connsiteX31"/>
              <a:gd fmla="*/ 225684 h 590770" name="connsiteY31"/>
              <a:gd fmla="*/ 247709 w 591547" name="connsiteX32"/>
              <a:gd fmla="*/ 150672 h 590770" name="connsiteY32"/>
              <a:gd fmla="*/ 322851 w 591547" name="connsiteX33"/>
              <a:gd fmla="*/ 150672 h 590770" name="connsiteY33"/>
              <a:gd fmla="*/ 322851 w 591547" name="connsiteX34"/>
              <a:gd fmla="*/ 171660 h 590770" name="connsiteY34"/>
              <a:gd fmla="*/ 247709 w 591547" name="connsiteX35"/>
              <a:gd fmla="*/ 171660 h 590770" name="connsiteY35"/>
              <a:gd fmla="*/ 355090 w 591547" name="connsiteX36"/>
              <a:gd fmla="*/ 102357 h 590770" name="connsiteY36"/>
              <a:gd fmla="*/ 355090 w 591547" name="connsiteX37"/>
              <a:gd fmla="*/ 373160 h 590770" name="connsiteY37"/>
              <a:gd fmla="*/ 355090 w 591547" name="connsiteX38"/>
              <a:gd fmla="*/ 376384 h 590770" name="connsiteY38"/>
              <a:gd fmla="*/ 355090 w 591547" name="connsiteX39"/>
              <a:gd fmla="*/ 569815 h 590770" name="connsiteY39"/>
              <a:gd fmla="*/ 484213 w 591547" name="connsiteX40"/>
              <a:gd fmla="*/ 569815 h 590770" name="connsiteY40"/>
              <a:gd fmla="*/ 484213 w 591547" name="connsiteX41"/>
              <a:gd fmla="*/ 154744 h 590770" name="connsiteY41"/>
              <a:gd fmla="*/ 333300 w 591547" name="connsiteX42"/>
              <a:gd fmla="*/ 99939 h 590770" name="connsiteY42"/>
              <a:gd fmla="*/ 236458 w 591547" name="connsiteX43"/>
              <a:gd fmla="*/ 125730 h 590770" name="connsiteY43"/>
              <a:gd fmla="*/ 236458 w 591547" name="connsiteX44"/>
              <a:gd fmla="*/ 341728 h 590770" name="connsiteY44"/>
              <a:gd fmla="*/ 333300 w 591547" name="connsiteX45"/>
              <a:gd fmla="*/ 360265 h 590770" name="connsiteY45"/>
              <a:gd fmla="*/ 397862 w 591547" name="connsiteX46"/>
              <a:gd fmla="*/ 21761 h 590770" name="connsiteY46"/>
              <a:gd fmla="*/ 387371 w 591547" name="connsiteX47"/>
              <a:gd fmla="*/ 32238 h 590770" name="connsiteY47"/>
              <a:gd fmla="*/ 397862 w 591547" name="connsiteX48"/>
              <a:gd fmla="*/ 42716 h 590770" name="connsiteY48"/>
              <a:gd fmla="*/ 409160 w 591547" name="connsiteX49"/>
              <a:gd fmla="*/ 32238 h 590770" name="connsiteY49"/>
              <a:gd fmla="*/ 397862 w 591547" name="connsiteX50"/>
              <a:gd fmla="*/ 21761 h 590770" name="connsiteY50"/>
              <a:gd fmla="*/ 397862 w 591547" name="connsiteX51"/>
              <a:gd fmla="*/ 0 h 590770" name="connsiteY51"/>
              <a:gd fmla="*/ 430143 w 591547" name="connsiteX52"/>
              <a:gd fmla="*/ 32238 h 590770" name="connsiteY52"/>
              <a:gd fmla="*/ 409160 w 591547" name="connsiteX53"/>
              <a:gd fmla="*/ 62865 h 590770" name="connsiteY53"/>
              <a:gd fmla="*/ 409160 w 591547" name="connsiteX54"/>
              <a:gd fmla="*/ 100745 h 590770" name="connsiteY54"/>
              <a:gd fmla="*/ 498740 w 591547" name="connsiteX55"/>
              <a:gd fmla="*/ 137819 h 590770" name="connsiteY55"/>
              <a:gd fmla="*/ 506003 w 591547" name="connsiteX56"/>
              <a:gd fmla="*/ 147491 h 590770" name="connsiteY56"/>
              <a:gd fmla="*/ 506003 w 591547" name="connsiteX57"/>
              <a:gd fmla="*/ 569815 h 590770" name="connsiteY57"/>
              <a:gd fmla="*/ 591547 w 591547" name="connsiteX58"/>
              <a:gd fmla="*/ 569815 h 590770" name="connsiteY58"/>
              <a:gd fmla="*/ 591547 w 591547" name="connsiteX59"/>
              <a:gd fmla="*/ 590770 h 590770" name="connsiteY59"/>
              <a:gd fmla="*/ 494705 w 591547" name="connsiteX60"/>
              <a:gd fmla="*/ 590770 h 590770" name="connsiteY60"/>
              <a:gd fmla="*/ 344598 w 591547" name="connsiteX61"/>
              <a:gd fmla="*/ 590770 h 590770" name="connsiteY61"/>
              <a:gd fmla="*/ 193685 w 591547" name="connsiteX62"/>
              <a:gd fmla="*/ 590770 h 590770" name="connsiteY62"/>
              <a:gd fmla="*/ 64562 w 591547" name="connsiteX63"/>
              <a:gd fmla="*/ 590770 h 590770" name="connsiteY63"/>
              <a:gd fmla="*/ 0 w 591547" name="connsiteX64"/>
              <a:gd fmla="*/ 590770 h 590770" name="connsiteY64"/>
              <a:gd fmla="*/ 0 w 591547" name="connsiteX65"/>
              <a:gd fmla="*/ 569815 h 590770" name="connsiteY65"/>
              <a:gd fmla="*/ 54070 w 591547" name="connsiteX66"/>
              <a:gd fmla="*/ 569815 h 590770" name="connsiteY66"/>
              <a:gd fmla="*/ 54070 w 591547" name="connsiteX67"/>
              <a:gd fmla="*/ 373160 h 590770" name="connsiteY67"/>
              <a:gd fmla="*/ 62141 w 591547" name="connsiteX68"/>
              <a:gd fmla="*/ 362683 h 590770" name="connsiteY68"/>
              <a:gd fmla="*/ 191264 w 591547" name="connsiteX69"/>
              <a:gd fmla="*/ 333668 h 590770" name="connsiteY69"/>
              <a:gd fmla="*/ 195299 w 591547" name="connsiteX70"/>
              <a:gd fmla="*/ 333668 h 590770" name="connsiteY70"/>
              <a:gd fmla="*/ 196106 w 591547" name="connsiteX71"/>
              <a:gd fmla="*/ 333668 h 590770" name="connsiteY71"/>
              <a:gd fmla="*/ 215475 w 591547" name="connsiteX72"/>
              <a:gd fmla="*/ 336892 h 590770" name="connsiteY72"/>
              <a:gd fmla="*/ 215475 w 591547" name="connsiteX73"/>
              <a:gd fmla="*/ 116864 h 590770" name="connsiteY73"/>
              <a:gd fmla="*/ 223545 w 591547" name="connsiteX74"/>
              <a:gd fmla="*/ 106387 h 590770" name="connsiteY74"/>
              <a:gd fmla="*/ 341370 w 591547" name="connsiteX75"/>
              <a:gd fmla="*/ 75760 h 590770" name="connsiteY75"/>
              <a:gd fmla="*/ 342984 w 591547" name="connsiteX76"/>
              <a:gd fmla="*/ 75760 h 590770" name="connsiteY76"/>
              <a:gd fmla="*/ 345405 w 591547" name="connsiteX77"/>
              <a:gd fmla="*/ 75760 h 590770" name="connsiteY77"/>
              <a:gd fmla="*/ 347020 w 591547" name="connsiteX78"/>
              <a:gd fmla="*/ 75760 h 590770" name="connsiteY78"/>
              <a:gd fmla="*/ 348634 w 591547" name="connsiteX79"/>
              <a:gd fmla="*/ 75760 h 590770" name="connsiteY79"/>
              <a:gd fmla="*/ 387371 w 591547" name="connsiteX80"/>
              <a:gd fmla="*/ 91879 h 590770" name="connsiteY80"/>
              <a:gd fmla="*/ 387371 w 591547" name="connsiteX81"/>
              <a:gd fmla="*/ 62865 h 590770" name="connsiteY81"/>
              <a:gd fmla="*/ 365581 w 591547" name="connsiteX82"/>
              <a:gd fmla="*/ 32238 h 590770" name="connsiteY82"/>
              <a:gd fmla="*/ 397862 w 591547" name="connsiteX83"/>
              <a:gd fmla="*/ 0 h 590770" name="connsiteY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b="b" l="l" r="r" t="t"/>
            <a:pathLst>
              <a:path h="590770" w="591547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6F62B0A-6E2E-41DC-BBC4-87F72E308C4F}"/>
              </a:ext>
            </a:extLst>
          </p:cNvPr>
          <p:cNvSpPr txBox="1"/>
          <p:nvPr/>
        </p:nvSpPr>
        <p:spPr>
          <a:xfrm>
            <a:off x="2729649" y="4758721"/>
            <a:ext cx="1945308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7BF96987-C29E-43A7-A7B2-95CE4680396B}"/>
              </a:ext>
            </a:extLst>
          </p:cNvPr>
          <p:cNvSpPr txBox="1"/>
          <p:nvPr/>
        </p:nvSpPr>
        <p:spPr>
          <a:xfrm>
            <a:off x="4376999" y="4780666"/>
            <a:ext cx="1945308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3B36830-7809-4544-AE4F-B3B0DDCD7D8F}"/>
              </a:ext>
            </a:extLst>
          </p:cNvPr>
          <p:cNvSpPr txBox="1"/>
          <p:nvPr/>
        </p:nvSpPr>
        <p:spPr>
          <a:xfrm>
            <a:off x="6021951" y="4802609"/>
            <a:ext cx="1945308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383FEDC-A919-447F-AE97-A45BE092E587}"/>
              </a:ext>
            </a:extLst>
          </p:cNvPr>
          <p:cNvSpPr txBox="1"/>
          <p:nvPr/>
        </p:nvSpPr>
        <p:spPr>
          <a:xfrm>
            <a:off x="7666906" y="4824554"/>
            <a:ext cx="1945308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E1EB0A1-D8DF-4731-8D23-BAF5C4C601CD}"/>
              </a:ext>
            </a:extLst>
          </p:cNvPr>
          <p:cNvSpPr txBox="1"/>
          <p:nvPr/>
        </p:nvSpPr>
        <p:spPr>
          <a:xfrm>
            <a:off x="9311857" y="4846497"/>
            <a:ext cx="1945308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</a:t>
            </a:r>
          </a:p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CA9A346-DFAF-4739-B055-E4BCCFC378D9}"/>
              </a:ext>
            </a:extLst>
          </p:cNvPr>
          <p:cNvSpPr/>
          <p:nvPr/>
        </p:nvSpPr>
        <p:spPr>
          <a:xfrm>
            <a:off x="3692809" y="2576398"/>
            <a:ext cx="6971883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</p:spTree>
    <p:extLst>
      <p:ext uri="{BB962C8B-B14F-4D97-AF65-F5344CB8AC3E}">
        <p14:creationId val="188152314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9" y="2664764"/>
            <a:ext cx="351348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 sz="4000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A51A84-15AC-4B6E-B7FD-91A0DBCEF3CA}"/>
              </a:ext>
            </a:extLst>
          </p:cNvPr>
          <p:cNvGrpSpPr/>
          <p:nvPr/>
        </p:nvGrpSpPr>
        <p:grpSpPr>
          <a:xfrm>
            <a:off x="4673930" y="4510941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2" name="Picture 2">
              <a:extLst>
                <a:ext uri="{FF2B5EF4-FFF2-40B4-BE49-F238E27FC236}">
                  <a16:creationId xmlns:a16="http://schemas.microsoft.com/office/drawing/2014/main" id="{0F28F368-ED61-4637-9A5E-F032FECFF3E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4CD204-6AED-48D3-A536-163D63DF505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/>
          <p:nvPr/>
        </p:nvGrpSpPr>
        <p:grpSpPr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fmla="val 50000" name="adj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rgbClr val="000000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/>
            <p:nvPr/>
          </p:nvGrpSpPr>
          <p:grpSpPr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fmla="val 50000" name="adj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charset="0" panose="020b0604020202020204" pitchFamily="34" typeface="Arial"/>
                </a:pPr>
                <a:endParaRPr altLang="en-US" lang="zh-CN" sz="1600">
                  <a:solidFill>
                    <a:srgbClr val="000000"/>
                  </a:solidFill>
                  <a:latin charset="0" pitchFamily="34" typeface="Calibri"/>
                  <a:ea charset="-122" pitchFamily="2" typeface="宋体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/>
              <p:nvPr/>
            </p:nvGrpSpPr>
            <p:grpSpPr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4942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i="1" lang="en-US" sz="2400">
                <a:solidFill>
                  <a:srgbClr val="F5AB30"/>
                </a:solidFill>
                <a:latin charset="0" panose="020b0502020202020204" pitchFamily="34" typeface="Century Gothic"/>
              </a:rPr>
              <a:t>Part FOUR</a:t>
            </a:r>
          </a:p>
        </p:txBody>
      </p:sp>
    </p:spTree>
    <p:extLst>
      <p:ext uri="{BB962C8B-B14F-4D97-AF65-F5344CB8AC3E}">
        <p14:creationId val="248532268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7E3366E-CE46-42C8-863A-4D77C67294CA}"/>
              </a:ext>
            </a:extLst>
          </p:cNvPr>
          <p:cNvGrpSpPr/>
          <p:nvPr/>
        </p:nvGrpSpPr>
        <p:grpSpPr>
          <a:xfrm>
            <a:off x="4683068" y="1972461"/>
            <a:ext cx="2593661" cy="2595092"/>
            <a:chOff x="4656249" y="1455848"/>
            <a:chExt cx="2879504" cy="2879504"/>
          </a:xfrm>
        </p:grpSpPr>
        <p:sp>
          <p:nvSpPr>
            <p:cNvPr id="31" name="椭圆 27">
              <a:extLst>
                <a:ext uri="{FF2B5EF4-FFF2-40B4-BE49-F238E27FC236}">
                  <a16:creationId xmlns:a16="http://schemas.microsoft.com/office/drawing/2014/main" id="{6D8C7DE3-463A-43C8-9A21-9463505DE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249" y="1455848"/>
              <a:ext cx="2879504" cy="2879504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BB86B69-7CF6-4FA7-A35A-24519CEDD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235" y="2270103"/>
              <a:ext cx="1317532" cy="1250994"/>
            </a:xfrm>
            <a:custGeom>
              <a:gdLst>
                <a:gd fmla="*/ 164 w 165" name="T0"/>
                <a:gd fmla="*/ 131 h 156" name="T1"/>
                <a:gd fmla="*/ 145 w 165" name="T2"/>
                <a:gd fmla="*/ 119 h 156" name="T3"/>
                <a:gd fmla="*/ 119 w 165" name="T4"/>
                <a:gd fmla="*/ 108 h 156" name="T5"/>
                <a:gd fmla="*/ 112 w 165" name="T6"/>
                <a:gd fmla="*/ 106 h 156" name="T7"/>
                <a:gd fmla="*/ 105 w 165" name="T8"/>
                <a:gd fmla="*/ 94 h 156" name="T9"/>
                <a:gd fmla="*/ 101 w 165" name="T10"/>
                <a:gd fmla="*/ 94 h 156" name="T11"/>
                <a:gd fmla="*/ 105 w 165" name="T12"/>
                <a:gd fmla="*/ 85 h 156" name="T13"/>
                <a:gd fmla="*/ 107 w 165" name="T14"/>
                <a:gd fmla="*/ 74 h 156" name="T15"/>
                <a:gd fmla="*/ 112 w 165" name="T16"/>
                <a:gd fmla="*/ 70 h 156" name="T17"/>
                <a:gd fmla="*/ 114 w 165" name="T18"/>
                <a:gd fmla="*/ 63 h 156" name="T19"/>
                <a:gd fmla="*/ 114 w 165" name="T20"/>
                <a:gd fmla="*/ 51 h 156" name="T21"/>
                <a:gd fmla="*/ 112 w 165" name="T22"/>
                <a:gd fmla="*/ 46 h 156" name="T23"/>
                <a:gd fmla="*/ 113 w 165" name="T24"/>
                <a:gd fmla="*/ 30 h 156" name="T25"/>
                <a:gd fmla="*/ 111 w 165" name="T26"/>
                <a:gd fmla="*/ 19 h 156" name="T27"/>
                <a:gd fmla="*/ 107 w 165" name="T28"/>
                <a:gd fmla="*/ 12 h 156" name="T29"/>
                <a:gd fmla="*/ 102 w 165" name="T30"/>
                <a:gd fmla="*/ 11 h 156" name="T31"/>
                <a:gd fmla="*/ 99 w 165" name="T32"/>
                <a:gd fmla="*/ 8 h 156" name="T33"/>
                <a:gd fmla="*/ 64 w 165" name="T34"/>
                <a:gd fmla="*/ 9 h 156" name="T35"/>
                <a:gd fmla="*/ 51 w 165" name="T36"/>
                <a:gd fmla="*/ 46 h 156" name="T37"/>
                <a:gd fmla="*/ 49 w 165" name="T38"/>
                <a:gd fmla="*/ 53 h 156" name="T39"/>
                <a:gd fmla="*/ 54 w 165" name="T40"/>
                <a:gd fmla="*/ 72 h 156" name="T41"/>
                <a:gd fmla="*/ 58 w 165" name="T42"/>
                <a:gd fmla="*/ 73 h 156" name="T43"/>
                <a:gd fmla="*/ 59 w 165" name="T44"/>
                <a:gd fmla="*/ 86 h 156" name="T45"/>
                <a:gd fmla="*/ 63 w 165" name="T46"/>
                <a:gd fmla="*/ 94 h 156" name="T47"/>
                <a:gd fmla="*/ 60 w 165" name="T48"/>
                <a:gd fmla="*/ 94 h 156" name="T49"/>
                <a:gd fmla="*/ 53 w 165" name="T50"/>
                <a:gd fmla="*/ 106 h 156" name="T51"/>
                <a:gd fmla="*/ 46 w 165" name="T52"/>
                <a:gd fmla="*/ 108 h 156" name="T53"/>
                <a:gd fmla="*/ 20 w 165" name="T54"/>
                <a:gd fmla="*/ 119 h 156" name="T55"/>
                <a:gd fmla="*/ 1 w 165" name="T56"/>
                <a:gd fmla="*/ 131 h 156" name="T57"/>
                <a:gd fmla="*/ 0 w 165" name="T58"/>
                <a:gd fmla="*/ 156 h 156" name="T59"/>
                <a:gd fmla="*/ 72 w 165" name="T60"/>
                <a:gd fmla="*/ 156 h 156" name="T61"/>
                <a:gd fmla="*/ 78 w 165" name="T62"/>
                <a:gd fmla="*/ 120 h 156" name="T63"/>
                <a:gd fmla="*/ 73 w 165" name="T64"/>
                <a:gd fmla="*/ 111 h 156" name="T65"/>
                <a:gd fmla="*/ 83 w 165" name="T66"/>
                <a:gd fmla="*/ 106 h 156" name="T67"/>
                <a:gd fmla="*/ 92 w 165" name="T68"/>
                <a:gd fmla="*/ 111 h 156" name="T69"/>
                <a:gd fmla="*/ 87 w 165" name="T70"/>
                <a:gd fmla="*/ 120 h 156" name="T71"/>
                <a:gd fmla="*/ 96 w 165" name="T72"/>
                <a:gd fmla="*/ 156 h 156" name="T73"/>
                <a:gd fmla="*/ 164 w 165" name="T74"/>
                <a:gd fmla="*/ 156 h 156" name="T75"/>
                <a:gd fmla="*/ 164 w 165" name="T76"/>
                <a:gd fmla="*/ 131 h 15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6" w="165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C2DA00-AC93-43E4-AEFD-BCD94C72B123}"/>
              </a:ext>
            </a:extLst>
          </p:cNvPr>
          <p:cNvGrpSpPr/>
          <p:nvPr/>
        </p:nvGrpSpPr>
        <p:grpSpPr>
          <a:xfrm>
            <a:off x="1256802" y="2288621"/>
            <a:ext cx="1964202" cy="1962771"/>
            <a:chOff x="855043" y="1806122"/>
            <a:chExt cx="2178956" cy="2178956"/>
          </a:xfrm>
        </p:grpSpPr>
        <p:sp>
          <p:nvSpPr>
            <p:cNvPr id="34" name="椭圆 25">
              <a:extLst>
                <a:ext uri="{FF2B5EF4-FFF2-40B4-BE49-F238E27FC236}">
                  <a16:creationId xmlns:a16="http://schemas.microsoft.com/office/drawing/2014/main" id="{1AB56460-7CE1-4460-8E7E-9557268C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043" y="1806122"/>
              <a:ext cx="2178956" cy="2178956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FA56B7B3-B096-4B70-9206-ECE17413FBEF}"/>
                </a:ext>
              </a:extLst>
            </p:cNvPr>
            <p:cNvSpPr>
              <a:spLocks noChangeArrowheads="1" noEditPoints="1"/>
            </p:cNvSpPr>
            <p:nvPr/>
          </p:nvSpPr>
          <p:spPr bwMode="auto">
            <a:xfrm>
              <a:off x="1650854" y="2522800"/>
              <a:ext cx="587334" cy="745600"/>
            </a:xfrm>
            <a:custGeom>
              <a:gdLst>
                <a:gd fmla="*/ 84 w 138" name="T0"/>
                <a:gd fmla="*/ 71 h 176" name="T1"/>
                <a:gd fmla="*/ 69 w 138" name="T2"/>
                <a:gd fmla="*/ 69 h 176" name="T3"/>
                <a:gd fmla="*/ 54 w 138" name="T4"/>
                <a:gd fmla="*/ 71 h 176" name="T5"/>
                <a:gd fmla="*/ 54 w 138" name="T6"/>
                <a:gd fmla="*/ 26 h 176" name="T7"/>
                <a:gd fmla="*/ 15 w 138" name="T8"/>
                <a:gd fmla="*/ 26 h 176" name="T9"/>
                <a:gd fmla="*/ 15 w 138" name="T10"/>
                <a:gd fmla="*/ 48 h 176" name="T11"/>
                <a:gd fmla="*/ 34 w 138" name="T12"/>
                <a:gd fmla="*/ 82 h 176" name="T13"/>
                <a:gd fmla="*/ 16 w 138" name="T14"/>
                <a:gd fmla="*/ 122 h 176" name="T15"/>
                <a:gd fmla="*/ 69 w 138" name="T16"/>
                <a:gd fmla="*/ 176 h 176" name="T17"/>
                <a:gd fmla="*/ 122 w 138" name="T18"/>
                <a:gd fmla="*/ 122 h 176" name="T19"/>
                <a:gd fmla="*/ 101 w 138" name="T20"/>
                <a:gd fmla="*/ 80 h 176" name="T21"/>
                <a:gd fmla="*/ 123 w 138" name="T22"/>
                <a:gd fmla="*/ 49 h 176" name="T23"/>
                <a:gd fmla="*/ 123 w 138" name="T24"/>
                <a:gd fmla="*/ 26 h 176" name="T25"/>
                <a:gd fmla="*/ 84 w 138" name="T26"/>
                <a:gd fmla="*/ 26 h 176" name="T27"/>
                <a:gd fmla="*/ 84 w 138" name="T28"/>
                <a:gd fmla="*/ 71 h 176" name="T29"/>
                <a:gd fmla="*/ 103 w 138" name="T30"/>
                <a:gd fmla="*/ 122 h 176" name="T31"/>
                <a:gd fmla="*/ 69 w 138" name="T32"/>
                <a:gd fmla="*/ 157 h 176" name="T33"/>
                <a:gd fmla="*/ 35 w 138" name="T34"/>
                <a:gd fmla="*/ 122 h 176" name="T35"/>
                <a:gd fmla="*/ 69 w 138" name="T36"/>
                <a:gd fmla="*/ 88 h 176" name="T37"/>
                <a:gd fmla="*/ 103 w 138" name="T38"/>
                <a:gd fmla="*/ 122 h 176" name="T39"/>
                <a:gd fmla="*/ 0 w 138" name="T40"/>
                <a:gd fmla="*/ 0 h 176" name="T41"/>
                <a:gd fmla="*/ 0 w 138" name="T42"/>
                <a:gd fmla="*/ 16 h 176" name="T43"/>
                <a:gd fmla="*/ 138 w 138" name="T44"/>
                <a:gd fmla="*/ 16 h 176" name="T45"/>
                <a:gd fmla="*/ 138 w 138" name="T46"/>
                <a:gd fmla="*/ 0 h 176" name="T47"/>
                <a:gd fmla="*/ 0 w 138" name="T48"/>
                <a:gd fmla="*/ 0 h 176" name="T49"/>
                <a:gd fmla="*/ 68 w 138" name="T50"/>
                <a:gd fmla="*/ 91 h 176" name="T51"/>
                <a:gd fmla="*/ 61 w 138" name="T52"/>
                <a:gd fmla="*/ 111 h 176" name="T53"/>
                <a:gd fmla="*/ 39 w 138" name="T54"/>
                <a:gd fmla="*/ 111 h 176" name="T55"/>
                <a:gd fmla="*/ 38 w 138" name="T56"/>
                <a:gd fmla="*/ 112 h 176" name="T57"/>
                <a:gd fmla="*/ 38 w 138" name="T58"/>
                <a:gd fmla="*/ 114 h 176" name="T59"/>
                <a:gd fmla="*/ 56 w 138" name="T60"/>
                <a:gd fmla="*/ 127 h 176" name="T61"/>
                <a:gd fmla="*/ 49 w 138" name="T62"/>
                <a:gd fmla="*/ 148 h 176" name="T63"/>
                <a:gd fmla="*/ 50 w 138" name="T64"/>
                <a:gd fmla="*/ 149 h 176" name="T65"/>
                <a:gd fmla="*/ 51 w 138" name="T66"/>
                <a:gd fmla="*/ 149 h 176" name="T67"/>
                <a:gd fmla="*/ 69 w 138" name="T68"/>
                <a:gd fmla="*/ 136 h 176" name="T69"/>
                <a:gd fmla="*/ 87 w 138" name="T70"/>
                <a:gd fmla="*/ 149 h 176" name="T71"/>
                <a:gd fmla="*/ 88 w 138" name="T72"/>
                <a:gd fmla="*/ 149 h 176" name="T73"/>
                <a:gd fmla="*/ 88 w 138" name="T74"/>
                <a:gd fmla="*/ 149 h 176" name="T75"/>
                <a:gd fmla="*/ 89 w 138" name="T76"/>
                <a:gd fmla="*/ 148 h 176" name="T77"/>
                <a:gd fmla="*/ 82 w 138" name="T78"/>
                <a:gd fmla="*/ 127 h 176" name="T79"/>
                <a:gd fmla="*/ 100 w 138" name="T80"/>
                <a:gd fmla="*/ 114 h 176" name="T81"/>
                <a:gd fmla="*/ 100 w 138" name="T82"/>
                <a:gd fmla="*/ 112 h 176" name="T83"/>
                <a:gd fmla="*/ 99 w 138" name="T84"/>
                <a:gd fmla="*/ 111 h 176" name="T85"/>
                <a:gd fmla="*/ 77 w 138" name="T86"/>
                <a:gd fmla="*/ 111 h 176" name="T87"/>
                <a:gd fmla="*/ 70 w 138" name="T88"/>
                <a:gd fmla="*/ 91 h 176" name="T89"/>
                <a:gd fmla="*/ 69 w 138" name="T90"/>
                <a:gd fmla="*/ 90 h 176" name="T91"/>
                <a:gd fmla="*/ 68 w 138" name="T92"/>
                <a:gd fmla="*/ 91 h 17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76" w="138">
                  <a:moveTo>
                    <a:pt x="84" y="71"/>
                  </a:moveTo>
                  <a:cubicBezTo>
                    <a:pt x="79" y="70"/>
                    <a:pt x="74" y="69"/>
                    <a:pt x="69" y="69"/>
                  </a:cubicBezTo>
                  <a:cubicBezTo>
                    <a:pt x="64" y="69"/>
                    <a:pt x="59" y="70"/>
                    <a:pt x="54" y="7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3" y="92"/>
                    <a:pt x="16" y="106"/>
                    <a:pt x="16" y="122"/>
                  </a:cubicBezTo>
                  <a:cubicBezTo>
                    <a:pt x="16" y="152"/>
                    <a:pt x="40" y="176"/>
                    <a:pt x="69" y="176"/>
                  </a:cubicBezTo>
                  <a:cubicBezTo>
                    <a:pt x="98" y="176"/>
                    <a:pt x="122" y="152"/>
                    <a:pt x="122" y="122"/>
                  </a:cubicBezTo>
                  <a:cubicBezTo>
                    <a:pt x="122" y="105"/>
                    <a:pt x="114" y="90"/>
                    <a:pt x="101" y="80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71"/>
                  </a:lnTo>
                  <a:close/>
                  <a:moveTo>
                    <a:pt x="103" y="122"/>
                  </a:moveTo>
                  <a:cubicBezTo>
                    <a:pt x="103" y="141"/>
                    <a:pt x="88" y="157"/>
                    <a:pt x="69" y="157"/>
                  </a:cubicBezTo>
                  <a:cubicBezTo>
                    <a:pt x="50" y="157"/>
                    <a:pt x="35" y="141"/>
                    <a:pt x="35" y="122"/>
                  </a:cubicBezTo>
                  <a:cubicBezTo>
                    <a:pt x="35" y="104"/>
                    <a:pt x="50" y="88"/>
                    <a:pt x="69" y="88"/>
                  </a:cubicBezTo>
                  <a:cubicBezTo>
                    <a:pt x="88" y="88"/>
                    <a:pt x="103" y="104"/>
                    <a:pt x="103" y="122"/>
                  </a:cubicBezTo>
                  <a:close/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0" y="0"/>
                  </a:lnTo>
                  <a:close/>
                  <a:moveTo>
                    <a:pt x="68" y="9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11"/>
                    <a:pt x="38" y="112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9" y="148"/>
                    <a:pt x="49" y="149"/>
                    <a:pt x="50" y="149"/>
                  </a:cubicBezTo>
                  <a:cubicBezTo>
                    <a:pt x="50" y="149"/>
                    <a:pt x="51" y="149"/>
                    <a:pt x="51" y="149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9" y="149"/>
                    <a:pt x="89" y="148"/>
                    <a:pt x="89" y="148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3"/>
                    <a:pt x="100" y="113"/>
                    <a:pt x="100" y="112"/>
                  </a:cubicBezTo>
                  <a:cubicBezTo>
                    <a:pt x="100" y="112"/>
                    <a:pt x="99" y="111"/>
                    <a:pt x="99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0"/>
                    <a:pt x="70" y="90"/>
                    <a:pt x="69" y="90"/>
                  </a:cubicBezTo>
                  <a:cubicBezTo>
                    <a:pt x="68" y="90"/>
                    <a:pt x="68" y="90"/>
                    <a:pt x="68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91F1484-91BE-4017-B910-2698F4A38892}"/>
              </a:ext>
            </a:extLst>
          </p:cNvPr>
          <p:cNvGrpSpPr/>
          <p:nvPr/>
        </p:nvGrpSpPr>
        <p:grpSpPr>
          <a:xfrm>
            <a:off x="8757390" y="2288621"/>
            <a:ext cx="1964201" cy="1962771"/>
            <a:chOff x="9158002" y="1806122"/>
            <a:chExt cx="2178956" cy="2178956"/>
          </a:xfrm>
        </p:grpSpPr>
        <p:sp>
          <p:nvSpPr>
            <p:cNvPr id="37" name="椭圆 22">
              <a:extLst>
                <a:ext uri="{FF2B5EF4-FFF2-40B4-BE49-F238E27FC236}">
                  <a16:creationId xmlns:a16="http://schemas.microsoft.com/office/drawing/2014/main" id="{31F70E00-7C67-4116-94AF-2EFA9CDB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002" y="1806122"/>
              <a:ext cx="2178956" cy="2178956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868FDA5E-83E2-424F-B7D1-99B13A519E32}"/>
                </a:ext>
              </a:extLst>
            </p:cNvPr>
            <p:cNvSpPr>
              <a:spLocks noChangeArrowheads="1" noEditPoints="1"/>
            </p:cNvSpPr>
            <p:nvPr/>
          </p:nvSpPr>
          <p:spPr bwMode="auto">
            <a:xfrm>
              <a:off x="9873043" y="2530484"/>
              <a:ext cx="748874" cy="730232"/>
            </a:xfrm>
            <a:custGeom>
              <a:gdLst>
                <a:gd fmla="*/ 132 w 201" name="T0"/>
                <a:gd fmla="*/ 17 h 196" name="T1"/>
                <a:gd fmla="*/ 49 w 201" name="T2"/>
                <a:gd fmla="*/ 29 h 196" name="T3"/>
                <a:gd fmla="*/ 55 w 201" name="T4"/>
                <a:gd fmla="*/ 32 h 196" name="T5"/>
                <a:gd fmla="*/ 77 w 201" name="T6"/>
                <a:gd fmla="*/ 32 h 196" name="T7"/>
                <a:gd fmla="*/ 81 w 201" name="T8"/>
                <a:gd fmla="*/ 42 h 196" name="T9"/>
                <a:gd fmla="*/ 82 w 201" name="T10"/>
                <a:gd fmla="*/ 63 h 196" name="T11"/>
                <a:gd fmla="*/ 86 w 201" name="T12"/>
                <a:gd fmla="*/ 78 h 196" name="T13"/>
                <a:gd fmla="*/ 87 w 201" name="T14"/>
                <a:gd fmla="*/ 67 h 196" name="T15"/>
                <a:gd fmla="*/ 91 w 201" name="T16"/>
                <a:gd fmla="*/ 84 h 196" name="T17"/>
                <a:gd fmla="*/ 109 w 201" name="T18"/>
                <a:gd fmla="*/ 101 h 196" name="T19"/>
                <a:gd fmla="*/ 115 w 201" name="T20"/>
                <a:gd fmla="*/ 117 h 196" name="T21"/>
                <a:gd fmla="*/ 114 w 201" name="T22"/>
                <a:gd fmla="*/ 144 h 196" name="T23"/>
                <a:gd fmla="*/ 99 w 201" name="T24"/>
                <a:gd fmla="*/ 174 h 196" name="T25"/>
                <a:gd fmla="*/ 97 w 201" name="T26"/>
                <a:gd fmla="*/ 184 h 196" name="T27"/>
                <a:gd fmla="*/ 119 w 201" name="T28"/>
                <a:gd fmla="*/ 54 h 196" name="T29"/>
                <a:gd fmla="*/ 102 w 201" name="T30"/>
                <a:gd fmla="*/ 179 h 196" name="T31"/>
                <a:gd fmla="*/ 124 w 201" name="T32"/>
                <a:gd fmla="*/ 164 h 196" name="T33"/>
                <a:gd fmla="*/ 157 w 201" name="T34"/>
                <a:gd fmla="*/ 136 h 196" name="T35"/>
                <a:gd fmla="*/ 137 w 201" name="T36"/>
                <a:gd fmla="*/ 112 h 196" name="T37"/>
                <a:gd fmla="*/ 114 w 201" name="T38"/>
                <a:gd fmla="*/ 97 h 196" name="T39"/>
                <a:gd fmla="*/ 113 w 201" name="T40"/>
                <a:gd fmla="*/ 77 h 196" name="T41"/>
                <a:gd fmla="*/ 140 w 201" name="T42"/>
                <a:gd fmla="*/ 66 h 196" name="T43"/>
                <a:gd fmla="*/ 145 w 201" name="T44"/>
                <a:gd fmla="*/ 62 h 196" name="T45"/>
                <a:gd fmla="*/ 147 w 201" name="T46"/>
                <a:gd fmla="*/ 48 h 196" name="T47"/>
                <a:gd fmla="*/ 133 w 201" name="T48"/>
                <a:gd fmla="*/ 50 h 196" name="T49"/>
                <a:gd fmla="*/ 129 w 201" name="T50"/>
                <a:gd fmla="*/ 33 h 196" name="T51"/>
                <a:gd fmla="*/ 133 w 201" name="T52"/>
                <a:gd fmla="*/ 31 h 196" name="T53"/>
                <a:gd fmla="*/ 137 w 201" name="T54"/>
                <a:gd fmla="*/ 38 h 196" name="T55"/>
                <a:gd fmla="*/ 149 w 201" name="T56"/>
                <a:gd fmla="*/ 44 h 196" name="T57"/>
                <a:gd fmla="*/ 148 w 201" name="T58"/>
                <a:gd fmla="*/ 37 h 196" name="T59"/>
                <a:gd fmla="*/ 136 w 201" name="T60"/>
                <a:gd fmla="*/ 28 h 196" name="T61"/>
                <a:gd fmla="*/ 129 w 201" name="T62"/>
                <a:gd fmla="*/ 31 h 196" name="T63"/>
                <a:gd fmla="*/ 121 w 201" name="T64"/>
                <a:gd fmla="*/ 21 h 196" name="T65"/>
                <a:gd fmla="*/ 112 w 201" name="T66"/>
                <a:gd fmla="*/ 25 h 196" name="T67"/>
                <a:gd fmla="*/ 87 w 201" name="T68"/>
                <a:gd fmla="*/ 20 h 196" name="T69"/>
                <a:gd fmla="*/ 124 w 201" name="T70"/>
                <a:gd fmla="*/ 15 h 196" name="T71"/>
                <a:gd fmla="*/ 129 w 201" name="T72"/>
                <a:gd fmla="*/ 20 h 196" name="T73"/>
                <a:gd fmla="*/ 129 w 201" name="T74"/>
                <a:gd fmla="*/ 22 h 196" name="T75"/>
                <a:gd fmla="*/ 138 w 201" name="T76"/>
                <a:gd fmla="*/ 25 h 196" name="T77"/>
                <a:gd fmla="*/ 147 w 201" name="T78"/>
                <a:gd fmla="*/ 27 h 196" name="T79"/>
                <a:gd fmla="*/ 159 w 201" name="T80"/>
                <a:gd fmla="*/ 43 h 196" name="T81"/>
                <a:gd fmla="*/ 165 w 201" name="T82"/>
                <a:gd fmla="*/ 57 h 196" name="T83"/>
                <a:gd fmla="*/ 180 w 201" name="T84"/>
                <a:gd fmla="*/ 60 h 196" name="T85"/>
                <a:gd fmla="*/ 182 w 201" name="T86"/>
                <a:gd fmla="*/ 66 h 196" name="T87"/>
                <a:gd fmla="*/ 125 w 201" name="T88"/>
                <a:gd fmla="*/ 64 h 196" name="T89"/>
                <a:gd fmla="*/ 111 w 201" name="T90"/>
                <a:gd fmla="*/ 14 h 196" name="T91"/>
                <a:gd fmla="*/ 109 w 201" name="T92"/>
                <a:gd fmla="*/ 16 h 196" name="T93"/>
                <a:gd fmla="*/ 106 w 201" name="T94"/>
                <a:gd fmla="*/ 17 h 196" name="T95"/>
                <a:gd fmla="*/ 101 w 201" name="T96"/>
                <a:gd fmla="*/ 15 h 196" name="T97"/>
                <a:gd fmla="*/ 43 w 201" name="T98"/>
                <a:gd fmla="*/ 35 h 196" name="T99"/>
                <a:gd fmla="*/ 122 w 201" name="T100"/>
                <a:gd fmla="*/ 15 h 196" name="T101"/>
                <a:gd fmla="*/ 116 w 201" name="T102"/>
                <a:gd fmla="*/ 14 h 196" name="T103"/>
                <a:gd fmla="*/ 145 w 201" name="T104"/>
                <a:gd fmla="*/ 46 h 196" name="T105"/>
                <a:gd fmla="*/ 157 w 201" name="T106"/>
                <a:gd fmla="*/ 66 h 196" name="T107"/>
                <a:gd fmla="*/ 128 w 201" name="T108"/>
                <a:gd fmla="*/ 96 h 196" name="T109"/>
                <a:gd fmla="*/ 124 w 201" name="T110"/>
                <a:gd fmla="*/ 93 h 196" name="T111"/>
                <a:gd fmla="*/ 116 w 201" name="T112"/>
                <a:gd fmla="*/ 17 h 196" name="T113"/>
                <a:gd fmla="*/ 125 w 201" name="T114"/>
                <a:gd fmla="*/ 21 h 196" name="T115"/>
                <a:gd fmla="*/ 114 w 201" name="T116"/>
                <a:gd fmla="*/ 19 h 196" name="T117"/>
                <a:gd fmla="*/ 104 w 201" name="T118"/>
                <a:gd fmla="*/ 18 h 196" name="T119"/>
                <a:gd fmla="*/ 101 w 201" name="T120"/>
                <a:gd fmla="*/ 18 h 196" name="T121"/>
                <a:gd fmla="*/ 116 w 201" name="T122"/>
                <a:gd fmla="*/ 25 h 196" name="T123"/>
                <a:gd fmla="*/ 116 w 201" name="T124"/>
                <a:gd fmla="*/ 25 h 19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96" w="201">
                  <a:moveTo>
                    <a:pt x="190" y="124"/>
                  </a:moveTo>
                  <a:cubicBezTo>
                    <a:pt x="201" y="86"/>
                    <a:pt x="187" y="47"/>
                    <a:pt x="156" y="25"/>
                  </a:cubicBezTo>
                  <a:cubicBezTo>
                    <a:pt x="148" y="19"/>
                    <a:pt x="138" y="14"/>
                    <a:pt x="127" y="11"/>
                  </a:cubicBezTo>
                  <a:cubicBezTo>
                    <a:pt x="89" y="0"/>
                    <a:pt x="49" y="14"/>
                    <a:pt x="26" y="44"/>
                  </a:cubicBezTo>
                  <a:cubicBezTo>
                    <a:pt x="20" y="52"/>
                    <a:pt x="15" y="62"/>
                    <a:pt x="12" y="72"/>
                  </a:cubicBezTo>
                  <a:cubicBezTo>
                    <a:pt x="0" y="110"/>
                    <a:pt x="15" y="149"/>
                    <a:pt x="46" y="171"/>
                  </a:cubicBezTo>
                  <a:cubicBezTo>
                    <a:pt x="54" y="177"/>
                    <a:pt x="64" y="182"/>
                    <a:pt x="75" y="185"/>
                  </a:cubicBezTo>
                  <a:cubicBezTo>
                    <a:pt x="113" y="196"/>
                    <a:pt x="153" y="182"/>
                    <a:pt x="176" y="152"/>
                  </a:cubicBezTo>
                  <a:cubicBezTo>
                    <a:pt x="182" y="144"/>
                    <a:pt x="187" y="134"/>
                    <a:pt x="190" y="124"/>
                  </a:cubicBezTo>
                  <a:close/>
                  <a:moveTo>
                    <a:pt x="177" y="56"/>
                  </a:moveTo>
                  <a:cubicBezTo>
                    <a:pt x="177" y="57"/>
                    <a:pt x="178" y="57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59"/>
                    <a:pt x="180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8" y="58"/>
                  </a:cubicBezTo>
                  <a:cubicBezTo>
                    <a:pt x="178" y="57"/>
                    <a:pt x="178" y="57"/>
                    <a:pt x="177" y="57"/>
                  </a:cubicBezTo>
                  <a:cubicBezTo>
                    <a:pt x="177" y="57"/>
                    <a:pt x="177" y="57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32" y="17"/>
                  </a:moveTo>
                  <a:cubicBezTo>
                    <a:pt x="132" y="17"/>
                    <a:pt x="132" y="18"/>
                    <a:pt x="132" y="18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5" y="25"/>
                    <a:pt x="55" y="25"/>
                    <a:pt x="55" y="24"/>
                  </a:cubicBezTo>
                  <a:close/>
                  <a:moveTo>
                    <a:pt x="76" y="181"/>
                  </a:moveTo>
                  <a:cubicBezTo>
                    <a:pt x="66" y="178"/>
                    <a:pt x="57" y="173"/>
                    <a:pt x="49" y="167"/>
                  </a:cubicBezTo>
                  <a:cubicBezTo>
                    <a:pt x="20" y="146"/>
                    <a:pt x="6" y="109"/>
                    <a:pt x="16" y="74"/>
                  </a:cubicBezTo>
                  <a:cubicBezTo>
                    <a:pt x="19" y="64"/>
                    <a:pt x="24" y="55"/>
                    <a:pt x="30" y="47"/>
                  </a:cubicBezTo>
                  <a:cubicBezTo>
                    <a:pt x="36" y="39"/>
                    <a:pt x="43" y="32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4" y="26"/>
                    <a:pt x="54" y="26"/>
                  </a:cubicBezTo>
                  <a:cubicBezTo>
                    <a:pt x="54" y="27"/>
                    <a:pt x="56" y="26"/>
                    <a:pt x="56" y="26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49" y="29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49" y="30"/>
                    <a:pt x="50" y="30"/>
                    <a:pt x="50" y="30"/>
                  </a:cubicBezTo>
                  <a:cubicBezTo>
                    <a:pt x="50" y="30"/>
                    <a:pt x="50" y="31"/>
                    <a:pt x="51" y="30"/>
                  </a:cubicBezTo>
                  <a:cubicBezTo>
                    <a:pt x="51" y="30"/>
                    <a:pt x="51" y="31"/>
                    <a:pt x="51" y="31"/>
                  </a:cubicBezTo>
                  <a:cubicBezTo>
                    <a:pt x="51" y="31"/>
                    <a:pt x="52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5" y="31"/>
                    <a:pt x="55" y="31"/>
                    <a:pt x="54" y="32"/>
                  </a:cubicBezTo>
                  <a:cubicBezTo>
                    <a:pt x="53" y="32"/>
                    <a:pt x="52" y="33"/>
                    <a:pt x="52" y="33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8" y="34"/>
                    <a:pt x="47" y="34"/>
                  </a:cubicBezTo>
                  <a:cubicBezTo>
                    <a:pt x="47" y="34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5"/>
                    <a:pt x="47" y="35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3"/>
                  </a:cubicBezTo>
                  <a:cubicBezTo>
                    <a:pt x="51" y="33"/>
                    <a:pt x="52" y="33"/>
                    <a:pt x="53" y="33"/>
                  </a:cubicBezTo>
                  <a:cubicBezTo>
                    <a:pt x="54" y="32"/>
                    <a:pt x="55" y="33"/>
                    <a:pt x="55" y="32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9" y="31"/>
                  </a:cubicBezTo>
                  <a:cubicBezTo>
                    <a:pt x="60" y="31"/>
                    <a:pt x="59" y="30"/>
                    <a:pt x="59" y="30"/>
                  </a:cubicBezTo>
                  <a:cubicBezTo>
                    <a:pt x="59" y="30"/>
                    <a:pt x="59" y="30"/>
                    <a:pt x="60" y="30"/>
                  </a:cubicBezTo>
                  <a:cubicBezTo>
                    <a:pt x="60" y="29"/>
                    <a:pt x="60" y="30"/>
                    <a:pt x="61" y="29"/>
                  </a:cubicBezTo>
                  <a:cubicBezTo>
                    <a:pt x="62" y="28"/>
                    <a:pt x="62" y="30"/>
                    <a:pt x="61" y="30"/>
                  </a:cubicBezTo>
                  <a:cubicBezTo>
                    <a:pt x="61" y="30"/>
                    <a:pt x="62" y="30"/>
                    <a:pt x="62" y="30"/>
                  </a:cubicBezTo>
                  <a:cubicBezTo>
                    <a:pt x="62" y="30"/>
                    <a:pt x="63" y="30"/>
                    <a:pt x="63" y="30"/>
                  </a:cubicBezTo>
                  <a:cubicBezTo>
                    <a:pt x="64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8"/>
                    <a:pt x="66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29"/>
                    <a:pt x="66" y="29"/>
                    <a:pt x="66" y="29"/>
                  </a:cubicBezTo>
                  <a:cubicBezTo>
                    <a:pt x="66" y="29"/>
                    <a:pt x="67" y="29"/>
                    <a:pt x="68" y="29"/>
                  </a:cubicBezTo>
                  <a:cubicBezTo>
                    <a:pt x="69" y="30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3" y="30"/>
                    <a:pt x="73" y="30"/>
                  </a:cubicBezTo>
                  <a:cubicBezTo>
                    <a:pt x="73" y="31"/>
                    <a:pt x="74" y="31"/>
                    <a:pt x="74" y="31"/>
                  </a:cubicBezTo>
                  <a:cubicBezTo>
                    <a:pt x="74" y="31"/>
                    <a:pt x="75" y="32"/>
                    <a:pt x="75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4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7" y="33"/>
                    <a:pt x="76" y="33"/>
                    <a:pt x="77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2"/>
                    <a:pt x="77" y="3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2"/>
                    <a:pt x="78" y="32"/>
                  </a:cubicBezTo>
                  <a:cubicBezTo>
                    <a:pt x="78" y="32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cubicBezTo>
                    <a:pt x="77" y="33"/>
                    <a:pt x="76" y="34"/>
                    <a:pt x="77" y="34"/>
                  </a:cubicBezTo>
                  <a:cubicBezTo>
                    <a:pt x="77" y="34"/>
                    <a:pt x="77" y="34"/>
                    <a:pt x="77" y="35"/>
                  </a:cubicBezTo>
                  <a:cubicBezTo>
                    <a:pt x="76" y="35"/>
                    <a:pt x="77" y="35"/>
                    <a:pt x="77" y="35"/>
                  </a:cubicBezTo>
                  <a:cubicBezTo>
                    <a:pt x="77" y="35"/>
                    <a:pt x="78" y="35"/>
                    <a:pt x="78" y="36"/>
                  </a:cubicBezTo>
                  <a:cubicBezTo>
                    <a:pt x="78" y="36"/>
                    <a:pt x="78" y="35"/>
                    <a:pt x="78" y="35"/>
                  </a:cubicBezTo>
                  <a:cubicBezTo>
                    <a:pt x="78" y="35"/>
                    <a:pt x="79" y="35"/>
                    <a:pt x="78" y="35"/>
                  </a:cubicBezTo>
                  <a:cubicBezTo>
                    <a:pt x="78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7"/>
                  </a:cubicBezTo>
                  <a:cubicBezTo>
                    <a:pt x="79" y="37"/>
                    <a:pt x="79" y="37"/>
                    <a:pt x="79" y="38"/>
                  </a:cubicBez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9"/>
                    <a:pt x="80" y="39"/>
                  </a:cubicBezTo>
                  <a:cubicBezTo>
                    <a:pt x="80" y="39"/>
                    <a:pt x="80" y="40"/>
                    <a:pt x="81" y="40"/>
                  </a:cubicBezTo>
                  <a:cubicBezTo>
                    <a:pt x="81" y="40"/>
                    <a:pt x="80" y="40"/>
                    <a:pt x="81" y="41"/>
                  </a:cubicBezTo>
                  <a:cubicBezTo>
                    <a:pt x="81" y="41"/>
                    <a:pt x="81" y="41"/>
                    <a:pt x="80" y="40"/>
                  </a:cubicBezTo>
                  <a:cubicBezTo>
                    <a:pt x="80" y="40"/>
                    <a:pt x="80" y="40"/>
                    <a:pt x="79" y="41"/>
                  </a:cubicBezTo>
                  <a:cubicBezTo>
                    <a:pt x="79" y="41"/>
                    <a:pt x="80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2" y="46"/>
                    <a:pt x="81" y="48"/>
                    <a:pt x="81" y="49"/>
                  </a:cubicBezTo>
                  <a:cubicBezTo>
                    <a:pt x="81" y="49"/>
                    <a:pt x="80" y="50"/>
                    <a:pt x="80" y="5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2"/>
                    <a:pt x="79" y="53"/>
                  </a:cubicBezTo>
                  <a:cubicBezTo>
                    <a:pt x="78" y="53"/>
                    <a:pt x="78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7"/>
                    <a:pt x="79" y="57"/>
                    <a:pt x="79" y="58"/>
                  </a:cubicBezTo>
                  <a:cubicBezTo>
                    <a:pt x="79" y="58"/>
                    <a:pt x="79" y="58"/>
                    <a:pt x="80" y="58"/>
                  </a:cubicBezTo>
                  <a:cubicBezTo>
                    <a:pt x="80" y="58"/>
                    <a:pt x="80" y="59"/>
                    <a:pt x="79" y="59"/>
                  </a:cubicBezTo>
                  <a:cubicBezTo>
                    <a:pt x="79" y="59"/>
                    <a:pt x="80" y="59"/>
                    <a:pt x="80" y="59"/>
                  </a:cubicBezTo>
                  <a:cubicBezTo>
                    <a:pt x="80" y="59"/>
                    <a:pt x="80" y="60"/>
                    <a:pt x="80" y="61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4"/>
                    <a:pt x="83" y="64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6"/>
                    <a:pt x="83" y="67"/>
                    <a:pt x="83" y="67"/>
                  </a:cubicBezTo>
                  <a:cubicBezTo>
                    <a:pt x="83" y="67"/>
                    <a:pt x="83" y="68"/>
                    <a:pt x="83" y="68"/>
                  </a:cubicBezTo>
                  <a:cubicBezTo>
                    <a:pt x="83" y="68"/>
                    <a:pt x="84" y="68"/>
                    <a:pt x="84" y="69"/>
                  </a:cubicBezTo>
                  <a:cubicBezTo>
                    <a:pt x="84" y="69"/>
                    <a:pt x="83" y="69"/>
                    <a:pt x="84" y="69"/>
                  </a:cubicBezTo>
                  <a:cubicBezTo>
                    <a:pt x="84" y="69"/>
                    <a:pt x="84" y="70"/>
                    <a:pt x="84" y="70"/>
                  </a:cubicBezTo>
                  <a:cubicBezTo>
                    <a:pt x="84" y="71"/>
                    <a:pt x="85" y="71"/>
                    <a:pt x="85" y="71"/>
                  </a:cubicBezTo>
                  <a:cubicBezTo>
                    <a:pt x="85" y="71"/>
                    <a:pt x="84" y="71"/>
                    <a:pt x="84" y="71"/>
                  </a:cubicBezTo>
                  <a:cubicBezTo>
                    <a:pt x="84" y="71"/>
                    <a:pt x="83" y="70"/>
                    <a:pt x="84" y="70"/>
                  </a:cubicBezTo>
                  <a:cubicBezTo>
                    <a:pt x="84" y="70"/>
                    <a:pt x="83" y="71"/>
                    <a:pt x="83" y="72"/>
                  </a:cubicBezTo>
                  <a:cubicBezTo>
                    <a:pt x="84" y="72"/>
                    <a:pt x="84" y="73"/>
                    <a:pt x="84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5" y="74"/>
                    <a:pt x="86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ubicBezTo>
                    <a:pt x="86" y="76"/>
                    <a:pt x="85" y="76"/>
                    <a:pt x="85" y="76"/>
                  </a:cubicBezTo>
                  <a:cubicBezTo>
                    <a:pt x="85" y="76"/>
                    <a:pt x="85" y="76"/>
                    <a:pt x="86" y="76"/>
                  </a:cubicBezTo>
                  <a:cubicBezTo>
                    <a:pt x="86" y="76"/>
                    <a:pt x="85" y="77"/>
                    <a:pt x="86" y="77"/>
                  </a:cubicBezTo>
                  <a:cubicBezTo>
                    <a:pt x="86" y="77"/>
                    <a:pt x="86" y="77"/>
                    <a:pt x="86" y="78"/>
                  </a:cubicBezTo>
                  <a:cubicBezTo>
                    <a:pt x="86" y="78"/>
                    <a:pt x="86" y="78"/>
                    <a:pt x="87" y="78"/>
                  </a:cubicBezTo>
                  <a:cubicBezTo>
                    <a:pt x="87" y="78"/>
                    <a:pt x="87" y="79"/>
                    <a:pt x="87" y="79"/>
                  </a:cubicBezTo>
                  <a:cubicBezTo>
                    <a:pt x="87" y="79"/>
                    <a:pt x="87" y="80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7"/>
                    <a:pt x="87" y="77"/>
                    <a:pt x="87" y="7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5"/>
                    <a:pt x="87" y="75"/>
                    <a:pt x="8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3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1"/>
                    <a:pt x="86" y="71"/>
                  </a:cubicBezTo>
                  <a:cubicBezTo>
                    <a:pt x="86" y="71"/>
                    <a:pt x="86" y="70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9"/>
                    <a:pt x="85" y="69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5" y="66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7" y="67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9" y="73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6"/>
                    <a:pt x="90" y="76"/>
                  </a:cubicBezTo>
                  <a:cubicBezTo>
                    <a:pt x="90" y="77"/>
                    <a:pt x="90" y="77"/>
                    <a:pt x="90" y="78"/>
                  </a:cubicBezTo>
                  <a:cubicBezTo>
                    <a:pt x="90" y="78"/>
                    <a:pt x="91" y="78"/>
                    <a:pt x="91" y="79"/>
                  </a:cubicBezTo>
                  <a:cubicBezTo>
                    <a:pt x="91" y="79"/>
                    <a:pt x="91" y="79"/>
                    <a:pt x="91" y="80"/>
                  </a:cubicBezTo>
                  <a:cubicBezTo>
                    <a:pt x="92" y="81"/>
                    <a:pt x="92" y="81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3"/>
                    <a:pt x="92" y="83"/>
                  </a:cubicBezTo>
                  <a:cubicBezTo>
                    <a:pt x="92" y="83"/>
                    <a:pt x="91" y="83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5"/>
                    <a:pt x="91" y="85"/>
                    <a:pt x="92" y="86"/>
                  </a:cubicBezTo>
                  <a:cubicBezTo>
                    <a:pt x="92" y="86"/>
                    <a:pt x="92" y="86"/>
                    <a:pt x="93" y="87"/>
                  </a:cubicBezTo>
                  <a:cubicBezTo>
                    <a:pt x="93" y="88"/>
                    <a:pt x="94" y="88"/>
                    <a:pt x="94" y="88"/>
                  </a:cubicBezTo>
                  <a:cubicBezTo>
                    <a:pt x="95" y="89"/>
                    <a:pt x="95" y="89"/>
                    <a:pt x="95" y="90"/>
                  </a:cubicBezTo>
                  <a:cubicBezTo>
                    <a:pt x="95" y="90"/>
                    <a:pt x="95" y="90"/>
                    <a:pt x="96" y="90"/>
                  </a:cubicBezTo>
                  <a:cubicBezTo>
                    <a:pt x="96" y="90"/>
                    <a:pt x="97" y="92"/>
                    <a:pt x="98" y="92"/>
                  </a:cubicBezTo>
                  <a:cubicBezTo>
                    <a:pt x="98" y="92"/>
                    <a:pt x="99" y="93"/>
                    <a:pt x="99" y="93"/>
                  </a:cubicBezTo>
                  <a:cubicBezTo>
                    <a:pt x="99" y="93"/>
                    <a:pt x="100" y="93"/>
                    <a:pt x="100" y="93"/>
                  </a:cubicBezTo>
                  <a:cubicBezTo>
                    <a:pt x="100" y="93"/>
                    <a:pt x="101" y="94"/>
                    <a:pt x="101" y="93"/>
                  </a:cubicBezTo>
                  <a:cubicBezTo>
                    <a:pt x="102" y="92"/>
                    <a:pt x="103" y="93"/>
                    <a:pt x="103" y="93"/>
                  </a:cubicBezTo>
                  <a:cubicBezTo>
                    <a:pt x="103" y="94"/>
                    <a:pt x="104" y="94"/>
                    <a:pt x="104" y="9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4" y="95"/>
                    <a:pt x="104" y="96"/>
                    <a:pt x="104" y="96"/>
                  </a:cubicBezTo>
                  <a:cubicBezTo>
                    <a:pt x="104" y="96"/>
                    <a:pt x="104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7" y="98"/>
                    <a:pt x="107" y="98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8" y="99"/>
                  </a:cubicBezTo>
                  <a:cubicBezTo>
                    <a:pt x="108" y="99"/>
                    <a:pt x="108" y="99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0" y="103"/>
                    <a:pt x="110" y="103"/>
                    <a:pt x="111" y="103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1" y="105"/>
                    <a:pt x="111" y="105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12" y="106"/>
                    <a:pt x="112" y="106"/>
                    <a:pt x="112" y="107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7"/>
                    <a:pt x="112" y="107"/>
                    <a:pt x="113" y="108"/>
                  </a:cubicBezTo>
                  <a:cubicBezTo>
                    <a:pt x="113" y="108"/>
                    <a:pt x="114" y="108"/>
                    <a:pt x="114" y="108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10"/>
                  </a:cubicBezTo>
                  <a:cubicBezTo>
                    <a:pt x="114" y="110"/>
                    <a:pt x="115" y="110"/>
                    <a:pt x="116" y="110"/>
                  </a:cubicBezTo>
                  <a:cubicBezTo>
                    <a:pt x="116" y="109"/>
                    <a:pt x="115" y="109"/>
                    <a:pt x="115" y="109"/>
                  </a:cubicBezTo>
                  <a:cubicBezTo>
                    <a:pt x="115" y="109"/>
                    <a:pt x="116" y="109"/>
                    <a:pt x="117" y="108"/>
                  </a:cubicBezTo>
                  <a:cubicBezTo>
                    <a:pt x="117" y="108"/>
                    <a:pt x="118" y="108"/>
                    <a:pt x="118" y="109"/>
                  </a:cubicBezTo>
                  <a:cubicBezTo>
                    <a:pt x="118" y="109"/>
                    <a:pt x="118" y="110"/>
                    <a:pt x="118" y="110"/>
                  </a:cubicBezTo>
                  <a:cubicBezTo>
                    <a:pt x="118" y="110"/>
                    <a:pt x="118" y="110"/>
                    <a:pt x="118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7" y="114"/>
                    <a:pt x="117" y="114"/>
                    <a:pt x="117" y="115"/>
                  </a:cubicBezTo>
                  <a:cubicBezTo>
                    <a:pt x="117" y="115"/>
                    <a:pt x="117" y="116"/>
                    <a:pt x="116" y="116"/>
                  </a:cubicBezTo>
                  <a:cubicBezTo>
                    <a:pt x="115" y="117"/>
                    <a:pt x="116" y="117"/>
                    <a:pt x="115" y="117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8"/>
                    <a:pt x="113" y="118"/>
                    <a:pt x="113" y="119"/>
                  </a:cubicBezTo>
                  <a:cubicBezTo>
                    <a:pt x="113" y="119"/>
                    <a:pt x="112" y="119"/>
                    <a:pt x="112" y="11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0"/>
                    <a:pt x="111" y="120"/>
                    <a:pt x="111" y="121"/>
                  </a:cubicBezTo>
                  <a:cubicBezTo>
                    <a:pt x="111" y="122"/>
                    <a:pt x="110" y="122"/>
                    <a:pt x="110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4"/>
                    <a:pt x="110" y="124"/>
                    <a:pt x="110" y="124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6"/>
                    <a:pt x="109" y="126"/>
                    <a:pt x="109" y="127"/>
                  </a:cubicBezTo>
                  <a:cubicBezTo>
                    <a:pt x="109" y="127"/>
                    <a:pt x="108" y="126"/>
                    <a:pt x="109" y="127"/>
                  </a:cubicBezTo>
                  <a:cubicBezTo>
                    <a:pt x="109" y="128"/>
                    <a:pt x="110" y="128"/>
                    <a:pt x="110" y="128"/>
                  </a:cubicBezTo>
                  <a:cubicBezTo>
                    <a:pt x="110" y="129"/>
                    <a:pt x="110" y="129"/>
                    <a:pt x="110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2"/>
                    <a:pt x="110" y="132"/>
                    <a:pt x="110" y="133"/>
                  </a:cubicBezTo>
                  <a:cubicBezTo>
                    <a:pt x="110" y="134"/>
                    <a:pt x="110" y="135"/>
                    <a:pt x="111" y="136"/>
                  </a:cubicBezTo>
                  <a:cubicBezTo>
                    <a:pt x="111" y="137"/>
                    <a:pt x="111" y="137"/>
                    <a:pt x="111" y="138"/>
                  </a:cubicBezTo>
                  <a:cubicBezTo>
                    <a:pt x="111" y="138"/>
                    <a:pt x="111" y="138"/>
                    <a:pt x="110" y="138"/>
                  </a:cubicBezTo>
                  <a:cubicBezTo>
                    <a:pt x="110" y="138"/>
                    <a:pt x="111" y="139"/>
                    <a:pt x="111" y="139"/>
                  </a:cubicBezTo>
                  <a:cubicBezTo>
                    <a:pt x="111" y="139"/>
                    <a:pt x="111" y="140"/>
                    <a:pt x="111" y="140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3" y="142"/>
                    <a:pt x="113" y="142"/>
                    <a:pt x="113" y="143"/>
                  </a:cubicBezTo>
                  <a:cubicBezTo>
                    <a:pt x="114" y="143"/>
                    <a:pt x="114" y="143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5" y="145"/>
                    <a:pt x="115" y="145"/>
                  </a:cubicBezTo>
                  <a:cubicBezTo>
                    <a:pt x="114" y="146"/>
                    <a:pt x="114" y="147"/>
                    <a:pt x="114" y="148"/>
                  </a:cubicBezTo>
                  <a:cubicBezTo>
                    <a:pt x="114" y="148"/>
                    <a:pt x="114" y="149"/>
                    <a:pt x="113" y="150"/>
                  </a:cubicBezTo>
                  <a:cubicBezTo>
                    <a:pt x="112" y="151"/>
                    <a:pt x="112" y="153"/>
                    <a:pt x="111" y="153"/>
                  </a:cubicBezTo>
                  <a:cubicBezTo>
                    <a:pt x="111" y="153"/>
                    <a:pt x="110" y="155"/>
                    <a:pt x="110" y="155"/>
                  </a:cubicBezTo>
                  <a:cubicBezTo>
                    <a:pt x="110" y="155"/>
                    <a:pt x="110" y="154"/>
                    <a:pt x="110" y="155"/>
                  </a:cubicBezTo>
                  <a:cubicBezTo>
                    <a:pt x="109" y="157"/>
                    <a:pt x="108" y="157"/>
                    <a:pt x="109" y="157"/>
                  </a:cubicBezTo>
                  <a:cubicBezTo>
                    <a:pt x="109" y="158"/>
                    <a:pt x="108" y="158"/>
                    <a:pt x="108" y="158"/>
                  </a:cubicBezTo>
                  <a:cubicBezTo>
                    <a:pt x="108" y="158"/>
                    <a:pt x="107" y="159"/>
                    <a:pt x="107" y="160"/>
                  </a:cubicBezTo>
                  <a:cubicBezTo>
                    <a:pt x="107" y="160"/>
                    <a:pt x="106" y="162"/>
                    <a:pt x="106" y="162"/>
                  </a:cubicBezTo>
                  <a:cubicBezTo>
                    <a:pt x="106" y="162"/>
                    <a:pt x="106" y="163"/>
                    <a:pt x="105" y="163"/>
                  </a:cubicBezTo>
                  <a:cubicBezTo>
                    <a:pt x="104" y="164"/>
                    <a:pt x="104" y="165"/>
                    <a:pt x="104" y="165"/>
                  </a:cubicBezTo>
                  <a:cubicBezTo>
                    <a:pt x="103" y="165"/>
                    <a:pt x="103" y="165"/>
                    <a:pt x="102" y="166"/>
                  </a:cubicBezTo>
                  <a:cubicBezTo>
                    <a:pt x="102" y="166"/>
                    <a:pt x="103" y="166"/>
                    <a:pt x="103" y="166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1" y="169"/>
                    <a:pt x="101" y="170"/>
                    <a:pt x="101" y="170"/>
                  </a:cubicBezTo>
                  <a:cubicBezTo>
                    <a:pt x="100" y="170"/>
                    <a:pt x="100" y="171"/>
                    <a:pt x="99" y="171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100" y="172"/>
                    <a:pt x="101" y="171"/>
                    <a:pt x="101" y="171"/>
                  </a:cubicBezTo>
                  <a:cubicBezTo>
                    <a:pt x="101" y="171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1"/>
                  </a:cubicBezTo>
                  <a:cubicBezTo>
                    <a:pt x="101" y="171"/>
                    <a:pt x="101" y="172"/>
                    <a:pt x="100" y="172"/>
                  </a:cubicBezTo>
                  <a:cubicBezTo>
                    <a:pt x="100" y="173"/>
                    <a:pt x="99" y="174"/>
                    <a:pt x="99" y="174"/>
                  </a:cubicBezTo>
                  <a:cubicBezTo>
                    <a:pt x="99" y="174"/>
                    <a:pt x="100" y="173"/>
                    <a:pt x="99" y="173"/>
                  </a:cubicBezTo>
                  <a:cubicBezTo>
                    <a:pt x="99" y="173"/>
                    <a:pt x="99" y="173"/>
                    <a:pt x="98" y="173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4"/>
                    <a:pt x="97" y="175"/>
                    <a:pt x="97" y="175"/>
                  </a:cubicBezTo>
                  <a:cubicBezTo>
                    <a:pt x="97" y="175"/>
                    <a:pt x="97" y="175"/>
                    <a:pt x="96" y="175"/>
                  </a:cubicBezTo>
                  <a:cubicBezTo>
                    <a:pt x="97" y="175"/>
                    <a:pt x="97" y="175"/>
                    <a:pt x="98" y="176"/>
                  </a:cubicBezTo>
                  <a:cubicBezTo>
                    <a:pt x="97" y="176"/>
                    <a:pt x="97" y="177"/>
                    <a:pt x="97" y="177"/>
                  </a:cubicBezTo>
                  <a:cubicBezTo>
                    <a:pt x="95" y="177"/>
                    <a:pt x="95" y="178"/>
                    <a:pt x="95" y="178"/>
                  </a:cubicBezTo>
                  <a:cubicBezTo>
                    <a:pt x="95" y="178"/>
                    <a:pt x="95" y="179"/>
                    <a:pt x="95" y="179"/>
                  </a:cubicBezTo>
                  <a:cubicBezTo>
                    <a:pt x="94" y="180"/>
                    <a:pt x="95" y="179"/>
                    <a:pt x="95" y="179"/>
                  </a:cubicBezTo>
                  <a:cubicBezTo>
                    <a:pt x="95" y="180"/>
                    <a:pt x="95" y="180"/>
                    <a:pt x="94" y="180"/>
                  </a:cubicBezTo>
                  <a:cubicBezTo>
                    <a:pt x="94" y="180"/>
                    <a:pt x="94" y="180"/>
                    <a:pt x="95" y="180"/>
                  </a:cubicBezTo>
                  <a:cubicBezTo>
                    <a:pt x="94" y="180"/>
                    <a:pt x="94" y="180"/>
                    <a:pt x="94" y="181"/>
                  </a:cubicBezTo>
                  <a:cubicBezTo>
                    <a:pt x="94" y="181"/>
                    <a:pt x="95" y="181"/>
                    <a:pt x="94" y="181"/>
                  </a:cubicBezTo>
                  <a:cubicBezTo>
                    <a:pt x="94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4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0" y="184"/>
                    <a:pt x="83" y="183"/>
                    <a:pt x="76" y="181"/>
                  </a:cubicBezTo>
                  <a:close/>
                  <a:moveTo>
                    <a:pt x="122" y="60"/>
                  </a:moveTo>
                  <a:cubicBezTo>
                    <a:pt x="122" y="62"/>
                    <a:pt x="121" y="62"/>
                    <a:pt x="121" y="62"/>
                  </a:cubicBezTo>
                  <a:cubicBezTo>
                    <a:pt x="121" y="62"/>
                    <a:pt x="120" y="62"/>
                    <a:pt x="120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1" y="60"/>
                    <a:pt x="121" y="60"/>
                    <a:pt x="121" y="59"/>
                  </a:cubicBezTo>
                  <a:cubicBezTo>
                    <a:pt x="121" y="59"/>
                    <a:pt x="121" y="58"/>
                    <a:pt x="122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8"/>
                    <a:pt x="121" y="57"/>
                    <a:pt x="122" y="57"/>
                  </a:cubicBezTo>
                  <a:cubicBezTo>
                    <a:pt x="122" y="57"/>
                    <a:pt x="122" y="57"/>
                    <a:pt x="123" y="57"/>
                  </a:cubicBezTo>
                  <a:cubicBezTo>
                    <a:pt x="123" y="57"/>
                    <a:pt x="124" y="57"/>
                    <a:pt x="124" y="57"/>
                  </a:cubicBezTo>
                  <a:cubicBezTo>
                    <a:pt x="124" y="58"/>
                    <a:pt x="124" y="58"/>
                    <a:pt x="123" y="58"/>
                  </a:cubicBezTo>
                  <a:cubicBezTo>
                    <a:pt x="123" y="58"/>
                    <a:pt x="122" y="59"/>
                    <a:pt x="122" y="60"/>
                  </a:cubicBezTo>
                  <a:close/>
                  <a:moveTo>
                    <a:pt x="125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5"/>
                    <a:pt x="122" y="55"/>
                  </a:cubicBezTo>
                  <a:cubicBezTo>
                    <a:pt x="122" y="55"/>
                    <a:pt x="122" y="55"/>
                    <a:pt x="121" y="55"/>
                  </a:cubicBezTo>
                  <a:cubicBezTo>
                    <a:pt x="121" y="55"/>
                    <a:pt x="122" y="55"/>
                    <a:pt x="122" y="55"/>
                  </a:cubicBezTo>
                  <a:cubicBezTo>
                    <a:pt x="121" y="55"/>
                    <a:pt x="121" y="54"/>
                    <a:pt x="121" y="54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9" y="55"/>
                    <a:pt x="119" y="55"/>
                    <a:pt x="119" y="54"/>
                  </a:cubicBezTo>
                  <a:cubicBezTo>
                    <a:pt x="118" y="54"/>
                    <a:pt x="118" y="54"/>
                    <a:pt x="117" y="54"/>
                  </a:cubicBezTo>
                  <a:cubicBezTo>
                    <a:pt x="118" y="54"/>
                    <a:pt x="118" y="54"/>
                    <a:pt x="119" y="53"/>
                  </a:cubicBezTo>
                  <a:cubicBezTo>
                    <a:pt x="119" y="53"/>
                    <a:pt x="120" y="53"/>
                    <a:pt x="120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3"/>
                    <a:pt x="122" y="53"/>
                    <a:pt x="123" y="53"/>
                  </a:cubicBezTo>
                  <a:cubicBezTo>
                    <a:pt x="123" y="53"/>
                    <a:pt x="123" y="53"/>
                    <a:pt x="124" y="54"/>
                  </a:cubicBezTo>
                  <a:cubicBezTo>
                    <a:pt x="124" y="54"/>
                    <a:pt x="124" y="54"/>
                    <a:pt x="124" y="55"/>
                  </a:cubicBezTo>
                  <a:cubicBezTo>
                    <a:pt x="124" y="55"/>
                    <a:pt x="124" y="55"/>
                    <a:pt x="125" y="5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5" y="57"/>
                    <a:pt x="125" y="57"/>
                    <a:pt x="125" y="56"/>
                  </a:cubicBezTo>
                  <a:close/>
                  <a:moveTo>
                    <a:pt x="99" y="184"/>
                  </a:moveTo>
                  <a:cubicBezTo>
                    <a:pt x="100" y="184"/>
                    <a:pt x="100" y="184"/>
                    <a:pt x="100" y="184"/>
                  </a:cubicBezTo>
                  <a:cubicBezTo>
                    <a:pt x="101" y="184"/>
                    <a:pt x="102" y="184"/>
                    <a:pt x="102" y="184"/>
                  </a:cubicBezTo>
                  <a:cubicBezTo>
                    <a:pt x="101" y="184"/>
                    <a:pt x="101" y="183"/>
                    <a:pt x="101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1"/>
                    <a:pt x="100" y="181"/>
                    <a:pt x="101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80"/>
                    <a:pt x="101" y="180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6"/>
                  </a:cubicBezTo>
                  <a:cubicBezTo>
                    <a:pt x="105" y="176"/>
                    <a:pt x="105" y="176"/>
                    <a:pt x="104" y="176"/>
                  </a:cubicBezTo>
                  <a:cubicBezTo>
                    <a:pt x="104" y="176"/>
                    <a:pt x="104" y="176"/>
                    <a:pt x="104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6" y="174"/>
                    <a:pt x="106" y="174"/>
                  </a:cubicBezTo>
                  <a:cubicBezTo>
                    <a:pt x="106" y="174"/>
                    <a:pt x="107" y="174"/>
                    <a:pt x="108" y="173"/>
                  </a:cubicBezTo>
                  <a:cubicBezTo>
                    <a:pt x="108" y="173"/>
                    <a:pt x="109" y="172"/>
                    <a:pt x="109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0" y="172"/>
                    <a:pt x="109" y="172"/>
                    <a:pt x="109" y="17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1"/>
                    <a:pt x="109" y="171"/>
                    <a:pt x="109" y="170"/>
                  </a:cubicBezTo>
                  <a:cubicBezTo>
                    <a:pt x="109" y="170"/>
                    <a:pt x="111" y="171"/>
                    <a:pt x="112" y="171"/>
                  </a:cubicBezTo>
                  <a:cubicBezTo>
                    <a:pt x="113" y="170"/>
                    <a:pt x="113" y="169"/>
                    <a:pt x="113" y="169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15" y="169"/>
                    <a:pt x="116" y="168"/>
                    <a:pt x="116" y="168"/>
                  </a:cubicBezTo>
                  <a:cubicBezTo>
                    <a:pt x="116" y="168"/>
                    <a:pt x="117" y="169"/>
                    <a:pt x="118" y="168"/>
                  </a:cubicBezTo>
                  <a:cubicBezTo>
                    <a:pt x="119" y="167"/>
                    <a:pt x="120" y="167"/>
                    <a:pt x="120" y="167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166"/>
                    <a:pt x="121" y="165"/>
                    <a:pt x="122" y="165"/>
                  </a:cubicBezTo>
                  <a:cubicBezTo>
                    <a:pt x="123" y="165"/>
                    <a:pt x="123" y="165"/>
                    <a:pt x="124" y="164"/>
                  </a:cubicBezTo>
                  <a:cubicBezTo>
                    <a:pt x="124" y="164"/>
                    <a:pt x="125" y="164"/>
                    <a:pt x="125" y="164"/>
                  </a:cubicBezTo>
                  <a:cubicBezTo>
                    <a:pt x="125" y="164"/>
                    <a:pt x="126" y="162"/>
                    <a:pt x="126" y="162"/>
                  </a:cubicBezTo>
                  <a:cubicBezTo>
                    <a:pt x="127" y="162"/>
                    <a:pt x="128" y="162"/>
                    <a:pt x="128" y="162"/>
                  </a:cubicBezTo>
                  <a:cubicBezTo>
                    <a:pt x="128" y="162"/>
                    <a:pt x="129" y="161"/>
                    <a:pt x="130" y="161"/>
                  </a:cubicBezTo>
                  <a:cubicBezTo>
                    <a:pt x="130" y="160"/>
                    <a:pt x="131" y="159"/>
                    <a:pt x="131" y="159"/>
                  </a:cubicBezTo>
                  <a:cubicBezTo>
                    <a:pt x="131" y="159"/>
                    <a:pt x="133" y="158"/>
                    <a:pt x="133" y="158"/>
                  </a:cubicBezTo>
                  <a:cubicBezTo>
                    <a:pt x="133" y="157"/>
                    <a:pt x="134" y="156"/>
                    <a:pt x="134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6" y="155"/>
                    <a:pt x="138" y="154"/>
                    <a:pt x="138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0" y="154"/>
                    <a:pt x="141" y="154"/>
                    <a:pt x="142" y="154"/>
                  </a:cubicBezTo>
                  <a:cubicBezTo>
                    <a:pt x="142" y="154"/>
                    <a:pt x="142" y="154"/>
                    <a:pt x="142" y="153"/>
                  </a:cubicBezTo>
                  <a:cubicBezTo>
                    <a:pt x="143" y="153"/>
                    <a:pt x="143" y="154"/>
                    <a:pt x="143" y="153"/>
                  </a:cubicBezTo>
                  <a:cubicBezTo>
                    <a:pt x="144" y="153"/>
                    <a:pt x="144" y="152"/>
                    <a:pt x="145" y="152"/>
                  </a:cubicBezTo>
                  <a:cubicBezTo>
                    <a:pt x="145" y="151"/>
                    <a:pt x="146" y="150"/>
                    <a:pt x="146" y="150"/>
                  </a:cubicBezTo>
                  <a:cubicBezTo>
                    <a:pt x="146" y="150"/>
                    <a:pt x="147" y="149"/>
                    <a:pt x="148" y="149"/>
                  </a:cubicBezTo>
                  <a:cubicBezTo>
                    <a:pt x="149" y="149"/>
                    <a:pt x="148" y="148"/>
                    <a:pt x="148" y="148"/>
                  </a:cubicBezTo>
                  <a:cubicBezTo>
                    <a:pt x="148" y="148"/>
                    <a:pt x="149" y="147"/>
                    <a:pt x="149" y="146"/>
                  </a:cubicBezTo>
                  <a:cubicBezTo>
                    <a:pt x="149" y="146"/>
                    <a:pt x="151" y="144"/>
                    <a:pt x="151" y="144"/>
                  </a:cubicBezTo>
                  <a:cubicBezTo>
                    <a:pt x="152" y="144"/>
                    <a:pt x="154" y="142"/>
                    <a:pt x="154" y="142"/>
                  </a:cubicBezTo>
                  <a:cubicBezTo>
                    <a:pt x="154" y="142"/>
                    <a:pt x="154" y="141"/>
                    <a:pt x="155" y="141"/>
                  </a:cubicBezTo>
                  <a:cubicBezTo>
                    <a:pt x="157" y="141"/>
                    <a:pt x="157" y="139"/>
                    <a:pt x="157" y="139"/>
                  </a:cubicBezTo>
                  <a:cubicBezTo>
                    <a:pt x="158" y="138"/>
                    <a:pt x="157" y="138"/>
                    <a:pt x="158" y="137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7" y="136"/>
                    <a:pt x="157" y="136"/>
                  </a:cubicBezTo>
                  <a:cubicBezTo>
                    <a:pt x="156" y="136"/>
                    <a:pt x="155" y="134"/>
                    <a:pt x="155" y="134"/>
                  </a:cubicBezTo>
                  <a:cubicBezTo>
                    <a:pt x="155" y="134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2"/>
                  </a:cubicBezTo>
                  <a:cubicBezTo>
                    <a:pt x="154" y="132"/>
                    <a:pt x="153" y="132"/>
                    <a:pt x="152" y="132"/>
                  </a:cubicBezTo>
                  <a:cubicBezTo>
                    <a:pt x="152" y="132"/>
                    <a:pt x="152" y="132"/>
                    <a:pt x="151" y="132"/>
                  </a:cubicBezTo>
                  <a:cubicBezTo>
                    <a:pt x="151" y="131"/>
                    <a:pt x="151" y="132"/>
                    <a:pt x="151" y="132"/>
                  </a:cubicBezTo>
                  <a:cubicBezTo>
                    <a:pt x="151" y="132"/>
                    <a:pt x="150" y="131"/>
                    <a:pt x="150" y="130"/>
                  </a:cubicBezTo>
                  <a:cubicBezTo>
                    <a:pt x="150" y="129"/>
                    <a:pt x="148" y="128"/>
                    <a:pt x="148" y="128"/>
                  </a:cubicBezTo>
                  <a:cubicBezTo>
                    <a:pt x="147" y="128"/>
                    <a:pt x="147" y="125"/>
                    <a:pt x="147" y="125"/>
                  </a:cubicBezTo>
                  <a:cubicBezTo>
                    <a:pt x="147" y="125"/>
                    <a:pt x="146" y="125"/>
                    <a:pt x="146" y="124"/>
                  </a:cubicBezTo>
                  <a:cubicBezTo>
                    <a:pt x="146" y="124"/>
                    <a:pt x="146" y="122"/>
                    <a:pt x="146" y="122"/>
                  </a:cubicBezTo>
                  <a:cubicBezTo>
                    <a:pt x="146" y="122"/>
                    <a:pt x="145" y="122"/>
                    <a:pt x="145" y="121"/>
                  </a:cubicBezTo>
                  <a:cubicBezTo>
                    <a:pt x="145" y="120"/>
                    <a:pt x="144" y="119"/>
                    <a:pt x="144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2" y="118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7"/>
                  </a:cubicBezTo>
                  <a:cubicBezTo>
                    <a:pt x="140" y="117"/>
                    <a:pt x="140" y="116"/>
                    <a:pt x="140" y="116"/>
                  </a:cubicBezTo>
                  <a:cubicBezTo>
                    <a:pt x="139" y="116"/>
                    <a:pt x="139" y="115"/>
                    <a:pt x="139" y="115"/>
                  </a:cubicBezTo>
                  <a:cubicBezTo>
                    <a:pt x="139" y="114"/>
                    <a:pt x="138" y="114"/>
                    <a:pt x="138" y="113"/>
                  </a:cubicBezTo>
                  <a:cubicBezTo>
                    <a:pt x="138" y="113"/>
                    <a:pt x="138" y="113"/>
                    <a:pt x="137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1"/>
                    <a:pt x="138" y="111"/>
                    <a:pt x="137" y="111"/>
                  </a:cubicBezTo>
                  <a:cubicBezTo>
                    <a:pt x="137" y="111"/>
                    <a:pt x="137" y="112"/>
                    <a:pt x="137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1"/>
                    <a:pt x="136" y="111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4" y="111"/>
                    <a:pt x="133" y="111"/>
                  </a:cubicBezTo>
                  <a:cubicBezTo>
                    <a:pt x="132" y="111"/>
                    <a:pt x="133" y="109"/>
                    <a:pt x="132" y="110"/>
                  </a:cubicBezTo>
                  <a:cubicBezTo>
                    <a:pt x="132" y="110"/>
                    <a:pt x="130" y="109"/>
                    <a:pt x="130" y="109"/>
                  </a:cubicBezTo>
                  <a:cubicBezTo>
                    <a:pt x="131" y="108"/>
                    <a:pt x="129" y="108"/>
                    <a:pt x="129" y="108"/>
                  </a:cubicBezTo>
                  <a:cubicBezTo>
                    <a:pt x="129" y="107"/>
                    <a:pt x="129" y="107"/>
                    <a:pt x="129" y="107"/>
                  </a:cubicBezTo>
                  <a:cubicBezTo>
                    <a:pt x="128" y="107"/>
                    <a:pt x="128" y="107"/>
                    <a:pt x="128" y="108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8"/>
                    <a:pt x="127" y="107"/>
                    <a:pt x="128" y="106"/>
                  </a:cubicBezTo>
                  <a:cubicBezTo>
                    <a:pt x="128" y="106"/>
                    <a:pt x="127" y="105"/>
                    <a:pt x="126" y="106"/>
                  </a:cubicBezTo>
                  <a:cubicBezTo>
                    <a:pt x="124" y="108"/>
                    <a:pt x="124" y="106"/>
                    <a:pt x="123" y="107"/>
                  </a:cubicBezTo>
                  <a:cubicBezTo>
                    <a:pt x="121" y="107"/>
                    <a:pt x="121" y="109"/>
                    <a:pt x="121" y="109"/>
                  </a:cubicBezTo>
                  <a:cubicBezTo>
                    <a:pt x="120" y="108"/>
                    <a:pt x="119" y="109"/>
                    <a:pt x="119" y="109"/>
                  </a:cubicBezTo>
                  <a:cubicBezTo>
                    <a:pt x="119" y="109"/>
                    <a:pt x="118" y="107"/>
                    <a:pt x="117" y="107"/>
                  </a:cubicBezTo>
                  <a:cubicBezTo>
                    <a:pt x="116" y="107"/>
                    <a:pt x="116" y="108"/>
                    <a:pt x="114" y="107"/>
                  </a:cubicBezTo>
                  <a:cubicBezTo>
                    <a:pt x="113" y="107"/>
                    <a:pt x="113" y="104"/>
                    <a:pt x="113" y="104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01"/>
                    <a:pt x="114" y="101"/>
                    <a:pt x="114" y="100"/>
                  </a:cubicBezTo>
                  <a:cubicBezTo>
                    <a:pt x="114" y="100"/>
                    <a:pt x="115" y="100"/>
                    <a:pt x="115" y="100"/>
                  </a:cubicBezTo>
                  <a:cubicBezTo>
                    <a:pt x="115" y="99"/>
                    <a:pt x="115" y="99"/>
                    <a:pt x="115" y="98"/>
                  </a:cubicBezTo>
                  <a:cubicBezTo>
                    <a:pt x="115" y="98"/>
                    <a:pt x="115" y="98"/>
                    <a:pt x="114" y="98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3" y="97"/>
                    <a:pt x="113" y="97"/>
                    <a:pt x="112" y="96"/>
                  </a:cubicBezTo>
                  <a:cubicBezTo>
                    <a:pt x="112" y="96"/>
                    <a:pt x="110" y="96"/>
                    <a:pt x="109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1" y="95"/>
                    <a:pt x="111" y="93"/>
                    <a:pt x="111" y="93"/>
                  </a:cubicBezTo>
                  <a:cubicBezTo>
                    <a:pt x="111" y="92"/>
                    <a:pt x="111" y="92"/>
                    <a:pt x="112" y="92"/>
                  </a:cubicBezTo>
                  <a:cubicBezTo>
                    <a:pt x="112" y="92"/>
                    <a:pt x="112" y="90"/>
                    <a:pt x="112" y="90"/>
                  </a:cubicBezTo>
                  <a:cubicBezTo>
                    <a:pt x="113" y="90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8"/>
                  </a:cubicBezTo>
                  <a:cubicBezTo>
                    <a:pt x="112" y="88"/>
                    <a:pt x="112" y="88"/>
                    <a:pt x="111" y="88"/>
                  </a:cubicBezTo>
                  <a:cubicBezTo>
                    <a:pt x="111" y="88"/>
                    <a:pt x="110" y="88"/>
                    <a:pt x="110" y="88"/>
                  </a:cubicBezTo>
                  <a:cubicBezTo>
                    <a:pt x="110" y="88"/>
                    <a:pt x="110" y="88"/>
                    <a:pt x="109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8" y="88"/>
                    <a:pt x="108" y="89"/>
                    <a:pt x="108" y="89"/>
                  </a:cubicBezTo>
                  <a:cubicBezTo>
                    <a:pt x="108" y="89"/>
                    <a:pt x="108" y="90"/>
                    <a:pt x="107" y="90"/>
                  </a:cubicBezTo>
                  <a:cubicBezTo>
                    <a:pt x="106" y="90"/>
                    <a:pt x="105" y="91"/>
                    <a:pt x="105" y="91"/>
                  </a:cubicBezTo>
                  <a:cubicBezTo>
                    <a:pt x="105" y="91"/>
                    <a:pt x="104" y="90"/>
                    <a:pt x="104" y="90"/>
                  </a:cubicBezTo>
                  <a:cubicBezTo>
                    <a:pt x="104" y="90"/>
                    <a:pt x="103" y="89"/>
                    <a:pt x="102" y="89"/>
                  </a:cubicBezTo>
                  <a:cubicBezTo>
                    <a:pt x="102" y="89"/>
                    <a:pt x="102" y="87"/>
                    <a:pt x="102" y="87"/>
                  </a:cubicBezTo>
                  <a:cubicBezTo>
                    <a:pt x="101" y="86"/>
                    <a:pt x="101" y="85"/>
                    <a:pt x="101" y="85"/>
                  </a:cubicBezTo>
                  <a:cubicBezTo>
                    <a:pt x="101" y="85"/>
                    <a:pt x="100" y="84"/>
                    <a:pt x="102" y="83"/>
                  </a:cubicBezTo>
                  <a:cubicBezTo>
                    <a:pt x="103" y="81"/>
                    <a:pt x="102" y="81"/>
                    <a:pt x="103" y="80"/>
                  </a:cubicBezTo>
                  <a:cubicBezTo>
                    <a:pt x="104" y="79"/>
                    <a:pt x="102" y="77"/>
                    <a:pt x="104" y="77"/>
                  </a:cubicBezTo>
                  <a:cubicBezTo>
                    <a:pt x="106" y="76"/>
                    <a:pt x="108" y="75"/>
                    <a:pt x="108" y="75"/>
                  </a:cubicBezTo>
                  <a:cubicBezTo>
                    <a:pt x="108" y="75"/>
                    <a:pt x="109" y="75"/>
                    <a:pt x="110" y="76"/>
                  </a:cubicBezTo>
                  <a:cubicBezTo>
                    <a:pt x="111" y="77"/>
                    <a:pt x="113" y="78"/>
                    <a:pt x="113" y="77"/>
                  </a:cubicBezTo>
                  <a:cubicBezTo>
                    <a:pt x="113" y="77"/>
                    <a:pt x="113" y="78"/>
                    <a:pt x="114" y="78"/>
                  </a:cubicBezTo>
                  <a:cubicBezTo>
                    <a:pt x="114" y="78"/>
                    <a:pt x="114" y="76"/>
                    <a:pt x="114" y="76"/>
                  </a:cubicBezTo>
                  <a:cubicBezTo>
                    <a:pt x="114" y="76"/>
                    <a:pt x="115" y="77"/>
                    <a:pt x="117" y="77"/>
                  </a:cubicBezTo>
                  <a:cubicBezTo>
                    <a:pt x="118" y="77"/>
                    <a:pt x="118" y="78"/>
                    <a:pt x="118" y="78"/>
                  </a:cubicBezTo>
                  <a:cubicBezTo>
                    <a:pt x="118" y="78"/>
                    <a:pt x="119" y="79"/>
                    <a:pt x="120" y="79"/>
                  </a:cubicBezTo>
                  <a:cubicBezTo>
                    <a:pt x="120" y="78"/>
                    <a:pt x="121" y="80"/>
                    <a:pt x="120" y="81"/>
                  </a:cubicBezTo>
                  <a:cubicBezTo>
                    <a:pt x="120" y="82"/>
                    <a:pt x="121" y="82"/>
                    <a:pt x="121" y="83"/>
                  </a:cubicBezTo>
                  <a:cubicBezTo>
                    <a:pt x="121" y="84"/>
                    <a:pt x="121" y="84"/>
                    <a:pt x="121" y="85"/>
                  </a:cubicBezTo>
                  <a:cubicBezTo>
                    <a:pt x="121" y="87"/>
                    <a:pt x="122" y="87"/>
                    <a:pt x="123" y="85"/>
                  </a:cubicBezTo>
                  <a:cubicBezTo>
                    <a:pt x="123" y="83"/>
                    <a:pt x="124" y="83"/>
                    <a:pt x="123" y="82"/>
                  </a:cubicBezTo>
                  <a:cubicBezTo>
                    <a:pt x="123" y="82"/>
                    <a:pt x="124" y="81"/>
                    <a:pt x="123" y="80"/>
                  </a:cubicBezTo>
                  <a:cubicBezTo>
                    <a:pt x="123" y="79"/>
                    <a:pt x="123" y="77"/>
                    <a:pt x="124" y="77"/>
                  </a:cubicBezTo>
                  <a:cubicBezTo>
                    <a:pt x="125" y="77"/>
                    <a:pt x="126" y="76"/>
                    <a:pt x="127" y="76"/>
                  </a:cubicBezTo>
                  <a:cubicBezTo>
                    <a:pt x="127" y="76"/>
                    <a:pt x="127" y="75"/>
                    <a:pt x="129" y="75"/>
                  </a:cubicBezTo>
                  <a:cubicBezTo>
                    <a:pt x="130" y="75"/>
                    <a:pt x="132" y="74"/>
                    <a:pt x="131" y="73"/>
                  </a:cubicBezTo>
                  <a:cubicBezTo>
                    <a:pt x="131" y="72"/>
                    <a:pt x="132" y="71"/>
                    <a:pt x="132" y="71"/>
                  </a:cubicBezTo>
                  <a:cubicBezTo>
                    <a:pt x="132" y="71"/>
                    <a:pt x="133" y="71"/>
                    <a:pt x="133" y="70"/>
                  </a:cubicBezTo>
                  <a:cubicBezTo>
                    <a:pt x="133" y="70"/>
                    <a:pt x="134" y="70"/>
                    <a:pt x="134" y="68"/>
                  </a:cubicBezTo>
                  <a:cubicBezTo>
                    <a:pt x="134" y="68"/>
                    <a:pt x="136" y="69"/>
                    <a:pt x="137" y="68"/>
                  </a:cubicBezTo>
                  <a:cubicBezTo>
                    <a:pt x="137" y="68"/>
                    <a:pt x="138" y="68"/>
                    <a:pt x="138" y="69"/>
                  </a:cubicBezTo>
                  <a:cubicBezTo>
                    <a:pt x="138" y="69"/>
                    <a:pt x="139" y="69"/>
                    <a:pt x="139" y="68"/>
                  </a:cubicBezTo>
                  <a:cubicBezTo>
                    <a:pt x="139" y="68"/>
                    <a:pt x="139" y="68"/>
                    <a:pt x="138" y="68"/>
                  </a:cubicBezTo>
                  <a:cubicBezTo>
                    <a:pt x="138" y="68"/>
                    <a:pt x="138" y="68"/>
                    <a:pt x="138" y="67"/>
                  </a:cubicBezTo>
                  <a:cubicBezTo>
                    <a:pt x="138" y="67"/>
                    <a:pt x="138" y="67"/>
                    <a:pt x="139" y="66"/>
                  </a:cubicBezTo>
                  <a:cubicBezTo>
                    <a:pt x="139" y="66"/>
                    <a:pt x="140" y="66"/>
                    <a:pt x="140" y="66"/>
                  </a:cubicBezTo>
                  <a:cubicBezTo>
                    <a:pt x="140" y="66"/>
                    <a:pt x="141" y="66"/>
                    <a:pt x="141" y="66"/>
                  </a:cubicBezTo>
                  <a:cubicBezTo>
                    <a:pt x="141" y="66"/>
                    <a:pt x="142" y="66"/>
                    <a:pt x="142" y="66"/>
                  </a:cubicBezTo>
                  <a:cubicBezTo>
                    <a:pt x="143" y="66"/>
                    <a:pt x="143" y="65"/>
                    <a:pt x="143" y="65"/>
                  </a:cubicBezTo>
                  <a:cubicBezTo>
                    <a:pt x="144" y="66"/>
                    <a:pt x="144" y="65"/>
                    <a:pt x="145" y="66"/>
                  </a:cubicBezTo>
                  <a:cubicBezTo>
                    <a:pt x="145" y="66"/>
                    <a:pt x="144" y="66"/>
                    <a:pt x="144" y="66"/>
                  </a:cubicBezTo>
                  <a:cubicBezTo>
                    <a:pt x="143" y="67"/>
                    <a:pt x="143" y="67"/>
                    <a:pt x="144" y="68"/>
                  </a:cubicBezTo>
                  <a:cubicBezTo>
                    <a:pt x="144" y="68"/>
                    <a:pt x="145" y="68"/>
                    <a:pt x="145" y="67"/>
                  </a:cubicBezTo>
                  <a:cubicBezTo>
                    <a:pt x="146" y="67"/>
                    <a:pt x="146" y="68"/>
                    <a:pt x="147" y="67"/>
                  </a:cubicBezTo>
                  <a:cubicBezTo>
                    <a:pt x="147" y="67"/>
                    <a:pt x="148" y="68"/>
                    <a:pt x="148" y="67"/>
                  </a:cubicBezTo>
                  <a:cubicBezTo>
                    <a:pt x="148" y="67"/>
                    <a:pt x="149" y="68"/>
                    <a:pt x="149" y="67"/>
                  </a:cubicBezTo>
                  <a:cubicBezTo>
                    <a:pt x="149" y="67"/>
                    <a:pt x="150" y="68"/>
                    <a:pt x="150" y="67"/>
                  </a:cubicBezTo>
                  <a:cubicBezTo>
                    <a:pt x="150" y="67"/>
                    <a:pt x="150" y="66"/>
                    <a:pt x="150" y="66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49" y="65"/>
                    <a:pt x="149" y="66"/>
                    <a:pt x="149" y="66"/>
                  </a:cubicBezTo>
                  <a:cubicBezTo>
                    <a:pt x="149" y="66"/>
                    <a:pt x="148" y="66"/>
                    <a:pt x="148" y="67"/>
                  </a:cubicBezTo>
                  <a:cubicBezTo>
                    <a:pt x="148" y="67"/>
                    <a:pt x="148" y="66"/>
                    <a:pt x="147" y="66"/>
                  </a:cubicBezTo>
                  <a:cubicBezTo>
                    <a:pt x="147" y="66"/>
                    <a:pt x="148" y="66"/>
                    <a:pt x="148" y="66"/>
                  </a:cubicBezTo>
                  <a:cubicBezTo>
                    <a:pt x="148" y="65"/>
                    <a:pt x="147" y="65"/>
                    <a:pt x="147" y="65"/>
                  </a:cubicBezTo>
                  <a:cubicBezTo>
                    <a:pt x="147" y="65"/>
                    <a:pt x="147" y="65"/>
                    <a:pt x="146" y="65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6" y="64"/>
                    <a:pt x="146" y="65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4"/>
                    <a:pt x="145" y="63"/>
                    <a:pt x="146" y="63"/>
                  </a:cubicBezTo>
                  <a:cubicBezTo>
                    <a:pt x="146" y="63"/>
                    <a:pt x="145" y="63"/>
                    <a:pt x="145" y="62"/>
                  </a:cubicBezTo>
                  <a:cubicBezTo>
                    <a:pt x="145" y="62"/>
                    <a:pt x="145" y="63"/>
                    <a:pt x="146" y="62"/>
                  </a:cubicBezTo>
                  <a:cubicBezTo>
                    <a:pt x="146" y="62"/>
                    <a:pt x="146" y="63"/>
                    <a:pt x="146" y="62"/>
                  </a:cubicBezTo>
                  <a:cubicBezTo>
                    <a:pt x="147" y="61"/>
                    <a:pt x="145" y="61"/>
                    <a:pt x="145" y="61"/>
                  </a:cubicBezTo>
                  <a:cubicBezTo>
                    <a:pt x="145" y="61"/>
                    <a:pt x="145" y="61"/>
                    <a:pt x="144" y="60"/>
                  </a:cubicBezTo>
                  <a:cubicBezTo>
                    <a:pt x="144" y="60"/>
                    <a:pt x="142" y="60"/>
                    <a:pt x="141" y="61"/>
                  </a:cubicBezTo>
                  <a:cubicBezTo>
                    <a:pt x="141" y="61"/>
                    <a:pt x="142" y="59"/>
                    <a:pt x="143" y="60"/>
                  </a:cubicBezTo>
                  <a:cubicBezTo>
                    <a:pt x="143" y="60"/>
                    <a:pt x="144" y="59"/>
                    <a:pt x="145" y="59"/>
                  </a:cubicBezTo>
                  <a:cubicBezTo>
                    <a:pt x="145" y="59"/>
                    <a:pt x="148" y="60"/>
                    <a:pt x="149" y="61"/>
                  </a:cubicBezTo>
                  <a:cubicBezTo>
                    <a:pt x="150" y="62"/>
                    <a:pt x="151" y="62"/>
                    <a:pt x="151" y="62"/>
                  </a:cubicBezTo>
                  <a:cubicBezTo>
                    <a:pt x="151" y="62"/>
                    <a:pt x="153" y="61"/>
                    <a:pt x="154" y="62"/>
                  </a:cubicBezTo>
                  <a:cubicBezTo>
                    <a:pt x="154" y="62"/>
                    <a:pt x="155" y="61"/>
                    <a:pt x="155" y="61"/>
                  </a:cubicBezTo>
                  <a:cubicBezTo>
                    <a:pt x="155" y="61"/>
                    <a:pt x="155" y="60"/>
                    <a:pt x="155" y="60"/>
                  </a:cubicBezTo>
                  <a:cubicBezTo>
                    <a:pt x="155" y="59"/>
                    <a:pt x="155" y="59"/>
                    <a:pt x="154" y="59"/>
                  </a:cubicBezTo>
                  <a:cubicBezTo>
                    <a:pt x="154" y="59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4"/>
                    <a:pt x="151" y="53"/>
                  </a:cubicBezTo>
                  <a:cubicBezTo>
                    <a:pt x="151" y="52"/>
                    <a:pt x="150" y="52"/>
                    <a:pt x="150" y="52"/>
                  </a:cubicBezTo>
                  <a:cubicBezTo>
                    <a:pt x="150" y="52"/>
                    <a:pt x="150" y="50"/>
                    <a:pt x="149" y="50"/>
                  </a:cubicBezTo>
                  <a:cubicBezTo>
                    <a:pt x="149" y="49"/>
                    <a:pt x="148" y="47"/>
                    <a:pt x="148" y="47"/>
                  </a:cubicBezTo>
                  <a:cubicBezTo>
                    <a:pt x="148" y="47"/>
                    <a:pt x="148" y="48"/>
                    <a:pt x="147" y="48"/>
                  </a:cubicBezTo>
                  <a:cubicBezTo>
                    <a:pt x="147" y="48"/>
                    <a:pt x="147" y="48"/>
                    <a:pt x="147" y="49"/>
                  </a:cubicBezTo>
                  <a:cubicBezTo>
                    <a:pt x="147" y="49"/>
                    <a:pt x="146" y="49"/>
                    <a:pt x="146" y="49"/>
                  </a:cubicBezTo>
                  <a:cubicBezTo>
                    <a:pt x="145" y="49"/>
                    <a:pt x="145" y="48"/>
                    <a:pt x="144" y="48"/>
                  </a:cubicBezTo>
                  <a:cubicBezTo>
                    <a:pt x="144" y="48"/>
                    <a:pt x="143" y="47"/>
                    <a:pt x="144" y="46"/>
                  </a:cubicBezTo>
                  <a:cubicBezTo>
                    <a:pt x="144" y="46"/>
                    <a:pt x="144" y="46"/>
                    <a:pt x="144" y="45"/>
                  </a:cubicBezTo>
                  <a:cubicBezTo>
                    <a:pt x="144" y="45"/>
                    <a:pt x="143" y="45"/>
                    <a:pt x="143" y="45"/>
                  </a:cubicBezTo>
                  <a:cubicBezTo>
                    <a:pt x="143" y="45"/>
                    <a:pt x="143" y="45"/>
                    <a:pt x="142" y="44"/>
                  </a:cubicBezTo>
                  <a:cubicBezTo>
                    <a:pt x="142" y="44"/>
                    <a:pt x="142" y="44"/>
                    <a:pt x="142" y="43"/>
                  </a:cubicBezTo>
                  <a:cubicBezTo>
                    <a:pt x="141" y="43"/>
                    <a:pt x="141" y="42"/>
                    <a:pt x="141" y="42"/>
                  </a:cubicBezTo>
                  <a:cubicBezTo>
                    <a:pt x="141" y="42"/>
                    <a:pt x="140" y="41"/>
                    <a:pt x="140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8" y="41"/>
                    <a:pt x="138" y="40"/>
                    <a:pt x="137" y="40"/>
                  </a:cubicBezTo>
                  <a:cubicBezTo>
                    <a:pt x="136" y="40"/>
                    <a:pt x="135" y="39"/>
                    <a:pt x="136" y="41"/>
                  </a:cubicBezTo>
                  <a:cubicBezTo>
                    <a:pt x="136" y="42"/>
                    <a:pt x="135" y="42"/>
                    <a:pt x="135" y="42"/>
                  </a:cubicBezTo>
                  <a:cubicBezTo>
                    <a:pt x="135" y="42"/>
                    <a:pt x="136" y="42"/>
                    <a:pt x="136" y="43"/>
                  </a:cubicBezTo>
                  <a:cubicBezTo>
                    <a:pt x="136" y="43"/>
                    <a:pt x="136" y="43"/>
                    <a:pt x="135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4" y="44"/>
                  </a:cubicBezTo>
                  <a:cubicBezTo>
                    <a:pt x="135" y="45"/>
                    <a:pt x="135" y="45"/>
                    <a:pt x="136" y="45"/>
                  </a:cubicBezTo>
                  <a:cubicBezTo>
                    <a:pt x="136" y="45"/>
                    <a:pt x="136" y="46"/>
                    <a:pt x="136" y="47"/>
                  </a:cubicBezTo>
                  <a:cubicBezTo>
                    <a:pt x="136" y="48"/>
                    <a:pt x="134" y="49"/>
                    <a:pt x="134" y="49"/>
                  </a:cubicBezTo>
                  <a:cubicBezTo>
                    <a:pt x="134" y="48"/>
                    <a:pt x="133" y="48"/>
                    <a:pt x="132" y="48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3" y="49"/>
                    <a:pt x="133" y="50"/>
                    <a:pt x="133" y="50"/>
                  </a:cubicBezTo>
                  <a:cubicBezTo>
                    <a:pt x="133" y="50"/>
                    <a:pt x="133" y="51"/>
                    <a:pt x="133" y="51"/>
                  </a:cubicBezTo>
                  <a:cubicBezTo>
                    <a:pt x="133" y="51"/>
                    <a:pt x="133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0" y="51"/>
                    <a:pt x="130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8"/>
                    <a:pt x="130" y="48"/>
                  </a:cubicBezTo>
                  <a:cubicBezTo>
                    <a:pt x="131" y="47"/>
                    <a:pt x="129" y="46"/>
                    <a:pt x="129" y="46"/>
                  </a:cubicBezTo>
                  <a:cubicBezTo>
                    <a:pt x="129" y="46"/>
                    <a:pt x="127" y="46"/>
                    <a:pt x="127" y="45"/>
                  </a:cubicBezTo>
                  <a:cubicBezTo>
                    <a:pt x="126" y="45"/>
                    <a:pt x="125" y="45"/>
                    <a:pt x="124" y="43"/>
                  </a:cubicBezTo>
                  <a:cubicBezTo>
                    <a:pt x="124" y="42"/>
                    <a:pt x="123" y="42"/>
                    <a:pt x="123" y="42"/>
                  </a:cubicBezTo>
                  <a:cubicBezTo>
                    <a:pt x="123" y="42"/>
                    <a:pt x="122" y="42"/>
                    <a:pt x="121" y="41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19" y="39"/>
                    <a:pt x="119" y="39"/>
                    <a:pt x="118" y="39"/>
                  </a:cubicBezTo>
                  <a:cubicBezTo>
                    <a:pt x="118" y="39"/>
                    <a:pt x="118" y="37"/>
                    <a:pt x="120" y="36"/>
                  </a:cubicBezTo>
                  <a:cubicBezTo>
                    <a:pt x="121" y="36"/>
                    <a:pt x="123" y="35"/>
                    <a:pt x="124" y="35"/>
                  </a:cubicBezTo>
                  <a:cubicBezTo>
                    <a:pt x="124" y="35"/>
                    <a:pt x="124" y="35"/>
                    <a:pt x="124" y="34"/>
                  </a:cubicBezTo>
                  <a:cubicBezTo>
                    <a:pt x="124" y="34"/>
                    <a:pt x="125" y="35"/>
                    <a:pt x="125" y="34"/>
                  </a:cubicBezTo>
                  <a:cubicBezTo>
                    <a:pt x="125" y="34"/>
                    <a:pt x="126" y="35"/>
                    <a:pt x="127" y="34"/>
                  </a:cubicBezTo>
                  <a:cubicBezTo>
                    <a:pt x="127" y="34"/>
                    <a:pt x="128" y="34"/>
                    <a:pt x="128" y="33"/>
                  </a:cubicBezTo>
                  <a:cubicBezTo>
                    <a:pt x="128" y="33"/>
                    <a:pt x="129" y="33"/>
                    <a:pt x="129" y="33"/>
                  </a:cubicBezTo>
                  <a:cubicBezTo>
                    <a:pt x="130" y="32"/>
                    <a:pt x="129" y="32"/>
                    <a:pt x="129" y="32"/>
                  </a:cubicBezTo>
                  <a:cubicBezTo>
                    <a:pt x="129" y="32"/>
                    <a:pt x="130" y="32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34"/>
                    <a:pt x="130" y="33"/>
                    <a:pt x="129" y="33"/>
                  </a:cubicBezTo>
                  <a:cubicBezTo>
                    <a:pt x="129" y="34"/>
                    <a:pt x="128" y="35"/>
                    <a:pt x="128" y="35"/>
                  </a:cubicBezTo>
                  <a:cubicBezTo>
                    <a:pt x="128" y="35"/>
                    <a:pt x="128" y="35"/>
                    <a:pt x="127" y="35"/>
                  </a:cubicBezTo>
                  <a:cubicBezTo>
                    <a:pt x="127" y="35"/>
                    <a:pt x="128" y="36"/>
                    <a:pt x="129" y="36"/>
                  </a:cubicBezTo>
                  <a:cubicBezTo>
                    <a:pt x="129" y="36"/>
                    <a:pt x="129" y="36"/>
                    <a:pt x="129" y="37"/>
                  </a:cubicBezTo>
                  <a:cubicBezTo>
                    <a:pt x="129" y="37"/>
                    <a:pt x="130" y="36"/>
                    <a:pt x="130" y="36"/>
                  </a:cubicBezTo>
                  <a:cubicBezTo>
                    <a:pt x="130" y="36"/>
                    <a:pt x="131" y="37"/>
                    <a:pt x="131" y="36"/>
                  </a:cubicBezTo>
                  <a:cubicBezTo>
                    <a:pt x="131" y="36"/>
                    <a:pt x="131" y="36"/>
                    <a:pt x="132" y="37"/>
                  </a:cubicBezTo>
                  <a:cubicBezTo>
                    <a:pt x="132" y="37"/>
                    <a:pt x="133" y="37"/>
                    <a:pt x="133" y="37"/>
                  </a:cubicBezTo>
                  <a:cubicBezTo>
                    <a:pt x="133" y="37"/>
                    <a:pt x="133" y="38"/>
                    <a:pt x="134" y="38"/>
                  </a:cubicBezTo>
                  <a:cubicBezTo>
                    <a:pt x="134" y="38"/>
                    <a:pt x="135" y="38"/>
                    <a:pt x="135" y="38"/>
                  </a:cubicBezTo>
                  <a:cubicBezTo>
                    <a:pt x="135" y="38"/>
                    <a:pt x="134" y="37"/>
                    <a:pt x="133" y="37"/>
                  </a:cubicBezTo>
                  <a:cubicBezTo>
                    <a:pt x="133" y="37"/>
                    <a:pt x="133" y="36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1" y="35"/>
                    <a:pt x="131" y="34"/>
                  </a:cubicBezTo>
                  <a:cubicBezTo>
                    <a:pt x="131" y="34"/>
                    <a:pt x="131" y="35"/>
                    <a:pt x="132" y="35"/>
                  </a:cubicBezTo>
                  <a:cubicBezTo>
                    <a:pt x="132" y="35"/>
                    <a:pt x="132" y="33"/>
                    <a:pt x="131" y="33"/>
                  </a:cubicBezTo>
                  <a:cubicBezTo>
                    <a:pt x="131" y="33"/>
                    <a:pt x="132" y="33"/>
                    <a:pt x="132" y="34"/>
                  </a:cubicBezTo>
                  <a:cubicBezTo>
                    <a:pt x="132" y="34"/>
                    <a:pt x="132" y="34"/>
                    <a:pt x="132" y="33"/>
                  </a:cubicBezTo>
                  <a:cubicBezTo>
                    <a:pt x="132" y="33"/>
                    <a:pt x="133" y="34"/>
                    <a:pt x="134" y="34"/>
                  </a:cubicBezTo>
                  <a:cubicBezTo>
                    <a:pt x="134" y="34"/>
                    <a:pt x="135" y="33"/>
                    <a:pt x="134" y="33"/>
                  </a:cubicBezTo>
                  <a:cubicBezTo>
                    <a:pt x="133" y="32"/>
                    <a:pt x="133" y="31"/>
                    <a:pt x="133" y="31"/>
                  </a:cubicBezTo>
                  <a:cubicBezTo>
                    <a:pt x="133" y="31"/>
                    <a:pt x="134" y="32"/>
                    <a:pt x="135" y="32"/>
                  </a:cubicBezTo>
                  <a:cubicBezTo>
                    <a:pt x="135" y="32"/>
                    <a:pt x="135" y="31"/>
                    <a:pt x="134" y="31"/>
                  </a:cubicBezTo>
                  <a:cubicBezTo>
                    <a:pt x="134" y="31"/>
                    <a:pt x="134" y="30"/>
                    <a:pt x="134" y="30"/>
                  </a:cubicBezTo>
                  <a:cubicBezTo>
                    <a:pt x="134" y="30"/>
                    <a:pt x="134" y="30"/>
                    <a:pt x="135" y="30"/>
                  </a:cubicBezTo>
                  <a:cubicBezTo>
                    <a:pt x="135" y="30"/>
                    <a:pt x="135" y="31"/>
                    <a:pt x="135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2"/>
                    <a:pt x="138" y="32"/>
                    <a:pt x="139" y="32"/>
                  </a:cubicBezTo>
                  <a:cubicBezTo>
                    <a:pt x="139" y="33"/>
                    <a:pt x="139" y="33"/>
                    <a:pt x="140" y="33"/>
                  </a:cubicBezTo>
                  <a:cubicBezTo>
                    <a:pt x="140" y="33"/>
                    <a:pt x="140" y="34"/>
                    <a:pt x="140" y="34"/>
                  </a:cubicBezTo>
                  <a:cubicBezTo>
                    <a:pt x="140" y="34"/>
                    <a:pt x="140" y="34"/>
                    <a:pt x="141" y="34"/>
                  </a:cubicBezTo>
                  <a:cubicBezTo>
                    <a:pt x="141" y="35"/>
                    <a:pt x="141" y="35"/>
                    <a:pt x="141" y="36"/>
                  </a:cubicBezTo>
                  <a:cubicBezTo>
                    <a:pt x="141" y="35"/>
                    <a:pt x="141" y="35"/>
                    <a:pt x="142" y="35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2" y="36"/>
                    <a:pt x="142" y="36"/>
                    <a:pt x="142" y="37"/>
                  </a:cubicBezTo>
                  <a:cubicBezTo>
                    <a:pt x="142" y="37"/>
                    <a:pt x="141" y="37"/>
                    <a:pt x="141" y="37"/>
                  </a:cubicBezTo>
                  <a:cubicBezTo>
                    <a:pt x="141" y="37"/>
                    <a:pt x="140" y="37"/>
                    <a:pt x="140" y="37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39" y="38"/>
                    <a:pt x="139" y="37"/>
                  </a:cubicBezTo>
                  <a:cubicBezTo>
                    <a:pt x="138" y="37"/>
                    <a:pt x="138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7"/>
                    <a:pt x="136" y="37"/>
                    <a:pt x="136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38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40" y="39"/>
                    <a:pt x="140" y="39"/>
                  </a:cubicBezTo>
                  <a:cubicBezTo>
                    <a:pt x="140" y="40"/>
                    <a:pt x="141" y="40"/>
                    <a:pt x="141" y="40"/>
                  </a:cubicBezTo>
                  <a:cubicBezTo>
                    <a:pt x="141" y="41"/>
                    <a:pt x="142" y="41"/>
                    <a:pt x="142" y="41"/>
                  </a:cubicBezTo>
                  <a:cubicBezTo>
                    <a:pt x="142" y="41"/>
                    <a:pt x="142" y="42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3" y="42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4"/>
                    <a:pt x="145" y="44"/>
                  </a:cubicBezTo>
                  <a:cubicBezTo>
                    <a:pt x="145" y="44"/>
                    <a:pt x="146" y="45"/>
                    <a:pt x="146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3"/>
                    <a:pt x="146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6"/>
                    <a:pt x="149" y="46"/>
                  </a:cubicBezTo>
                  <a:cubicBezTo>
                    <a:pt x="149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2"/>
                  </a:cubicBezTo>
                  <a:cubicBezTo>
                    <a:pt x="148" y="42"/>
                    <a:pt x="148" y="42"/>
                    <a:pt x="147" y="42"/>
                  </a:cubicBezTo>
                  <a:cubicBezTo>
                    <a:pt x="147" y="42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8" y="40"/>
                    <a:pt x="148" y="41"/>
                    <a:pt x="148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2"/>
                  </a:cubicBezTo>
                  <a:cubicBezTo>
                    <a:pt x="150" y="43"/>
                    <a:pt x="150" y="43"/>
                    <a:pt x="151" y="43"/>
                  </a:cubicBezTo>
                  <a:cubicBezTo>
                    <a:pt x="151" y="43"/>
                    <a:pt x="151" y="43"/>
                    <a:pt x="151" y="42"/>
                  </a:cubicBezTo>
                  <a:cubicBezTo>
                    <a:pt x="151" y="42"/>
                    <a:pt x="152" y="42"/>
                    <a:pt x="152" y="42"/>
                  </a:cubicBezTo>
                  <a:cubicBezTo>
                    <a:pt x="152" y="42"/>
                    <a:pt x="151" y="41"/>
                    <a:pt x="150" y="41"/>
                  </a:cubicBezTo>
                  <a:cubicBezTo>
                    <a:pt x="150" y="41"/>
                    <a:pt x="150" y="40"/>
                    <a:pt x="150" y="40"/>
                  </a:cubicBezTo>
                  <a:cubicBezTo>
                    <a:pt x="150" y="40"/>
                    <a:pt x="150" y="40"/>
                    <a:pt x="149" y="39"/>
                  </a:cubicBezTo>
                  <a:cubicBezTo>
                    <a:pt x="149" y="39"/>
                    <a:pt x="149" y="39"/>
                    <a:pt x="148" y="38"/>
                  </a:cubicBezTo>
                  <a:cubicBezTo>
                    <a:pt x="147" y="38"/>
                    <a:pt x="147" y="37"/>
                    <a:pt x="147" y="37"/>
                  </a:cubicBezTo>
                  <a:cubicBezTo>
                    <a:pt x="147" y="37"/>
                    <a:pt x="147" y="37"/>
                    <a:pt x="148" y="37"/>
                  </a:cubicBezTo>
                  <a:cubicBezTo>
                    <a:pt x="147" y="37"/>
                    <a:pt x="147" y="37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5"/>
                    <a:pt x="147" y="35"/>
                    <a:pt x="146" y="35"/>
                  </a:cubicBezTo>
                  <a:cubicBezTo>
                    <a:pt x="146" y="35"/>
                    <a:pt x="146" y="35"/>
                    <a:pt x="146" y="34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5" y="34"/>
                    <a:pt x="145" y="34"/>
                    <a:pt x="145" y="33"/>
                  </a:cubicBezTo>
                  <a:cubicBezTo>
                    <a:pt x="145" y="33"/>
                    <a:pt x="145" y="33"/>
                    <a:pt x="144" y="33"/>
                  </a:cubicBezTo>
                  <a:cubicBezTo>
                    <a:pt x="144" y="33"/>
                    <a:pt x="144" y="33"/>
                    <a:pt x="144" y="32"/>
                  </a:cubicBezTo>
                  <a:cubicBezTo>
                    <a:pt x="144" y="32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8" y="27"/>
                  </a:cubicBezTo>
                  <a:cubicBezTo>
                    <a:pt x="138" y="27"/>
                    <a:pt x="138" y="27"/>
                    <a:pt x="137" y="27"/>
                  </a:cubicBezTo>
                  <a:cubicBezTo>
                    <a:pt x="137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7"/>
                    <a:pt x="136" y="27"/>
                    <a:pt x="137" y="27"/>
                  </a:cubicBezTo>
                  <a:cubicBezTo>
                    <a:pt x="137" y="27"/>
                    <a:pt x="137" y="28"/>
                    <a:pt x="137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7" y="28"/>
                  </a:cubicBezTo>
                  <a:cubicBezTo>
                    <a:pt x="137" y="28"/>
                    <a:pt x="137" y="28"/>
                    <a:pt x="136" y="28"/>
                  </a:cubicBezTo>
                  <a:cubicBezTo>
                    <a:pt x="136" y="28"/>
                    <a:pt x="136" y="28"/>
                    <a:pt x="135" y="28"/>
                  </a:cubicBezTo>
                  <a:cubicBezTo>
                    <a:pt x="135" y="28"/>
                    <a:pt x="136" y="28"/>
                    <a:pt x="136" y="27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5" y="26"/>
                    <a:pt x="135" y="25"/>
                    <a:pt x="134" y="25"/>
                  </a:cubicBezTo>
                  <a:cubicBezTo>
                    <a:pt x="134" y="25"/>
                    <a:pt x="134" y="25"/>
                    <a:pt x="133" y="25"/>
                  </a:cubicBezTo>
                  <a:cubicBezTo>
                    <a:pt x="133" y="25"/>
                    <a:pt x="133" y="25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5"/>
                    <a:pt x="131" y="26"/>
                    <a:pt x="131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1" y="26"/>
                    <a:pt x="131" y="26"/>
                  </a:cubicBezTo>
                  <a:cubicBezTo>
                    <a:pt x="131" y="26"/>
                    <a:pt x="131" y="27"/>
                    <a:pt x="132" y="27"/>
                  </a:cubicBezTo>
                  <a:cubicBezTo>
                    <a:pt x="132" y="27"/>
                    <a:pt x="130" y="27"/>
                    <a:pt x="131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5"/>
                    <a:pt x="132" y="24"/>
                    <a:pt x="132" y="24"/>
                  </a:cubicBezTo>
                  <a:cubicBezTo>
                    <a:pt x="132" y="24"/>
                    <a:pt x="131" y="24"/>
                    <a:pt x="130" y="24"/>
                  </a:cubicBezTo>
                  <a:cubicBezTo>
                    <a:pt x="130" y="24"/>
                    <a:pt x="129" y="24"/>
                    <a:pt x="128" y="24"/>
                  </a:cubicBezTo>
                  <a:cubicBezTo>
                    <a:pt x="127" y="25"/>
                    <a:pt x="127" y="26"/>
                    <a:pt x="127" y="26"/>
                  </a:cubicBezTo>
                  <a:cubicBezTo>
                    <a:pt x="128" y="26"/>
                    <a:pt x="128" y="26"/>
                    <a:pt x="129" y="26"/>
                  </a:cubicBezTo>
                  <a:cubicBezTo>
                    <a:pt x="128" y="26"/>
                    <a:pt x="128" y="26"/>
                    <a:pt x="127" y="26"/>
                  </a:cubicBezTo>
                  <a:cubicBezTo>
                    <a:pt x="127" y="26"/>
                    <a:pt x="128" y="27"/>
                    <a:pt x="129" y="27"/>
                  </a:cubicBezTo>
                  <a:cubicBezTo>
                    <a:pt x="129" y="27"/>
                    <a:pt x="129" y="28"/>
                    <a:pt x="130" y="28"/>
                  </a:cubicBezTo>
                  <a:cubicBezTo>
                    <a:pt x="130" y="28"/>
                    <a:pt x="130" y="28"/>
                    <a:pt x="131" y="29"/>
                  </a:cubicBezTo>
                  <a:cubicBezTo>
                    <a:pt x="131" y="29"/>
                    <a:pt x="130" y="31"/>
                    <a:pt x="130" y="31"/>
                  </a:cubicBezTo>
                  <a:cubicBezTo>
                    <a:pt x="130" y="31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9" y="31"/>
                    <a:pt x="128" y="31"/>
                    <a:pt x="128" y="30"/>
                  </a:cubicBezTo>
                  <a:cubicBezTo>
                    <a:pt x="128" y="29"/>
                    <a:pt x="129" y="30"/>
                    <a:pt x="128" y="29"/>
                  </a:cubicBezTo>
                  <a:cubicBezTo>
                    <a:pt x="128" y="29"/>
                    <a:pt x="128" y="29"/>
                    <a:pt x="127" y="28"/>
                  </a:cubicBezTo>
                  <a:cubicBezTo>
                    <a:pt x="127" y="28"/>
                    <a:pt x="126" y="28"/>
                    <a:pt x="126" y="29"/>
                  </a:cubicBezTo>
                  <a:cubicBezTo>
                    <a:pt x="126" y="29"/>
                    <a:pt x="125" y="29"/>
                    <a:pt x="126" y="28"/>
                  </a:cubicBezTo>
                  <a:cubicBezTo>
                    <a:pt x="127" y="27"/>
                    <a:pt x="126" y="27"/>
                    <a:pt x="126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4" y="27"/>
                  </a:cubicBezTo>
                  <a:cubicBezTo>
                    <a:pt x="124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4" y="25"/>
                  </a:cubicBezTo>
                  <a:cubicBezTo>
                    <a:pt x="124" y="25"/>
                    <a:pt x="124" y="25"/>
                    <a:pt x="123" y="24"/>
                  </a:cubicBezTo>
                  <a:cubicBezTo>
                    <a:pt x="123" y="24"/>
                    <a:pt x="124" y="24"/>
                    <a:pt x="124" y="23"/>
                  </a:cubicBezTo>
                  <a:cubicBezTo>
                    <a:pt x="124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6" y="23"/>
                  </a:cubicBezTo>
                  <a:cubicBezTo>
                    <a:pt x="126" y="23"/>
                    <a:pt x="127" y="23"/>
                    <a:pt x="128" y="23"/>
                  </a:cubicBezTo>
                  <a:cubicBezTo>
                    <a:pt x="128" y="23"/>
                    <a:pt x="128" y="22"/>
                    <a:pt x="127" y="22"/>
                  </a:cubicBezTo>
                  <a:cubicBezTo>
                    <a:pt x="126" y="23"/>
                    <a:pt x="126" y="22"/>
                    <a:pt x="126" y="22"/>
                  </a:cubicBezTo>
                  <a:cubicBezTo>
                    <a:pt x="126" y="22"/>
                    <a:pt x="123" y="21"/>
                    <a:pt x="123" y="21"/>
                  </a:cubicBezTo>
                  <a:cubicBezTo>
                    <a:pt x="122" y="21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3"/>
                    <a:pt x="122" y="23"/>
                    <a:pt x="121" y="2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2"/>
                    <a:pt x="121" y="22"/>
                    <a:pt x="121" y="21"/>
                  </a:cubicBezTo>
                  <a:cubicBezTo>
                    <a:pt x="121" y="21"/>
                    <a:pt x="121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19" y="20"/>
                    <a:pt x="119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6" y="20"/>
                  </a:cubicBezTo>
                  <a:cubicBezTo>
                    <a:pt x="116" y="20"/>
                    <a:pt x="116" y="20"/>
                    <a:pt x="116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1"/>
                    <a:pt x="116" y="21"/>
                    <a:pt x="116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8" y="22"/>
                    <a:pt x="118" y="23"/>
                    <a:pt x="118" y="23"/>
                  </a:cubicBezTo>
                  <a:cubicBezTo>
                    <a:pt x="118" y="23"/>
                    <a:pt x="119" y="23"/>
                    <a:pt x="119" y="23"/>
                  </a:cubicBezTo>
                  <a:cubicBezTo>
                    <a:pt x="119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1" y="24"/>
                  </a:cubicBezTo>
                  <a:cubicBezTo>
                    <a:pt x="121" y="24"/>
                    <a:pt x="120" y="24"/>
                    <a:pt x="120" y="25"/>
                  </a:cubicBezTo>
                  <a:cubicBezTo>
                    <a:pt x="120" y="25"/>
                    <a:pt x="121" y="25"/>
                    <a:pt x="120" y="26"/>
                  </a:cubicBezTo>
                  <a:cubicBezTo>
                    <a:pt x="120" y="26"/>
                    <a:pt x="120" y="25"/>
                    <a:pt x="120" y="25"/>
                  </a:cubicBezTo>
                  <a:cubicBezTo>
                    <a:pt x="120" y="25"/>
                    <a:pt x="119" y="25"/>
                    <a:pt x="119" y="25"/>
                  </a:cubicBezTo>
                  <a:cubicBezTo>
                    <a:pt x="118" y="25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7" y="27"/>
                  </a:cubicBezTo>
                  <a:cubicBezTo>
                    <a:pt x="117" y="27"/>
                    <a:pt x="116" y="27"/>
                    <a:pt x="115" y="27"/>
                  </a:cubicBezTo>
                  <a:cubicBezTo>
                    <a:pt x="114" y="26"/>
                    <a:pt x="112" y="25"/>
                    <a:pt x="112" y="25"/>
                  </a:cubicBezTo>
                  <a:cubicBezTo>
                    <a:pt x="111" y="24"/>
                    <a:pt x="110" y="24"/>
                    <a:pt x="109" y="24"/>
                  </a:cubicBezTo>
                  <a:cubicBezTo>
                    <a:pt x="109" y="24"/>
                    <a:pt x="108" y="24"/>
                    <a:pt x="108" y="24"/>
                  </a:cubicBezTo>
                  <a:cubicBezTo>
                    <a:pt x="107" y="25"/>
                    <a:pt x="109" y="25"/>
                    <a:pt x="108" y="27"/>
                  </a:cubicBezTo>
                  <a:cubicBezTo>
                    <a:pt x="108" y="27"/>
                    <a:pt x="109" y="25"/>
                    <a:pt x="107" y="25"/>
                  </a:cubicBezTo>
                  <a:cubicBezTo>
                    <a:pt x="107" y="25"/>
                    <a:pt x="107" y="25"/>
                    <a:pt x="106" y="25"/>
                  </a:cubicBezTo>
                  <a:cubicBezTo>
                    <a:pt x="106" y="25"/>
                    <a:pt x="107" y="24"/>
                    <a:pt x="106" y="24"/>
                  </a:cubicBezTo>
                  <a:cubicBezTo>
                    <a:pt x="106" y="24"/>
                    <a:pt x="105" y="25"/>
                    <a:pt x="104" y="25"/>
                  </a:cubicBezTo>
                  <a:cubicBezTo>
                    <a:pt x="102" y="24"/>
                    <a:pt x="101" y="24"/>
                    <a:pt x="101" y="24"/>
                  </a:cubicBezTo>
                  <a:cubicBezTo>
                    <a:pt x="102" y="24"/>
                    <a:pt x="102" y="24"/>
                    <a:pt x="103" y="23"/>
                  </a:cubicBezTo>
                  <a:cubicBezTo>
                    <a:pt x="103" y="23"/>
                    <a:pt x="103" y="23"/>
                    <a:pt x="101" y="22"/>
                  </a:cubicBezTo>
                  <a:cubicBezTo>
                    <a:pt x="100" y="22"/>
                    <a:pt x="99" y="22"/>
                    <a:pt x="99" y="22"/>
                  </a:cubicBezTo>
                  <a:cubicBezTo>
                    <a:pt x="99" y="22"/>
                    <a:pt x="99" y="22"/>
                    <a:pt x="98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4" y="20"/>
                    <a:pt x="94" y="21"/>
                  </a:cubicBezTo>
                  <a:cubicBezTo>
                    <a:pt x="94" y="21"/>
                    <a:pt x="94" y="21"/>
                    <a:pt x="93" y="21"/>
                  </a:cubicBezTo>
                  <a:cubicBezTo>
                    <a:pt x="93" y="21"/>
                    <a:pt x="94" y="21"/>
                    <a:pt x="94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2" y="21"/>
                    <a:pt x="92" y="21"/>
                  </a:cubicBezTo>
                  <a:cubicBezTo>
                    <a:pt x="91" y="21"/>
                    <a:pt x="91" y="20"/>
                    <a:pt x="91" y="20"/>
                  </a:cubicBezTo>
                  <a:cubicBezTo>
                    <a:pt x="91" y="20"/>
                    <a:pt x="90" y="19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4" y="20"/>
                    <a:pt x="84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1" y="20"/>
                    <a:pt x="80" y="21"/>
                    <a:pt x="80" y="21"/>
                  </a:cubicBezTo>
                  <a:cubicBezTo>
                    <a:pt x="80" y="21"/>
                    <a:pt x="80" y="21"/>
                    <a:pt x="80" y="20"/>
                  </a:cubicBezTo>
                  <a:cubicBezTo>
                    <a:pt x="80" y="20"/>
                    <a:pt x="79" y="20"/>
                    <a:pt x="79" y="20"/>
                  </a:cubicBezTo>
                  <a:cubicBezTo>
                    <a:pt x="79" y="20"/>
                    <a:pt x="78" y="20"/>
                    <a:pt x="78" y="20"/>
                  </a:cubicBezTo>
                  <a:cubicBezTo>
                    <a:pt x="78" y="20"/>
                    <a:pt x="77" y="20"/>
                    <a:pt x="77" y="20"/>
                  </a:cubicBezTo>
                  <a:cubicBezTo>
                    <a:pt x="76" y="20"/>
                    <a:pt x="76" y="20"/>
                    <a:pt x="75" y="20"/>
                  </a:cubicBezTo>
                  <a:cubicBezTo>
                    <a:pt x="74" y="20"/>
                    <a:pt x="73" y="20"/>
                    <a:pt x="73" y="20"/>
                  </a:cubicBezTo>
                  <a:cubicBezTo>
                    <a:pt x="73" y="20"/>
                    <a:pt x="73" y="20"/>
                    <a:pt x="72" y="20"/>
                  </a:cubicBezTo>
                  <a:cubicBezTo>
                    <a:pt x="72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4" y="20"/>
                    <a:pt x="64" y="21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1" y="21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79" y="12"/>
                    <a:pt x="102" y="9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17"/>
                    <a:pt x="127" y="18"/>
                    <a:pt x="127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8"/>
                    <a:pt x="130" y="19"/>
                    <a:pt x="130" y="19"/>
                  </a:cubicBezTo>
                  <a:cubicBezTo>
                    <a:pt x="130" y="19"/>
                    <a:pt x="130" y="19"/>
                    <a:pt x="131" y="19"/>
                  </a:cubicBezTo>
                  <a:cubicBezTo>
                    <a:pt x="131" y="19"/>
                    <a:pt x="131" y="18"/>
                    <a:pt x="132" y="18"/>
                  </a:cubicBezTo>
                  <a:cubicBezTo>
                    <a:pt x="132" y="18"/>
                    <a:pt x="131" y="18"/>
                    <a:pt x="131" y="19"/>
                  </a:cubicBezTo>
                  <a:cubicBezTo>
                    <a:pt x="131" y="19"/>
                    <a:pt x="131" y="19"/>
                    <a:pt x="132" y="19"/>
                  </a:cubicBezTo>
                  <a:cubicBezTo>
                    <a:pt x="132" y="19"/>
                    <a:pt x="132" y="20"/>
                    <a:pt x="133" y="20"/>
                  </a:cubicBezTo>
                  <a:cubicBezTo>
                    <a:pt x="133" y="20"/>
                    <a:pt x="133" y="20"/>
                    <a:pt x="133" y="21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1" y="19"/>
                    <a:pt x="131" y="19"/>
                  </a:cubicBezTo>
                  <a:cubicBezTo>
                    <a:pt x="131" y="19"/>
                    <a:pt x="131" y="19"/>
                    <a:pt x="130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0" y="20"/>
                    <a:pt x="130" y="20"/>
                  </a:cubicBezTo>
                  <a:cubicBezTo>
                    <a:pt x="130" y="20"/>
                    <a:pt x="129" y="20"/>
                    <a:pt x="129" y="20"/>
                  </a:cubicBezTo>
                  <a:cubicBezTo>
                    <a:pt x="129" y="19"/>
                    <a:pt x="129" y="20"/>
                    <a:pt x="129" y="20"/>
                  </a:cubicBezTo>
                  <a:cubicBezTo>
                    <a:pt x="129" y="20"/>
                    <a:pt x="128" y="19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3" y="18"/>
                  </a:cubicBezTo>
                  <a:cubicBezTo>
                    <a:pt x="123" y="18"/>
                    <a:pt x="123" y="18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3" y="18"/>
                    <a:pt x="123" y="18"/>
                  </a:cubicBezTo>
                  <a:cubicBezTo>
                    <a:pt x="123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5" y="19"/>
                  </a:cubicBezTo>
                  <a:cubicBezTo>
                    <a:pt x="125" y="19"/>
                    <a:pt x="125" y="19"/>
                    <a:pt x="126" y="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7" y="22"/>
                    <a:pt x="127" y="22"/>
                    <a:pt x="128" y="22"/>
                  </a:cubicBezTo>
                  <a:cubicBezTo>
                    <a:pt x="128" y="22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3"/>
                    <a:pt x="130" y="23"/>
                    <a:pt x="131" y="23"/>
                  </a:cubicBezTo>
                  <a:cubicBezTo>
                    <a:pt x="132" y="24"/>
                    <a:pt x="133" y="24"/>
                    <a:pt x="134" y="24"/>
                  </a:cubicBezTo>
                  <a:cubicBezTo>
                    <a:pt x="134" y="24"/>
                    <a:pt x="135" y="25"/>
                    <a:pt x="135" y="25"/>
                  </a:cubicBezTo>
                  <a:cubicBezTo>
                    <a:pt x="135" y="25"/>
                    <a:pt x="135" y="25"/>
                    <a:pt x="136" y="25"/>
                  </a:cubicBezTo>
                  <a:cubicBezTo>
                    <a:pt x="136" y="25"/>
                    <a:pt x="136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3"/>
                  </a:cubicBezTo>
                  <a:cubicBezTo>
                    <a:pt x="135" y="23"/>
                    <a:pt x="135" y="23"/>
                    <a:pt x="134" y="23"/>
                  </a:cubicBezTo>
                  <a:cubicBezTo>
                    <a:pt x="133" y="23"/>
                    <a:pt x="133" y="23"/>
                    <a:pt x="132" y="22"/>
                  </a:cubicBezTo>
                  <a:cubicBezTo>
                    <a:pt x="132" y="22"/>
                    <a:pt x="131" y="23"/>
                    <a:pt x="131" y="22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8" y="20"/>
                  </a:cubicBezTo>
                  <a:cubicBezTo>
                    <a:pt x="128" y="20"/>
                    <a:pt x="129" y="20"/>
                    <a:pt x="129" y="21"/>
                  </a:cubicBezTo>
                  <a:cubicBezTo>
                    <a:pt x="129" y="21"/>
                    <a:pt x="129" y="21"/>
                    <a:pt x="130" y="20"/>
                  </a:cubicBezTo>
                  <a:cubicBezTo>
                    <a:pt x="130" y="21"/>
                    <a:pt x="130" y="21"/>
                    <a:pt x="131" y="21"/>
                  </a:cubicBezTo>
                  <a:cubicBezTo>
                    <a:pt x="132" y="21"/>
                    <a:pt x="132" y="21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4" y="22"/>
                    <a:pt x="134" y="22"/>
                  </a:cubicBezTo>
                  <a:cubicBezTo>
                    <a:pt x="134" y="22"/>
                    <a:pt x="135" y="22"/>
                    <a:pt x="135" y="22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8" y="24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40" y="23"/>
                    <a:pt x="140" y="23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2" y="23"/>
                    <a:pt x="143" y="23"/>
                  </a:cubicBezTo>
                  <a:cubicBezTo>
                    <a:pt x="142" y="23"/>
                    <a:pt x="142" y="23"/>
                    <a:pt x="142" y="22"/>
                  </a:cubicBezTo>
                  <a:cubicBezTo>
                    <a:pt x="142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3"/>
                    <a:pt x="143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6" y="24"/>
                    <a:pt x="148" y="25"/>
                    <a:pt x="150" y="26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0" y="26"/>
                    <a:pt x="149" y="26"/>
                    <a:pt x="149" y="26"/>
                  </a:cubicBezTo>
                  <a:cubicBezTo>
                    <a:pt x="148" y="25"/>
                    <a:pt x="147" y="25"/>
                    <a:pt x="147" y="25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5" y="24"/>
                    <a:pt x="145" y="24"/>
                    <a:pt x="144" y="24"/>
                  </a:cubicBezTo>
                  <a:cubicBezTo>
                    <a:pt x="144" y="24"/>
                    <a:pt x="144" y="24"/>
                    <a:pt x="143" y="24"/>
                  </a:cubicBezTo>
                  <a:cubicBezTo>
                    <a:pt x="144" y="25"/>
                    <a:pt x="144" y="25"/>
                    <a:pt x="145" y="25"/>
                  </a:cubicBezTo>
                  <a:cubicBezTo>
                    <a:pt x="145" y="26"/>
                    <a:pt x="145" y="26"/>
                    <a:pt x="146" y="26"/>
                  </a:cubicBezTo>
                  <a:cubicBezTo>
                    <a:pt x="146" y="26"/>
                    <a:pt x="146" y="26"/>
                    <a:pt x="147" y="27"/>
                  </a:cubicBezTo>
                  <a:cubicBezTo>
                    <a:pt x="146" y="26"/>
                    <a:pt x="146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6" y="27"/>
                  </a:cubicBezTo>
                  <a:cubicBezTo>
                    <a:pt x="146" y="27"/>
                    <a:pt x="146" y="27"/>
                    <a:pt x="146" y="28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7" y="29"/>
                    <a:pt x="147" y="29"/>
                    <a:pt x="148" y="29"/>
                  </a:cubicBezTo>
                  <a:cubicBezTo>
                    <a:pt x="148" y="29"/>
                    <a:pt x="149" y="29"/>
                    <a:pt x="149" y="29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1" y="30"/>
                    <a:pt x="151" y="31"/>
                  </a:cubicBezTo>
                  <a:cubicBezTo>
                    <a:pt x="152" y="31"/>
                    <a:pt x="152" y="31"/>
                    <a:pt x="153" y="32"/>
                  </a:cubicBezTo>
                  <a:cubicBezTo>
                    <a:pt x="153" y="32"/>
                    <a:pt x="153" y="32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5" y="35"/>
                    <a:pt x="155" y="35"/>
                    <a:pt x="156" y="36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8"/>
                    <a:pt x="157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7" y="39"/>
                    <a:pt x="157" y="39"/>
                    <a:pt x="157" y="40"/>
                  </a:cubicBezTo>
                  <a:cubicBezTo>
                    <a:pt x="157" y="40"/>
                    <a:pt x="157" y="40"/>
                    <a:pt x="158" y="40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3"/>
                    <a:pt x="158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4"/>
                    <a:pt x="160" y="44"/>
                    <a:pt x="160" y="45"/>
                  </a:cubicBezTo>
                  <a:cubicBezTo>
                    <a:pt x="160" y="44"/>
                    <a:pt x="160" y="44"/>
                    <a:pt x="159" y="44"/>
                  </a:cubicBezTo>
                  <a:cubicBezTo>
                    <a:pt x="159" y="44"/>
                    <a:pt x="159" y="44"/>
                    <a:pt x="158" y="44"/>
                  </a:cubicBezTo>
                  <a:cubicBezTo>
                    <a:pt x="158" y="44"/>
                    <a:pt x="158" y="44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9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1"/>
                  </a:cubicBezTo>
                  <a:cubicBezTo>
                    <a:pt x="160" y="51"/>
                    <a:pt x="160" y="51"/>
                    <a:pt x="161" y="51"/>
                  </a:cubicBezTo>
                  <a:cubicBezTo>
                    <a:pt x="161" y="52"/>
                    <a:pt x="161" y="52"/>
                    <a:pt x="161" y="53"/>
                  </a:cubicBezTo>
                  <a:cubicBezTo>
                    <a:pt x="161" y="53"/>
                    <a:pt x="161" y="53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3" y="55"/>
                  </a:cubicBezTo>
                  <a:cubicBezTo>
                    <a:pt x="163" y="56"/>
                    <a:pt x="163" y="56"/>
                    <a:pt x="164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4" y="56"/>
                    <a:pt x="164" y="57"/>
                    <a:pt x="165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7"/>
                    <a:pt x="165" y="57"/>
                    <a:pt x="165" y="58"/>
                  </a:cubicBezTo>
                  <a:cubicBezTo>
                    <a:pt x="165" y="58"/>
                    <a:pt x="165" y="58"/>
                    <a:pt x="166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7" y="58"/>
                    <a:pt x="167" y="57"/>
                    <a:pt x="167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7" y="56"/>
                    <a:pt x="167" y="56"/>
                    <a:pt x="168" y="56"/>
                  </a:cubicBezTo>
                  <a:cubicBezTo>
                    <a:pt x="168" y="56"/>
                    <a:pt x="168" y="56"/>
                    <a:pt x="168" y="55"/>
                  </a:cubicBezTo>
                  <a:cubicBezTo>
                    <a:pt x="168" y="55"/>
                    <a:pt x="168" y="55"/>
                    <a:pt x="168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1" y="55"/>
                  </a:cubicBezTo>
                  <a:cubicBezTo>
                    <a:pt x="171" y="55"/>
                    <a:pt x="171" y="55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4" y="55"/>
                    <a:pt x="174" y="55"/>
                    <a:pt x="173" y="54"/>
                  </a:cubicBezTo>
                  <a:cubicBezTo>
                    <a:pt x="174" y="55"/>
                    <a:pt x="174" y="55"/>
                    <a:pt x="175" y="56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8"/>
                    <a:pt x="177" y="58"/>
                    <a:pt x="177" y="58"/>
                  </a:cubicBezTo>
                  <a:cubicBezTo>
                    <a:pt x="177" y="58"/>
                    <a:pt x="178" y="58"/>
                    <a:pt x="178" y="59"/>
                  </a:cubicBezTo>
                  <a:cubicBezTo>
                    <a:pt x="178" y="59"/>
                    <a:pt x="178" y="59"/>
                    <a:pt x="178" y="58"/>
                  </a:cubicBezTo>
                  <a:cubicBezTo>
                    <a:pt x="179" y="59"/>
                    <a:pt x="179" y="59"/>
                    <a:pt x="180" y="60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1" y="61"/>
                    <a:pt x="181" y="63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4"/>
                    <a:pt x="182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0" y="63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3"/>
                    <a:pt x="180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5"/>
                    <a:pt x="181" y="65"/>
                    <a:pt x="182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6"/>
                    <a:pt x="181" y="66"/>
                    <a:pt x="182" y="66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82" y="67"/>
                    <a:pt x="182" y="67"/>
                    <a:pt x="183" y="67"/>
                  </a:cubicBezTo>
                  <a:cubicBezTo>
                    <a:pt x="183" y="67"/>
                    <a:pt x="183" y="68"/>
                    <a:pt x="183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90" y="85"/>
                    <a:pt x="191" y="104"/>
                    <a:pt x="186" y="122"/>
                  </a:cubicBezTo>
                  <a:cubicBezTo>
                    <a:pt x="183" y="132"/>
                    <a:pt x="178" y="141"/>
                    <a:pt x="172" y="149"/>
                  </a:cubicBezTo>
                  <a:cubicBezTo>
                    <a:pt x="155" y="171"/>
                    <a:pt x="128" y="185"/>
                    <a:pt x="99" y="184"/>
                  </a:cubicBezTo>
                  <a:close/>
                  <a:moveTo>
                    <a:pt x="128" y="59"/>
                  </a:moveTo>
                  <a:cubicBezTo>
                    <a:pt x="128" y="59"/>
                    <a:pt x="129" y="59"/>
                    <a:pt x="129" y="59"/>
                  </a:cubicBezTo>
                  <a:cubicBezTo>
                    <a:pt x="129" y="60"/>
                    <a:pt x="129" y="60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1"/>
                    <a:pt x="127" y="61"/>
                    <a:pt x="127" y="61"/>
                  </a:cubicBezTo>
                  <a:cubicBezTo>
                    <a:pt x="127" y="61"/>
                    <a:pt x="127" y="61"/>
                    <a:pt x="127" y="62"/>
                  </a:cubicBezTo>
                  <a:cubicBezTo>
                    <a:pt x="127" y="62"/>
                    <a:pt x="126" y="62"/>
                    <a:pt x="126" y="62"/>
                  </a:cubicBezTo>
                  <a:cubicBezTo>
                    <a:pt x="126" y="62"/>
                    <a:pt x="127" y="61"/>
                    <a:pt x="126" y="61"/>
                  </a:cubicBezTo>
                  <a:cubicBezTo>
                    <a:pt x="125" y="60"/>
                    <a:pt x="126" y="60"/>
                    <a:pt x="126" y="60"/>
                  </a:cubicBezTo>
                  <a:cubicBezTo>
                    <a:pt x="126" y="60"/>
                    <a:pt x="126" y="58"/>
                    <a:pt x="125" y="58"/>
                  </a:cubicBezTo>
                  <a:cubicBezTo>
                    <a:pt x="125" y="58"/>
                    <a:pt x="126" y="58"/>
                    <a:pt x="127" y="59"/>
                  </a:cubicBezTo>
                  <a:cubicBezTo>
                    <a:pt x="128" y="60"/>
                    <a:pt x="128" y="59"/>
                    <a:pt x="128" y="59"/>
                  </a:cubicBezTo>
                  <a:close/>
                  <a:moveTo>
                    <a:pt x="130" y="64"/>
                  </a:moveTo>
                  <a:cubicBezTo>
                    <a:pt x="129" y="64"/>
                    <a:pt x="129" y="64"/>
                    <a:pt x="128" y="64"/>
                  </a:cubicBezTo>
                  <a:cubicBezTo>
                    <a:pt x="128" y="64"/>
                    <a:pt x="127" y="64"/>
                    <a:pt x="127" y="64"/>
                  </a:cubicBezTo>
                  <a:cubicBezTo>
                    <a:pt x="127" y="64"/>
                    <a:pt x="126" y="64"/>
                    <a:pt x="126" y="64"/>
                  </a:cubicBezTo>
                  <a:cubicBezTo>
                    <a:pt x="126" y="64"/>
                    <a:pt x="126" y="64"/>
                    <a:pt x="125" y="64"/>
                  </a:cubicBezTo>
                  <a:cubicBezTo>
                    <a:pt x="125" y="64"/>
                    <a:pt x="126" y="63"/>
                    <a:pt x="126" y="63"/>
                  </a:cubicBezTo>
                  <a:cubicBezTo>
                    <a:pt x="127" y="63"/>
                    <a:pt x="127" y="63"/>
                    <a:pt x="128" y="63"/>
                  </a:cubicBezTo>
                  <a:cubicBezTo>
                    <a:pt x="129" y="63"/>
                    <a:pt x="130" y="64"/>
                    <a:pt x="130" y="64"/>
                  </a:cubicBezTo>
                  <a:close/>
                  <a:moveTo>
                    <a:pt x="129" y="62"/>
                  </a:moveTo>
                  <a:cubicBezTo>
                    <a:pt x="129" y="62"/>
                    <a:pt x="130" y="62"/>
                    <a:pt x="131" y="62"/>
                  </a:cubicBezTo>
                  <a:cubicBezTo>
                    <a:pt x="131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3" y="63"/>
                  </a:cubicBezTo>
                  <a:cubicBezTo>
                    <a:pt x="133" y="63"/>
                    <a:pt x="133" y="63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4"/>
                    <a:pt x="132" y="64"/>
                    <a:pt x="131" y="64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0" y="63"/>
                    <a:pt x="129" y="62"/>
                  </a:cubicBezTo>
                  <a:close/>
                  <a:moveTo>
                    <a:pt x="135" y="99"/>
                  </a:moveTo>
                  <a:cubicBezTo>
                    <a:pt x="134" y="99"/>
                    <a:pt x="134" y="100"/>
                    <a:pt x="134" y="100"/>
                  </a:cubicBezTo>
                  <a:cubicBezTo>
                    <a:pt x="135" y="100"/>
                    <a:pt x="135" y="100"/>
                    <a:pt x="136" y="100"/>
                  </a:cubicBezTo>
                  <a:cubicBezTo>
                    <a:pt x="136" y="100"/>
                    <a:pt x="136" y="100"/>
                    <a:pt x="135" y="99"/>
                  </a:cubicBezTo>
                  <a:close/>
                  <a:moveTo>
                    <a:pt x="109" y="14"/>
                  </a:moveTo>
                  <a:cubicBezTo>
                    <a:pt x="109" y="14"/>
                    <a:pt x="109" y="14"/>
                    <a:pt x="108" y="13"/>
                  </a:cubicBezTo>
                  <a:cubicBezTo>
                    <a:pt x="108" y="13"/>
                    <a:pt x="108" y="13"/>
                    <a:pt x="107" y="13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4"/>
                    <a:pt x="107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9" y="14"/>
                    <a:pt x="109" y="15"/>
                  </a:cubicBezTo>
                  <a:cubicBezTo>
                    <a:pt x="109" y="14"/>
                    <a:pt x="109" y="14"/>
                    <a:pt x="110" y="14"/>
                  </a:cubicBezTo>
                  <a:cubicBezTo>
                    <a:pt x="110" y="14"/>
                    <a:pt x="110" y="15"/>
                    <a:pt x="111" y="14"/>
                  </a:cubicBezTo>
                  <a:cubicBezTo>
                    <a:pt x="111" y="14"/>
                    <a:pt x="112" y="13"/>
                    <a:pt x="112" y="13"/>
                  </a:cubicBezTo>
                  <a:cubicBezTo>
                    <a:pt x="112" y="13"/>
                    <a:pt x="112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4"/>
                    <a:pt x="109" y="14"/>
                  </a:cubicBezTo>
                  <a:close/>
                  <a:moveTo>
                    <a:pt x="107" y="14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5"/>
                    <a:pt x="114" y="15"/>
                    <a:pt x="114" y="15"/>
                  </a:cubicBezTo>
                  <a:close/>
                  <a:moveTo>
                    <a:pt x="110" y="15"/>
                  </a:moveTo>
                  <a:cubicBezTo>
                    <a:pt x="109" y="15"/>
                    <a:pt x="109" y="15"/>
                    <a:pt x="109" y="16"/>
                  </a:cubicBezTo>
                  <a:cubicBezTo>
                    <a:pt x="109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09" y="16"/>
                    <a:pt x="109" y="16"/>
                    <a:pt x="108" y="16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7" y="15"/>
                    <a:pt x="107" y="15"/>
                  </a:cubicBezTo>
                  <a:cubicBezTo>
                    <a:pt x="107" y="15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5"/>
                    <a:pt x="105" y="14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3" y="15"/>
                  </a:cubicBezTo>
                  <a:cubicBezTo>
                    <a:pt x="102" y="15"/>
                    <a:pt x="102" y="16"/>
                    <a:pt x="102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104" y="17"/>
                    <a:pt x="104" y="16"/>
                  </a:cubicBezTo>
                  <a:cubicBezTo>
                    <a:pt x="104" y="16"/>
                    <a:pt x="104" y="17"/>
                    <a:pt x="105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07" y="17"/>
                    <a:pt x="107" y="17"/>
                    <a:pt x="108" y="17"/>
                  </a:cubicBezTo>
                  <a:cubicBezTo>
                    <a:pt x="108" y="17"/>
                    <a:pt x="108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cubicBezTo>
                    <a:pt x="111" y="17"/>
                    <a:pt x="111" y="17"/>
                    <a:pt x="112" y="18"/>
                  </a:cubicBezTo>
                  <a:cubicBezTo>
                    <a:pt x="112" y="18"/>
                    <a:pt x="113" y="18"/>
                    <a:pt x="113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6"/>
                  </a:cubicBezTo>
                  <a:cubicBezTo>
                    <a:pt x="113" y="16"/>
                    <a:pt x="113" y="16"/>
                    <a:pt x="113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6"/>
                    <a:pt x="40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lose/>
                  <a:moveTo>
                    <a:pt x="99" y="15"/>
                  </a:moveTo>
                  <a:cubicBezTo>
                    <a:pt x="99" y="15"/>
                    <a:pt x="99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4"/>
                    <a:pt x="103" y="14"/>
                  </a:cubicBezTo>
                  <a:cubicBezTo>
                    <a:pt x="103" y="14"/>
                    <a:pt x="103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4"/>
                  </a:cubicBezTo>
                  <a:cubicBezTo>
                    <a:pt x="104" y="14"/>
                    <a:pt x="103" y="14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4"/>
                    <a:pt x="102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99" y="14"/>
                  </a:cubicBezTo>
                  <a:cubicBezTo>
                    <a:pt x="99" y="14"/>
                    <a:pt x="99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9" y="15"/>
                    <a:pt x="99" y="15"/>
                  </a:cubicBezTo>
                  <a:close/>
                  <a:moveTo>
                    <a:pt x="44" y="35"/>
                  </a:move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6"/>
                    <a:pt x="43" y="36"/>
                    <a:pt x="42" y="36"/>
                  </a:cubicBezTo>
                  <a:cubicBezTo>
                    <a:pt x="42" y="36"/>
                    <a:pt x="42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2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ubicBezTo>
                    <a:pt x="44" y="35"/>
                    <a:pt x="44" y="35"/>
                    <a:pt x="45" y="35"/>
                  </a:cubicBezTo>
                  <a:cubicBezTo>
                    <a:pt x="45" y="35"/>
                    <a:pt x="45" y="35"/>
                    <a:pt x="44" y="35"/>
                  </a:cubicBezTo>
                  <a:close/>
                  <a:moveTo>
                    <a:pt x="122" y="16"/>
                  </a:moveTo>
                  <a:cubicBezTo>
                    <a:pt x="122" y="16"/>
                    <a:pt x="122" y="16"/>
                    <a:pt x="122" y="16"/>
                  </a:cubicBezTo>
                  <a:cubicBezTo>
                    <a:pt x="122" y="17"/>
                    <a:pt x="122" y="17"/>
                    <a:pt x="123" y="17"/>
                  </a:cubicBezTo>
                  <a:cubicBezTo>
                    <a:pt x="123" y="17"/>
                    <a:pt x="123" y="17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123" y="16"/>
                    <a:pt x="123" y="16"/>
                    <a:pt x="123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2" y="16"/>
                    <a:pt x="122" y="16"/>
                  </a:cubicBez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8" y="30"/>
                    <a:pt x="48" y="30"/>
                    <a:pt x="48" y="30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8" y="31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8" y="33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lose/>
                  <a:moveTo>
                    <a:pt x="115" y="14"/>
                  </a:move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6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6"/>
                    <a:pt x="119" y="16"/>
                    <a:pt x="120" y="16"/>
                  </a:cubicBezTo>
                  <a:cubicBezTo>
                    <a:pt x="120" y="16"/>
                    <a:pt x="120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19" y="15"/>
                    <a:pt x="119" y="15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7" y="14"/>
                    <a:pt x="117" y="13"/>
                    <a:pt x="116" y="13"/>
                  </a:cubicBezTo>
                  <a:cubicBezTo>
                    <a:pt x="116" y="13"/>
                    <a:pt x="116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lose/>
                  <a:moveTo>
                    <a:pt x="145" y="46"/>
                  </a:move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lose/>
                  <a:moveTo>
                    <a:pt x="148" y="46"/>
                  </a:moveTo>
                  <a:cubicBezTo>
                    <a:pt x="148" y="46"/>
                    <a:pt x="148" y="46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lose/>
                  <a:moveTo>
                    <a:pt x="123" y="96"/>
                  </a:moveTo>
                  <a:cubicBezTo>
                    <a:pt x="121" y="95"/>
                    <a:pt x="121" y="96"/>
                    <a:pt x="123" y="97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4" y="97"/>
                    <a:pt x="124" y="96"/>
                    <a:pt x="123" y="96"/>
                  </a:cubicBezTo>
                  <a:close/>
                  <a:moveTo>
                    <a:pt x="134" y="39"/>
                  </a:move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5" y="41"/>
                    <a:pt x="135" y="40"/>
                  </a:cubicBezTo>
                  <a:cubicBezTo>
                    <a:pt x="135" y="39"/>
                    <a:pt x="134" y="39"/>
                    <a:pt x="134" y="39"/>
                  </a:cubicBezTo>
                  <a:close/>
                  <a:moveTo>
                    <a:pt x="132" y="47"/>
                  </a:moveTo>
                  <a:cubicBezTo>
                    <a:pt x="132" y="47"/>
                    <a:pt x="133" y="47"/>
                    <a:pt x="134" y="47"/>
                  </a:cubicBezTo>
                  <a:cubicBezTo>
                    <a:pt x="134" y="47"/>
                    <a:pt x="134" y="47"/>
                    <a:pt x="134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47"/>
                    <a:pt x="132" y="47"/>
                    <a:pt x="132" y="47"/>
                  </a:cubicBezTo>
                  <a:close/>
                  <a:moveTo>
                    <a:pt x="157" y="68"/>
                  </a:moveTo>
                  <a:cubicBezTo>
                    <a:pt x="157" y="67"/>
                    <a:pt x="157" y="67"/>
                    <a:pt x="157" y="67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6" y="66"/>
                    <a:pt x="156" y="65"/>
                    <a:pt x="156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4" y="63"/>
                    <a:pt x="155" y="63"/>
                    <a:pt x="155" y="6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4" y="62"/>
                    <a:pt x="154" y="62"/>
                    <a:pt x="153" y="63"/>
                  </a:cubicBezTo>
                  <a:cubicBezTo>
                    <a:pt x="153" y="63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1" y="64"/>
                    <a:pt x="152" y="65"/>
                  </a:cubicBezTo>
                  <a:cubicBezTo>
                    <a:pt x="151" y="65"/>
                    <a:pt x="151" y="65"/>
                    <a:pt x="151" y="66"/>
                  </a:cubicBezTo>
                  <a:cubicBezTo>
                    <a:pt x="151" y="66"/>
                    <a:pt x="152" y="66"/>
                    <a:pt x="152" y="66"/>
                  </a:cubicBezTo>
                  <a:cubicBezTo>
                    <a:pt x="153" y="66"/>
                    <a:pt x="153" y="66"/>
                    <a:pt x="153" y="67"/>
                  </a:cubicBezTo>
                  <a:cubicBezTo>
                    <a:pt x="154" y="67"/>
                    <a:pt x="154" y="67"/>
                    <a:pt x="155" y="67"/>
                  </a:cubicBezTo>
                  <a:cubicBezTo>
                    <a:pt x="154" y="67"/>
                    <a:pt x="154" y="67"/>
                    <a:pt x="153" y="67"/>
                  </a:cubicBezTo>
                  <a:cubicBezTo>
                    <a:pt x="154" y="68"/>
                    <a:pt x="154" y="68"/>
                    <a:pt x="155" y="68"/>
                  </a:cubicBezTo>
                  <a:cubicBezTo>
                    <a:pt x="155" y="68"/>
                    <a:pt x="155" y="68"/>
                    <a:pt x="156" y="68"/>
                  </a:cubicBezTo>
                  <a:cubicBezTo>
                    <a:pt x="156" y="68"/>
                    <a:pt x="156" y="68"/>
                    <a:pt x="156" y="69"/>
                  </a:cubicBezTo>
                  <a:cubicBezTo>
                    <a:pt x="156" y="69"/>
                    <a:pt x="156" y="69"/>
                    <a:pt x="157" y="69"/>
                  </a:cubicBezTo>
                  <a:cubicBezTo>
                    <a:pt x="157" y="69"/>
                    <a:pt x="157" y="69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lose/>
                  <a:moveTo>
                    <a:pt x="132" y="98"/>
                  </a:moveTo>
                  <a:cubicBezTo>
                    <a:pt x="132" y="98"/>
                    <a:pt x="132" y="97"/>
                    <a:pt x="131" y="96"/>
                  </a:cubicBezTo>
                  <a:cubicBezTo>
                    <a:pt x="130" y="96"/>
                    <a:pt x="129" y="96"/>
                    <a:pt x="129" y="96"/>
                  </a:cubicBezTo>
                  <a:cubicBezTo>
                    <a:pt x="129" y="95"/>
                    <a:pt x="128" y="96"/>
                    <a:pt x="128" y="96"/>
                  </a:cubicBezTo>
                  <a:cubicBezTo>
                    <a:pt x="128" y="96"/>
                    <a:pt x="129" y="96"/>
                    <a:pt x="128" y="97"/>
                  </a:cubicBezTo>
                  <a:cubicBezTo>
                    <a:pt x="127" y="97"/>
                    <a:pt x="129" y="97"/>
                    <a:pt x="129" y="97"/>
                  </a:cubicBezTo>
                  <a:cubicBezTo>
                    <a:pt x="129" y="97"/>
                    <a:pt x="128" y="98"/>
                    <a:pt x="128" y="97"/>
                  </a:cubicBezTo>
                  <a:cubicBezTo>
                    <a:pt x="127" y="97"/>
                    <a:pt x="126" y="96"/>
                    <a:pt x="126" y="97"/>
                  </a:cubicBezTo>
                  <a:cubicBezTo>
                    <a:pt x="126" y="98"/>
                    <a:pt x="127" y="98"/>
                    <a:pt x="127" y="98"/>
                  </a:cubicBezTo>
                  <a:cubicBezTo>
                    <a:pt x="128" y="98"/>
                    <a:pt x="128" y="98"/>
                    <a:pt x="129" y="98"/>
                  </a:cubicBezTo>
                  <a:cubicBezTo>
                    <a:pt x="129" y="98"/>
                    <a:pt x="129" y="99"/>
                    <a:pt x="129" y="99"/>
                  </a:cubicBezTo>
                  <a:cubicBezTo>
                    <a:pt x="130" y="99"/>
                    <a:pt x="130" y="98"/>
                    <a:pt x="130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3" y="100"/>
                    <a:pt x="133" y="99"/>
                  </a:cubicBezTo>
                  <a:cubicBezTo>
                    <a:pt x="133" y="98"/>
                    <a:pt x="132" y="98"/>
                    <a:pt x="132" y="98"/>
                  </a:cubicBezTo>
                  <a:close/>
                  <a:moveTo>
                    <a:pt x="127" y="94"/>
                  </a:moveTo>
                  <a:cubicBezTo>
                    <a:pt x="127" y="94"/>
                    <a:pt x="126" y="93"/>
                    <a:pt x="126" y="93"/>
                  </a:cubicBezTo>
                  <a:cubicBezTo>
                    <a:pt x="126" y="93"/>
                    <a:pt x="125" y="93"/>
                    <a:pt x="125" y="92"/>
                  </a:cubicBezTo>
                  <a:cubicBezTo>
                    <a:pt x="124" y="91"/>
                    <a:pt x="124" y="91"/>
                    <a:pt x="12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89"/>
                    <a:pt x="121" y="88"/>
                  </a:cubicBezTo>
                  <a:cubicBezTo>
                    <a:pt x="119" y="87"/>
                    <a:pt x="116" y="88"/>
                    <a:pt x="116" y="88"/>
                  </a:cubicBezTo>
                  <a:cubicBezTo>
                    <a:pt x="116" y="88"/>
                    <a:pt x="116" y="89"/>
                    <a:pt x="117" y="89"/>
                  </a:cubicBezTo>
                  <a:cubicBezTo>
                    <a:pt x="117" y="89"/>
                    <a:pt x="118" y="89"/>
                    <a:pt x="119" y="89"/>
                  </a:cubicBezTo>
                  <a:cubicBezTo>
                    <a:pt x="120" y="89"/>
                    <a:pt x="120" y="90"/>
                    <a:pt x="120" y="90"/>
                  </a:cubicBezTo>
                  <a:cubicBezTo>
                    <a:pt x="120" y="90"/>
                    <a:pt x="121" y="90"/>
                    <a:pt x="121" y="91"/>
                  </a:cubicBezTo>
                  <a:cubicBezTo>
                    <a:pt x="121" y="91"/>
                    <a:pt x="122" y="91"/>
                    <a:pt x="122" y="91"/>
                  </a:cubicBezTo>
                  <a:cubicBezTo>
                    <a:pt x="122" y="91"/>
                    <a:pt x="123" y="93"/>
                    <a:pt x="123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3"/>
                    <a:pt x="124" y="93"/>
                    <a:pt x="123" y="93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4" y="94"/>
                    <a:pt x="124" y="94"/>
                    <a:pt x="125" y="95"/>
                  </a:cubicBezTo>
                  <a:cubicBezTo>
                    <a:pt x="125" y="95"/>
                    <a:pt x="127" y="95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20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1" y="19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7"/>
                  </a:cubicBezTo>
                  <a:cubicBezTo>
                    <a:pt x="121" y="17"/>
                    <a:pt x="121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19" y="17"/>
                    <a:pt x="119" y="17"/>
                    <a:pt x="118" y="17"/>
                  </a:cubicBezTo>
                  <a:cubicBezTo>
                    <a:pt x="118" y="17"/>
                    <a:pt x="119" y="18"/>
                    <a:pt x="119" y="18"/>
                  </a:cubicBezTo>
                  <a:cubicBezTo>
                    <a:pt x="119" y="18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6" y="17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6" y="17"/>
                  </a:cubicBezTo>
                  <a:cubicBezTo>
                    <a:pt x="116" y="17"/>
                    <a:pt x="116" y="17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20" y="19"/>
                  </a:cubicBezTo>
                  <a:cubicBezTo>
                    <a:pt x="120" y="19"/>
                    <a:pt x="120" y="19"/>
                    <a:pt x="121" y="2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25" y="21"/>
                    <a:pt x="125" y="21"/>
                    <a:pt x="125" y="20"/>
                  </a:cubicBezTo>
                  <a:cubicBezTo>
                    <a:pt x="125" y="20"/>
                    <a:pt x="124" y="19"/>
                    <a:pt x="124" y="19"/>
                  </a:cubicBezTo>
                  <a:close/>
                  <a:moveTo>
                    <a:pt x="139" y="35"/>
                  </a:moveTo>
                  <a:cubicBezTo>
                    <a:pt x="139" y="35"/>
                    <a:pt x="139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4"/>
                    <a:pt x="139" y="34"/>
                    <a:pt x="139" y="34"/>
                  </a:cubicBezTo>
                  <a:cubicBezTo>
                    <a:pt x="139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5"/>
                    <a:pt x="138" y="35"/>
                    <a:pt x="139" y="35"/>
                  </a:cubicBezTo>
                  <a:close/>
                  <a:moveTo>
                    <a:pt x="117" y="24"/>
                  </a:move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3"/>
                  </a:cubicBezTo>
                  <a:cubicBezTo>
                    <a:pt x="117" y="23"/>
                    <a:pt x="117" y="23"/>
                    <a:pt x="116" y="23"/>
                  </a:cubicBezTo>
                  <a:cubicBezTo>
                    <a:pt x="116" y="23"/>
                    <a:pt x="116" y="23"/>
                    <a:pt x="116" y="24"/>
                  </a:cubicBezTo>
                  <a:cubicBezTo>
                    <a:pt x="116" y="24"/>
                    <a:pt x="117" y="24"/>
                    <a:pt x="117" y="24"/>
                  </a:cubicBezTo>
                  <a:close/>
                  <a:moveTo>
                    <a:pt x="116" y="18"/>
                  </a:moveTo>
                  <a:cubicBezTo>
                    <a:pt x="116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5" y="19"/>
                    <a:pt x="116" y="18"/>
                  </a:cubicBezTo>
                  <a:close/>
                  <a:moveTo>
                    <a:pt x="113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0" y="19"/>
                  </a:cubicBezTo>
                  <a:cubicBezTo>
                    <a:pt x="110" y="20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9" y="20"/>
                    <a:pt x="109" y="20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5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1" y="17"/>
                    <a:pt x="101" y="17"/>
                    <a:pt x="101" y="16"/>
                  </a:cubicBezTo>
                  <a:cubicBezTo>
                    <a:pt x="100" y="16"/>
                    <a:pt x="99" y="16"/>
                    <a:pt x="99" y="16"/>
                  </a:cubicBezTo>
                  <a:cubicBezTo>
                    <a:pt x="98" y="16"/>
                    <a:pt x="98" y="16"/>
                    <a:pt x="97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5" y="16"/>
                    <a:pt x="95" y="16"/>
                    <a:pt x="9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8"/>
                  </a:cubicBezTo>
                  <a:cubicBezTo>
                    <a:pt x="94" y="18"/>
                    <a:pt x="93" y="18"/>
                    <a:pt x="93" y="18"/>
                  </a:cubicBezTo>
                  <a:cubicBezTo>
                    <a:pt x="94" y="18"/>
                    <a:pt x="94" y="19"/>
                    <a:pt x="94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8"/>
                    <a:pt x="102" y="18"/>
                    <a:pt x="102" y="18"/>
                  </a:cubicBezTo>
                  <a:cubicBezTo>
                    <a:pt x="102" y="18"/>
                    <a:pt x="101" y="18"/>
                    <a:pt x="101" y="1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99" y="19"/>
                    <a:pt x="99" y="19"/>
                  </a:cubicBezTo>
                  <a:cubicBezTo>
                    <a:pt x="99" y="19"/>
                    <a:pt x="100" y="19"/>
                    <a:pt x="100" y="20"/>
                  </a:cubicBezTo>
                  <a:cubicBezTo>
                    <a:pt x="100" y="20"/>
                    <a:pt x="100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1" y="20"/>
                  </a:cubicBezTo>
                  <a:cubicBezTo>
                    <a:pt x="102" y="21"/>
                    <a:pt x="103" y="21"/>
                    <a:pt x="105" y="21"/>
                  </a:cubicBezTo>
                  <a:cubicBezTo>
                    <a:pt x="104" y="21"/>
                    <a:pt x="103" y="21"/>
                    <a:pt x="10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3" y="22"/>
                    <a:pt x="103" y="23"/>
                  </a:cubicBezTo>
                  <a:cubicBezTo>
                    <a:pt x="103" y="23"/>
                    <a:pt x="104" y="23"/>
                    <a:pt x="104" y="23"/>
                  </a:cubicBezTo>
                  <a:cubicBezTo>
                    <a:pt x="105" y="23"/>
                    <a:pt x="105" y="24"/>
                    <a:pt x="106" y="24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9" y="24"/>
                    <a:pt x="109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5"/>
                    <a:pt x="112" y="25"/>
                    <a:pt x="113" y="25"/>
                  </a:cubicBezTo>
                  <a:cubicBezTo>
                    <a:pt x="113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5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2"/>
                    <a:pt x="114" y="22"/>
                    <a:pt x="113" y="22"/>
                  </a:cubicBezTo>
                  <a:cubicBezTo>
                    <a:pt x="113" y="22"/>
                    <a:pt x="113" y="22"/>
                    <a:pt x="113" y="21"/>
                  </a:cubicBezTo>
                  <a:close/>
                  <a:moveTo>
                    <a:pt x="131" y="37"/>
                  </a:moveTo>
                  <a:cubicBezTo>
                    <a:pt x="130" y="37"/>
                    <a:pt x="130" y="38"/>
                    <a:pt x="130" y="38"/>
                  </a:cubicBezTo>
                  <a:cubicBezTo>
                    <a:pt x="131" y="39"/>
                    <a:pt x="132" y="39"/>
                    <a:pt x="132" y="39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7"/>
                    <a:pt x="131" y="37"/>
                  </a:cubicBezTo>
                  <a:close/>
                  <a:moveTo>
                    <a:pt x="136" y="32"/>
                  </a:moveTo>
                  <a:cubicBezTo>
                    <a:pt x="136" y="32"/>
                    <a:pt x="136" y="32"/>
                    <a:pt x="136" y="33"/>
                  </a:cubicBezTo>
                  <a:cubicBezTo>
                    <a:pt x="136" y="33"/>
                    <a:pt x="136" y="33"/>
                    <a:pt x="137" y="33"/>
                  </a:cubicBezTo>
                  <a:cubicBezTo>
                    <a:pt x="137" y="33"/>
                    <a:pt x="137" y="32"/>
                    <a:pt x="137" y="32"/>
                  </a:cubicBezTo>
                  <a:cubicBezTo>
                    <a:pt x="137" y="32"/>
                    <a:pt x="138" y="32"/>
                    <a:pt x="138" y="32"/>
                  </a:cubicBezTo>
                  <a:cubicBezTo>
                    <a:pt x="138" y="31"/>
                    <a:pt x="137" y="31"/>
                    <a:pt x="137" y="31"/>
                  </a:cubicBezTo>
                  <a:cubicBezTo>
                    <a:pt x="137" y="32"/>
                    <a:pt x="136" y="32"/>
                    <a:pt x="136" y="32"/>
                  </a:cubicBezTo>
                  <a:close/>
                  <a:moveTo>
                    <a:pt x="116" y="25"/>
                  </a:moveTo>
                  <a:cubicBezTo>
                    <a:pt x="116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7" y="26"/>
                    <a:pt x="117" y="26"/>
                  </a:cubicBezTo>
                  <a:cubicBezTo>
                    <a:pt x="117" y="26"/>
                    <a:pt x="117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D3DDC0-E527-4781-A23B-908FC9DC6B91}"/>
              </a:ext>
            </a:extLst>
          </p:cNvPr>
          <p:cNvGrpSpPr/>
          <p:nvPr/>
        </p:nvGrpSpPr>
        <p:grpSpPr>
          <a:xfrm>
            <a:off x="2893398" y="2125534"/>
            <a:ext cx="2287515" cy="2288946"/>
            <a:chOff x="2575525" y="1626001"/>
            <a:chExt cx="2539198" cy="2539198"/>
          </a:xfrm>
        </p:grpSpPr>
        <p:sp>
          <p:nvSpPr>
            <p:cNvPr id="40" name="椭圆 26">
              <a:extLst>
                <a:ext uri="{FF2B5EF4-FFF2-40B4-BE49-F238E27FC236}">
                  <a16:creationId xmlns:a16="http://schemas.microsoft.com/office/drawing/2014/main" id="{96D3EC8B-3A3B-4A25-9C48-52BBB36A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525" y="1626001"/>
              <a:ext cx="2539198" cy="2539198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B0310CE-83B6-444E-B358-C9DFB3598FB5}"/>
                </a:ext>
              </a:extLst>
            </p:cNvPr>
            <p:cNvSpPr>
              <a:spLocks noChangeArrowheads="1" noEditPoints="1"/>
            </p:cNvSpPr>
            <p:nvPr/>
          </p:nvSpPr>
          <p:spPr bwMode="auto">
            <a:xfrm>
              <a:off x="3296460" y="2427781"/>
              <a:ext cx="1097328" cy="935638"/>
            </a:xfrm>
            <a:custGeom>
              <a:gdLst>
                <a:gd fmla="*/ 20 w 86" name="T0"/>
                <a:gd fmla="*/ 2 h 70" name="T1"/>
                <a:gd fmla="*/ 60 w 86" name="T2"/>
                <a:gd fmla="*/ 2 h 70" name="T3"/>
                <a:gd fmla="*/ 80 w 86" name="T4"/>
                <a:gd fmla="*/ 6 h 70" name="T5"/>
                <a:gd fmla="*/ 74 w 86" name="T6"/>
                <a:gd fmla="*/ 26 h 70" name="T7"/>
                <a:gd fmla="*/ 59 w 86" name="T8"/>
                <a:gd fmla="*/ 8 h 70" name="T9"/>
                <a:gd fmla="*/ 43 w 86" name="T10"/>
                <a:gd fmla="*/ 54 h 70" name="T11"/>
                <a:gd fmla="*/ 49 w 86" name="T12"/>
                <a:gd fmla="*/ 58 h 70" name="T13"/>
                <a:gd fmla="*/ 50 w 86" name="T14"/>
                <a:gd fmla="*/ 59 h 70" name="T15"/>
                <a:gd fmla="*/ 40 w 86" name="T16"/>
                <a:gd fmla="*/ 60 h 70" name="T17"/>
                <a:gd fmla="*/ 22 w 86" name="T18"/>
                <a:gd fmla="*/ 60 h 70" name="T19"/>
                <a:gd fmla="*/ 0 w 86" name="T20"/>
                <a:gd fmla="*/ 58 h 70" name="T21"/>
                <a:gd fmla="*/ 3 w 86" name="T22"/>
                <a:gd fmla="*/ 3 h 70" name="T23"/>
                <a:gd fmla="*/ 59 w 86" name="T24"/>
                <a:gd fmla="*/ 37 h 70" name="T25"/>
                <a:gd fmla="*/ 57 w 86" name="T26"/>
                <a:gd fmla="*/ 51 h 70" name="T27"/>
                <a:gd fmla="*/ 72 w 86" name="T28"/>
                <a:gd fmla="*/ 53 h 70" name="T29"/>
                <a:gd fmla="*/ 74 w 86" name="T30"/>
                <a:gd fmla="*/ 39 h 70" name="T31"/>
                <a:gd fmla="*/ 56 w 86" name="T32"/>
                <a:gd fmla="*/ 33 h 70" name="T33"/>
                <a:gd fmla="*/ 53 w 86" name="T34"/>
                <a:gd fmla="*/ 55 h 70" name="T35"/>
                <a:gd fmla="*/ 73 w 86" name="T36"/>
                <a:gd fmla="*/ 59 h 70" name="T37"/>
                <a:gd fmla="*/ 79 w 86" name="T38"/>
                <a:gd fmla="*/ 68 h 70" name="T39"/>
                <a:gd fmla="*/ 84 w 86" name="T40"/>
                <a:gd fmla="*/ 69 h 70" name="T41"/>
                <a:gd fmla="*/ 80 w 86" name="T42"/>
                <a:gd fmla="*/ 57 h 70" name="T43"/>
                <a:gd fmla="*/ 81 w 86" name="T44"/>
                <a:gd fmla="*/ 47 h 70" name="T45"/>
                <a:gd fmla="*/ 67 w 86" name="T46"/>
                <a:gd fmla="*/ 29 h 70" name="T47"/>
                <a:gd fmla="*/ 58 w 86" name="T48"/>
                <a:gd fmla="*/ 46 h 70" name="T49"/>
                <a:gd fmla="*/ 58 w 86" name="T50"/>
                <a:gd fmla="*/ 46 h 70" name="T51"/>
                <a:gd fmla="*/ 47 w 86" name="T52"/>
                <a:gd fmla="*/ 19 h 70" name="T53"/>
                <a:gd fmla="*/ 71 w 86" name="T54"/>
                <a:gd fmla="*/ 24 h 70" name="T55"/>
                <a:gd fmla="*/ 71 w 86" name="T56"/>
                <a:gd fmla="*/ 15 h 70" name="T57"/>
                <a:gd fmla="*/ 47 w 86" name="T58"/>
                <a:gd fmla="*/ 14 h 70" name="T59"/>
                <a:gd fmla="*/ 71 w 86" name="T60"/>
                <a:gd fmla="*/ 15 h 70" name="T61"/>
                <a:gd fmla="*/ 10 w 86" name="T62"/>
                <a:gd fmla="*/ 51 h 70" name="T63"/>
                <a:gd fmla="*/ 34 w 86" name="T64"/>
                <a:gd fmla="*/ 46 h 70" name="T65"/>
                <a:gd fmla="*/ 10 w 86" name="T66"/>
                <a:gd fmla="*/ 41 h 70" name="T67"/>
                <a:gd fmla="*/ 34 w 86" name="T68"/>
                <a:gd fmla="*/ 41 h 70" name="T69"/>
                <a:gd fmla="*/ 10 w 86" name="T70"/>
                <a:gd fmla="*/ 41 h 70" name="T71"/>
                <a:gd fmla="*/ 10 w 86" name="T72"/>
                <a:gd fmla="*/ 37 h 70" name="T73"/>
                <a:gd fmla="*/ 34 w 86" name="T74"/>
                <a:gd fmla="*/ 32 h 70" name="T75"/>
                <a:gd fmla="*/ 22 w 86" name="T76"/>
                <a:gd fmla="*/ 25 h 70" name="T77"/>
                <a:gd fmla="*/ 34 w 86" name="T78"/>
                <a:gd fmla="*/ 27 h 70" name="T79"/>
                <a:gd fmla="*/ 22 w 86" name="T80"/>
                <a:gd fmla="*/ 25 h 70" name="T81"/>
                <a:gd fmla="*/ 22 w 86" name="T82"/>
                <a:gd fmla="*/ 21 h 70" name="T83"/>
                <a:gd fmla="*/ 34 w 86" name="T84"/>
                <a:gd fmla="*/ 18 h 70" name="T85"/>
                <a:gd fmla="*/ 22 w 86" name="T86"/>
                <a:gd fmla="*/ 14 h 70" name="T87"/>
                <a:gd fmla="*/ 34 w 86" name="T88"/>
                <a:gd fmla="*/ 15 h 70" name="T89"/>
                <a:gd fmla="*/ 22 w 86" name="T90"/>
                <a:gd fmla="*/ 14 h 70" name="T91"/>
                <a:gd fmla="*/ 9 w 86" name="T92"/>
                <a:gd fmla="*/ 31 h 70" name="T93"/>
                <a:gd fmla="*/ 19 w 86" name="T94"/>
                <a:gd fmla="*/ 13 h 70" name="T95"/>
                <a:gd fmla="*/ 21 w 86" name="T96"/>
                <a:gd fmla="*/ 8 h 70" name="T97"/>
                <a:gd fmla="*/ 5 w 86" name="T98"/>
                <a:gd fmla="*/ 56 h 70" name="T99"/>
                <a:gd fmla="*/ 37 w 86" name="T100"/>
                <a:gd fmla="*/ 54 h 70" name="T101"/>
                <a:gd fmla="*/ 21 w 86" name="T102"/>
                <a:gd fmla="*/ 8 h 7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0" w="86">
                  <a:moveTo>
                    <a:pt x="3" y="3"/>
                  </a:moveTo>
                  <a:cubicBezTo>
                    <a:pt x="8" y="4"/>
                    <a:pt x="14" y="3"/>
                    <a:pt x="20" y="2"/>
                  </a:cubicBezTo>
                  <a:cubicBezTo>
                    <a:pt x="28" y="1"/>
                    <a:pt x="35" y="0"/>
                    <a:pt x="40" y="3"/>
                  </a:cubicBezTo>
                  <a:cubicBezTo>
                    <a:pt x="45" y="0"/>
                    <a:pt x="52" y="1"/>
                    <a:pt x="60" y="2"/>
                  </a:cubicBezTo>
                  <a:cubicBezTo>
                    <a:pt x="65" y="3"/>
                    <a:pt x="72" y="4"/>
                    <a:pt x="77" y="3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8" y="28"/>
                    <a:pt x="76" y="27"/>
                    <a:pt x="74" y="2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69" y="9"/>
                    <a:pt x="64" y="8"/>
                    <a:pt x="59" y="8"/>
                  </a:cubicBezTo>
                  <a:cubicBezTo>
                    <a:pt x="52" y="7"/>
                    <a:pt x="46" y="6"/>
                    <a:pt x="43" y="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5" y="54"/>
                    <a:pt x="47" y="54"/>
                  </a:cubicBezTo>
                  <a:cubicBezTo>
                    <a:pt x="47" y="55"/>
                    <a:pt x="48" y="56"/>
                    <a:pt x="49" y="58"/>
                  </a:cubicBezTo>
                  <a:cubicBezTo>
                    <a:pt x="50" y="58"/>
                    <a:pt x="50" y="59"/>
                    <a:pt x="51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6" y="59"/>
                    <a:pt x="43" y="59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59"/>
                    <a:pt x="29" y="59"/>
                    <a:pt x="22" y="60"/>
                  </a:cubicBezTo>
                  <a:cubicBezTo>
                    <a:pt x="15" y="61"/>
                    <a:pt x="8" y="62"/>
                    <a:pt x="2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67" y="35"/>
                  </a:moveTo>
                  <a:cubicBezTo>
                    <a:pt x="64" y="34"/>
                    <a:pt x="61" y="35"/>
                    <a:pt x="59" y="37"/>
                  </a:cubicBezTo>
                  <a:cubicBezTo>
                    <a:pt x="57" y="39"/>
                    <a:pt x="56" y="41"/>
                    <a:pt x="55" y="44"/>
                  </a:cubicBezTo>
                  <a:cubicBezTo>
                    <a:pt x="55" y="46"/>
                    <a:pt x="56" y="49"/>
                    <a:pt x="57" y="51"/>
                  </a:cubicBezTo>
                  <a:cubicBezTo>
                    <a:pt x="59" y="54"/>
                    <a:pt x="62" y="55"/>
                    <a:pt x="64" y="55"/>
                  </a:cubicBezTo>
                  <a:cubicBezTo>
                    <a:pt x="67" y="56"/>
                    <a:pt x="70" y="55"/>
                    <a:pt x="72" y="53"/>
                  </a:cubicBezTo>
                  <a:cubicBezTo>
                    <a:pt x="74" y="51"/>
                    <a:pt x="76" y="49"/>
                    <a:pt x="76" y="46"/>
                  </a:cubicBezTo>
                  <a:cubicBezTo>
                    <a:pt x="76" y="44"/>
                    <a:pt x="75" y="41"/>
                    <a:pt x="74" y="39"/>
                  </a:cubicBezTo>
                  <a:cubicBezTo>
                    <a:pt x="72" y="36"/>
                    <a:pt x="69" y="35"/>
                    <a:pt x="67" y="35"/>
                  </a:cubicBezTo>
                  <a:close/>
                  <a:moveTo>
                    <a:pt x="56" y="33"/>
                  </a:moveTo>
                  <a:cubicBezTo>
                    <a:pt x="52" y="35"/>
                    <a:pt x="50" y="39"/>
                    <a:pt x="50" y="43"/>
                  </a:cubicBezTo>
                  <a:cubicBezTo>
                    <a:pt x="50" y="47"/>
                    <a:pt x="51" y="51"/>
                    <a:pt x="53" y="55"/>
                  </a:cubicBezTo>
                  <a:cubicBezTo>
                    <a:pt x="56" y="58"/>
                    <a:pt x="60" y="60"/>
                    <a:pt x="64" y="60"/>
                  </a:cubicBezTo>
                  <a:cubicBezTo>
                    <a:pt x="67" y="61"/>
                    <a:pt x="70" y="60"/>
                    <a:pt x="73" y="59"/>
                  </a:cubicBezTo>
                  <a:cubicBezTo>
                    <a:pt x="73" y="60"/>
                    <a:pt x="73" y="61"/>
                    <a:pt x="74" y="61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70"/>
                    <a:pt x="83" y="70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6" y="67"/>
                    <a:pt x="86" y="65"/>
                    <a:pt x="85" y="6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6"/>
                    <a:pt x="78" y="55"/>
                    <a:pt x="77" y="55"/>
                  </a:cubicBezTo>
                  <a:cubicBezTo>
                    <a:pt x="79" y="53"/>
                    <a:pt x="81" y="50"/>
                    <a:pt x="81" y="47"/>
                  </a:cubicBezTo>
                  <a:cubicBezTo>
                    <a:pt x="82" y="43"/>
                    <a:pt x="81" y="39"/>
                    <a:pt x="78" y="35"/>
                  </a:cubicBezTo>
                  <a:cubicBezTo>
                    <a:pt x="75" y="32"/>
                    <a:pt x="71" y="30"/>
                    <a:pt x="67" y="29"/>
                  </a:cubicBezTo>
                  <a:cubicBezTo>
                    <a:pt x="63" y="29"/>
                    <a:pt x="59" y="30"/>
                    <a:pt x="56" y="33"/>
                  </a:cubicBezTo>
                  <a:close/>
                  <a:moveTo>
                    <a:pt x="58" y="46"/>
                  </a:moveTo>
                  <a:cubicBezTo>
                    <a:pt x="60" y="41"/>
                    <a:pt x="64" y="39"/>
                    <a:pt x="70" y="38"/>
                  </a:cubicBezTo>
                  <a:cubicBezTo>
                    <a:pt x="64" y="34"/>
                    <a:pt x="57" y="40"/>
                    <a:pt x="58" y="46"/>
                  </a:cubicBezTo>
                  <a:close/>
                  <a:moveTo>
                    <a:pt x="71" y="21"/>
                  </a:moveTo>
                  <a:cubicBezTo>
                    <a:pt x="65" y="21"/>
                    <a:pt x="51" y="19"/>
                    <a:pt x="47" y="19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51" y="21"/>
                    <a:pt x="67" y="24"/>
                    <a:pt x="71" y="24"/>
                  </a:cubicBezTo>
                  <a:cubicBezTo>
                    <a:pt x="71" y="23"/>
                    <a:pt x="71" y="22"/>
                    <a:pt x="71" y="21"/>
                  </a:cubicBezTo>
                  <a:close/>
                  <a:moveTo>
                    <a:pt x="71" y="15"/>
                  </a:moveTo>
                  <a:cubicBezTo>
                    <a:pt x="65" y="15"/>
                    <a:pt x="51" y="12"/>
                    <a:pt x="47" y="12"/>
                  </a:cubicBezTo>
                  <a:cubicBezTo>
                    <a:pt x="47" y="13"/>
                    <a:pt x="47" y="14"/>
                    <a:pt x="47" y="14"/>
                  </a:cubicBezTo>
                  <a:cubicBezTo>
                    <a:pt x="51" y="14"/>
                    <a:pt x="67" y="17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lose/>
                  <a:moveTo>
                    <a:pt x="10" y="49"/>
                  </a:moveTo>
                  <a:cubicBezTo>
                    <a:pt x="10" y="49"/>
                    <a:pt x="10" y="50"/>
                    <a:pt x="10" y="51"/>
                  </a:cubicBezTo>
                  <a:cubicBezTo>
                    <a:pt x="14" y="51"/>
                    <a:pt x="29" y="48"/>
                    <a:pt x="34" y="48"/>
                  </a:cubicBezTo>
                  <a:cubicBezTo>
                    <a:pt x="34" y="48"/>
                    <a:pt x="34" y="47"/>
                    <a:pt x="34" y="46"/>
                  </a:cubicBezTo>
                  <a:cubicBezTo>
                    <a:pt x="30" y="46"/>
                    <a:pt x="15" y="49"/>
                    <a:pt x="10" y="49"/>
                  </a:cubicBezTo>
                  <a:close/>
                  <a:moveTo>
                    <a:pt x="10" y="41"/>
                  </a:moveTo>
                  <a:cubicBezTo>
                    <a:pt x="10" y="42"/>
                    <a:pt x="10" y="43"/>
                    <a:pt x="10" y="43"/>
                  </a:cubicBezTo>
                  <a:cubicBezTo>
                    <a:pt x="14" y="44"/>
                    <a:pt x="29" y="41"/>
                    <a:pt x="34" y="41"/>
                  </a:cubicBezTo>
                  <a:cubicBezTo>
                    <a:pt x="34" y="40"/>
                    <a:pt x="34" y="40"/>
                    <a:pt x="34" y="39"/>
                  </a:cubicBezTo>
                  <a:cubicBezTo>
                    <a:pt x="30" y="39"/>
                    <a:pt x="15" y="41"/>
                    <a:pt x="10" y="41"/>
                  </a:cubicBezTo>
                  <a:close/>
                  <a:moveTo>
                    <a:pt x="10" y="34"/>
                  </a:moveTo>
                  <a:cubicBezTo>
                    <a:pt x="10" y="35"/>
                    <a:pt x="10" y="36"/>
                    <a:pt x="10" y="37"/>
                  </a:cubicBezTo>
                  <a:cubicBezTo>
                    <a:pt x="14" y="37"/>
                    <a:pt x="29" y="34"/>
                    <a:pt x="34" y="34"/>
                  </a:cubicBezTo>
                  <a:cubicBezTo>
                    <a:pt x="34" y="33"/>
                    <a:pt x="34" y="33"/>
                    <a:pt x="34" y="32"/>
                  </a:cubicBezTo>
                  <a:cubicBezTo>
                    <a:pt x="30" y="32"/>
                    <a:pt x="15" y="34"/>
                    <a:pt x="10" y="34"/>
                  </a:cubicBezTo>
                  <a:close/>
                  <a:moveTo>
                    <a:pt x="22" y="25"/>
                  </a:moveTo>
                  <a:cubicBezTo>
                    <a:pt x="22" y="26"/>
                    <a:pt x="22" y="27"/>
                    <a:pt x="22" y="28"/>
                  </a:cubicBezTo>
                  <a:cubicBezTo>
                    <a:pt x="25" y="28"/>
                    <a:pt x="29" y="26"/>
                    <a:pt x="34" y="27"/>
                  </a:cubicBezTo>
                  <a:cubicBezTo>
                    <a:pt x="34" y="26"/>
                    <a:pt x="34" y="25"/>
                    <a:pt x="34" y="24"/>
                  </a:cubicBezTo>
                  <a:cubicBezTo>
                    <a:pt x="30" y="24"/>
                    <a:pt x="26" y="25"/>
                    <a:pt x="22" y="25"/>
                  </a:cubicBezTo>
                  <a:close/>
                  <a:moveTo>
                    <a:pt x="22" y="19"/>
                  </a:moveTo>
                  <a:cubicBezTo>
                    <a:pt x="22" y="20"/>
                    <a:pt x="22" y="21"/>
                    <a:pt x="22" y="21"/>
                  </a:cubicBezTo>
                  <a:cubicBezTo>
                    <a:pt x="25" y="21"/>
                    <a:pt x="29" y="20"/>
                    <a:pt x="34" y="20"/>
                  </a:cubicBezTo>
                  <a:cubicBezTo>
                    <a:pt x="34" y="20"/>
                    <a:pt x="34" y="19"/>
                    <a:pt x="34" y="18"/>
                  </a:cubicBezTo>
                  <a:cubicBezTo>
                    <a:pt x="30" y="18"/>
                    <a:pt x="26" y="19"/>
                    <a:pt x="22" y="19"/>
                  </a:cubicBez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6"/>
                  </a:cubicBezTo>
                  <a:cubicBezTo>
                    <a:pt x="25" y="16"/>
                    <a:pt x="29" y="15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0" y="13"/>
                    <a:pt x="26" y="13"/>
                    <a:pt x="22" y="14"/>
                  </a:cubicBezTo>
                  <a:close/>
                  <a:moveTo>
                    <a:pt x="9" y="14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21" y="8"/>
                  </a:moveTo>
                  <a:cubicBezTo>
                    <a:pt x="16" y="8"/>
                    <a:pt x="10" y="9"/>
                    <a:pt x="5" y="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0" y="56"/>
                    <a:pt x="16" y="55"/>
                    <a:pt x="21" y="55"/>
                  </a:cubicBezTo>
                  <a:cubicBezTo>
                    <a:pt x="27" y="54"/>
                    <a:pt x="33" y="53"/>
                    <a:pt x="37" y="5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4" y="6"/>
                    <a:pt x="27" y="7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198C2CE-20B4-4C41-9DC4-31F260DC1B8B}"/>
              </a:ext>
            </a:extLst>
          </p:cNvPr>
          <p:cNvGrpSpPr/>
          <p:nvPr/>
        </p:nvGrpSpPr>
        <p:grpSpPr>
          <a:xfrm>
            <a:off x="6813217" y="2125534"/>
            <a:ext cx="2287515" cy="2288946"/>
            <a:chOff x="7077279" y="1626001"/>
            <a:chExt cx="2539198" cy="2539198"/>
          </a:xfrm>
        </p:grpSpPr>
        <p:sp>
          <p:nvSpPr>
            <p:cNvPr id="46" name="椭圆 23">
              <a:extLst>
                <a:ext uri="{FF2B5EF4-FFF2-40B4-BE49-F238E27FC236}">
                  <a16:creationId xmlns:a16="http://schemas.microsoft.com/office/drawing/2014/main" id="{31B4FD07-922F-4A14-80B8-51B06EE1C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79" y="1626001"/>
              <a:ext cx="2539198" cy="2539198"/>
            </a:xfrm>
            <a:prstGeom prst="ellipse">
              <a:avLst/>
            </a:prstGeom>
            <a:solidFill>
              <a:srgbClr val="7FAD8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CC76343-CD84-4723-BF05-33794ED65421}"/>
                </a:ext>
              </a:extLst>
            </p:cNvPr>
            <p:cNvSpPr>
              <a:spLocks noChangeArrowheads="1" noEditPoints="1"/>
            </p:cNvSpPr>
            <p:nvPr/>
          </p:nvSpPr>
          <p:spPr bwMode="auto">
            <a:xfrm>
              <a:off x="7910894" y="2528335"/>
              <a:ext cx="871968" cy="734530"/>
            </a:xfrm>
            <a:custGeom>
              <a:gdLst>
                <a:gd fmla="*/ 22 w 67" name="T0"/>
                <a:gd fmla="*/ 52 h 52" name="T1"/>
                <a:gd fmla="*/ 30 w 67" name="T2"/>
                <a:gd fmla="*/ 52 h 52" name="T3"/>
                <a:gd fmla="*/ 32 w 67" name="T4"/>
                <a:gd fmla="*/ 51 h 52" name="T5"/>
                <a:gd fmla="*/ 32 w 67" name="T6"/>
                <a:gd fmla="*/ 34 h 52" name="T7"/>
                <a:gd fmla="*/ 27 w 67" name="T8"/>
                <a:gd fmla="*/ 31 h 52" name="T9"/>
                <a:gd fmla="*/ 20 w 67" name="T10"/>
                <a:gd fmla="*/ 35 h 52" name="T11"/>
                <a:gd fmla="*/ 20 w 67" name="T12"/>
                <a:gd fmla="*/ 51 h 52" name="T13"/>
                <a:gd fmla="*/ 22 w 67" name="T14"/>
                <a:gd fmla="*/ 52 h 52" name="T15"/>
                <a:gd fmla="*/ 0 w 67" name="T16"/>
                <a:gd fmla="*/ 34 h 52" name="T17"/>
                <a:gd fmla="*/ 25 w 67" name="T18"/>
                <a:gd fmla="*/ 19 h 52" name="T19"/>
                <a:gd fmla="*/ 27 w 67" name="T20"/>
                <a:gd fmla="*/ 18 h 52" name="T21"/>
                <a:gd fmla="*/ 28 w 67" name="T22"/>
                <a:gd fmla="*/ 19 h 52" name="T23"/>
                <a:gd fmla="*/ 36 w 67" name="T24"/>
                <a:gd fmla="*/ 23 h 52" name="T25"/>
                <a:gd fmla="*/ 56 w 67" name="T26"/>
                <a:gd fmla="*/ 6 h 52" name="T27"/>
                <a:gd fmla="*/ 53 w 67" name="T28"/>
                <a:gd fmla="*/ 3 h 52" name="T29"/>
                <a:gd fmla="*/ 60 w 67" name="T30"/>
                <a:gd fmla="*/ 1 h 52" name="T31"/>
                <a:gd fmla="*/ 67 w 67" name="T32"/>
                <a:gd fmla="*/ 0 h 52" name="T33"/>
                <a:gd fmla="*/ 65 w 67" name="T34"/>
                <a:gd fmla="*/ 7 h 52" name="T35"/>
                <a:gd fmla="*/ 63 w 67" name="T36"/>
                <a:gd fmla="*/ 14 h 52" name="T37"/>
                <a:gd fmla="*/ 60 w 67" name="T38"/>
                <a:gd fmla="*/ 10 h 52" name="T39"/>
                <a:gd fmla="*/ 38 w 67" name="T40"/>
                <a:gd fmla="*/ 29 h 52" name="T41"/>
                <a:gd fmla="*/ 36 w 67" name="T42"/>
                <a:gd fmla="*/ 31 h 52" name="T43"/>
                <a:gd fmla="*/ 35 w 67" name="T44"/>
                <a:gd fmla="*/ 30 h 52" name="T45"/>
                <a:gd fmla="*/ 27 w 67" name="T46"/>
                <a:gd fmla="*/ 25 h 52" name="T47"/>
                <a:gd fmla="*/ 3 w 67" name="T48"/>
                <a:gd fmla="*/ 39 h 52" name="T49"/>
                <a:gd fmla="*/ 0 w 67" name="T50"/>
                <a:gd fmla="*/ 34 h 52" name="T51"/>
                <a:gd fmla="*/ 6 w 67" name="T52"/>
                <a:gd fmla="*/ 52 h 52" name="T53"/>
                <a:gd fmla="*/ 14 w 67" name="T54"/>
                <a:gd fmla="*/ 52 h 52" name="T55"/>
                <a:gd fmla="*/ 16 w 67" name="T56"/>
                <a:gd fmla="*/ 51 h 52" name="T57"/>
                <a:gd fmla="*/ 16 w 67" name="T58"/>
                <a:gd fmla="*/ 38 h 52" name="T59"/>
                <a:gd fmla="*/ 4 w 67" name="T60"/>
                <a:gd fmla="*/ 44 h 52" name="T61"/>
                <a:gd fmla="*/ 4 w 67" name="T62"/>
                <a:gd fmla="*/ 51 h 52" name="T63"/>
                <a:gd fmla="*/ 6 w 67" name="T64"/>
                <a:gd fmla="*/ 52 h 52" name="T65"/>
                <a:gd fmla="*/ 38 w 67" name="T66"/>
                <a:gd fmla="*/ 52 h 52" name="T67"/>
                <a:gd fmla="*/ 46 w 67" name="T68"/>
                <a:gd fmla="*/ 52 h 52" name="T69"/>
                <a:gd fmla="*/ 48 w 67" name="T70"/>
                <a:gd fmla="*/ 51 h 52" name="T71"/>
                <a:gd fmla="*/ 48 w 67" name="T72"/>
                <a:gd fmla="*/ 27 h 52" name="T73"/>
                <a:gd fmla="*/ 48 w 67" name="T74"/>
                <a:gd fmla="*/ 27 h 52" name="T75"/>
                <a:gd fmla="*/ 37 w 67" name="T76"/>
                <a:gd fmla="*/ 37 h 52" name="T77"/>
                <a:gd fmla="*/ 37 w 67" name="T78"/>
                <a:gd fmla="*/ 36 h 52" name="T79"/>
                <a:gd fmla="*/ 37 w 67" name="T80"/>
                <a:gd fmla="*/ 51 h 52" name="T81"/>
                <a:gd fmla="*/ 38 w 67" name="T82"/>
                <a:gd fmla="*/ 52 h 52" name="T83"/>
                <a:gd fmla="*/ 55 w 67" name="T84"/>
                <a:gd fmla="*/ 52 h 52" name="T85"/>
                <a:gd fmla="*/ 62 w 67" name="T86"/>
                <a:gd fmla="*/ 52 h 52" name="T87"/>
                <a:gd fmla="*/ 64 w 67" name="T88"/>
                <a:gd fmla="*/ 51 h 52" name="T89"/>
                <a:gd fmla="*/ 64 w 67" name="T90"/>
                <a:gd fmla="*/ 22 h 52" name="T91"/>
                <a:gd fmla="*/ 60 w 67" name="T92"/>
                <a:gd fmla="*/ 17 h 52" name="T93"/>
                <a:gd fmla="*/ 53 w 67" name="T94"/>
                <a:gd fmla="*/ 23 h 52" name="T95"/>
                <a:gd fmla="*/ 53 w 67" name="T96"/>
                <a:gd fmla="*/ 51 h 52" name="T97"/>
                <a:gd fmla="*/ 55 w 67" name="T98"/>
                <a:gd fmla="*/ 52 h 5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2" w="67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chemeClr val="bg1"/>
                </a:solidFill>
                <a:latin charset="0" pitchFamily="34" typeface="Calibri"/>
                <a:ea charset="-122" pitchFamily="2" typeface="宋体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14DD7BE-4908-4CE4-AC7B-05AD0968AC3B}"/>
              </a:ext>
            </a:extLst>
          </p:cNvPr>
          <p:cNvSpPr txBox="1"/>
          <p:nvPr/>
        </p:nvSpPr>
        <p:spPr>
          <a:xfrm>
            <a:off x="5218793" y="4635341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D4DDE1B-876B-4B6B-AD57-F44D1EF4A7B9}"/>
              </a:ext>
            </a:extLst>
          </p:cNvPr>
          <p:cNvSpPr/>
          <p:nvPr/>
        </p:nvSpPr>
        <p:spPr>
          <a:xfrm>
            <a:off x="4867025" y="5059373"/>
            <a:ext cx="222574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47013E3-0789-4FF1-89B4-41E210DA0BBA}"/>
              </a:ext>
            </a:extLst>
          </p:cNvPr>
          <p:cNvSpPr txBox="1"/>
          <p:nvPr/>
        </p:nvSpPr>
        <p:spPr>
          <a:xfrm>
            <a:off x="7276729" y="1027378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83772B6-90E4-4E8F-A7FD-7D1310412B96}"/>
              </a:ext>
            </a:extLst>
          </p:cNvPr>
          <p:cNvSpPr/>
          <p:nvPr/>
        </p:nvSpPr>
        <p:spPr>
          <a:xfrm>
            <a:off x="6924960" y="1475023"/>
            <a:ext cx="222574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1B85BEE-F63C-4A69-8A8B-B3EA49B38921}"/>
              </a:ext>
            </a:extLst>
          </p:cNvPr>
          <p:cNvSpPr txBox="1"/>
          <p:nvPr/>
        </p:nvSpPr>
        <p:spPr>
          <a:xfrm>
            <a:off x="3213047" y="1018976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85F6850E-85F6-40E5-9B12-5476D7A8BFC5}"/>
              </a:ext>
            </a:extLst>
          </p:cNvPr>
          <p:cNvSpPr/>
          <p:nvPr/>
        </p:nvSpPr>
        <p:spPr>
          <a:xfrm>
            <a:off x="2861278" y="1466621"/>
            <a:ext cx="222574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898337E-C0CB-4035-8F7C-7412500C3062}"/>
              </a:ext>
            </a:extLst>
          </p:cNvPr>
          <p:cNvSpPr txBox="1"/>
          <p:nvPr/>
        </p:nvSpPr>
        <p:spPr>
          <a:xfrm>
            <a:off x="1383092" y="4635341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B979906-7697-4469-95BE-66977DD47476}"/>
              </a:ext>
            </a:extLst>
          </p:cNvPr>
          <p:cNvSpPr/>
          <p:nvPr/>
        </p:nvSpPr>
        <p:spPr>
          <a:xfrm>
            <a:off x="1031324" y="5082987"/>
            <a:ext cx="222574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E881FE4-3292-47F4-BE4B-7D7559671A8A}"/>
              </a:ext>
            </a:extLst>
          </p:cNvPr>
          <p:cNvSpPr txBox="1"/>
          <p:nvPr/>
        </p:nvSpPr>
        <p:spPr>
          <a:xfrm>
            <a:off x="9282207" y="4621323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文本信息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FBD3BE6B-36B3-488A-9AC4-9ABD7A1BEA5C}"/>
              </a:ext>
            </a:extLst>
          </p:cNvPr>
          <p:cNvSpPr/>
          <p:nvPr/>
        </p:nvSpPr>
        <p:spPr>
          <a:xfrm>
            <a:off x="8930439" y="5068967"/>
            <a:ext cx="222574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val="247795395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874DF2-AECC-4AAB-9C30-514CBD51A957}"/>
              </a:ext>
            </a:extLst>
          </p:cNvPr>
          <p:cNvSpPr txBox="1"/>
          <p:nvPr/>
        </p:nvSpPr>
        <p:spPr>
          <a:xfrm>
            <a:off x="2703973" y="2219574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4B8FAD-EE60-467E-AEA7-B24B2B3E3530}"/>
              </a:ext>
            </a:extLst>
          </p:cNvPr>
          <p:cNvSpPr/>
          <p:nvPr/>
        </p:nvSpPr>
        <p:spPr>
          <a:xfrm>
            <a:off x="2711963" y="2621468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E5A2903-9778-499D-B325-515189F34A95}"/>
              </a:ext>
            </a:extLst>
          </p:cNvPr>
          <p:cNvSpPr/>
          <p:nvPr/>
        </p:nvSpPr>
        <p:spPr>
          <a:xfrm>
            <a:off x="884690" y="1679101"/>
            <a:ext cx="1748414" cy="17484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4A1761C-1E02-42EA-B9CB-6A1281D7B1FA}"/>
              </a:ext>
            </a:extLst>
          </p:cNvPr>
          <p:cNvSpPr/>
          <p:nvPr/>
        </p:nvSpPr>
        <p:spPr>
          <a:xfrm>
            <a:off x="978431" y="2940172"/>
            <a:ext cx="1560446" cy="487343"/>
          </a:xfrm>
          <a:custGeom>
            <a:gdLst>
              <a:gd fmla="*/ 0 w 1560446" name="connsiteX0"/>
              <a:gd fmla="*/ 0 h 487343" name="connsiteY0"/>
              <a:gd fmla="*/ 1560446 w 1560446" name="connsiteX1"/>
              <a:gd fmla="*/ 0 h 487343" name="connsiteY1"/>
              <a:gd fmla="*/ 1505129 w 1560446" name="connsiteX2"/>
              <a:gd fmla="*/ 101913 h 487343" name="connsiteY2"/>
              <a:gd fmla="*/ 780223 w 1560446" name="connsiteX3"/>
              <a:gd fmla="*/ 487343 h 487343" name="connsiteY3"/>
              <a:gd fmla="*/ 55317 w 1560446" name="connsiteX4"/>
              <a:gd fmla="*/ 101913 h 4873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7343" w="1560446">
                <a:moveTo>
                  <a:pt x="0" y="0"/>
                </a:moveTo>
                <a:lnTo>
                  <a:pt x="1560446" y="0"/>
                </a:lnTo>
                <a:lnTo>
                  <a:pt x="1505129" y="101913"/>
                </a:lnTo>
                <a:cubicBezTo>
                  <a:pt x="1348028" y="334454"/>
                  <a:pt x="1081980" y="487343"/>
                  <a:pt x="780223" y="487343"/>
                </a:cubicBezTo>
                <a:cubicBezTo>
                  <a:pt x="478466" y="487343"/>
                  <a:pt x="212418" y="334454"/>
                  <a:pt x="55317" y="101913"/>
                </a:cubicBezTo>
                <a:close/>
              </a:path>
            </a:pathLst>
          </a:custGeom>
          <a:solidFill>
            <a:srgbClr val="7FA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A6C7E04-A355-43F6-AF40-FE662A3FC1D9}"/>
              </a:ext>
            </a:extLst>
          </p:cNvPr>
          <p:cNvSpPr txBox="1"/>
          <p:nvPr/>
        </p:nvSpPr>
        <p:spPr>
          <a:xfrm>
            <a:off x="2703973" y="4509185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09B6591-1D6E-427F-AC3B-168A79A14C57}"/>
              </a:ext>
            </a:extLst>
          </p:cNvPr>
          <p:cNvSpPr/>
          <p:nvPr/>
        </p:nvSpPr>
        <p:spPr>
          <a:xfrm>
            <a:off x="2711963" y="4911079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A85D5267-3093-4ADF-A6D0-AD821DC48CAE}"/>
              </a:ext>
            </a:extLst>
          </p:cNvPr>
          <p:cNvSpPr/>
          <p:nvPr/>
        </p:nvSpPr>
        <p:spPr>
          <a:xfrm>
            <a:off x="884690" y="3968712"/>
            <a:ext cx="1748414" cy="17484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0D57D2F2-B3F0-40D9-B8E3-741C3770D837}"/>
              </a:ext>
            </a:extLst>
          </p:cNvPr>
          <p:cNvSpPr/>
          <p:nvPr/>
        </p:nvSpPr>
        <p:spPr>
          <a:xfrm>
            <a:off x="978431" y="5229783"/>
            <a:ext cx="1560446" cy="487343"/>
          </a:xfrm>
          <a:custGeom>
            <a:gdLst>
              <a:gd fmla="*/ 0 w 1560446" name="connsiteX0"/>
              <a:gd fmla="*/ 0 h 487343" name="connsiteY0"/>
              <a:gd fmla="*/ 1560446 w 1560446" name="connsiteX1"/>
              <a:gd fmla="*/ 0 h 487343" name="connsiteY1"/>
              <a:gd fmla="*/ 1505129 w 1560446" name="connsiteX2"/>
              <a:gd fmla="*/ 101913 h 487343" name="connsiteY2"/>
              <a:gd fmla="*/ 780223 w 1560446" name="connsiteX3"/>
              <a:gd fmla="*/ 487343 h 487343" name="connsiteY3"/>
              <a:gd fmla="*/ 55317 w 1560446" name="connsiteX4"/>
              <a:gd fmla="*/ 101913 h 4873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7343" w="1560446">
                <a:moveTo>
                  <a:pt x="0" y="0"/>
                </a:moveTo>
                <a:lnTo>
                  <a:pt x="1560446" y="0"/>
                </a:lnTo>
                <a:lnTo>
                  <a:pt x="1505129" y="101913"/>
                </a:lnTo>
                <a:cubicBezTo>
                  <a:pt x="1348028" y="334454"/>
                  <a:pt x="1081980" y="487343"/>
                  <a:pt x="780223" y="487343"/>
                </a:cubicBezTo>
                <a:cubicBezTo>
                  <a:pt x="478466" y="487343"/>
                  <a:pt x="212418" y="334454"/>
                  <a:pt x="55317" y="101913"/>
                </a:cubicBezTo>
                <a:close/>
              </a:path>
            </a:pathLst>
          </a:custGeom>
          <a:solidFill>
            <a:srgbClr val="7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246A3B5-6863-4AA7-96B7-9C549ACEAF20}"/>
              </a:ext>
            </a:extLst>
          </p:cNvPr>
          <p:cNvSpPr/>
          <p:nvPr/>
        </p:nvSpPr>
        <p:spPr>
          <a:xfrm>
            <a:off x="7501406" y="3711824"/>
            <a:ext cx="3379481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58F68FC-DC2F-4E24-83B1-7C8F4357744E}"/>
              </a:ext>
            </a:extLst>
          </p:cNvPr>
          <p:cNvSpPr txBox="1"/>
          <p:nvPr/>
        </p:nvSpPr>
        <p:spPr>
          <a:xfrm>
            <a:off x="7547563" y="3018765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C792C6D-0353-429D-ADC6-8CDBBE331D5B}"/>
              </a:ext>
            </a:extLst>
          </p:cNvPr>
          <p:cNvCxnSpPr/>
          <p:nvPr/>
        </p:nvCxnSpPr>
        <p:spPr>
          <a:xfrm>
            <a:off x="7563719" y="3577721"/>
            <a:ext cx="2345412" cy="0"/>
          </a:xfrm>
          <a:prstGeom prst="line">
            <a:avLst/>
          </a:prstGeom>
          <a:ln>
            <a:solidFill>
              <a:srgbClr val="7FA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3ED6EC3-BC8B-40CB-BA4B-B6EAE3D1F9E5}"/>
              </a:ext>
            </a:extLst>
          </p:cNvPr>
          <p:cNvGrpSpPr/>
          <p:nvPr/>
        </p:nvGrpSpPr>
        <p:grpSpPr>
          <a:xfrm>
            <a:off x="8895336" y="4860450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50" name="Picture 2">
              <a:extLst>
                <a:ext uri="{FF2B5EF4-FFF2-40B4-BE49-F238E27FC236}">
                  <a16:creationId xmlns:a16="http://schemas.microsoft.com/office/drawing/2014/main" id="{5CFD7E6A-1CC7-451B-B387-C73476F7D6B2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431420D-3F79-49D6-867D-B4BF42E3C470}"/>
                </a:ext>
              </a:extLst>
            </p:cNvPr>
            <p:cNvSpPr txBox="1"/>
            <p:nvPr/>
          </p:nvSpPr>
          <p:spPr>
            <a:xfrm>
              <a:off x="6527238" y="5601039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pic>
        <p:nvPicPr>
          <p:cNvPr descr="图片包含 鲜花, 掌握  已生成高可信度的说明" id="7" name="图片 6">
            <a:extLst>
              <a:ext uri="{FF2B5EF4-FFF2-40B4-BE49-F238E27FC236}">
                <a16:creationId xmlns:a16="http://schemas.microsoft.com/office/drawing/2014/main" id="{021B7D2D-E537-4F04-8FD1-1C1BB620C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8740542" y="348687"/>
            <a:ext cx="2927128" cy="414188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70E0D6E-9E19-42A7-ADBB-05733F4C6401}"/>
              </a:ext>
            </a:extLst>
          </p:cNvPr>
          <p:cNvCxnSpPr/>
          <p:nvPr/>
        </p:nvCxnSpPr>
        <p:spPr>
          <a:xfrm flipH="1">
            <a:off x="6714621" y="683288"/>
            <a:ext cx="0" cy="5446207"/>
          </a:xfrm>
          <a:prstGeom prst="line">
            <a:avLst/>
          </a:prstGeom>
          <a:ln w="22225">
            <a:solidFill>
              <a:srgbClr val="7C8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3096835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F40962-9119-4252-948F-152869EB6615}"/>
              </a:ext>
            </a:extLst>
          </p:cNvPr>
          <p:cNvGrpSpPr/>
          <p:nvPr/>
        </p:nvGrpSpPr>
        <p:grpSpPr>
          <a:xfrm>
            <a:off x="1285117" y="2221285"/>
            <a:ext cx="9621766" cy="3632935"/>
            <a:chOff x="1249660" y="1960027"/>
            <a:chExt cx="9621766" cy="3632935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EBEEE54-C83F-414E-95D9-0F2B9BDA0B50}"/>
                </a:ext>
              </a:extLst>
            </p:cNvPr>
            <p:cNvSpPr/>
            <p:nvPr/>
          </p:nvSpPr>
          <p:spPr>
            <a:xfrm>
              <a:off x="1249660" y="1960027"/>
              <a:ext cx="4645473" cy="1687612"/>
            </a:xfrm>
            <a:prstGeom prst="roundRect">
              <a:avLst>
                <a:gd fmla="val 12904" name="adj"/>
              </a:avLst>
            </a:prstGeom>
            <a:solidFill>
              <a:srgbClr val="7C8E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30E6FF5-56E3-4C98-84B6-D34C0F28A54C}"/>
                </a:ext>
              </a:extLst>
            </p:cNvPr>
            <p:cNvSpPr/>
            <p:nvPr/>
          </p:nvSpPr>
          <p:spPr>
            <a:xfrm>
              <a:off x="1249660" y="3905350"/>
              <a:ext cx="4645473" cy="1687612"/>
            </a:xfrm>
            <a:prstGeom prst="roundRect">
              <a:avLst>
                <a:gd fmla="val 12904" name="adj"/>
              </a:avLst>
            </a:pr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7FAF864-82BC-4203-AB55-F3EDA49A312F}"/>
                </a:ext>
              </a:extLst>
            </p:cNvPr>
            <p:cNvSpPr/>
            <p:nvPr/>
          </p:nvSpPr>
          <p:spPr>
            <a:xfrm>
              <a:off x="6225953" y="1960027"/>
              <a:ext cx="4645473" cy="1687612"/>
            </a:xfrm>
            <a:prstGeom prst="roundRect">
              <a:avLst>
                <a:gd fmla="val 12904" name="adj"/>
              </a:avLst>
            </a:prstGeom>
            <a:solidFill>
              <a:srgbClr val="7FAD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7E433C1-5249-4437-9BD9-0DDAFDEA3499}"/>
                </a:ext>
              </a:extLst>
            </p:cNvPr>
            <p:cNvSpPr/>
            <p:nvPr/>
          </p:nvSpPr>
          <p:spPr>
            <a:xfrm>
              <a:off x="6225953" y="3905350"/>
              <a:ext cx="4645473" cy="1687612"/>
            </a:xfrm>
            <a:prstGeom prst="roundRect">
              <a:avLst>
                <a:gd fmla="val 12904" name="adj"/>
              </a:avLst>
            </a:prstGeom>
            <a:solidFill>
              <a:srgbClr val="7C8E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2" name="椭圆 31">
            <a:extLst>
              <a:ext uri="{FF2B5EF4-FFF2-40B4-BE49-F238E27FC236}">
                <a16:creationId xmlns:a16="http://schemas.microsoft.com/office/drawing/2014/main" id="{CACB1E94-1F4B-4572-8832-B2ABEDAAA18B}"/>
              </a:ext>
            </a:extLst>
          </p:cNvPr>
          <p:cNvSpPr/>
          <p:nvPr/>
        </p:nvSpPr>
        <p:spPr>
          <a:xfrm>
            <a:off x="4953000" y="2884793"/>
            <a:ext cx="2286000" cy="228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椭圆 12">
            <a:extLst>
              <a:ext uri="{FF2B5EF4-FFF2-40B4-BE49-F238E27FC236}">
                <a16:creationId xmlns:a16="http://schemas.microsoft.com/office/drawing/2014/main" id="{EAD3BCDB-1DCC-4F87-936A-A09EA28BAF3A}"/>
              </a:ext>
            </a:extLst>
          </p:cNvPr>
          <p:cNvSpPr/>
          <p:nvPr/>
        </p:nvSpPr>
        <p:spPr>
          <a:xfrm>
            <a:off x="5394098" y="3321956"/>
            <a:ext cx="1403804" cy="1403804"/>
          </a:xfrm>
          <a:custGeom>
            <a:gdLst>
              <a:gd fmla="*/ 157638 w 338138" name="connsiteX0"/>
              <a:gd fmla="*/ 144463 h 338138" name="connsiteY0"/>
              <a:gd fmla="*/ 165544 w 338138" name="connsiteX1"/>
              <a:gd fmla="*/ 148443 h 338138" name="connsiteY1"/>
              <a:gd fmla="*/ 249865 w 338138" name="connsiteX2"/>
              <a:gd fmla="*/ 233341 h 338138" name="connsiteY2"/>
              <a:gd fmla="*/ 280167 w 338138" name="connsiteX3"/>
              <a:gd fmla="*/ 232018 h 338138" name="connsiteY3"/>
              <a:gd fmla="*/ 286755 w 338138" name="connsiteX4"/>
              <a:gd fmla="*/ 234668 h 338138" name="connsiteY4"/>
              <a:gd fmla="*/ 335503 w 338138" name="connsiteX5"/>
              <a:gd fmla="*/ 283750 h 338138" name="connsiteY5"/>
              <a:gd fmla="*/ 338138 w 338138" name="connsiteX6"/>
              <a:gd fmla="*/ 293036 h 338138" name="connsiteY6"/>
              <a:gd fmla="*/ 330233 w 338138" name="connsiteX7"/>
              <a:gd fmla="*/ 298342 h 338138" name="connsiteY7"/>
              <a:gd fmla="*/ 311788 w 338138" name="connsiteX8"/>
              <a:gd fmla="*/ 303648 h 338138" name="connsiteY8"/>
              <a:gd fmla="*/ 303883 w 338138" name="connsiteX9"/>
              <a:gd fmla="*/ 310281 h 338138" name="connsiteY9"/>
              <a:gd fmla="*/ 299930 w 338138" name="connsiteX10"/>
              <a:gd fmla="*/ 331505 h 338138" name="connsiteY10"/>
              <a:gd fmla="*/ 293343 w 338138" name="connsiteX11"/>
              <a:gd fmla="*/ 338138 h 338138" name="connsiteY11"/>
              <a:gd fmla="*/ 290708 w 338138" name="connsiteX12"/>
              <a:gd fmla="*/ 338138 h 338138" name="connsiteY12"/>
              <a:gd fmla="*/ 284120 w 338138" name="connsiteX13"/>
              <a:gd fmla="*/ 335485 h 338138" name="connsiteY13"/>
              <a:gd fmla="*/ 235372 w 338138" name="connsiteX14"/>
              <a:gd fmla="*/ 286403 h 338138" name="connsiteY14"/>
              <a:gd fmla="*/ 232737 w 338138" name="connsiteX15"/>
              <a:gd fmla="*/ 279770 h 338138" name="connsiteY15"/>
              <a:gd fmla="*/ 234054 w 338138" name="connsiteX16"/>
              <a:gd fmla="*/ 249260 h 338138" name="connsiteY16"/>
              <a:gd fmla="*/ 149733 w 338138" name="connsiteX17"/>
              <a:gd fmla="*/ 164361 h 338138" name="connsiteY17"/>
              <a:gd fmla="*/ 149733 w 338138" name="connsiteX18"/>
              <a:gd fmla="*/ 148443 h 338138" name="connsiteY18"/>
              <a:gd fmla="*/ 157638 w 338138" name="connsiteX19"/>
              <a:gd fmla="*/ 144463 h 338138" name="connsiteY19"/>
              <a:gd fmla="*/ 145922 w 338138" name="connsiteX20"/>
              <a:gd fmla="*/ 120650 h 338138" name="connsiteY20"/>
              <a:gd fmla="*/ 169863 w 338138" name="connsiteX21"/>
              <a:gd fmla="*/ 137383 h 338138" name="connsiteY21"/>
              <a:gd fmla="*/ 157893 w 338138" name="connsiteX22"/>
              <a:gd fmla="*/ 133522 h 338138" name="connsiteY22"/>
              <a:gd fmla="*/ 141931 w 338138" name="connsiteX23"/>
              <a:gd fmla="*/ 141245 h 338138" name="connsiteY23"/>
              <a:gd fmla="*/ 137941 w 338138" name="connsiteX24"/>
              <a:gd fmla="*/ 168275 h 338138" name="connsiteY24"/>
              <a:gd fmla="*/ 120650 w 338138" name="connsiteX25"/>
              <a:gd fmla="*/ 145106 h 338138" name="connsiteY25"/>
              <a:gd fmla="*/ 145922 w 338138" name="connsiteX26"/>
              <a:gd fmla="*/ 120650 h 338138" name="connsiteY26"/>
              <a:gd fmla="*/ 146051 w 338138" name="connsiteX27"/>
              <a:gd fmla="*/ 60325 h 338138" name="connsiteY27"/>
              <a:gd fmla="*/ 230188 w 338138" name="connsiteX28"/>
              <a:gd fmla="*/ 145257 h 338138" name="connsiteY28"/>
              <a:gd fmla="*/ 219671 w 338138" name="connsiteX29"/>
              <a:gd fmla="*/ 186395 h 338138" name="connsiteY29"/>
              <a:gd fmla="*/ 193378 w 338138" name="connsiteX30"/>
              <a:gd fmla="*/ 161181 h 338138" name="connsiteY30"/>
              <a:gd fmla="*/ 196007 w 338138" name="connsiteX31"/>
              <a:gd fmla="*/ 145257 h 338138" name="connsiteY31"/>
              <a:gd fmla="*/ 146051 w 338138" name="connsiteX32"/>
              <a:gd fmla="*/ 94828 h 338138" name="connsiteY32"/>
              <a:gd fmla="*/ 96094 w 338138" name="connsiteX33"/>
              <a:gd fmla="*/ 145257 h 338138" name="connsiteY33"/>
              <a:gd fmla="*/ 146051 w 338138" name="connsiteX34"/>
              <a:gd fmla="*/ 195685 h 338138" name="connsiteY34"/>
              <a:gd fmla="*/ 161827 w 338138" name="connsiteX35"/>
              <a:gd fmla="*/ 193031 h 338138" name="connsiteY35"/>
              <a:gd fmla="*/ 188119 w 338138" name="connsiteX36"/>
              <a:gd fmla="*/ 219572 h 338138" name="connsiteY36"/>
              <a:gd fmla="*/ 146051 w 338138" name="connsiteX37"/>
              <a:gd fmla="*/ 230188 h 338138" name="connsiteY37"/>
              <a:gd fmla="*/ 61913 w 338138" name="connsiteX38"/>
              <a:gd fmla="*/ 145257 h 338138" name="connsiteY38"/>
              <a:gd fmla="*/ 146051 w 338138" name="connsiteX39"/>
              <a:gd fmla="*/ 60325 h 338138" name="connsiteY39"/>
              <a:gd fmla="*/ 145257 w 338138" name="connsiteX40"/>
              <a:gd fmla="*/ 0 h 338138" name="connsiteY40"/>
              <a:gd fmla="*/ 290513 w 338138" name="connsiteX41"/>
              <a:gd fmla="*/ 145257 h 338138" name="connsiteY41"/>
              <a:gd fmla="*/ 269385 w 338138" name="connsiteX42"/>
              <a:gd fmla="*/ 221846 h 338138" name="connsiteY42"/>
              <a:gd fmla="*/ 254859 w 338138" name="connsiteX43"/>
              <a:gd fmla="*/ 221846 h 338138" name="connsiteY43"/>
              <a:gd fmla="*/ 239013 w 338138" name="connsiteX44"/>
              <a:gd fmla="*/ 206000 h 338138" name="connsiteY44"/>
              <a:gd fmla="*/ 256180 w 338138" name="connsiteX45"/>
              <a:gd fmla="*/ 145257 h 338138" name="connsiteY45"/>
              <a:gd fmla="*/ 145257 w 338138" name="connsiteX46"/>
              <a:gd fmla="*/ 34333 h 338138" name="connsiteY46"/>
              <a:gd fmla="*/ 34333 w 338138" name="connsiteX47"/>
              <a:gd fmla="*/ 145257 h 338138" name="connsiteY47"/>
              <a:gd fmla="*/ 145257 w 338138" name="connsiteX48"/>
              <a:gd fmla="*/ 256180 h 338138" name="connsiteY48"/>
              <a:gd fmla="*/ 206000 w 338138" name="connsiteX49"/>
              <a:gd fmla="*/ 239013 h 338138" name="connsiteY49"/>
              <a:gd fmla="*/ 221847 w 338138" name="connsiteX50"/>
              <a:gd fmla="*/ 254859 h 338138" name="connsiteY50"/>
              <a:gd fmla="*/ 221847 w 338138" name="connsiteX51"/>
              <a:gd fmla="*/ 269385 h 338138" name="connsiteY51"/>
              <a:gd fmla="*/ 145257 w 338138" name="connsiteX52"/>
              <a:gd fmla="*/ 290513 h 338138" name="connsiteY52"/>
              <a:gd fmla="*/ 0 w 338138" name="connsiteX53"/>
              <a:gd fmla="*/ 145257 h 338138" name="connsiteY53"/>
              <a:gd fmla="*/ 145257 w 338138" name="connsiteX54"/>
              <a:gd fmla="*/ 0 h 338138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8"/>
                </a:cubicBezTo>
                <a:cubicBezTo>
                  <a:pt x="282803" y="232018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086FEF6-EBB0-4DC3-A865-957D9DD29F2E}"/>
              </a:ext>
            </a:extLst>
          </p:cNvPr>
          <p:cNvSpPr txBox="1"/>
          <p:nvPr/>
        </p:nvSpPr>
        <p:spPr>
          <a:xfrm>
            <a:off x="7128723" y="2484683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B2973A4-A188-4EBB-9E66-355F86FAA335}"/>
              </a:ext>
            </a:extLst>
          </p:cNvPr>
          <p:cNvSpPr/>
          <p:nvPr/>
        </p:nvSpPr>
        <p:spPr>
          <a:xfrm>
            <a:off x="7136711" y="2886577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356CDFE-6611-43EA-8D2A-4B5747E39E2A}"/>
              </a:ext>
            </a:extLst>
          </p:cNvPr>
          <p:cNvSpPr txBox="1"/>
          <p:nvPr/>
        </p:nvSpPr>
        <p:spPr>
          <a:xfrm>
            <a:off x="7238999" y="4525705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494DE3E-A508-4C71-B1A5-7911657A2EEE}"/>
              </a:ext>
            </a:extLst>
          </p:cNvPr>
          <p:cNvSpPr/>
          <p:nvPr/>
        </p:nvSpPr>
        <p:spPr>
          <a:xfrm>
            <a:off x="7246989" y="4927599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EED4F00-105A-433E-A907-83519CC442E8}"/>
              </a:ext>
            </a:extLst>
          </p:cNvPr>
          <p:cNvSpPr txBox="1"/>
          <p:nvPr/>
        </p:nvSpPr>
        <p:spPr>
          <a:xfrm>
            <a:off x="1693089" y="4525705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89CB0D1-0C73-45ED-8398-5E87D88A29AA}"/>
              </a:ext>
            </a:extLst>
          </p:cNvPr>
          <p:cNvSpPr/>
          <p:nvPr/>
        </p:nvSpPr>
        <p:spPr>
          <a:xfrm>
            <a:off x="1701079" y="4927599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0A3479C-91B7-42F5-87A2-3953C59A92A7}"/>
              </a:ext>
            </a:extLst>
          </p:cNvPr>
          <p:cNvSpPr txBox="1"/>
          <p:nvPr/>
        </p:nvSpPr>
        <p:spPr>
          <a:xfrm>
            <a:off x="1615937" y="2501339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A87B3FA-47CF-4E5B-A988-AC97C4A5F00E}"/>
              </a:ext>
            </a:extLst>
          </p:cNvPr>
          <p:cNvSpPr/>
          <p:nvPr/>
        </p:nvSpPr>
        <p:spPr>
          <a:xfrm>
            <a:off x="1623927" y="2903233"/>
            <a:ext cx="350549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CDF50B8B-838F-40AF-A1FD-541B966573AD}"/>
              </a:ext>
            </a:extLst>
          </p:cNvPr>
          <p:cNvSpPr/>
          <p:nvPr/>
        </p:nvSpPr>
        <p:spPr>
          <a:xfrm>
            <a:off x="1623927" y="1101768"/>
            <a:ext cx="871050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</p:spTree>
    <p:extLst>
      <p:ext uri="{BB962C8B-B14F-4D97-AF65-F5344CB8AC3E}">
        <p14:creationId val="233534652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EB0C8CE-0248-41D2-9688-FF6A6074AA69}"/>
              </a:ext>
            </a:extLst>
          </p:cNvPr>
          <p:cNvSpPr/>
          <p:nvPr/>
        </p:nvSpPr>
        <p:spPr>
          <a:xfrm>
            <a:off x="3771900" y="0"/>
            <a:ext cx="8420100" cy="581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蛋糕  已生成高可信度的说明" id="10" name="图片 9">
            <a:extLst>
              <a:ext uri="{FF2B5EF4-FFF2-40B4-BE49-F238E27FC236}">
                <a16:creationId xmlns:a16="http://schemas.microsoft.com/office/drawing/2014/main" id="{90EE50B9-EF57-45CE-A870-68226485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39561" y="0"/>
            <a:ext cx="3856577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9817D0-B2C8-46E3-A835-036FE72E5844}"/>
              </a:ext>
            </a:extLst>
          </p:cNvPr>
          <p:cNvGrpSpPr/>
          <p:nvPr/>
        </p:nvGrpSpPr>
        <p:grpSpPr>
          <a:xfrm>
            <a:off x="6503774" y="3429000"/>
            <a:ext cx="1257245" cy="1254442"/>
            <a:chOff x="3172936" y="2639251"/>
            <a:chExt cx="1257245" cy="125444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BA78225-2191-45A1-914B-9540D6B19A1D}"/>
                </a:ext>
              </a:extLst>
            </p:cNvPr>
            <p:cNvSpPr/>
            <p:nvPr/>
          </p:nvSpPr>
          <p:spPr>
            <a:xfrm>
              <a:off x="3172937" y="2774951"/>
              <a:ext cx="731520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乙酉甲申雷雨惊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乘除却贺芒种晴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插秧先插蚤籼稻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少忍数旬蒸米成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497B9CD-B950-416C-8453-A4BDC6118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79559" y="2639251"/>
              <a:ext cx="550622" cy="1254442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B8BAEBD-C5A1-4E2B-9316-7C43EC456A99}"/>
                </a:ext>
              </a:extLst>
            </p:cNvPr>
            <p:cNvCxnSpPr/>
            <p:nvPr/>
          </p:nvCxnSpPr>
          <p:spPr>
            <a:xfrm flipH="1"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CFFE6A-E2A6-433A-B708-3A63A043B218}"/>
                </a:ext>
              </a:extLst>
            </p:cNvPr>
            <p:cNvCxnSpPr/>
            <p:nvPr/>
          </p:nvCxnSpPr>
          <p:spPr>
            <a:xfrm flipH="1"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FD4F5EF-C219-4093-88EA-89FFA5253544}"/>
                </a:ext>
              </a:extLst>
            </p:cNvPr>
            <p:cNvCxnSpPr/>
            <p:nvPr/>
          </p:nvCxnSpPr>
          <p:spPr>
            <a:xfrm flipH="1"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72280AF-F0AD-4301-A1D3-2CD11DACFCF3}"/>
              </a:ext>
            </a:extLst>
          </p:cNvPr>
          <p:cNvSpPr/>
          <p:nvPr/>
        </p:nvSpPr>
        <p:spPr>
          <a:xfrm>
            <a:off x="2517142" y="4616589"/>
            <a:ext cx="2116272" cy="539306"/>
          </a:xfrm>
          <a:prstGeom prst="rect">
            <a:avLst/>
          </a:prstGeom>
          <a:solidFill>
            <a:srgbClr val="F5A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10600000101010101" pitchFamily="2" typeface="苏新诗柳楷简"/>
                <a:ea charset="-122" panose="02010600000101010101" pitchFamily="2" typeface="苏新诗柳楷简"/>
              </a:rPr>
              <a:t>THANKS→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F417D-2452-4F13-A4B9-7208C02E6B19}"/>
              </a:ext>
            </a:extLst>
          </p:cNvPr>
          <p:cNvSpPr txBox="1"/>
          <p:nvPr/>
        </p:nvSpPr>
        <p:spPr>
          <a:xfrm rot="21178114">
            <a:off x="1128405" y="2682689"/>
            <a:ext cx="43695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rgbClr val="7FAD89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感谢聆听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08B69-F6C8-42B6-9D72-48BEA96F062C}"/>
              </a:ext>
            </a:extLst>
          </p:cNvPr>
          <p:cNvSpPr/>
          <p:nvPr/>
        </p:nvSpPr>
        <p:spPr>
          <a:xfrm rot="21229048">
            <a:off x="1621275" y="2371618"/>
            <a:ext cx="185464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</a:rPr>
              <a:t>AMAZED THE TIME</a:t>
            </a:r>
          </a:p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</a:rPr>
              <a:t>TENDER YEARS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04D72D-4A00-4435-A31E-5D6291AEEFA2}"/>
              </a:ext>
            </a:extLst>
          </p:cNvPr>
          <p:cNvSpPr txBox="1"/>
          <p:nvPr/>
        </p:nvSpPr>
        <p:spPr>
          <a:xfrm rot="21133088">
            <a:off x="1333299" y="3616989"/>
            <a:ext cx="41915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>
                <a:solidFill>
                  <a:srgbClr val="7FAD89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新文艺通用模板</a:t>
            </a:r>
          </a:p>
        </p:txBody>
      </p:sp>
    </p:spTree>
    <p:extLst>
      <p:ext uri="{BB962C8B-B14F-4D97-AF65-F5344CB8AC3E}">
        <p14:creationId val="151154403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3B8D53-2F20-4D14-A471-8E4DF1C190D1}"/>
              </a:ext>
            </a:extLst>
          </p:cNvPr>
          <p:cNvSpPr/>
          <p:nvPr/>
        </p:nvSpPr>
        <p:spPr>
          <a:xfrm>
            <a:off x="4441371" y="0"/>
            <a:ext cx="3969099" cy="585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FD0483-206C-441C-8FB5-6C610C9FC754}"/>
              </a:ext>
            </a:extLst>
          </p:cNvPr>
          <p:cNvSpPr txBox="1"/>
          <p:nvPr/>
        </p:nvSpPr>
        <p:spPr>
          <a:xfrm>
            <a:off x="2730544" y="3767458"/>
            <a:ext cx="487680" cy="18498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73B7EEB-6013-42BE-8743-53A864AA97DA}"/>
              </a:ext>
            </a:extLst>
          </p:cNvPr>
          <p:cNvSpPr txBox="1"/>
          <p:nvPr/>
        </p:nvSpPr>
        <p:spPr>
          <a:xfrm>
            <a:off x="1366421" y="3767458"/>
            <a:ext cx="487680" cy="18498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7D5BA7-57F2-4EE6-970F-CD1CDEA195E9}"/>
              </a:ext>
            </a:extLst>
          </p:cNvPr>
          <p:cNvSpPr txBox="1"/>
          <p:nvPr/>
        </p:nvSpPr>
        <p:spPr>
          <a:xfrm>
            <a:off x="10675259" y="3767458"/>
            <a:ext cx="487680" cy="18498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A126F9-A86D-4531-AEE4-96825A70EAA0}"/>
              </a:ext>
            </a:extLst>
          </p:cNvPr>
          <p:cNvSpPr txBox="1"/>
          <p:nvPr/>
        </p:nvSpPr>
        <p:spPr>
          <a:xfrm>
            <a:off x="9387693" y="3767458"/>
            <a:ext cx="487680" cy="18498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pic>
        <p:nvPicPr>
          <p:cNvPr descr="图片包含 鲜花, 掌握  已生成高可信度的说明" id="10" name="图片 9">
            <a:extLst>
              <a:ext uri="{FF2B5EF4-FFF2-40B4-BE49-F238E27FC236}">
                <a16:creationId xmlns:a16="http://schemas.microsoft.com/office/drawing/2014/main" id="{1099A87A-63DE-4427-B603-AA822B98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30180" y="1062227"/>
            <a:ext cx="3389372" cy="47959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70A75C8-D984-4575-8135-F3AB699AA283}"/>
              </a:ext>
            </a:extLst>
          </p:cNvPr>
          <p:cNvSpPr txBox="1"/>
          <p:nvPr/>
        </p:nvSpPr>
        <p:spPr>
          <a:xfrm rot="5400000">
            <a:off x="5888519" y="2701884"/>
            <a:ext cx="13234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CONTENTS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E184E6-ECEB-4C46-82EC-9435372253CC}"/>
              </a:ext>
            </a:extLst>
          </p:cNvPr>
          <p:cNvSpPr txBox="1"/>
          <p:nvPr/>
        </p:nvSpPr>
        <p:spPr>
          <a:xfrm>
            <a:off x="5722101" y="513603"/>
            <a:ext cx="65722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rgbClr val="5C4937">
                    <a:alpha val="63000"/>
                  </a:srgb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目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83EA0A-2D7F-41F1-83C8-000BF1500F46}"/>
              </a:ext>
            </a:extLst>
          </p:cNvPr>
          <p:cNvSpPr/>
          <p:nvPr/>
        </p:nvSpPr>
        <p:spPr>
          <a:xfrm>
            <a:off x="5919572" y="852157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solidFill>
                  <a:srgbClr val="5C4937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录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E2F3FC-F5B5-4F00-9A97-408F158B15F7}"/>
              </a:ext>
            </a:extLst>
          </p:cNvPr>
          <p:cNvGrpSpPr/>
          <p:nvPr/>
        </p:nvGrpSpPr>
        <p:grpSpPr>
          <a:xfrm>
            <a:off x="6379325" y="3804648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5" name="Picture 2">
              <a:extLst>
                <a:ext uri="{FF2B5EF4-FFF2-40B4-BE49-F238E27FC236}">
                  <a16:creationId xmlns:a16="http://schemas.microsoft.com/office/drawing/2014/main" id="{DBAE127B-231B-47F3-A739-CBF67F3933BE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4D1C48B-2C1E-4199-AA79-B3649E16EFC8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7" name="bouquet_71700">
            <a:extLst>
              <a:ext uri="{FF2B5EF4-FFF2-40B4-BE49-F238E27FC236}">
                <a16:creationId xmlns:a16="http://schemas.microsoft.com/office/drawing/2014/main" id="{68BF219D-7AED-45DB-86EA-D0C9F201F7E5}"/>
              </a:ext>
            </a:extLst>
          </p:cNvPr>
          <p:cNvSpPr>
            <a:spLocks noChangeAspect="1"/>
          </p:cNvSpPr>
          <p:nvPr/>
        </p:nvSpPr>
        <p:spPr bwMode="auto">
          <a:xfrm>
            <a:off x="1366420" y="3070399"/>
            <a:ext cx="492443" cy="493053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b="b" l="l" r="r" t="t"/>
            <a:pathLst>
              <a:path h="607921" w="607169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  <p:txBody>
          <a:bodyPr/>
          <a:lstStyle/>
          <a:p/>
        </p:txBody>
      </p:sp>
      <p:sp>
        <p:nvSpPr>
          <p:cNvPr id="18" name="bouquet_71700">
            <a:extLst>
              <a:ext uri="{FF2B5EF4-FFF2-40B4-BE49-F238E27FC236}">
                <a16:creationId xmlns:a16="http://schemas.microsoft.com/office/drawing/2014/main" id="{ABE654D2-812D-4456-BFF2-17AAEB81EB82}"/>
              </a:ext>
            </a:extLst>
          </p:cNvPr>
          <p:cNvSpPr>
            <a:spLocks noChangeAspect="1"/>
          </p:cNvSpPr>
          <p:nvPr/>
        </p:nvSpPr>
        <p:spPr bwMode="auto">
          <a:xfrm>
            <a:off x="2755003" y="3070399"/>
            <a:ext cx="492443" cy="493053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b="b" l="l" r="r" t="t"/>
            <a:pathLst>
              <a:path h="607921" w="607169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  <p:txBody>
          <a:bodyPr/>
          <a:lstStyle/>
          <a:p/>
        </p:txBody>
      </p:sp>
      <p:sp>
        <p:nvSpPr>
          <p:cNvPr id="19" name="bouquet_71700">
            <a:extLst>
              <a:ext uri="{FF2B5EF4-FFF2-40B4-BE49-F238E27FC236}">
                <a16:creationId xmlns:a16="http://schemas.microsoft.com/office/drawing/2014/main" id="{C470F264-3F25-4595-8EC8-60011490F333}"/>
              </a:ext>
            </a:extLst>
          </p:cNvPr>
          <p:cNvSpPr>
            <a:spLocks noChangeAspect="1"/>
          </p:cNvSpPr>
          <p:nvPr/>
        </p:nvSpPr>
        <p:spPr bwMode="auto">
          <a:xfrm>
            <a:off x="9387693" y="3070399"/>
            <a:ext cx="492443" cy="493053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b="b" l="l" r="r" t="t"/>
            <a:pathLst>
              <a:path h="607921" w="607169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bouquet_71700">
            <a:extLst>
              <a:ext uri="{FF2B5EF4-FFF2-40B4-BE49-F238E27FC236}">
                <a16:creationId xmlns:a16="http://schemas.microsoft.com/office/drawing/2014/main" id="{042924C9-9571-4246-B3B9-F3F62A06C9C9}"/>
              </a:ext>
            </a:extLst>
          </p:cNvPr>
          <p:cNvSpPr>
            <a:spLocks noChangeAspect="1"/>
          </p:cNvSpPr>
          <p:nvPr/>
        </p:nvSpPr>
        <p:spPr bwMode="auto">
          <a:xfrm>
            <a:off x="10675258" y="3070399"/>
            <a:ext cx="492443" cy="493053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b="b" l="l" r="r" t="t"/>
            <a:pathLst>
              <a:path h="607921" w="607169">
                <a:moveTo>
                  <a:pt x="178995" y="296516"/>
                </a:moveTo>
                <a:cubicBezTo>
                  <a:pt x="183637" y="297536"/>
                  <a:pt x="188465" y="298092"/>
                  <a:pt x="193293" y="298092"/>
                </a:cubicBezTo>
                <a:cubicBezTo>
                  <a:pt x="197100" y="298092"/>
                  <a:pt x="200814" y="297629"/>
                  <a:pt x="204528" y="296980"/>
                </a:cubicBezTo>
                <a:cubicBezTo>
                  <a:pt x="231268" y="326832"/>
                  <a:pt x="260236" y="367437"/>
                  <a:pt x="283262" y="420744"/>
                </a:cubicBezTo>
                <a:lnTo>
                  <a:pt x="283262" y="345929"/>
                </a:lnTo>
                <a:cubicBezTo>
                  <a:pt x="290505" y="348247"/>
                  <a:pt x="298211" y="349730"/>
                  <a:pt x="306381" y="349730"/>
                </a:cubicBezTo>
                <a:cubicBezTo>
                  <a:pt x="313438" y="349730"/>
                  <a:pt x="320216" y="348525"/>
                  <a:pt x="326715" y="346671"/>
                </a:cubicBezTo>
                <a:lnTo>
                  <a:pt x="326715" y="420744"/>
                </a:lnTo>
                <a:cubicBezTo>
                  <a:pt x="339435" y="391171"/>
                  <a:pt x="354012" y="365676"/>
                  <a:pt x="369054" y="343519"/>
                </a:cubicBezTo>
                <a:cubicBezTo>
                  <a:pt x="380845" y="353995"/>
                  <a:pt x="395979" y="360299"/>
                  <a:pt x="412042" y="360763"/>
                </a:cubicBezTo>
                <a:cubicBezTo>
                  <a:pt x="375182" y="413791"/>
                  <a:pt x="338692" y="489904"/>
                  <a:pt x="328015" y="592161"/>
                </a:cubicBezTo>
                <a:cubicBezTo>
                  <a:pt x="327086" y="601153"/>
                  <a:pt x="319566" y="607921"/>
                  <a:pt x="310560" y="607921"/>
                </a:cubicBezTo>
                <a:lnTo>
                  <a:pt x="299325" y="607921"/>
                </a:lnTo>
                <a:cubicBezTo>
                  <a:pt x="290319" y="607921"/>
                  <a:pt x="282798" y="601153"/>
                  <a:pt x="281870" y="592161"/>
                </a:cubicBezTo>
                <a:cubicBezTo>
                  <a:pt x="268128" y="460609"/>
                  <a:pt x="210656" y="371517"/>
                  <a:pt x="165346" y="320187"/>
                </a:cubicBezTo>
                <a:cubicBezTo>
                  <a:pt x="171381" y="313296"/>
                  <a:pt x="176116" y="305323"/>
                  <a:pt x="178995" y="296516"/>
                </a:cubicBezTo>
                <a:close/>
                <a:moveTo>
                  <a:pt x="492245" y="121796"/>
                </a:moveTo>
                <a:cubicBezTo>
                  <a:pt x="512483" y="121796"/>
                  <a:pt x="528823" y="138113"/>
                  <a:pt x="528823" y="158325"/>
                </a:cubicBezTo>
                <a:cubicBezTo>
                  <a:pt x="528823" y="166113"/>
                  <a:pt x="526409" y="181132"/>
                  <a:pt x="522232" y="196708"/>
                </a:cubicBezTo>
                <a:cubicBezTo>
                  <a:pt x="533651" y="185397"/>
                  <a:pt x="545534" y="175755"/>
                  <a:pt x="552218" y="171861"/>
                </a:cubicBezTo>
                <a:cubicBezTo>
                  <a:pt x="558067" y="168523"/>
                  <a:pt x="564288" y="166947"/>
                  <a:pt x="570508" y="166947"/>
                </a:cubicBezTo>
                <a:cubicBezTo>
                  <a:pt x="583134" y="166947"/>
                  <a:pt x="595481" y="173529"/>
                  <a:pt x="602259" y="185211"/>
                </a:cubicBezTo>
                <a:cubicBezTo>
                  <a:pt x="612378" y="202734"/>
                  <a:pt x="606344" y="225077"/>
                  <a:pt x="588890" y="235183"/>
                </a:cubicBezTo>
                <a:cubicBezTo>
                  <a:pt x="582113" y="238984"/>
                  <a:pt x="567815" y="244454"/>
                  <a:pt x="552218" y="248626"/>
                </a:cubicBezTo>
                <a:cubicBezTo>
                  <a:pt x="567815" y="252891"/>
                  <a:pt x="582113" y="258268"/>
                  <a:pt x="588890" y="262162"/>
                </a:cubicBezTo>
                <a:cubicBezTo>
                  <a:pt x="606344" y="272268"/>
                  <a:pt x="612378" y="294611"/>
                  <a:pt x="602259" y="312134"/>
                </a:cubicBezTo>
                <a:cubicBezTo>
                  <a:pt x="595481" y="323816"/>
                  <a:pt x="583227" y="330398"/>
                  <a:pt x="570508" y="330398"/>
                </a:cubicBezTo>
                <a:cubicBezTo>
                  <a:pt x="564288" y="330398"/>
                  <a:pt x="558067" y="328822"/>
                  <a:pt x="552218" y="325485"/>
                </a:cubicBezTo>
                <a:cubicBezTo>
                  <a:pt x="545534" y="321591"/>
                  <a:pt x="533651" y="311949"/>
                  <a:pt x="522232" y="300545"/>
                </a:cubicBezTo>
                <a:cubicBezTo>
                  <a:pt x="526409" y="316213"/>
                  <a:pt x="528823" y="331233"/>
                  <a:pt x="528823" y="339021"/>
                </a:cubicBezTo>
                <a:cubicBezTo>
                  <a:pt x="528823" y="359232"/>
                  <a:pt x="512483" y="375549"/>
                  <a:pt x="492245" y="375549"/>
                </a:cubicBezTo>
                <a:cubicBezTo>
                  <a:pt x="472006" y="375549"/>
                  <a:pt x="455666" y="359232"/>
                  <a:pt x="455666" y="339021"/>
                </a:cubicBezTo>
                <a:cubicBezTo>
                  <a:pt x="455666" y="331233"/>
                  <a:pt x="458080" y="316121"/>
                  <a:pt x="462258" y="300545"/>
                </a:cubicBezTo>
                <a:cubicBezTo>
                  <a:pt x="450746" y="311949"/>
                  <a:pt x="438955" y="321591"/>
                  <a:pt x="432178" y="325485"/>
                </a:cubicBezTo>
                <a:cubicBezTo>
                  <a:pt x="426422" y="328822"/>
                  <a:pt x="420109" y="330398"/>
                  <a:pt x="413889" y="330398"/>
                </a:cubicBezTo>
                <a:cubicBezTo>
                  <a:pt x="401263" y="330398"/>
                  <a:pt x="388915" y="323816"/>
                  <a:pt x="382231" y="312134"/>
                </a:cubicBezTo>
                <a:cubicBezTo>
                  <a:pt x="380002" y="308240"/>
                  <a:pt x="378610" y="304161"/>
                  <a:pt x="377960" y="300081"/>
                </a:cubicBezTo>
                <a:cubicBezTo>
                  <a:pt x="379260" y="296558"/>
                  <a:pt x="380467" y="292943"/>
                  <a:pt x="381209" y="289141"/>
                </a:cubicBezTo>
                <a:cubicBezTo>
                  <a:pt x="388822" y="291645"/>
                  <a:pt x="396806" y="292943"/>
                  <a:pt x="404883" y="292943"/>
                </a:cubicBezTo>
                <a:cubicBezTo>
                  <a:pt x="429671" y="292943"/>
                  <a:pt x="452881" y="280705"/>
                  <a:pt x="467178" y="260772"/>
                </a:cubicBezTo>
                <a:cubicBezTo>
                  <a:pt x="471634" y="270135"/>
                  <a:pt x="481197" y="276625"/>
                  <a:pt x="492245" y="276625"/>
                </a:cubicBezTo>
                <a:cubicBezTo>
                  <a:pt x="507656" y="276625"/>
                  <a:pt x="520189" y="264109"/>
                  <a:pt x="520189" y="248626"/>
                </a:cubicBezTo>
                <a:cubicBezTo>
                  <a:pt x="520189" y="233236"/>
                  <a:pt x="507656" y="220720"/>
                  <a:pt x="492245" y="220720"/>
                </a:cubicBezTo>
                <a:cubicBezTo>
                  <a:pt x="488160" y="220720"/>
                  <a:pt x="484353" y="221647"/>
                  <a:pt x="480918" y="223223"/>
                </a:cubicBezTo>
                <a:cubicBezTo>
                  <a:pt x="482961" y="199582"/>
                  <a:pt x="474234" y="175847"/>
                  <a:pt x="456130" y="159623"/>
                </a:cubicBezTo>
                <a:cubicBezTo>
                  <a:pt x="466528" y="150259"/>
                  <a:pt x="474048" y="138206"/>
                  <a:pt x="478133" y="124577"/>
                </a:cubicBezTo>
                <a:cubicBezTo>
                  <a:pt x="482497" y="122816"/>
                  <a:pt x="487231" y="121796"/>
                  <a:pt x="492245" y="121796"/>
                </a:cubicBezTo>
                <a:close/>
                <a:moveTo>
                  <a:pt x="306289" y="112901"/>
                </a:moveTo>
                <a:cubicBezTo>
                  <a:pt x="280474" y="112901"/>
                  <a:pt x="259488" y="133850"/>
                  <a:pt x="259488" y="159619"/>
                </a:cubicBezTo>
                <a:cubicBezTo>
                  <a:pt x="259488" y="185388"/>
                  <a:pt x="280474" y="206337"/>
                  <a:pt x="306289" y="206337"/>
                </a:cubicBezTo>
                <a:cubicBezTo>
                  <a:pt x="332197" y="206337"/>
                  <a:pt x="353090" y="185388"/>
                  <a:pt x="353090" y="159619"/>
                </a:cubicBezTo>
                <a:cubicBezTo>
                  <a:pt x="353090" y="133850"/>
                  <a:pt x="332197" y="112901"/>
                  <a:pt x="306289" y="112901"/>
                </a:cubicBezTo>
                <a:close/>
                <a:moveTo>
                  <a:pt x="114948" y="59063"/>
                </a:moveTo>
                <a:cubicBezTo>
                  <a:pt x="124512" y="59063"/>
                  <a:pt x="133055" y="62771"/>
                  <a:pt x="139555" y="68703"/>
                </a:cubicBezTo>
                <a:cubicBezTo>
                  <a:pt x="131105" y="85386"/>
                  <a:pt x="128876" y="104294"/>
                  <a:pt x="133798" y="122553"/>
                </a:cubicBezTo>
                <a:cubicBezTo>
                  <a:pt x="137698" y="137105"/>
                  <a:pt x="145591" y="149803"/>
                  <a:pt x="156455" y="159628"/>
                </a:cubicBezTo>
                <a:cubicBezTo>
                  <a:pt x="151069" y="164540"/>
                  <a:pt x="146705" y="170194"/>
                  <a:pt x="142991" y="176219"/>
                </a:cubicBezTo>
                <a:cubicBezTo>
                  <a:pt x="138905" y="164540"/>
                  <a:pt x="127948" y="156199"/>
                  <a:pt x="114948" y="156199"/>
                </a:cubicBezTo>
                <a:cubicBezTo>
                  <a:pt x="98512" y="156199"/>
                  <a:pt x="85233" y="169453"/>
                  <a:pt x="85233" y="185858"/>
                </a:cubicBezTo>
                <a:cubicBezTo>
                  <a:pt x="85233" y="202264"/>
                  <a:pt x="98512" y="215611"/>
                  <a:pt x="114948" y="215611"/>
                </a:cubicBezTo>
                <a:cubicBezTo>
                  <a:pt x="121169" y="215611"/>
                  <a:pt x="126926" y="213664"/>
                  <a:pt x="131662" y="210420"/>
                </a:cubicBezTo>
                <a:cubicBezTo>
                  <a:pt x="130455" y="225343"/>
                  <a:pt x="133334" y="240729"/>
                  <a:pt x="141412" y="254724"/>
                </a:cubicBezTo>
                <a:cubicBezTo>
                  <a:pt x="144105" y="259359"/>
                  <a:pt x="147355" y="263530"/>
                  <a:pt x="150884" y="267422"/>
                </a:cubicBezTo>
                <a:cubicBezTo>
                  <a:pt x="151255" y="270852"/>
                  <a:pt x="151534" y="273910"/>
                  <a:pt x="151534" y="276228"/>
                </a:cubicBezTo>
                <a:cubicBezTo>
                  <a:pt x="151534" y="296341"/>
                  <a:pt x="135191" y="312746"/>
                  <a:pt x="114948" y="312746"/>
                </a:cubicBezTo>
                <a:cubicBezTo>
                  <a:pt x="94798" y="312746"/>
                  <a:pt x="78362" y="296341"/>
                  <a:pt x="78362" y="276228"/>
                </a:cubicBezTo>
                <a:cubicBezTo>
                  <a:pt x="78362" y="268442"/>
                  <a:pt x="80869" y="253334"/>
                  <a:pt x="84955" y="237763"/>
                </a:cubicBezTo>
                <a:cubicBezTo>
                  <a:pt x="73533" y="249163"/>
                  <a:pt x="61647" y="258803"/>
                  <a:pt x="54869" y="262695"/>
                </a:cubicBezTo>
                <a:cubicBezTo>
                  <a:pt x="49112" y="266032"/>
                  <a:pt x="42890" y="267608"/>
                  <a:pt x="36669" y="267608"/>
                </a:cubicBezTo>
                <a:cubicBezTo>
                  <a:pt x="24040" y="267608"/>
                  <a:pt x="11690" y="261027"/>
                  <a:pt x="4912" y="249349"/>
                </a:cubicBezTo>
                <a:cubicBezTo>
                  <a:pt x="-5210" y="231831"/>
                  <a:pt x="826" y="209493"/>
                  <a:pt x="18283" y="199391"/>
                </a:cubicBezTo>
                <a:cubicBezTo>
                  <a:pt x="25062" y="195498"/>
                  <a:pt x="39362" y="190122"/>
                  <a:pt x="54962" y="185858"/>
                </a:cubicBezTo>
                <a:cubicBezTo>
                  <a:pt x="39362" y="181687"/>
                  <a:pt x="25062" y="176219"/>
                  <a:pt x="18283" y="172326"/>
                </a:cubicBezTo>
                <a:cubicBezTo>
                  <a:pt x="826" y="162223"/>
                  <a:pt x="-5210" y="139886"/>
                  <a:pt x="4912" y="122461"/>
                </a:cubicBezTo>
                <a:cubicBezTo>
                  <a:pt x="11690" y="110690"/>
                  <a:pt x="24040" y="104201"/>
                  <a:pt x="36669" y="104201"/>
                </a:cubicBezTo>
                <a:cubicBezTo>
                  <a:pt x="42890" y="104201"/>
                  <a:pt x="49205" y="105777"/>
                  <a:pt x="54962" y="109114"/>
                </a:cubicBezTo>
                <a:cubicBezTo>
                  <a:pt x="61647" y="113007"/>
                  <a:pt x="73533" y="122646"/>
                  <a:pt x="84955" y="133954"/>
                </a:cubicBezTo>
                <a:cubicBezTo>
                  <a:pt x="80869" y="118382"/>
                  <a:pt x="78362" y="103367"/>
                  <a:pt x="78362" y="95582"/>
                </a:cubicBezTo>
                <a:cubicBezTo>
                  <a:pt x="78362" y="75376"/>
                  <a:pt x="94798" y="59063"/>
                  <a:pt x="114948" y="59063"/>
                </a:cubicBezTo>
                <a:close/>
                <a:moveTo>
                  <a:pt x="306382" y="0"/>
                </a:moveTo>
                <a:cubicBezTo>
                  <a:pt x="331733" y="0"/>
                  <a:pt x="352347" y="20578"/>
                  <a:pt x="352347" y="45976"/>
                </a:cubicBezTo>
                <a:cubicBezTo>
                  <a:pt x="352347" y="55709"/>
                  <a:pt x="349283" y="74711"/>
                  <a:pt x="344083" y="94270"/>
                </a:cubicBezTo>
                <a:cubicBezTo>
                  <a:pt x="358476" y="79995"/>
                  <a:pt x="373426" y="67852"/>
                  <a:pt x="381877" y="63032"/>
                </a:cubicBezTo>
                <a:cubicBezTo>
                  <a:pt x="389120" y="58768"/>
                  <a:pt x="397106" y="56822"/>
                  <a:pt x="404906" y="56822"/>
                </a:cubicBezTo>
                <a:cubicBezTo>
                  <a:pt x="420785" y="56822"/>
                  <a:pt x="436292" y="65071"/>
                  <a:pt x="444835" y="79810"/>
                </a:cubicBezTo>
                <a:cubicBezTo>
                  <a:pt x="457557" y="101778"/>
                  <a:pt x="449943" y="129864"/>
                  <a:pt x="427935" y="142563"/>
                </a:cubicBezTo>
                <a:cubicBezTo>
                  <a:pt x="419485" y="147476"/>
                  <a:pt x="401470" y="154336"/>
                  <a:pt x="381877" y="159619"/>
                </a:cubicBezTo>
                <a:cubicBezTo>
                  <a:pt x="401470" y="164903"/>
                  <a:pt x="419485" y="171762"/>
                  <a:pt x="427935" y="176582"/>
                </a:cubicBezTo>
                <a:cubicBezTo>
                  <a:pt x="449943" y="189374"/>
                  <a:pt x="457557" y="217460"/>
                  <a:pt x="444835" y="239429"/>
                </a:cubicBezTo>
                <a:cubicBezTo>
                  <a:pt x="436292" y="254167"/>
                  <a:pt x="420785" y="262417"/>
                  <a:pt x="404906" y="262417"/>
                </a:cubicBezTo>
                <a:cubicBezTo>
                  <a:pt x="397106" y="262417"/>
                  <a:pt x="389120" y="260377"/>
                  <a:pt x="381877" y="256206"/>
                </a:cubicBezTo>
                <a:cubicBezTo>
                  <a:pt x="373426" y="251386"/>
                  <a:pt x="358476" y="239243"/>
                  <a:pt x="344083" y="224876"/>
                </a:cubicBezTo>
                <a:cubicBezTo>
                  <a:pt x="349283" y="244527"/>
                  <a:pt x="352347" y="263529"/>
                  <a:pt x="352347" y="273262"/>
                </a:cubicBezTo>
                <a:cubicBezTo>
                  <a:pt x="352347" y="298660"/>
                  <a:pt x="331733" y="319238"/>
                  <a:pt x="306382" y="319238"/>
                </a:cubicBezTo>
                <a:cubicBezTo>
                  <a:pt x="280938" y="319238"/>
                  <a:pt x="260324" y="298660"/>
                  <a:pt x="260324" y="273262"/>
                </a:cubicBezTo>
                <a:cubicBezTo>
                  <a:pt x="260324" y="263529"/>
                  <a:pt x="263388" y="244527"/>
                  <a:pt x="268588" y="224876"/>
                </a:cubicBezTo>
                <a:cubicBezTo>
                  <a:pt x="254195" y="239243"/>
                  <a:pt x="239245" y="251386"/>
                  <a:pt x="230702" y="256206"/>
                </a:cubicBezTo>
                <a:cubicBezTo>
                  <a:pt x="223459" y="260377"/>
                  <a:pt x="215565" y="262417"/>
                  <a:pt x="207765" y="262417"/>
                </a:cubicBezTo>
                <a:cubicBezTo>
                  <a:pt x="191886" y="262417"/>
                  <a:pt x="176379" y="254167"/>
                  <a:pt x="167836" y="239429"/>
                </a:cubicBezTo>
                <a:cubicBezTo>
                  <a:pt x="155114" y="217460"/>
                  <a:pt x="162636" y="189374"/>
                  <a:pt x="184736" y="176582"/>
                </a:cubicBezTo>
                <a:cubicBezTo>
                  <a:pt x="193186" y="171762"/>
                  <a:pt x="211201" y="164903"/>
                  <a:pt x="230794" y="159619"/>
                </a:cubicBezTo>
                <a:cubicBezTo>
                  <a:pt x="211201" y="154243"/>
                  <a:pt x="193186" y="147476"/>
                  <a:pt x="184736" y="142563"/>
                </a:cubicBezTo>
                <a:cubicBezTo>
                  <a:pt x="162636" y="129864"/>
                  <a:pt x="155114" y="101778"/>
                  <a:pt x="167836" y="79810"/>
                </a:cubicBezTo>
                <a:cubicBezTo>
                  <a:pt x="176379" y="65071"/>
                  <a:pt x="191886" y="56822"/>
                  <a:pt x="207765" y="56822"/>
                </a:cubicBezTo>
                <a:cubicBezTo>
                  <a:pt x="215565" y="56822"/>
                  <a:pt x="223459" y="58768"/>
                  <a:pt x="230794" y="62939"/>
                </a:cubicBezTo>
                <a:cubicBezTo>
                  <a:pt x="239245" y="67852"/>
                  <a:pt x="254195" y="79995"/>
                  <a:pt x="268588" y="94363"/>
                </a:cubicBezTo>
                <a:cubicBezTo>
                  <a:pt x="263388" y="74711"/>
                  <a:pt x="260324" y="55709"/>
                  <a:pt x="260324" y="45976"/>
                </a:cubicBezTo>
                <a:cubicBezTo>
                  <a:pt x="260324" y="20578"/>
                  <a:pt x="280938" y="0"/>
                  <a:pt x="306382" y="0"/>
                </a:cubicBezTo>
                <a:close/>
              </a:path>
            </a:pathLst>
          </a:custGeom>
          <a:solidFill>
            <a:srgbClr val="F5AB30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21684173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9" y="2664764"/>
            <a:ext cx="351348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 sz="4000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A51A84-15AC-4B6E-B7FD-91A0DBCEF3CA}"/>
              </a:ext>
            </a:extLst>
          </p:cNvPr>
          <p:cNvGrpSpPr/>
          <p:nvPr/>
        </p:nvGrpSpPr>
        <p:grpSpPr>
          <a:xfrm>
            <a:off x="4673930" y="4510941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2" name="Picture 2">
              <a:extLst>
                <a:ext uri="{FF2B5EF4-FFF2-40B4-BE49-F238E27FC236}">
                  <a16:creationId xmlns:a16="http://schemas.microsoft.com/office/drawing/2014/main" id="{0F28F368-ED61-4637-9A5E-F032FECFF3E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4CD204-6AED-48D3-A536-163D63DF505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anose="02010609060101010101" typeface="仿宋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/>
          <p:nvPr/>
        </p:nvGrpSpPr>
        <p:grpSpPr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fmla="val 50000" name="adj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rgbClr val="000000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/>
            <p:nvPr/>
          </p:nvGrpSpPr>
          <p:grpSpPr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fmla="val 50000" name="adj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charset="0" panose="020b0604020202020204" pitchFamily="34" typeface="Arial"/>
                </a:pPr>
                <a:endParaRPr altLang="en-US" lang="zh-CN" sz="1600">
                  <a:solidFill>
                    <a:srgbClr val="000000"/>
                  </a:solidFill>
                  <a:latin charset="0" pitchFamily="34" typeface="Calibri"/>
                  <a:ea charset="-122" panose="02010609060101010101" typeface="仿宋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/>
              <p:nvPr/>
            </p:nvGrpSpPr>
            <p:grpSpPr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anose="02010609060101010101" typeface="仿宋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2964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i="1" lang="en-US" sz="2400">
                <a:solidFill>
                  <a:srgbClr val="F5AB30"/>
                </a:solidFill>
                <a:latin charset="0" panose="020b0502020202020204" pitchFamily="34" typeface="Century Gothic"/>
              </a:rPr>
              <a:t>Part One</a:t>
            </a:r>
          </a:p>
        </p:txBody>
      </p:sp>
    </p:spTree>
    <p:extLst>
      <p:ext uri="{BB962C8B-B14F-4D97-AF65-F5344CB8AC3E}">
        <p14:creationId val="259327934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0">
            <a:extLst>
              <a:ext uri="{FF2B5EF4-FFF2-40B4-BE49-F238E27FC236}">
                <a16:creationId xmlns:a16="http://schemas.microsoft.com/office/drawing/2014/main" id="{1F112EA5-BD83-44C0-836E-23D25C181E20}"/>
              </a:ext>
            </a:extLst>
          </p:cNvPr>
          <p:cNvSpPr/>
          <p:nvPr/>
        </p:nvSpPr>
        <p:spPr bwMode="auto">
          <a:xfrm>
            <a:off x="353367" y="354204"/>
            <a:ext cx="3377259" cy="3466729"/>
          </a:xfrm>
          <a:custGeom>
            <a:gdLst>
              <a:gd fmla="*/ 0 w 5453336" name="connsiteX0"/>
              <a:gd fmla="*/ 0 h 5596974" name="connsiteY0"/>
              <a:gd fmla="*/ 5453336 w 5453336" name="connsiteX1"/>
              <a:gd fmla="*/ 0 h 5596974" name="connsiteY1"/>
              <a:gd fmla="*/ 140848 w 5453336" name="connsiteX2"/>
              <a:gd fmla="*/ 5593412 h 5596974" name="connsiteY2"/>
              <a:gd fmla="*/ 0 w 5453336" name="connsiteX3"/>
              <a:gd fmla="*/ 5596974 h 559697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596974" w="5453336">
                <a:moveTo>
                  <a:pt x="0" y="0"/>
                </a:moveTo>
                <a:lnTo>
                  <a:pt x="5453336" y="0"/>
                </a:lnTo>
                <a:cubicBezTo>
                  <a:pt x="5453336" y="2996519"/>
                  <a:pt x="3100088" y="5443408"/>
                  <a:pt x="140848" y="5593412"/>
                </a:cubicBezTo>
                <a:lnTo>
                  <a:pt x="0" y="5596974"/>
                </a:lnTo>
                <a:close/>
              </a:path>
            </a:pathLst>
          </a:custGeom>
          <a:solidFill>
            <a:srgbClr val="E9F6EC">
              <a:alpha val="50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noProof="1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0" name="任意多边形 74">
            <a:extLst>
              <a:ext uri="{FF2B5EF4-FFF2-40B4-BE49-F238E27FC236}">
                <a16:creationId xmlns:a16="http://schemas.microsoft.com/office/drawing/2014/main" id="{4830E29C-D1B1-4785-B70B-547A24FE6711}"/>
              </a:ext>
            </a:extLst>
          </p:cNvPr>
          <p:cNvSpPr/>
          <p:nvPr/>
        </p:nvSpPr>
        <p:spPr bwMode="auto">
          <a:xfrm>
            <a:off x="8108008" y="2733483"/>
            <a:ext cx="3730625" cy="3770312"/>
          </a:xfrm>
          <a:custGeom>
            <a:gdLst>
              <a:gd fmla="*/ 3598693 w 3730286" name="connsiteX0"/>
              <a:gd fmla="*/ 0 h 3770956" name="connsiteY0"/>
              <a:gd fmla="*/ 3730286 w 3730286" name="connsiteX1"/>
              <a:gd fmla="*/ 3091 h 3770956" name="connsiteY1"/>
              <a:gd fmla="*/ 3730286 w 3730286" name="connsiteX2"/>
              <a:gd fmla="*/ 3770956 h 3770956" name="connsiteY2"/>
              <a:gd fmla="*/ 32770 w 3730286" name="connsiteX3"/>
              <a:gd fmla="*/ 3770956 h 3770956" name="connsiteY3"/>
              <a:gd fmla="*/ 18580 w 3730286" name="connsiteX4"/>
              <a:gd fmla="*/ 3684585 h 3770956" name="connsiteY4"/>
              <a:gd fmla="*/ 0 w 3730286" name="connsiteX5"/>
              <a:gd fmla="*/ 3342803 h 3770956" name="connsiteY5"/>
              <a:gd fmla="*/ 3598693 w 3730286" name="connsiteX6"/>
              <a:gd fmla="*/ 0 h 37709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770956" w="3730286">
                <a:moveTo>
                  <a:pt x="3598693" y="0"/>
                </a:moveTo>
                <a:lnTo>
                  <a:pt x="3730286" y="3091"/>
                </a:lnTo>
                <a:lnTo>
                  <a:pt x="3730286" y="3770956"/>
                </a:lnTo>
                <a:lnTo>
                  <a:pt x="32770" y="3770956"/>
                </a:lnTo>
                <a:lnTo>
                  <a:pt x="18580" y="3684585"/>
                </a:lnTo>
                <a:cubicBezTo>
                  <a:pt x="6294" y="3572210"/>
                  <a:pt x="0" y="3458189"/>
                  <a:pt x="0" y="3342803"/>
                </a:cubicBezTo>
                <a:cubicBezTo>
                  <a:pt x="0" y="1496624"/>
                  <a:pt x="1611190" y="0"/>
                  <a:pt x="3598693" y="0"/>
                </a:cubicBezTo>
                <a:close/>
              </a:path>
            </a:pathLst>
          </a:custGeom>
          <a:solidFill>
            <a:srgbClr val="E9F6EC">
              <a:alpha val="50000"/>
            </a:srgbClr>
          </a:solidFill>
          <a:ln>
            <a:noFill/>
          </a:ln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noProof="1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CA684E4-BA12-40A2-9C4C-BEEB870D6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6986" y="2190866"/>
            <a:ext cx="3048006" cy="4312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374F627-45B3-4332-AAEC-18E06F5E2FBC}"/>
              </a:ext>
            </a:extLst>
          </p:cNvPr>
          <p:cNvSpPr txBox="1"/>
          <p:nvPr/>
        </p:nvSpPr>
        <p:spPr>
          <a:xfrm>
            <a:off x="3804088" y="2100478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7E47A86-D594-47CE-AB14-96295AC5DAA7}"/>
              </a:ext>
            </a:extLst>
          </p:cNvPr>
          <p:cNvSpPr/>
          <p:nvPr/>
        </p:nvSpPr>
        <p:spPr>
          <a:xfrm>
            <a:off x="3812078" y="2502372"/>
            <a:ext cx="445056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39BD90-55C7-4F4A-B650-3B491DA037B3}"/>
              </a:ext>
            </a:extLst>
          </p:cNvPr>
          <p:cNvSpPr txBox="1"/>
          <p:nvPr/>
        </p:nvSpPr>
        <p:spPr>
          <a:xfrm>
            <a:off x="2309374" y="3387983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8035B73-57FD-485A-8C04-EE7BEB01FBDF}"/>
              </a:ext>
            </a:extLst>
          </p:cNvPr>
          <p:cNvSpPr/>
          <p:nvPr/>
        </p:nvSpPr>
        <p:spPr>
          <a:xfrm>
            <a:off x="2317364" y="3789877"/>
            <a:ext cx="445056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2F35CA-A6D7-4993-8D8A-DF6EE6F3844F}"/>
              </a:ext>
            </a:extLst>
          </p:cNvPr>
          <p:cNvSpPr txBox="1"/>
          <p:nvPr/>
        </p:nvSpPr>
        <p:spPr>
          <a:xfrm>
            <a:off x="933852" y="4629386"/>
            <a:ext cx="3513482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2E71DD-6229-4A1E-8553-C2EACB7B9AAD}"/>
              </a:ext>
            </a:extLst>
          </p:cNvPr>
          <p:cNvSpPr/>
          <p:nvPr/>
        </p:nvSpPr>
        <p:spPr>
          <a:xfrm>
            <a:off x="941842" y="5031280"/>
            <a:ext cx="445056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29432115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40">
            <a:extLst>
              <a:ext uri="{FF2B5EF4-FFF2-40B4-BE49-F238E27FC236}">
                <a16:creationId xmlns:a16="http://schemas.microsoft.com/office/drawing/2014/main" id="{E74D68EC-DB9F-4003-82B5-96BDBB29AA08}"/>
              </a:ext>
            </a:extLst>
          </p:cNvPr>
          <p:cNvSpPr/>
          <p:nvPr/>
        </p:nvSpPr>
        <p:spPr>
          <a:xfrm>
            <a:off x="1543050" y="1793875"/>
            <a:ext cx="2552700" cy="4033838"/>
          </a:xfrm>
          <a:custGeom>
            <a:gdLst>
              <a:gd fmla="*/ 0 w 2081770" name="connsiteX0"/>
              <a:gd fmla="*/ 0 h 3444647" name="connsiteY0"/>
              <a:gd fmla="*/ 2081770 w 2081770" name="connsiteX1"/>
              <a:gd fmla="*/ 0 h 3444647" name="connsiteY1"/>
              <a:gd fmla="*/ 2081770 w 2081770" name="connsiteX2"/>
              <a:gd fmla="*/ 3020507 h 3444647" name="connsiteY2"/>
              <a:gd fmla="*/ 2081769 w 2081770" name="connsiteX3"/>
              <a:gd fmla="*/ 3020507 h 3444647" name="connsiteY3"/>
              <a:gd fmla="*/ 1040904 w 2081770" name="connsiteX4"/>
              <a:gd fmla="*/ 3444647 h 3444647" name="connsiteY4"/>
              <a:gd fmla="*/ 38 w 2081770" name="connsiteX5"/>
              <a:gd fmla="*/ 3020507 h 3444647" name="connsiteY5"/>
              <a:gd fmla="*/ 0 w 2081770" name="connsiteX6"/>
              <a:gd fmla="*/ 3020507 h 344464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444647" w="2081770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69" y="3020507"/>
                </a:lnTo>
                <a:lnTo>
                  <a:pt x="1040904" y="3444647"/>
                </a:lnTo>
                <a:lnTo>
                  <a:pt x="38" y="3020507"/>
                </a:lnTo>
                <a:lnTo>
                  <a:pt x="0" y="3020507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noProof="1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0" name="任意多边形 35">
            <a:extLst>
              <a:ext uri="{FF2B5EF4-FFF2-40B4-BE49-F238E27FC236}">
                <a16:creationId xmlns:a16="http://schemas.microsoft.com/office/drawing/2014/main" id="{9A2BF191-2CAC-4A3D-AEA9-E1C6CD6CAAF7}"/>
              </a:ext>
            </a:extLst>
          </p:cNvPr>
          <p:cNvSpPr/>
          <p:nvPr/>
        </p:nvSpPr>
        <p:spPr>
          <a:xfrm>
            <a:off x="4816475" y="1793875"/>
            <a:ext cx="2555875" cy="4035425"/>
          </a:xfrm>
          <a:custGeom>
            <a:gdLst>
              <a:gd fmla="*/ 3574 w 2556274" name="connsiteX0"/>
              <a:gd fmla="*/ 0 h 4035448" name="connsiteY0"/>
              <a:gd fmla="*/ 2556274 w 2556274" name="connsiteX1"/>
              <a:gd fmla="*/ 0 h 4035448" name="connsiteY1"/>
              <a:gd fmla="*/ 2556274 w 2556274" name="connsiteX2"/>
              <a:gd fmla="*/ 3537962 h 4035448" name="connsiteY2"/>
              <a:gd fmla="*/ 2550778 w 2556274" name="connsiteX3"/>
              <a:gd fmla="*/ 3537962 h 4035448" name="connsiteY3"/>
              <a:gd fmla="*/ 2550194 w 2556274" name="connsiteX4"/>
              <a:gd fmla="*/ 3538647 h 4035448" name="connsiteY4"/>
              <a:gd fmla="*/ 2556250 w 2556274" name="connsiteX5"/>
              <a:gd fmla="*/ 3538647 h 4035448" name="connsiteY5"/>
              <a:gd fmla="*/ 1279924 w 2556274" name="connsiteX6"/>
              <a:gd fmla="*/ 4035448 h 4035448" name="connsiteY6"/>
              <a:gd fmla="*/ 31869 w 2556274" name="connsiteX7"/>
              <a:gd fmla="*/ 3549651 h 4035448" name="connsiteY7"/>
              <a:gd fmla="*/ 28247 w 2556274" name="connsiteX8"/>
              <a:gd fmla="*/ 3549073 h 4035448" name="connsiteY8"/>
              <a:gd fmla="*/ 7579 w 2556274" name="connsiteX9"/>
              <a:gd fmla="*/ 3541806 h 4035448" name="connsiteY9"/>
              <a:gd fmla="*/ 5528 w 2556274" name="connsiteX10"/>
              <a:gd fmla="*/ 3539398 h 4035448" name="connsiteY10"/>
              <a:gd fmla="*/ 3598 w 2556274" name="connsiteX11"/>
              <a:gd fmla="*/ 3538647 h 4035448" name="connsiteY11"/>
              <a:gd fmla="*/ 4888 w 2556274" name="connsiteX12"/>
              <a:gd fmla="*/ 3538647 h 4035448" name="connsiteY12"/>
              <a:gd fmla="*/ 4305 w 2556274" name="connsiteX13"/>
              <a:gd fmla="*/ 3537962 h 4035448" name="connsiteY13"/>
              <a:gd fmla="*/ 3574 w 2556274" name="connsiteX14"/>
              <a:gd fmla="*/ 3537962 h 4035448" name="connsiteY14"/>
              <a:gd fmla="*/ 3574 w 2556274" name="connsiteX15"/>
              <a:gd fmla="*/ 3537104 h 4035448" name="connsiteY15"/>
              <a:gd fmla="*/ 0 w 2556274" name="connsiteX16"/>
              <a:gd fmla="*/ 3532908 h 4035448" name="connsiteY16"/>
              <a:gd fmla="*/ 3574 w 2556274" name="connsiteX17"/>
              <a:gd fmla="*/ 3528712 h 4035448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4035448" w="2556274">
                <a:moveTo>
                  <a:pt x="3574" y="0"/>
                </a:moveTo>
                <a:lnTo>
                  <a:pt x="2556274" y="0"/>
                </a:lnTo>
                <a:lnTo>
                  <a:pt x="2556274" y="3537962"/>
                </a:lnTo>
                <a:lnTo>
                  <a:pt x="2550778" y="3537962"/>
                </a:lnTo>
                <a:lnTo>
                  <a:pt x="2550194" y="3538647"/>
                </a:lnTo>
                <a:lnTo>
                  <a:pt x="2556250" y="3538647"/>
                </a:lnTo>
                <a:lnTo>
                  <a:pt x="1279924" y="4035448"/>
                </a:lnTo>
                <a:lnTo>
                  <a:pt x="31869" y="3549651"/>
                </a:lnTo>
                <a:lnTo>
                  <a:pt x="28247" y="3549073"/>
                </a:lnTo>
                <a:cubicBezTo>
                  <a:pt x="19521" y="3547004"/>
                  <a:pt x="12459" y="3544541"/>
                  <a:pt x="7579" y="3541806"/>
                </a:cubicBezTo>
                <a:lnTo>
                  <a:pt x="5528" y="3539398"/>
                </a:lnTo>
                <a:lnTo>
                  <a:pt x="3598" y="3538647"/>
                </a:lnTo>
                <a:lnTo>
                  <a:pt x="4888" y="3538647"/>
                </a:lnTo>
                <a:lnTo>
                  <a:pt x="4305" y="3537962"/>
                </a:lnTo>
                <a:lnTo>
                  <a:pt x="3574" y="3537962"/>
                </a:lnTo>
                <a:lnTo>
                  <a:pt x="3574" y="3537104"/>
                </a:lnTo>
                <a:lnTo>
                  <a:pt x="0" y="3532908"/>
                </a:lnTo>
                <a:lnTo>
                  <a:pt x="3574" y="3528712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noProof="1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1" name="任意多边形 42">
            <a:extLst>
              <a:ext uri="{FF2B5EF4-FFF2-40B4-BE49-F238E27FC236}">
                <a16:creationId xmlns:a16="http://schemas.microsoft.com/office/drawing/2014/main" id="{7A66B17A-C6CD-46E7-959F-C427676D4F6F}"/>
              </a:ext>
            </a:extLst>
          </p:cNvPr>
          <p:cNvSpPr/>
          <p:nvPr/>
        </p:nvSpPr>
        <p:spPr>
          <a:xfrm>
            <a:off x="8096250" y="1793875"/>
            <a:ext cx="2552700" cy="4033838"/>
          </a:xfrm>
          <a:custGeom>
            <a:gdLst>
              <a:gd fmla="*/ 0 w 2081770" name="connsiteX0"/>
              <a:gd fmla="*/ 0 h 3444647" name="connsiteY0"/>
              <a:gd fmla="*/ 2081770 w 2081770" name="connsiteX1"/>
              <a:gd fmla="*/ 0 h 3444647" name="connsiteY1"/>
              <a:gd fmla="*/ 2081770 w 2081770" name="connsiteX2"/>
              <a:gd fmla="*/ 3020507 h 3444647" name="connsiteY2"/>
              <a:gd fmla="*/ 2081731 w 2081770" name="connsiteX3"/>
              <a:gd fmla="*/ 3020507 h 3444647" name="connsiteY3"/>
              <a:gd fmla="*/ 1040866 w 2081770" name="connsiteX4"/>
              <a:gd fmla="*/ 3444647 h 3444647" name="connsiteY4"/>
              <a:gd fmla="*/ 0 w 2081770" name="connsiteX5"/>
              <a:gd fmla="*/ 3020507 h 344464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444647" w="2081770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31" y="3020507"/>
                </a:lnTo>
                <a:lnTo>
                  <a:pt x="1040866" y="3444647"/>
                </a:lnTo>
                <a:lnTo>
                  <a:pt x="0" y="3020507"/>
                </a:lnTo>
                <a:close/>
              </a:path>
            </a:pathLst>
          </a:custGeom>
          <a:solidFill>
            <a:srgbClr val="E9F6EC"/>
          </a:solidFill>
          <a:ln>
            <a:noFill/>
          </a:ln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noProof="1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C9034F3B-1ED8-472D-8C07-D247268C47AC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5854700" y="2166938"/>
            <a:ext cx="482600" cy="388937"/>
          </a:xfrm>
          <a:custGeom>
            <a:gdLst>
              <a:gd fmla="*/ 55 w 77" name="T0"/>
              <a:gd fmla="*/ 14 h 59" name="T1"/>
              <a:gd fmla="*/ 4 w 77" name="T2"/>
              <a:gd fmla="*/ 18 h 59" name="T3"/>
              <a:gd fmla="*/ 65 w 77" name="T4"/>
              <a:gd fmla="*/ 55 h 59" name="T5"/>
              <a:gd fmla="*/ 67 w 77" name="T6"/>
              <a:gd fmla="*/ 34 h 59" name="T7"/>
              <a:gd fmla="*/ 68 w 77" name="T8"/>
              <a:gd fmla="*/ 32 h 59" name="T9"/>
              <a:gd fmla="*/ 68 w 77" name="T10"/>
              <a:gd fmla="*/ 31 h 59" name="T11"/>
              <a:gd fmla="*/ 68 w 77" name="T12"/>
              <a:gd fmla="*/ 59 h 59" name="T13"/>
              <a:gd fmla="*/ 2 w 77" name="T14"/>
              <a:gd fmla="*/ 59 h 59" name="T15"/>
              <a:gd fmla="*/ 0 w 77" name="T16"/>
              <a:gd fmla="*/ 57 h 59" name="T17"/>
              <a:gd fmla="*/ 0 w 77" name="T18"/>
              <a:gd fmla="*/ 14 h 59" name="T19"/>
              <a:gd fmla="*/ 10 w 77" name="T20"/>
              <a:gd fmla="*/ 38 h 59" name="T21"/>
              <a:gd fmla="*/ 29 w 77" name="T22"/>
              <a:gd fmla="*/ 41 h 59" name="T23"/>
              <a:gd fmla="*/ 10 w 77" name="T24"/>
              <a:gd fmla="*/ 38 h 59" name="T25"/>
              <a:gd fmla="*/ 10 w 77" name="T26"/>
              <a:gd fmla="*/ 33 h 59" name="T27"/>
              <a:gd fmla="*/ 43 w 77" name="T28"/>
              <a:gd fmla="*/ 30 h 59" name="T29"/>
              <a:gd fmla="*/ 10 w 77" name="T30"/>
              <a:gd fmla="*/ 22 h 59" name="T31"/>
              <a:gd fmla="*/ 43 w 77" name="T32"/>
              <a:gd fmla="*/ 25 h 59" name="T33"/>
              <a:gd fmla="*/ 10 w 77" name="T34"/>
              <a:gd fmla="*/ 22 h 59" name="T35"/>
              <a:gd fmla="*/ 71 w 77" name="T36"/>
              <a:gd fmla="*/ 9 h 59" name="T37"/>
              <a:gd fmla="*/ 67 w 77" name="T38"/>
              <a:gd fmla="*/ 25 h 59" name="T39"/>
              <a:gd fmla="*/ 70 w 77" name="T40"/>
              <a:gd fmla="*/ 24 h 59" name="T41"/>
              <a:gd fmla="*/ 76 w 77" name="T42"/>
              <a:gd fmla="*/ 10 h 59" name="T43"/>
              <a:gd fmla="*/ 75 w 77" name="T44"/>
              <a:gd fmla="*/ 8 h 59" name="T45"/>
              <a:gd fmla="*/ 61 w 77" name="T46"/>
              <a:gd fmla="*/ 9 h 59" name="T47"/>
              <a:gd fmla="*/ 65 w 77" name="T48"/>
              <a:gd fmla="*/ 29 h 59" name="T49"/>
              <a:gd fmla="*/ 52 w 77" name="T50"/>
              <a:gd fmla="*/ 40 h 59" name="T51"/>
              <a:gd fmla="*/ 50 w 77" name="T52"/>
              <a:gd fmla="*/ 49 h 59" name="T53"/>
              <a:gd fmla="*/ 53 w 77" name="T54"/>
              <a:gd fmla="*/ 45 h 59" name="T55"/>
              <a:gd fmla="*/ 54 w 77" name="T56"/>
              <a:gd fmla="*/ 43 h 59" name="T57"/>
              <a:gd fmla="*/ 54 w 77" name="T58"/>
              <a:gd fmla="*/ 46 h 59" name="T59"/>
              <a:gd fmla="*/ 53 w 77" name="T60"/>
              <a:gd fmla="*/ 50 h 59" name="T61"/>
              <a:gd fmla="*/ 59 w 77" name="T62"/>
              <a:gd fmla="*/ 42 h 59" name="T63"/>
              <a:gd fmla="*/ 64 w 77" name="T64"/>
              <a:gd fmla="*/ 30 h 59" name="T65"/>
              <a:gd fmla="*/ 51 w 77" name="T66"/>
              <a:gd fmla="*/ 38 h 59" name="T67"/>
              <a:gd fmla="*/ 64 w 77" name="T68"/>
              <a:gd fmla="*/ 30 h 59" name="T69"/>
              <a:gd fmla="*/ 24 w 77" name="T70"/>
              <a:gd fmla="*/ 52 h 59" name="T71"/>
              <a:gd fmla="*/ 29 w 77" name="T72"/>
              <a:gd fmla="*/ 48 h 59" name="T73"/>
              <a:gd fmla="*/ 30 w 77" name="T74"/>
              <a:gd fmla="*/ 52 h 59" name="T75"/>
              <a:gd fmla="*/ 37 w 77" name="T76"/>
              <a:gd fmla="*/ 50 h 59" name="T77"/>
              <a:gd fmla="*/ 40 w 77" name="T78"/>
              <a:gd fmla="*/ 51 h 59" name="T79"/>
              <a:gd fmla="*/ 40 w 77" name="T80"/>
              <a:gd fmla="*/ 51 h 59" name="T81"/>
              <a:gd fmla="*/ 40 w 77" name="T82"/>
              <a:gd fmla="*/ 54 h 59" name="T83"/>
              <a:gd fmla="*/ 46 w 77" name="T84"/>
              <a:gd fmla="*/ 55 h 59" name="T85"/>
              <a:gd fmla="*/ 43 w 77" name="T86"/>
              <a:gd fmla="*/ 52 h 59" name="T87"/>
              <a:gd fmla="*/ 43 w 77" name="T88"/>
              <a:gd fmla="*/ 52 h 59" name="T89"/>
              <a:gd fmla="*/ 42 w 77" name="T90"/>
              <a:gd fmla="*/ 48 h 59" name="T91"/>
              <a:gd fmla="*/ 39 w 77" name="T92"/>
              <a:gd fmla="*/ 49 h 59" name="T93"/>
              <a:gd fmla="*/ 31 w 77" name="T94"/>
              <a:gd fmla="*/ 49 h 59" name="T95"/>
              <a:gd fmla="*/ 23 w 77" name="T96"/>
              <a:gd fmla="*/ 50 h 5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59" w="77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67C17C"/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55BE9B55-0A22-4EC1-A397-7096A193D8CB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9131300" y="2220913"/>
            <a:ext cx="482600" cy="388937"/>
          </a:xfrm>
          <a:custGeom>
            <a:gdLst>
              <a:gd fmla="*/ 212 w 228" name="T0"/>
              <a:gd fmla="*/ 150 h 202" name="T1"/>
              <a:gd fmla="*/ 142 w 228" name="T2"/>
              <a:gd fmla="*/ 150 h 202" name="T3"/>
              <a:gd fmla="*/ 0 w 228" name="T4"/>
              <a:gd fmla="*/ 0 h 202" name="T5"/>
              <a:gd fmla="*/ 173 w 228" name="T6"/>
              <a:gd fmla="*/ 95 h 202" name="T7"/>
              <a:gd fmla="*/ 166 w 228" name="T8"/>
              <a:gd fmla="*/ 103 h 202" name="T9"/>
              <a:gd fmla="*/ 156 w 228" name="T10"/>
              <a:gd fmla="*/ 107 h 202" name="T11"/>
              <a:gd fmla="*/ 154 w 228" name="T12"/>
              <a:gd fmla="*/ 117 h 202" name="T13"/>
              <a:gd fmla="*/ 148 w 228" name="T14"/>
              <a:gd fmla="*/ 126 h 202" name="T15"/>
              <a:gd fmla="*/ 153 w 228" name="T16"/>
              <a:gd fmla="*/ 135 h 202" name="T17"/>
              <a:gd fmla="*/ 153 w 228" name="T18"/>
              <a:gd fmla="*/ 146 h 202" name="T19"/>
              <a:gd fmla="*/ 163 w 228" name="T20"/>
              <a:gd fmla="*/ 150 h 202" name="T21"/>
              <a:gd fmla="*/ 169 w 228" name="T22"/>
              <a:gd fmla="*/ 159 h 202" name="T23"/>
              <a:gd fmla="*/ 180 w 228" name="T24"/>
              <a:gd fmla="*/ 157 h 202" name="T25"/>
              <a:gd fmla="*/ 190 w 228" name="T26"/>
              <a:gd fmla="*/ 160 h 202" name="T27"/>
              <a:gd fmla="*/ 197 w 228" name="T28"/>
              <a:gd fmla="*/ 153 h 202" name="T29"/>
              <a:gd fmla="*/ 207 w 228" name="T30"/>
              <a:gd fmla="*/ 149 h 202" name="T31"/>
              <a:gd fmla="*/ 209 w 228" name="T32"/>
              <a:gd fmla="*/ 139 h 202" name="T33"/>
              <a:gd fmla="*/ 215 w 228" name="T34"/>
              <a:gd fmla="*/ 130 h 202" name="T35"/>
              <a:gd fmla="*/ 210 w 228" name="T36"/>
              <a:gd fmla="*/ 121 h 202" name="T37"/>
              <a:gd fmla="*/ 210 w 228" name="T38"/>
              <a:gd fmla="*/ 110 h 202" name="T39"/>
              <a:gd fmla="*/ 200 w 228" name="T40"/>
              <a:gd fmla="*/ 105 h 202" name="T41"/>
              <a:gd fmla="*/ 194 w 228" name="T42"/>
              <a:gd fmla="*/ 97 h 202" name="T43"/>
              <a:gd fmla="*/ 183 w 228" name="T44"/>
              <a:gd fmla="*/ 99 h 202" name="T45"/>
              <a:gd fmla="*/ 143 w 228" name="T46"/>
              <a:gd fmla="*/ 192 h 202" name="T47"/>
              <a:gd fmla="*/ 171 w 228" name="T48"/>
              <a:gd fmla="*/ 187 h 202" name="T49"/>
              <a:gd fmla="*/ 175 w 228" name="T50"/>
              <a:gd fmla="*/ 161 h 202" name="T51"/>
              <a:gd fmla="*/ 163 w 228" name="T52"/>
              <a:gd fmla="*/ 162 h 202" name="T53"/>
              <a:gd fmla="*/ 157 w 228" name="T54"/>
              <a:gd fmla="*/ 152 h 202" name="T55"/>
              <a:gd fmla="*/ 146 w 228" name="T56"/>
              <a:gd fmla="*/ 183 h 202" name="T57"/>
              <a:gd fmla="*/ 204 w 228" name="T58"/>
              <a:gd fmla="*/ 152 h 202" name="T59"/>
              <a:gd fmla="*/ 199 w 228" name="T60"/>
              <a:gd fmla="*/ 162 h 202" name="T61"/>
              <a:gd fmla="*/ 188 w 228" name="T62"/>
              <a:gd fmla="*/ 163 h 202" name="T63"/>
              <a:gd fmla="*/ 209 w 228" name="T64"/>
              <a:gd fmla="*/ 188 h 202" name="T65"/>
              <a:gd fmla="*/ 157 w 228" name="T66"/>
              <a:gd fmla="*/ 128 h 202" name="T67"/>
              <a:gd fmla="*/ 199 w 228" name="T68"/>
              <a:gd fmla="*/ 110 h 202" name="T69"/>
              <a:gd fmla="*/ 158 w 228" name="T70"/>
              <a:gd fmla="*/ 128 h 202" name="T71"/>
              <a:gd fmla="*/ 198 w 228" name="T72"/>
              <a:gd fmla="*/ 111 h 202" name="T73"/>
              <a:gd fmla="*/ 145 w 228" name="T74"/>
              <a:gd fmla="*/ 135 h 202" name="T75"/>
              <a:gd fmla="*/ 149 w 228" name="T76"/>
              <a:gd fmla="*/ 124 h 202" name="T77"/>
              <a:gd fmla="*/ 148 w 228" name="T78"/>
              <a:gd fmla="*/ 112 h 202" name="T79"/>
              <a:gd fmla="*/ 158 w 228" name="T80"/>
              <a:gd fmla="*/ 106 h 202" name="T81"/>
              <a:gd fmla="*/ 164 w 228" name="T82"/>
              <a:gd fmla="*/ 95 h 202" name="T83"/>
              <a:gd fmla="*/ 175 w 228" name="T84"/>
              <a:gd fmla="*/ 96 h 202" name="T85"/>
              <a:gd fmla="*/ 186 w 228" name="T86"/>
              <a:gd fmla="*/ 91 h 202" name="T87"/>
              <a:gd fmla="*/ 195 w 228" name="T88"/>
              <a:gd fmla="*/ 98 h 202" name="T89"/>
              <a:gd fmla="*/ 207 w 228" name="T90"/>
              <a:gd fmla="*/ 101 h 202" name="T91"/>
              <a:gd fmla="*/ 34 w 228" name="T92"/>
              <a:gd fmla="*/ 126 h 202" name="T93"/>
              <a:gd fmla="*/ 90 w 228" name="T94"/>
              <a:gd fmla="*/ 126 h 202" name="T95"/>
              <a:gd fmla="*/ 45 w 228" name="T96"/>
              <a:gd fmla="*/ 55 h 202" name="T97"/>
              <a:gd fmla="*/ 45 w 228" name="T98"/>
              <a:gd fmla="*/ 44 h 202" name="T99"/>
              <a:gd fmla="*/ 45 w 228" name="T100"/>
              <a:gd fmla="*/ 64 h 202" name="T101"/>
              <a:gd fmla="*/ 45 w 228" name="T102"/>
              <a:gd fmla="*/ 84 h 202" name="T103"/>
              <a:gd fmla="*/ 45 w 228" name="T104"/>
              <a:gd fmla="*/ 74 h 202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1" w="228">
                <a:moveTo>
                  <a:pt x="0" y="0"/>
                </a:moveTo>
                <a:cubicBezTo>
                  <a:pt x="228" y="0"/>
                  <a:pt x="228" y="0"/>
                  <a:pt x="228" y="0"/>
                </a:cubicBezTo>
                <a:cubicBezTo>
                  <a:pt x="228" y="160"/>
                  <a:pt x="228" y="160"/>
                  <a:pt x="228" y="160"/>
                </a:cubicBezTo>
                <a:cubicBezTo>
                  <a:pt x="215" y="160"/>
                  <a:pt x="215" y="160"/>
                  <a:pt x="215" y="160"/>
                </a:cubicBezTo>
                <a:cubicBezTo>
                  <a:pt x="212" y="150"/>
                  <a:pt x="212" y="150"/>
                  <a:pt x="212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1"/>
                  <a:pt x="219" y="11"/>
                  <a:pt x="21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81" y="94"/>
                </a:moveTo>
                <a:cubicBezTo>
                  <a:pt x="180" y="99"/>
                  <a:pt x="180" y="99"/>
                  <a:pt x="180" y="99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4" y="117"/>
                  <a:pt x="154" y="117"/>
                  <a:pt x="154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58" y="145"/>
                  <a:pt x="158" y="145"/>
                  <a:pt x="158" y="145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73" y="160"/>
                  <a:pt x="173" y="160"/>
                  <a:pt x="173" y="160"/>
                </a:cubicBezTo>
                <a:cubicBezTo>
                  <a:pt x="176" y="157"/>
                  <a:pt x="176" y="157"/>
                  <a:pt x="176" y="157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80" y="157"/>
                  <a:pt x="180" y="157"/>
                  <a:pt x="180" y="157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3" y="157"/>
                  <a:pt x="183" y="157"/>
                  <a:pt x="183" y="157"/>
                </a:cubicBezTo>
                <a:cubicBezTo>
                  <a:pt x="186" y="161"/>
                  <a:pt x="186" y="161"/>
                  <a:pt x="186" y="161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4"/>
                  <a:pt x="194" y="154"/>
                  <a:pt x="194" y="154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201" y="155"/>
                  <a:pt x="201" y="155"/>
                  <a:pt x="201" y="155"/>
                </a:cubicBezTo>
                <a:cubicBezTo>
                  <a:pt x="200" y="150"/>
                  <a:pt x="200" y="150"/>
                  <a:pt x="200" y="150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3" y="148"/>
                  <a:pt x="203" y="148"/>
                  <a:pt x="203" y="148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05" y="145"/>
                  <a:pt x="205" y="145"/>
                  <a:pt x="205" y="145"/>
                </a:cubicBezTo>
                <a:cubicBezTo>
                  <a:pt x="210" y="146"/>
                  <a:pt x="210" y="146"/>
                  <a:pt x="210" y="146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12" y="142"/>
                  <a:pt x="212" y="142"/>
                  <a:pt x="212" y="142"/>
                </a:cubicBezTo>
                <a:cubicBezTo>
                  <a:pt x="209" y="139"/>
                  <a:pt x="209" y="139"/>
                  <a:pt x="209" y="139"/>
                </a:cubicBezTo>
                <a:cubicBezTo>
                  <a:pt x="213" y="138"/>
                  <a:pt x="213" y="138"/>
                  <a:pt x="213" y="138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214" y="134"/>
                  <a:pt x="214" y="134"/>
                  <a:pt x="214" y="13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5" y="126"/>
                  <a:pt x="215" y="126"/>
                  <a:pt x="215" y="126"/>
                </a:cubicBezTo>
                <a:cubicBezTo>
                  <a:pt x="211" y="124"/>
                  <a:pt x="211" y="124"/>
                  <a:pt x="211" y="124"/>
                </a:cubicBezTo>
                <a:cubicBezTo>
                  <a:pt x="214" y="122"/>
                  <a:pt x="214" y="122"/>
                  <a:pt x="214" y="122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4"/>
                  <a:pt x="212" y="114"/>
                  <a:pt x="212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99"/>
                  <a:pt x="197" y="99"/>
                  <a:pt x="197" y="99"/>
                </a:cubicBezTo>
                <a:cubicBezTo>
                  <a:pt x="194" y="101"/>
                  <a:pt x="194" y="101"/>
                  <a:pt x="194" y="101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190" y="100"/>
                  <a:pt x="190" y="100"/>
                  <a:pt x="190" y="100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87" y="99"/>
                  <a:pt x="187" y="99"/>
                  <a:pt x="187" y="99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1" y="94"/>
                  <a:pt x="181" y="94"/>
                  <a:pt x="181" y="94"/>
                </a:cubicBezTo>
                <a:close/>
                <a:moveTo>
                  <a:pt x="146" y="183"/>
                </a:moveTo>
                <a:cubicBezTo>
                  <a:pt x="145" y="183"/>
                  <a:pt x="145" y="184"/>
                  <a:pt x="145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143" y="192"/>
                  <a:pt x="143" y="192"/>
                  <a:pt x="143" y="192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9" y="163"/>
                  <a:pt x="179" y="163"/>
                  <a:pt x="179" y="163"/>
                </a:cubicBezTo>
                <a:cubicBezTo>
                  <a:pt x="179" y="162"/>
                  <a:pt x="179" y="162"/>
                  <a:pt x="179" y="162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3" y="162"/>
                  <a:pt x="163" y="162"/>
                  <a:pt x="163" y="162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60" y="154"/>
                  <a:pt x="160" y="154"/>
                  <a:pt x="160" y="154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8" y="177"/>
                  <a:pt x="148" y="177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lose/>
                <a:moveTo>
                  <a:pt x="210" y="149"/>
                </a:moveTo>
                <a:cubicBezTo>
                  <a:pt x="207" y="148"/>
                  <a:pt x="207" y="148"/>
                  <a:pt x="207" y="148"/>
                </a:cubicBezTo>
                <a:cubicBezTo>
                  <a:pt x="209" y="153"/>
                  <a:pt x="209" y="153"/>
                  <a:pt x="209" y="153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1" y="154"/>
                  <a:pt x="201" y="154"/>
                  <a:pt x="201" y="154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198" y="157"/>
                  <a:pt x="198" y="157"/>
                  <a:pt x="198" y="157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0" y="165"/>
                  <a:pt x="190" y="165"/>
                  <a:pt x="190" y="165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10" y="149"/>
                  <a:pt x="210" y="149"/>
                  <a:pt x="210" y="149"/>
                </a:cubicBezTo>
                <a:close/>
                <a:moveTo>
                  <a:pt x="181" y="103"/>
                </a:moveTo>
                <a:cubicBezTo>
                  <a:pt x="175" y="103"/>
                  <a:pt x="168" y="106"/>
                  <a:pt x="164" y="110"/>
                </a:cubicBezTo>
                <a:cubicBezTo>
                  <a:pt x="159" y="115"/>
                  <a:pt x="157" y="121"/>
                  <a:pt x="157" y="128"/>
                </a:cubicBezTo>
                <a:cubicBezTo>
                  <a:pt x="157" y="135"/>
                  <a:pt x="159" y="141"/>
                  <a:pt x="164" y="145"/>
                </a:cubicBezTo>
                <a:cubicBezTo>
                  <a:pt x="168" y="150"/>
                  <a:pt x="175" y="153"/>
                  <a:pt x="181" y="153"/>
                </a:cubicBezTo>
                <a:cubicBezTo>
                  <a:pt x="188" y="153"/>
                  <a:pt x="194" y="150"/>
                  <a:pt x="199" y="145"/>
                </a:cubicBezTo>
                <a:cubicBezTo>
                  <a:pt x="203" y="141"/>
                  <a:pt x="206" y="135"/>
                  <a:pt x="206" y="128"/>
                </a:cubicBezTo>
                <a:cubicBezTo>
                  <a:pt x="206" y="121"/>
                  <a:pt x="203" y="115"/>
                  <a:pt x="199" y="110"/>
                </a:cubicBezTo>
                <a:cubicBezTo>
                  <a:pt x="194" y="106"/>
                  <a:pt x="188" y="103"/>
                  <a:pt x="181" y="103"/>
                </a:cubicBezTo>
                <a:close/>
                <a:moveTo>
                  <a:pt x="198" y="111"/>
                </a:moveTo>
                <a:cubicBezTo>
                  <a:pt x="194" y="107"/>
                  <a:pt x="188" y="104"/>
                  <a:pt x="181" y="104"/>
                </a:cubicBezTo>
                <a:cubicBezTo>
                  <a:pt x="175" y="104"/>
                  <a:pt x="169" y="107"/>
                  <a:pt x="165" y="111"/>
                </a:cubicBezTo>
                <a:cubicBezTo>
                  <a:pt x="161" y="115"/>
                  <a:pt x="158" y="121"/>
                  <a:pt x="158" y="128"/>
                </a:cubicBezTo>
                <a:cubicBezTo>
                  <a:pt x="158" y="134"/>
                  <a:pt x="161" y="140"/>
                  <a:pt x="165" y="144"/>
                </a:cubicBezTo>
                <a:cubicBezTo>
                  <a:pt x="169" y="149"/>
                  <a:pt x="175" y="151"/>
                  <a:pt x="181" y="151"/>
                </a:cubicBezTo>
                <a:cubicBezTo>
                  <a:pt x="188" y="151"/>
                  <a:pt x="194" y="149"/>
                  <a:pt x="198" y="144"/>
                </a:cubicBezTo>
                <a:cubicBezTo>
                  <a:pt x="202" y="140"/>
                  <a:pt x="205" y="134"/>
                  <a:pt x="205" y="128"/>
                </a:cubicBezTo>
                <a:cubicBezTo>
                  <a:pt x="205" y="121"/>
                  <a:pt x="202" y="115"/>
                  <a:pt x="198" y="111"/>
                </a:cubicBezTo>
                <a:close/>
                <a:moveTo>
                  <a:pt x="23" y="23"/>
                </a:moveTo>
                <a:cubicBezTo>
                  <a:pt x="23" y="138"/>
                  <a:pt x="23" y="138"/>
                  <a:pt x="23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150" y="136"/>
                  <a:pt x="150" y="136"/>
                  <a:pt x="150" y="136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51" y="116"/>
                  <a:pt x="151" y="116"/>
                  <a:pt x="151" y="116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53" y="112"/>
                  <a:pt x="153" y="112"/>
                  <a:pt x="153" y="11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1" y="97"/>
                  <a:pt x="171" y="97"/>
                  <a:pt x="171" y="97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202" y="103"/>
                  <a:pt x="202" y="103"/>
                  <a:pt x="202" y="103"/>
                </a:cubicBezTo>
                <a:cubicBezTo>
                  <a:pt x="207" y="101"/>
                  <a:pt x="207" y="101"/>
                  <a:pt x="207" y="101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7" y="105"/>
                  <a:pt x="207" y="105"/>
                  <a:pt x="207" y="105"/>
                </a:cubicBezTo>
                <a:cubicBezTo>
                  <a:pt x="207" y="23"/>
                  <a:pt x="207" y="23"/>
                  <a:pt x="207" y="23"/>
                </a:cubicBezTo>
                <a:cubicBezTo>
                  <a:pt x="23" y="23"/>
                  <a:pt x="23" y="23"/>
                  <a:pt x="23" y="23"/>
                </a:cubicBezTo>
                <a:close/>
                <a:moveTo>
                  <a:pt x="34" y="126"/>
                </a:moveTo>
                <a:cubicBezTo>
                  <a:pt x="34" y="130"/>
                  <a:pt x="34" y="130"/>
                  <a:pt x="34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34" y="126"/>
                  <a:pt x="34" y="126"/>
                  <a:pt x="34" y="126"/>
                </a:cubicBezTo>
                <a:close/>
                <a:moveTo>
                  <a:pt x="90" y="126"/>
                </a:moveTo>
                <a:cubicBezTo>
                  <a:pt x="90" y="130"/>
                  <a:pt x="90" y="130"/>
                  <a:pt x="90" y="130"/>
                </a:cubicBezTo>
                <a:cubicBezTo>
                  <a:pt x="125" y="130"/>
                  <a:pt x="125" y="130"/>
                  <a:pt x="125" y="130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90" y="126"/>
                  <a:pt x="90" y="126"/>
                  <a:pt x="90" y="126"/>
                </a:cubicBezTo>
                <a:close/>
                <a:moveTo>
                  <a:pt x="45" y="55"/>
                </a:moveTo>
                <a:cubicBezTo>
                  <a:pt x="45" y="58"/>
                  <a:pt x="45" y="58"/>
                  <a:pt x="4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5"/>
                  <a:pt x="185" y="55"/>
                  <a:pt x="185" y="55"/>
                </a:cubicBezTo>
                <a:cubicBezTo>
                  <a:pt x="45" y="55"/>
                  <a:pt x="45" y="55"/>
                  <a:pt x="45" y="55"/>
                </a:cubicBezTo>
                <a:close/>
                <a:moveTo>
                  <a:pt x="45" y="44"/>
                </a:moveTo>
                <a:cubicBezTo>
                  <a:pt x="45" y="48"/>
                  <a:pt x="45" y="48"/>
                  <a:pt x="45" y="48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45" y="44"/>
                  <a:pt x="45" y="44"/>
                  <a:pt x="45" y="44"/>
                </a:cubicBezTo>
                <a:close/>
                <a:moveTo>
                  <a:pt x="45" y="64"/>
                </a:moveTo>
                <a:cubicBezTo>
                  <a:pt x="45" y="68"/>
                  <a:pt x="45" y="68"/>
                  <a:pt x="4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64"/>
                  <a:pt x="185" y="64"/>
                  <a:pt x="185" y="64"/>
                </a:cubicBezTo>
                <a:cubicBezTo>
                  <a:pt x="45" y="64"/>
                  <a:pt x="45" y="64"/>
                  <a:pt x="45" y="64"/>
                </a:cubicBezTo>
                <a:close/>
                <a:moveTo>
                  <a:pt x="45" y="84"/>
                </a:moveTo>
                <a:cubicBezTo>
                  <a:pt x="45" y="88"/>
                  <a:pt x="45" y="88"/>
                  <a:pt x="45" y="88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45" y="84"/>
                  <a:pt x="45" y="84"/>
                  <a:pt x="45" y="84"/>
                </a:cubicBezTo>
                <a:close/>
                <a:moveTo>
                  <a:pt x="45" y="74"/>
                </a:moveTo>
                <a:cubicBezTo>
                  <a:pt x="45" y="78"/>
                  <a:pt x="45" y="78"/>
                  <a:pt x="45" y="78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156" y="74"/>
                  <a:pt x="156" y="74"/>
                  <a:pt x="156" y="74"/>
                </a:cubicBezTo>
                <a:lnTo>
                  <a:pt x="45" y="74"/>
                </a:lnTo>
                <a:close/>
              </a:path>
            </a:pathLst>
          </a:custGeom>
          <a:solidFill>
            <a:srgbClr val="67C17C"/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8C60BE3-89AD-43B4-8FE5-63E15CC03363}"/>
              </a:ext>
            </a:extLst>
          </p:cNvPr>
          <p:cNvSpPr>
            <a:spLocks noChangeArrowheads="1" noEditPoints="1"/>
          </p:cNvSpPr>
          <p:nvPr/>
        </p:nvSpPr>
        <p:spPr bwMode="auto">
          <a:xfrm>
            <a:off x="2578100" y="2182813"/>
            <a:ext cx="482600" cy="388937"/>
          </a:xfrm>
          <a:custGeom>
            <a:gdLst>
              <a:gd fmla="*/ 17 w 71" name="T0"/>
              <a:gd fmla="*/ 2 h 57" name="T1"/>
              <a:gd fmla="*/ 49 w 71" name="T2"/>
              <a:gd fmla="*/ 2 h 57" name="T3"/>
              <a:gd fmla="*/ 66 w 71" name="T4"/>
              <a:gd fmla="*/ 5 h 57" name="T5"/>
              <a:gd fmla="*/ 61 w 71" name="T6"/>
              <a:gd fmla="*/ 21 h 57" name="T7"/>
              <a:gd fmla="*/ 48 w 71" name="T8"/>
              <a:gd fmla="*/ 6 h 57" name="T9"/>
              <a:gd fmla="*/ 35 w 71" name="T10"/>
              <a:gd fmla="*/ 44 h 57" name="T11"/>
              <a:gd fmla="*/ 40 w 71" name="T12"/>
              <a:gd fmla="*/ 47 h 57" name="T13"/>
              <a:gd fmla="*/ 41 w 71" name="T14"/>
              <a:gd fmla="*/ 48 h 57" name="T15"/>
              <a:gd fmla="*/ 33 w 71" name="T16"/>
              <a:gd fmla="*/ 49 h 57" name="T17"/>
              <a:gd fmla="*/ 18 w 71" name="T18"/>
              <a:gd fmla="*/ 49 h 57" name="T19"/>
              <a:gd fmla="*/ 0 w 71" name="T20"/>
              <a:gd fmla="*/ 47 h 57" name="T21"/>
              <a:gd fmla="*/ 2 w 71" name="T22"/>
              <a:gd fmla="*/ 2 h 57" name="T23"/>
              <a:gd fmla="*/ 49 w 71" name="T24"/>
              <a:gd fmla="*/ 30 h 57" name="T25"/>
              <a:gd fmla="*/ 47 w 71" name="T26"/>
              <a:gd fmla="*/ 42 h 57" name="T27"/>
              <a:gd fmla="*/ 59 w 71" name="T28"/>
              <a:gd fmla="*/ 43 h 57" name="T29"/>
              <a:gd fmla="*/ 60 w 71" name="T30"/>
              <a:gd fmla="*/ 31 h 57" name="T31"/>
              <a:gd fmla="*/ 46 w 71" name="T32"/>
              <a:gd fmla="*/ 27 h 57" name="T33"/>
              <a:gd fmla="*/ 44 w 71" name="T34"/>
              <a:gd fmla="*/ 44 h 57" name="T35"/>
              <a:gd fmla="*/ 60 w 71" name="T36"/>
              <a:gd fmla="*/ 48 h 57" name="T37"/>
              <a:gd fmla="*/ 65 w 71" name="T38"/>
              <a:gd fmla="*/ 55 h 57" name="T39"/>
              <a:gd fmla="*/ 69 w 71" name="T40"/>
              <a:gd fmla="*/ 56 h 57" name="T41"/>
              <a:gd fmla="*/ 65 w 71" name="T42"/>
              <a:gd fmla="*/ 46 h 57" name="T43"/>
              <a:gd fmla="*/ 66 w 71" name="T44"/>
              <a:gd fmla="*/ 38 h 57" name="T45"/>
              <a:gd fmla="*/ 55 w 71" name="T46"/>
              <a:gd fmla="*/ 24 h 57" name="T47"/>
              <a:gd fmla="*/ 48 w 71" name="T48"/>
              <a:gd fmla="*/ 37 h 57" name="T49"/>
              <a:gd fmla="*/ 48 w 71" name="T50"/>
              <a:gd fmla="*/ 37 h 57" name="T51"/>
              <a:gd fmla="*/ 38 w 71" name="T52"/>
              <a:gd fmla="*/ 15 h 57" name="T53"/>
              <a:gd fmla="*/ 58 w 71" name="T54"/>
              <a:gd fmla="*/ 19 h 57" name="T55"/>
              <a:gd fmla="*/ 58 w 71" name="T56"/>
              <a:gd fmla="*/ 12 h 57" name="T57"/>
              <a:gd fmla="*/ 38 w 71" name="T58"/>
              <a:gd fmla="*/ 12 h 57" name="T59"/>
              <a:gd fmla="*/ 58 w 71" name="T60"/>
              <a:gd fmla="*/ 12 h 57" name="T61"/>
              <a:gd fmla="*/ 8 w 71" name="T62"/>
              <a:gd fmla="*/ 41 h 57" name="T63"/>
              <a:gd fmla="*/ 28 w 71" name="T64"/>
              <a:gd fmla="*/ 38 h 57" name="T65"/>
              <a:gd fmla="*/ 8 w 71" name="T66"/>
              <a:gd fmla="*/ 34 h 57" name="T67"/>
              <a:gd fmla="*/ 28 w 71" name="T68"/>
              <a:gd fmla="*/ 33 h 57" name="T69"/>
              <a:gd fmla="*/ 8 w 71" name="T70"/>
              <a:gd fmla="*/ 34 h 57" name="T71"/>
              <a:gd fmla="*/ 8 w 71" name="T72"/>
              <a:gd fmla="*/ 30 h 57" name="T73"/>
              <a:gd fmla="*/ 28 w 71" name="T74"/>
              <a:gd fmla="*/ 26 h 57" name="T75"/>
              <a:gd fmla="*/ 18 w 71" name="T76"/>
              <a:gd fmla="*/ 21 h 57" name="T77"/>
              <a:gd fmla="*/ 28 w 71" name="T78"/>
              <a:gd fmla="*/ 22 h 57" name="T79"/>
              <a:gd fmla="*/ 18 w 71" name="T80"/>
              <a:gd fmla="*/ 21 h 57" name="T81"/>
              <a:gd fmla="*/ 18 w 71" name="T82"/>
              <a:gd fmla="*/ 17 h 57" name="T83"/>
              <a:gd fmla="*/ 28 w 71" name="T84"/>
              <a:gd fmla="*/ 15 h 57" name="T85"/>
              <a:gd fmla="*/ 18 w 71" name="T86"/>
              <a:gd fmla="*/ 11 h 57" name="T87"/>
              <a:gd fmla="*/ 28 w 71" name="T88"/>
              <a:gd fmla="*/ 12 h 57" name="T89"/>
              <a:gd fmla="*/ 18 w 71" name="T90"/>
              <a:gd fmla="*/ 11 h 57" name="T91"/>
              <a:gd fmla="*/ 8 w 71" name="T92"/>
              <a:gd fmla="*/ 25 h 57" name="T93"/>
              <a:gd fmla="*/ 16 w 71" name="T94"/>
              <a:gd fmla="*/ 11 h 57" name="T95"/>
              <a:gd fmla="*/ 17 w 71" name="T96"/>
              <a:gd fmla="*/ 6 h 57" name="T97"/>
              <a:gd fmla="*/ 4 w 71" name="T98"/>
              <a:gd fmla="*/ 45 h 57" name="T99"/>
              <a:gd fmla="*/ 30 w 71" name="T100"/>
              <a:gd fmla="*/ 44 h 57" name="T101"/>
              <a:gd fmla="*/ 17 w 71" name="T102"/>
              <a:gd fmla="*/ 6 h 5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57" w="71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rgbClr val="67C17C"/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FFEF97E-9E73-4691-857D-7F157B222B5E}"/>
              </a:ext>
            </a:extLst>
          </p:cNvPr>
          <p:cNvSpPr txBox="1"/>
          <p:nvPr/>
        </p:nvSpPr>
        <p:spPr>
          <a:xfrm>
            <a:off x="1836417" y="2995701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F6B99C-5FEC-4088-88DD-C288CEDEFD9F}"/>
              </a:ext>
            </a:extLst>
          </p:cNvPr>
          <p:cNvSpPr/>
          <p:nvPr/>
        </p:nvSpPr>
        <p:spPr>
          <a:xfrm>
            <a:off x="1738317" y="3456120"/>
            <a:ext cx="208661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B536224-4911-4DCC-9F91-EBB1E9069CAD}"/>
              </a:ext>
            </a:extLst>
          </p:cNvPr>
          <p:cNvSpPr txBox="1"/>
          <p:nvPr/>
        </p:nvSpPr>
        <p:spPr>
          <a:xfrm>
            <a:off x="5211607" y="2995701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29B700A-8849-4699-A167-21A1815B289C}"/>
              </a:ext>
            </a:extLst>
          </p:cNvPr>
          <p:cNvSpPr/>
          <p:nvPr/>
        </p:nvSpPr>
        <p:spPr>
          <a:xfrm>
            <a:off x="5113507" y="3456120"/>
            <a:ext cx="208661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93D09D8-9C0E-451B-972F-47219D9DA569}"/>
              </a:ext>
            </a:extLst>
          </p:cNvPr>
          <p:cNvSpPr txBox="1"/>
          <p:nvPr/>
        </p:nvSpPr>
        <p:spPr>
          <a:xfrm>
            <a:off x="8525223" y="2995701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BEDE89-6A40-46A8-BDBD-F4D1B069E5A4}"/>
              </a:ext>
            </a:extLst>
          </p:cNvPr>
          <p:cNvSpPr/>
          <p:nvPr/>
        </p:nvSpPr>
        <p:spPr>
          <a:xfrm>
            <a:off x="8427123" y="3456120"/>
            <a:ext cx="208661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249036919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E08EF6-E91A-4233-8797-ADE68591B0B9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965CB9D-DCA5-4B28-A3DD-7AEA07117732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1143203" y="6348107"/>
            <a:ext cx="122238" cy="104775"/>
          </a:xfrm>
          <a:prstGeom prst="triangle">
            <a:avLst>
              <a:gd fmla="val 50000" name="adj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Calibri"/>
              <a:ea charset="-122" pitchFamily="49" typeface="幼圆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20C58C28-58DC-456F-A60F-3A1F6BD06ED8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10902697" y="6321913"/>
            <a:ext cx="180975" cy="157163"/>
          </a:xfrm>
          <a:prstGeom prst="triangle">
            <a:avLst>
              <a:gd fmla="val 50000" name="adj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Calibri"/>
              <a:ea charset="-122" pitchFamily="49" typeface="幼圆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6B85EC75-EE7C-4CD8-997F-32FF3907A01B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11357516" y="6330645"/>
            <a:ext cx="122237" cy="104775"/>
          </a:xfrm>
          <a:prstGeom prst="triangle">
            <a:avLst>
              <a:gd fmla="val 50000" name="adj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Calibri"/>
              <a:ea charset="-122" pitchFamily="49" typeface="幼圆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272AB34A-AAB1-4FA9-A98B-A9DD1B6B47F0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11097166" y="6259207"/>
            <a:ext cx="58737" cy="49213"/>
          </a:xfrm>
          <a:prstGeom prst="triangle">
            <a:avLst>
              <a:gd fmla="val 50000" name="adj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Calibri"/>
              <a:ea charset="-122" pitchFamily="49" typeface="幼圆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338F7145-00B0-4071-BC1F-EFEC06A5D5BF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11286078" y="6344932"/>
            <a:ext cx="58738" cy="49213"/>
          </a:xfrm>
          <a:prstGeom prst="triangle">
            <a:avLst>
              <a:gd fmla="val 50000" name="adj"/>
            </a:avLst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Calibri"/>
              <a:ea typeface="+mn-lt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FEE2E84-5863-4D55-83CD-5BEEF058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85" y="641024"/>
            <a:ext cx="3452283" cy="1589617"/>
          </a:xfrm>
          <a:custGeom>
            <a:gdLst>
              <a:gd fmla="*/ 1118 w 1175" name="T0"/>
              <a:gd fmla="*/ 389 h 541" name="T1"/>
              <a:gd fmla="*/ 456 w 1175" name="T2"/>
              <a:gd fmla="*/ 104 h 541" name="T3"/>
              <a:gd fmla="*/ 0 w 1175" name="T4"/>
              <a:gd fmla="*/ 541 h 541" name="T5"/>
              <a:gd fmla="*/ 1175 w 1175" name="T6"/>
              <a:gd fmla="*/ 541 h 541" name="T7"/>
              <a:gd fmla="*/ 1118 w 1175" name="T8"/>
              <a:gd fmla="*/ 389 h 5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175" name="T15"/>
              <a:gd fmla="*/ 0 h 541" name="T16"/>
              <a:gd fmla="*/ 1175 w 1175" name="T17"/>
              <a:gd fmla="*/ 541 h 54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41" w="1175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rgbClr val="67C17C">
              <a:alpha val="80000"/>
            </a:srgbClr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endParaRPr altLang="zh-CN" lang="zh-CN" sz="2133">
              <a:solidFill>
                <a:srgbClr val="000000"/>
              </a:solidFill>
              <a:sym charset="-122" pitchFamily="2" typeface="宋体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B8204F-277A-425E-B7C7-DD72949B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668" y="2230136"/>
            <a:ext cx="3905251" cy="1312333"/>
          </a:xfrm>
          <a:custGeom>
            <a:gdLst>
              <a:gd fmla="*/ 118 w 1330" name="T0"/>
              <a:gd fmla="*/ 225 h 447" name="T1"/>
              <a:gd fmla="*/ 102 w 1330" name="T2"/>
              <a:gd fmla="*/ 281 h 447" name="T3"/>
              <a:gd fmla="*/ 8 w 1330" name="T4"/>
              <a:gd fmla="*/ 434 h 447" name="T5"/>
              <a:gd fmla="*/ 0 w 1330" name="T6"/>
              <a:gd fmla="*/ 447 h 447" name="T7"/>
              <a:gd fmla="*/ 1250 w 1330" name="T8"/>
              <a:gd fmla="*/ 447 h 447" name="T9"/>
              <a:gd fmla="*/ 1280 w 1330" name="T10"/>
              <a:gd fmla="*/ 0 h 447" name="T11"/>
              <a:gd fmla="*/ 105 w 1330" name="T12"/>
              <a:gd fmla="*/ 0 h 447" name="T13"/>
              <a:gd fmla="*/ 118 w 1330" name="T14"/>
              <a:gd fmla="*/ 225 h 44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330" name="T24"/>
              <a:gd fmla="*/ 0 h 447" name="T25"/>
              <a:gd fmla="*/ 1330 w 1330" name="T26"/>
              <a:gd fmla="*/ 447 h 447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447" w="1330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rgbClr val="67C17C">
              <a:alpha val="50196"/>
            </a:srgbClr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endParaRPr altLang="zh-CN" lang="zh-CN" sz="2133">
              <a:solidFill>
                <a:srgbClr val="000000"/>
              </a:solidFill>
              <a:sym charset="-122" pitchFamily="2" typeface="宋体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4AB106C3-8D9D-4C5C-83E6-ACB1AD78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269" y="3542470"/>
            <a:ext cx="3697817" cy="1314449"/>
          </a:xfrm>
          <a:custGeom>
            <a:gdLst>
              <a:gd fmla="*/ 1 w 1258" name="T0"/>
              <a:gd fmla="*/ 25 h 447" name="T1"/>
              <a:gd fmla="*/ 20 w 1258" name="T2"/>
              <a:gd fmla="*/ 65 h 447" name="T3"/>
              <a:gd fmla="*/ 117 w 1258" name="T4"/>
              <a:gd fmla="*/ 80 h 447" name="T5"/>
              <a:gd fmla="*/ 131 w 1258" name="T6"/>
              <a:gd fmla="*/ 109 h 447" name="T7"/>
              <a:gd fmla="*/ 110 w 1258" name="T8"/>
              <a:gd fmla="*/ 130 h 447" name="T9"/>
              <a:gd fmla="*/ 100 w 1258" name="T10"/>
              <a:gd fmla="*/ 151 h 447" name="T11"/>
              <a:gd fmla="*/ 110 w 1258" name="T12"/>
              <a:gd fmla="*/ 175 h 447" name="T13"/>
              <a:gd fmla="*/ 138 w 1258" name="T14"/>
              <a:gd fmla="*/ 216 h 447" name="T15"/>
              <a:gd fmla="*/ 130 w 1258" name="T16"/>
              <a:gd fmla="*/ 228 h 447" name="T17"/>
              <a:gd fmla="*/ 122 w 1258" name="T18"/>
              <a:gd fmla="*/ 246 h 447" name="T19"/>
              <a:gd fmla="*/ 124 w 1258" name="T20"/>
              <a:gd fmla="*/ 273 h 447" name="T21"/>
              <a:gd fmla="*/ 170 w 1258" name="T22"/>
              <a:gd fmla="*/ 315 h 447" name="T23"/>
              <a:gd fmla="*/ 171 w 1258" name="T24"/>
              <a:gd fmla="*/ 329 h 447" name="T25"/>
              <a:gd fmla="*/ 179 w 1258" name="T26"/>
              <a:gd fmla="*/ 447 h 447" name="T27"/>
              <a:gd fmla="*/ 1116 w 1258" name="T28"/>
              <a:gd fmla="*/ 447 h 447" name="T29"/>
              <a:gd fmla="*/ 1083 w 1258" name="T30"/>
              <a:gd fmla="*/ 331 h 447" name="T31"/>
              <a:gd fmla="*/ 1190 w 1258" name="T32"/>
              <a:gd fmla="*/ 101 h 447" name="T33"/>
              <a:gd fmla="*/ 1258 w 1258" name="T34"/>
              <a:gd fmla="*/ 0 h 447" name="T35"/>
              <a:gd fmla="*/ 8 w 1258" name="T36"/>
              <a:gd fmla="*/ 0 h 447" name="T37"/>
              <a:gd fmla="*/ 1 w 1258" name="T38"/>
              <a:gd fmla="*/ 25 h 447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1258" name="T60"/>
              <a:gd fmla="*/ 0 h 447" name="T61"/>
              <a:gd fmla="*/ 1258 w 1258" name="T62"/>
              <a:gd fmla="*/ 447 h 447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447" w="1258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rgbClr val="67C17C">
              <a:alpha val="30196"/>
            </a:srgbClr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endParaRPr altLang="zh-CN" lang="zh-CN" sz="2133">
              <a:solidFill>
                <a:srgbClr val="000000"/>
              </a:solidFill>
              <a:sym charset="-122" pitchFamily="2" typeface="宋体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C50B5F1-5D41-40B0-BBAD-53C451F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320" y="4854803"/>
            <a:ext cx="3295649" cy="1314449"/>
          </a:xfrm>
          <a:custGeom>
            <a:gdLst>
              <a:gd fmla="*/ 22 w 1122" name="T0"/>
              <a:gd fmla="*/ 29 h 447" name="T1"/>
              <a:gd fmla="*/ 291 w 1122" name="T2"/>
              <a:gd fmla="*/ 13 h 447" name="T3"/>
              <a:gd fmla="*/ 357 w 1122" name="T4"/>
              <a:gd fmla="*/ 227 h 447" name="T5"/>
              <a:gd fmla="*/ 353 w 1122" name="T6"/>
              <a:gd fmla="*/ 227 h 447" name="T7"/>
              <a:gd fmla="*/ 140 w 1122" name="T8"/>
              <a:gd fmla="*/ 447 h 447" name="T9"/>
              <a:gd fmla="*/ 1055 w 1122" name="T10"/>
              <a:gd fmla="*/ 447 h 447" name="T11"/>
              <a:gd fmla="*/ 1122 w 1122" name="T12"/>
              <a:gd fmla="*/ 447 h 447" name="T13"/>
              <a:gd fmla="*/ 1038 w 1122" name="T14"/>
              <a:gd fmla="*/ 224 h 447" name="T15"/>
              <a:gd fmla="*/ 937 w 1122" name="T16"/>
              <a:gd fmla="*/ 0 h 447" name="T17"/>
              <a:gd fmla="*/ 0 w 1122" name="T18"/>
              <a:gd fmla="*/ 0 h 447" name="T19"/>
              <a:gd fmla="*/ 22 w 1122" name="T20"/>
              <a:gd fmla="*/ 29 h 4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122" name="T33"/>
              <a:gd fmla="*/ 0 h 447" name="T34"/>
              <a:gd fmla="*/ 1122 w 1122" name="T35"/>
              <a:gd fmla="*/ 447 h 44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447" w="1122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rgbClr val="67C17C">
              <a:alpha val="10196"/>
            </a:srgbClr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endParaRPr altLang="zh-CN" lang="zh-CN" sz="2133">
              <a:solidFill>
                <a:srgbClr val="000000"/>
              </a:solidFill>
              <a:sym charset="-122" pitchFamily="2" typeface="宋体"/>
            </a:endParaRPr>
          </a:p>
        </p:txBody>
      </p:sp>
      <p:sp>
        <p:nvSpPr>
          <p:cNvPr id="41" name="任意多边形 10">
            <a:extLst>
              <a:ext uri="{FF2B5EF4-FFF2-40B4-BE49-F238E27FC236}">
                <a16:creationId xmlns:a16="http://schemas.microsoft.com/office/drawing/2014/main" id="{148594A7-C0B9-4E09-83F3-2E7BFD96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2" y="2221670"/>
            <a:ext cx="8904816" cy="61383"/>
          </a:xfrm>
          <a:custGeom>
            <a:gdLst>
              <a:gd fmla="*/ 4397828 w 4397828" name="T0"/>
              <a:gd fmla="*/ 0 h 46990" name="T1"/>
              <a:gd fmla="*/ 4397828 w 4397828" name="T2"/>
              <a:gd fmla="*/ 0 h 46990" name="T3"/>
              <a:gd fmla="*/ 0 w 4397828" name="T4"/>
              <a:gd fmla="*/ 0 h 46990" name="T5"/>
              <a:gd fmla="*/ 0 60000 65536" name="T6"/>
              <a:gd fmla="*/ 0 60000 65536" name="T7"/>
              <a:gd fmla="*/ 0 60000 65536" name="T8"/>
              <a:gd fmla="*/ 0 w 4397828" name="T9"/>
              <a:gd fmla="*/ 0 h 46990" name="T10"/>
              <a:gd fmla="*/ 4397828 w 4397828" name="T11"/>
              <a:gd fmla="*/ 46990 h 4699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699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A6A6A6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43" name="任意多边形 12">
            <a:extLst>
              <a:ext uri="{FF2B5EF4-FFF2-40B4-BE49-F238E27FC236}">
                <a16:creationId xmlns:a16="http://schemas.microsoft.com/office/drawing/2014/main" id="{8EA8C434-89FC-426C-A14A-68A34A0A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3538236"/>
            <a:ext cx="8818033" cy="63500"/>
          </a:xfrm>
          <a:custGeom>
            <a:gdLst>
              <a:gd fmla="*/ 4397828 w 4397828" name="T0"/>
              <a:gd fmla="*/ 0 h 46990" name="T1"/>
              <a:gd fmla="*/ 4397828 w 4397828" name="T2"/>
              <a:gd fmla="*/ 0 h 46990" name="T3"/>
              <a:gd fmla="*/ 0 w 4397828" name="T4"/>
              <a:gd fmla="*/ 0 h 46990" name="T5"/>
              <a:gd fmla="*/ 0 60000 65536" name="T6"/>
              <a:gd fmla="*/ 0 60000 65536" name="T7"/>
              <a:gd fmla="*/ 0 60000 65536" name="T8"/>
              <a:gd fmla="*/ 0 w 4397828" name="T9"/>
              <a:gd fmla="*/ 0 h 46990" name="T10"/>
              <a:gd fmla="*/ 4397828 w 4397828" name="T11"/>
              <a:gd fmla="*/ 46990 h 4699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699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A6A6A6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45" name="任意多边形 14">
            <a:extLst>
              <a:ext uri="{FF2B5EF4-FFF2-40B4-BE49-F238E27FC236}">
                <a16:creationId xmlns:a16="http://schemas.microsoft.com/office/drawing/2014/main" id="{7F48A291-E117-4A82-BFD4-CA89CF6F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4854803"/>
            <a:ext cx="8403167" cy="57149"/>
          </a:xfrm>
          <a:custGeom>
            <a:gdLst>
              <a:gd fmla="*/ 4397828 w 4397828" name="T0"/>
              <a:gd fmla="*/ 0 h 43180" name="T1"/>
              <a:gd fmla="*/ 4397828 w 4397828" name="T2"/>
              <a:gd fmla="*/ 0 h 43180" name="T3"/>
              <a:gd fmla="*/ 0 w 4397828" name="T4"/>
              <a:gd fmla="*/ 0 h 43180" name="T5"/>
              <a:gd fmla="*/ 0 60000 65536" name="T6"/>
              <a:gd fmla="*/ 0 60000 65536" name="T7"/>
              <a:gd fmla="*/ 0 60000 65536" name="T8"/>
              <a:gd fmla="*/ 0 w 4397828" name="T9"/>
              <a:gd fmla="*/ 0 h 43180" name="T10"/>
              <a:gd fmla="*/ 4397828 w 4397828" name="T11"/>
              <a:gd fmla="*/ 43180 h 4318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318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A6A6A6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47" name="任意多边形 16">
            <a:extLst>
              <a:ext uri="{FF2B5EF4-FFF2-40B4-BE49-F238E27FC236}">
                <a16:creationId xmlns:a16="http://schemas.microsoft.com/office/drawing/2014/main" id="{F471BFF1-4F2D-4A7D-9B07-B1CC2D91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53" y="6169252"/>
            <a:ext cx="8942916" cy="59267"/>
          </a:xfrm>
          <a:custGeom>
            <a:gdLst>
              <a:gd fmla="*/ 4397828 w 4397828" name="T0"/>
              <a:gd fmla="*/ 0 h 45720" name="T1"/>
              <a:gd fmla="*/ 4397828 w 4397828" name="T2"/>
              <a:gd fmla="*/ 0 h 45720" name="T3"/>
              <a:gd fmla="*/ 0 w 4397828" name="T4"/>
              <a:gd fmla="*/ 0 h 45720" name="T5"/>
              <a:gd fmla="*/ 0 60000 65536" name="T6"/>
              <a:gd fmla="*/ 0 60000 65536" name="T7"/>
              <a:gd fmla="*/ 0 60000 65536" name="T8"/>
              <a:gd fmla="*/ 0 w 4397828" name="T9"/>
              <a:gd fmla="*/ 0 h 45720" name="T10"/>
              <a:gd fmla="*/ 4397828 w 4397828" name="T11"/>
              <a:gd fmla="*/ 45720 h 4572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572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A6A6A6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Calibri"/>
                <a:ea charset="-122" pitchFamily="2" typeface="宋体"/>
                <a:cs typeface="+mn-cs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9EEA2F0-1A1E-406C-9EE9-F2CFBE6C6AAA}"/>
              </a:ext>
            </a:extLst>
          </p:cNvPr>
          <p:cNvSpPr/>
          <p:nvPr/>
        </p:nvSpPr>
        <p:spPr>
          <a:xfrm>
            <a:off x="1506788" y="1485205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892367D-20CD-4231-B095-0F652E7ED33D}"/>
              </a:ext>
            </a:extLst>
          </p:cNvPr>
          <p:cNvSpPr/>
          <p:nvPr/>
        </p:nvSpPr>
        <p:spPr>
          <a:xfrm>
            <a:off x="1518811" y="2769662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351FA22-3FB9-4541-800C-D883474D50DC}"/>
              </a:ext>
            </a:extLst>
          </p:cNvPr>
          <p:cNvSpPr/>
          <p:nvPr/>
        </p:nvSpPr>
        <p:spPr>
          <a:xfrm>
            <a:off x="1530834" y="4054119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937AB99-9D34-4E6B-B3C5-A725E1EBA0C9}"/>
              </a:ext>
            </a:extLst>
          </p:cNvPr>
          <p:cNvSpPr/>
          <p:nvPr/>
        </p:nvSpPr>
        <p:spPr>
          <a:xfrm>
            <a:off x="1542857" y="5338576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28C69D0-C3AD-4672-BD87-7E4D4D6A542B}"/>
              </a:ext>
            </a:extLst>
          </p:cNvPr>
          <p:cNvSpPr txBox="1"/>
          <p:nvPr/>
        </p:nvSpPr>
        <p:spPr>
          <a:xfrm>
            <a:off x="7618807" y="4041692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FF6997C-11C5-45DF-94F3-EDE458F7D3A1}"/>
              </a:ext>
            </a:extLst>
          </p:cNvPr>
          <p:cNvSpPr txBox="1"/>
          <p:nvPr/>
        </p:nvSpPr>
        <p:spPr>
          <a:xfrm>
            <a:off x="8190375" y="5478484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rgbClr val="67C17C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E5B644B-5E0E-4117-B0F6-4221083D30D2}"/>
              </a:ext>
            </a:extLst>
          </p:cNvPr>
          <p:cNvSpPr txBox="1"/>
          <p:nvPr/>
        </p:nvSpPr>
        <p:spPr>
          <a:xfrm>
            <a:off x="8120455" y="2709883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F355E4B-CE61-41AC-A4A8-9E8423DC9784}"/>
              </a:ext>
            </a:extLst>
          </p:cNvPr>
          <p:cNvSpPr txBox="1"/>
          <p:nvPr/>
        </p:nvSpPr>
        <p:spPr>
          <a:xfrm>
            <a:off x="7919909" y="1427158"/>
            <a:ext cx="234541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</p:spTree>
    <p:extLst>
      <p:ext uri="{BB962C8B-B14F-4D97-AF65-F5344CB8AC3E}">
        <p14:creationId val="255936042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85AD4A-C9A5-4853-B4A6-62930F2BDCEB}"/>
              </a:ext>
            </a:extLst>
          </p:cNvPr>
          <p:cNvSpPr/>
          <p:nvPr/>
        </p:nvSpPr>
        <p:spPr>
          <a:xfrm>
            <a:off x="974689" y="1441938"/>
            <a:ext cx="10410093" cy="397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276BD9-525A-4D68-BDBB-ADAF15B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4736306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04F52-F0CF-43FB-919C-753F4F810B50}"/>
              </a:ext>
            </a:extLst>
          </p:cNvPr>
          <p:cNvSpPr txBox="1"/>
          <p:nvPr/>
        </p:nvSpPr>
        <p:spPr>
          <a:xfrm>
            <a:off x="4339259" y="2664764"/>
            <a:ext cx="351348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 sz="4000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AA38B-A073-4EAE-8FDB-E4FC38ACF165}"/>
              </a:ext>
            </a:extLst>
          </p:cNvPr>
          <p:cNvSpPr/>
          <p:nvPr/>
        </p:nvSpPr>
        <p:spPr>
          <a:xfrm>
            <a:off x="4563367" y="3429000"/>
            <a:ext cx="5930557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A51A84-15AC-4B6E-B7FD-91A0DBCEF3CA}"/>
              </a:ext>
            </a:extLst>
          </p:cNvPr>
          <p:cNvGrpSpPr/>
          <p:nvPr/>
        </p:nvGrpSpPr>
        <p:grpSpPr>
          <a:xfrm>
            <a:off x="4673930" y="4510941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2" name="Picture 2">
              <a:extLst>
                <a:ext uri="{FF2B5EF4-FFF2-40B4-BE49-F238E27FC236}">
                  <a16:creationId xmlns:a16="http://schemas.microsoft.com/office/drawing/2014/main" id="{0F28F368-ED61-4637-9A5E-F032FECFF3E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4CD204-6AED-48D3-A536-163D63DF505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FDB340D-D3A6-46D6-892B-813477028D1B}"/>
              </a:ext>
            </a:extLst>
          </p:cNvPr>
          <p:cNvSpPr>
            <a:spLocks noChangeArrowheads="1"/>
          </p:cNvSpPr>
          <p:nvPr/>
        </p:nvSpPr>
        <p:spPr bwMode="auto">
          <a:xfrm rot="9233090">
            <a:off x="10253299" y="1495602"/>
            <a:ext cx="266700" cy="23018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06AC9D-F4E1-43D1-82A4-C515C1E8871C}"/>
              </a:ext>
            </a:extLst>
          </p:cNvPr>
          <p:cNvSpPr>
            <a:spLocks noChangeArrowheads="1"/>
          </p:cNvSpPr>
          <p:nvPr/>
        </p:nvSpPr>
        <p:spPr bwMode="auto">
          <a:xfrm rot="-6030424">
            <a:off x="9900874" y="2170290"/>
            <a:ext cx="396875" cy="342900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rgbClr val="000000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5A9D4AB-DE2D-4D3C-BA6A-4F31B32B384D}"/>
              </a:ext>
            </a:extLst>
          </p:cNvPr>
          <p:cNvSpPr>
            <a:spLocks noChangeArrowheads="1"/>
          </p:cNvSpPr>
          <p:nvPr/>
        </p:nvSpPr>
        <p:spPr bwMode="auto">
          <a:xfrm rot="-228606">
            <a:off x="9769112" y="846315"/>
            <a:ext cx="266700" cy="23018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61361A-F0DB-4D12-B771-0BEDD07935CA}"/>
              </a:ext>
            </a:extLst>
          </p:cNvPr>
          <p:cNvGrpSpPr/>
          <p:nvPr/>
        </p:nvGrpSpPr>
        <p:grpSpPr>
          <a:xfrm>
            <a:off x="10678749" y="2173465"/>
            <a:ext cx="1435100" cy="1309687"/>
            <a:chOff x="9933940" y="3132138"/>
            <a:chExt cx="1435100" cy="1309686"/>
          </a:xfrm>
        </p:grpSpPr>
        <p:sp>
          <p:nvSpPr>
            <p:cNvPr id="18" name="等腰三角形 22">
              <a:extLst>
                <a:ext uri="{FF2B5EF4-FFF2-40B4-BE49-F238E27FC236}">
                  <a16:creationId xmlns:a16="http://schemas.microsoft.com/office/drawing/2014/main" id="{FDED786B-3EBC-4F3D-A7D2-9E2F396FE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87839">
              <a:off x="9933940" y="3427412"/>
              <a:ext cx="1176338" cy="1014412"/>
            </a:xfrm>
            <a:prstGeom prst="triangle">
              <a:avLst>
                <a:gd fmla="val 50000" name="adj"/>
              </a:avLst>
            </a:prstGeom>
            <a:solidFill>
              <a:srgbClr val="7FAD89">
                <a:alpha val="30196"/>
              </a:srgb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buFont charset="0" panose="020b0604020202020204" pitchFamily="34" typeface="Arial"/>
              </a:pPr>
              <a:endParaRPr altLang="en-US" lang="zh-CN" sz="1600">
                <a:solidFill>
                  <a:srgbClr val="000000"/>
                </a:solidFill>
                <a:latin charset="0" pitchFamily="34" typeface="Calibri"/>
                <a:ea charset="-122" pitchFamily="2" typeface="宋体"/>
              </a:endParaRPr>
            </a:p>
          </p:txBody>
        </p: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AC95DFC6-882A-4BA5-8F1C-451370A6AA0B}"/>
                </a:ext>
              </a:extLst>
            </p:cNvPr>
            <p:cNvGrpSpPr/>
            <p:nvPr/>
          </p:nvGrpSpPr>
          <p:grpSpPr>
            <a:xfrm>
              <a:off x="10065703" y="3132138"/>
              <a:ext cx="1303337" cy="1279524"/>
              <a:chOff x="10065703" y="3132138"/>
              <a:chExt cx="1303337" cy="1279524"/>
            </a:xfrm>
          </p:grpSpPr>
          <p:sp>
            <p:nvSpPr>
              <p:cNvPr id="20" name="等腰三角形 21">
                <a:extLst>
                  <a:ext uri="{FF2B5EF4-FFF2-40B4-BE49-F238E27FC236}">
                    <a16:creationId xmlns:a16="http://schemas.microsoft.com/office/drawing/2014/main" id="{F95F03B4-7D2A-4BFE-9C9A-F2839D58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687839">
                <a:off x="10065703" y="3487738"/>
                <a:ext cx="944562" cy="815975"/>
              </a:xfrm>
              <a:prstGeom prst="triangle">
                <a:avLst>
                  <a:gd fmla="val 50000" name="adj"/>
                </a:avLst>
              </a:prstGeom>
              <a:solidFill>
                <a:srgbClr val="7FAD89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 charset="0" panose="020b0604020202020204" pitchFamily="34" typeface="Arial"/>
                </a:pPr>
                <a:endParaRPr altLang="en-US" lang="zh-CN" sz="1600">
                  <a:solidFill>
                    <a:srgbClr val="000000"/>
                  </a:solidFill>
                  <a:latin charset="0" pitchFamily="34" typeface="Calibri"/>
                  <a:ea charset="-122" pitchFamily="2" typeface="宋体"/>
                </a:endParaRPr>
              </a:p>
            </p:txBody>
          </p:sp>
          <p:grpSp>
            <p:nvGrpSpPr>
              <p:cNvPr id="21" name="组合 1">
                <a:extLst>
                  <a:ext uri="{FF2B5EF4-FFF2-40B4-BE49-F238E27FC236}">
                    <a16:creationId xmlns:a16="http://schemas.microsoft.com/office/drawing/2014/main" id="{71780668-8120-450B-A4F4-00AAC1BFD6C8}"/>
                  </a:ext>
                </a:extLst>
              </p:cNvPr>
              <p:cNvGrpSpPr/>
              <p:nvPr/>
            </p:nvGrpSpPr>
            <p:grpSpPr>
              <a:xfrm>
                <a:off x="10165715" y="3132138"/>
                <a:ext cx="1203325" cy="1279524"/>
                <a:chOff x="10165715" y="3132138"/>
                <a:chExt cx="1203325" cy="1279524"/>
              </a:xfrm>
            </p:grpSpPr>
            <p:sp>
              <p:nvSpPr>
                <p:cNvPr id="22" name="椭圆 23">
                  <a:extLst>
                    <a:ext uri="{FF2B5EF4-FFF2-40B4-BE49-F238E27FC236}">
                      <a16:creationId xmlns:a16="http://schemas.microsoft.com/office/drawing/2014/main" id="{11ABF346-C759-4FF6-96F5-D10CDFE4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1254740" y="37925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3" name="椭圆 24">
                  <a:extLst>
                    <a:ext uri="{FF2B5EF4-FFF2-40B4-BE49-F238E27FC236}">
                      <a16:creationId xmlns:a16="http://schemas.microsoft.com/office/drawing/2014/main" id="{5A8123F7-6092-4886-A2DF-C205E263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165715" y="4295774"/>
                  <a:ext cx="115888" cy="115888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  <p:sp>
              <p:nvSpPr>
                <p:cNvPr id="24" name="椭圆 25">
                  <a:extLst>
                    <a:ext uri="{FF2B5EF4-FFF2-40B4-BE49-F238E27FC236}">
                      <a16:creationId xmlns:a16="http://schemas.microsoft.com/office/drawing/2014/main" id="{7C5D28E2-6D13-44B7-90B9-846E397C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10320">
                  <a:off x="10283190" y="3132138"/>
                  <a:ext cx="114300" cy="115887"/>
                </a:xfrm>
                <a:prstGeom prst="ellipse">
                  <a:avLst/>
                </a:prstGeom>
                <a:solidFill>
                  <a:srgbClr val="7FAD89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>
                    <a:buFont charset="0" panose="020b0604020202020204" pitchFamily="34" typeface="Arial"/>
                  </a:pPr>
                  <a:endParaRPr altLang="en-US" lang="zh-CN" sz="1600">
                    <a:solidFill>
                      <a:srgbClr val="000000"/>
                    </a:solidFill>
                    <a:latin charset="0" pitchFamily="34" typeface="Calibri"/>
                    <a:ea charset="-122" pitchFamily="2" typeface="宋体"/>
                  </a:endParaRPr>
                </a:p>
              </p:txBody>
            </p:sp>
          </p:grpSp>
        </p:grp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1982B59-7B26-4CD1-BCE3-7710F96C5E77}"/>
              </a:ext>
            </a:extLst>
          </p:cNvPr>
          <p:cNvSpPr>
            <a:spLocks noChangeArrowheads="1"/>
          </p:cNvSpPr>
          <p:nvPr/>
        </p:nvSpPr>
        <p:spPr bwMode="auto">
          <a:xfrm rot="-3389783">
            <a:off x="9360331" y="1204296"/>
            <a:ext cx="127000" cy="109537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DC0835A-4C35-4BCA-ABE2-B8B0065DEFFA}"/>
              </a:ext>
            </a:extLst>
          </p:cNvPr>
          <p:cNvSpPr>
            <a:spLocks noChangeArrowheads="1"/>
          </p:cNvSpPr>
          <p:nvPr/>
        </p:nvSpPr>
        <p:spPr bwMode="auto">
          <a:xfrm rot="8748521">
            <a:off x="9718312" y="1355902"/>
            <a:ext cx="128587" cy="109538"/>
          </a:xfrm>
          <a:prstGeom prst="triangle">
            <a:avLst>
              <a:gd fmla="val 50000" name="adj"/>
            </a:avLst>
          </a:prstGeom>
          <a:solidFill>
            <a:srgbClr val="7FAD89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pPr eaLnBrk="0" hangingPunct="0">
              <a:buFont charset="0" panose="020b0604020202020204" pitchFamily="34" typeface="Arial"/>
            </a:pPr>
            <a:endParaRPr altLang="en-US" lang="zh-CN" sz="1600">
              <a:solidFill>
                <a:schemeClr val="bg1"/>
              </a:solidFill>
              <a:latin charset="0" pitchFamily="34" typeface="Calibri"/>
              <a:ea charset="-122" pitchFamily="2" typeface="宋体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BFAAC2-12AE-4B95-91BB-AC3EB3DC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515" y="2229720"/>
            <a:ext cx="14109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i="1" lang="en-US" sz="2400">
                <a:solidFill>
                  <a:srgbClr val="F5AB30"/>
                </a:solidFill>
                <a:latin charset="0" panose="020b0502020202020204" pitchFamily="34" typeface="Century Gothic"/>
              </a:rPr>
              <a:t>Part TWO</a:t>
            </a:r>
          </a:p>
        </p:txBody>
      </p:sp>
    </p:spTree>
    <p:extLst>
      <p:ext uri="{BB962C8B-B14F-4D97-AF65-F5344CB8AC3E}">
        <p14:creationId val="53004492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6734070" y="354204"/>
            <a:ext cx="5002404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A6626D-15CE-45C5-9DB6-943A5C7BC284}"/>
              </a:ext>
            </a:extLst>
          </p:cNvPr>
          <p:cNvSpPr/>
          <p:nvPr/>
        </p:nvSpPr>
        <p:spPr>
          <a:xfrm>
            <a:off x="3346101" y="1668026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618F860-66A9-4730-8533-B96A399208D0}"/>
              </a:ext>
            </a:extLst>
          </p:cNvPr>
          <p:cNvSpPr/>
          <p:nvPr/>
        </p:nvSpPr>
        <p:spPr>
          <a:xfrm>
            <a:off x="3346100" y="2961750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348401D-57AD-4B28-8E0B-F6FCAEE314AB}"/>
              </a:ext>
            </a:extLst>
          </p:cNvPr>
          <p:cNvSpPr/>
          <p:nvPr/>
        </p:nvSpPr>
        <p:spPr>
          <a:xfrm>
            <a:off x="3346099" y="4255474"/>
            <a:ext cx="6772589" cy="934497"/>
          </a:xfrm>
          <a:prstGeom prst="rect">
            <a:avLst/>
          </a:prstGeom>
          <a:solidFill>
            <a:srgbClr val="AE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8F9442BF-C190-49B4-A731-7E4E66710B3B}"/>
              </a:ext>
            </a:extLst>
          </p:cNvPr>
          <p:cNvSpPr/>
          <p:nvPr/>
        </p:nvSpPr>
        <p:spPr>
          <a:xfrm>
            <a:off x="3812887" y="1811902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8DE16B8C-E023-49FF-97EF-86F801A1A72F}"/>
              </a:ext>
            </a:extLst>
          </p:cNvPr>
          <p:cNvSpPr/>
          <p:nvPr/>
        </p:nvSpPr>
        <p:spPr>
          <a:xfrm>
            <a:off x="3812887" y="3115676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EE83FFF-7E8E-4FBD-B5DD-7517F266F258}"/>
              </a:ext>
            </a:extLst>
          </p:cNvPr>
          <p:cNvSpPr/>
          <p:nvPr/>
        </p:nvSpPr>
        <p:spPr>
          <a:xfrm>
            <a:off x="3812887" y="4419450"/>
            <a:ext cx="54223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05D364E-1F46-4D84-892A-27E6F9589AFF}"/>
              </a:ext>
            </a:extLst>
          </p:cNvPr>
          <p:cNvSpPr txBox="1"/>
          <p:nvPr/>
        </p:nvSpPr>
        <p:spPr>
          <a:xfrm>
            <a:off x="1272932" y="1668026"/>
            <a:ext cx="609600" cy="24381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7FAD89"/>
                </a:solidFill>
                <a:latin charset="-122" panose="02010600030101010101" pitchFamily="2" typeface="站酷快乐体2018修订版"/>
                <a:ea charset="-122" panose="02010600030101010101" pitchFamily="2" typeface="站酷快乐体2018修订版"/>
              </a:defRPr>
            </a:lvl1pPr>
          </a:lstStyle>
          <a:p>
            <a:r>
              <a:rPr altLang="en-US" lang="zh-CN" sz="2800"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07177072-94C7-482D-9C0F-F29C56DF3161}"/>
              </a:ext>
            </a:extLst>
          </p:cNvPr>
          <p:cNvGrpSpPr/>
          <p:nvPr/>
        </p:nvGrpSpPr>
        <p:grpSpPr>
          <a:xfrm>
            <a:off x="1343942" y="4336604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03" name="Picture 2">
              <a:extLst>
                <a:ext uri="{FF2B5EF4-FFF2-40B4-BE49-F238E27FC236}">
                  <a16:creationId xmlns:a16="http://schemas.microsoft.com/office/drawing/2014/main" id="{A0877282-C37A-4BB0-A9E9-0965B482865D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F5B51EE2-2B78-4D9F-AE5E-9BD06EB45F43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</p:spTree>
    <p:extLst>
      <p:ext uri="{BB962C8B-B14F-4D97-AF65-F5344CB8AC3E}">
        <p14:creationId val="196536561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9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B11BC0B-97D5-4EEC-A265-E91F0AA7B86C}"/>
              </a:ext>
            </a:extLst>
          </p:cNvPr>
          <p:cNvSpPr/>
          <p:nvPr/>
        </p:nvSpPr>
        <p:spPr>
          <a:xfrm>
            <a:off x="353367" y="354204"/>
            <a:ext cx="11485266" cy="614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857EDC7-5509-432B-BE32-894CA81FDEF1}"/>
              </a:ext>
            </a:extLst>
          </p:cNvPr>
          <p:cNvSpPr/>
          <p:nvPr/>
        </p:nvSpPr>
        <p:spPr>
          <a:xfrm>
            <a:off x="1967407" y="1701265"/>
            <a:ext cx="3455471" cy="3455471"/>
          </a:xfrm>
          <a:prstGeom prst="ellipse">
            <a:avLst/>
          </a:prstGeom>
          <a:solidFill>
            <a:srgbClr val="7FAD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4E889A1-6508-48D0-AA72-C132770C484C}"/>
              </a:ext>
            </a:extLst>
          </p:cNvPr>
          <p:cNvSpPr/>
          <p:nvPr/>
        </p:nvSpPr>
        <p:spPr>
          <a:xfrm>
            <a:off x="6501307" y="1701264"/>
            <a:ext cx="3455471" cy="3455471"/>
          </a:xfrm>
          <a:prstGeom prst="ellipse">
            <a:avLst/>
          </a:prstGeom>
          <a:solidFill>
            <a:srgbClr val="7C8E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39E039B-FCC8-46C4-A588-846E04B7CA09}"/>
              </a:ext>
            </a:extLst>
          </p:cNvPr>
          <p:cNvGrpSpPr/>
          <p:nvPr/>
        </p:nvGrpSpPr>
        <p:grpSpPr>
          <a:xfrm>
            <a:off x="5036046" y="2502954"/>
            <a:ext cx="1852094" cy="1852092"/>
            <a:chOff x="5146577" y="2705101"/>
            <a:chExt cx="1852094" cy="1852092"/>
          </a:xfrm>
          <a:effectLst/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C908DC4-514A-4784-94D7-B5D9ABC0F361}"/>
                </a:ext>
              </a:extLst>
            </p:cNvPr>
            <p:cNvSpPr/>
            <p:nvPr/>
          </p:nvSpPr>
          <p:spPr>
            <a:xfrm>
              <a:off x="5146577" y="2705101"/>
              <a:ext cx="1852094" cy="1852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CC1DE9E-B6D1-4BD1-9674-F41E8221A981}"/>
                </a:ext>
              </a:extLst>
            </p:cNvPr>
            <p:cNvCxnSpPr/>
            <p:nvPr/>
          </p:nvCxnSpPr>
          <p:spPr>
            <a:xfrm flipH="1">
              <a:off x="5585379" y="3102653"/>
              <a:ext cx="974488" cy="1056985"/>
            </a:xfrm>
            <a:prstGeom prst="line">
              <a:avLst/>
            </a:prstGeom>
            <a:ln w="19050">
              <a:solidFill>
                <a:srgbClr val="F5A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12">
              <a:extLst>
                <a:ext uri="{FF2B5EF4-FFF2-40B4-BE49-F238E27FC236}">
                  <a16:creationId xmlns:a16="http://schemas.microsoft.com/office/drawing/2014/main" id="{BE63C927-4FBC-44E9-8475-5A2A3C58ADFE}"/>
                </a:ext>
              </a:extLst>
            </p:cNvPr>
            <p:cNvSpPr/>
            <p:nvPr/>
          </p:nvSpPr>
          <p:spPr>
            <a:xfrm rot="16200000">
              <a:off x="5585379" y="3139623"/>
              <a:ext cx="396240" cy="322299"/>
            </a:xfrm>
            <a:custGeom>
              <a:gdLst>
                <a:gd fmla="*/ 130 w 256" name="T0"/>
                <a:gd fmla="*/ 8 h 208" name="T1"/>
                <a:gd fmla="*/ 130 w 256" name="T2"/>
                <a:gd fmla="*/ 37 h 208" name="T3"/>
                <a:gd fmla="*/ 177 w 256" name="T4"/>
                <a:gd fmla="*/ 84 h 208" name="T5"/>
                <a:gd fmla="*/ 21 w 256" name="T6"/>
                <a:gd fmla="*/ 84 h 208" name="T7"/>
                <a:gd fmla="*/ 0 w 256" name="T8"/>
                <a:gd fmla="*/ 105 h 208" name="T9"/>
                <a:gd fmla="*/ 21 w 256" name="T10"/>
                <a:gd fmla="*/ 126 h 208" name="T11"/>
                <a:gd fmla="*/ 177 w 256" name="T12"/>
                <a:gd fmla="*/ 126 h 208" name="T13"/>
                <a:gd fmla="*/ 130 w 256" name="T14"/>
                <a:gd fmla="*/ 173 h 208" name="T15"/>
                <a:gd fmla="*/ 130 w 256" name="T16"/>
                <a:gd fmla="*/ 202 h 208" name="T17"/>
                <a:gd fmla="*/ 144 w 256" name="T18"/>
                <a:gd fmla="*/ 208 h 208" name="T19"/>
                <a:gd fmla="*/ 159 w 256" name="T20"/>
                <a:gd fmla="*/ 202 h 208" name="T21"/>
                <a:gd fmla="*/ 256 w 256" name="T22"/>
                <a:gd fmla="*/ 105 h 208" name="T23"/>
                <a:gd fmla="*/ 159 w 256" name="T24"/>
                <a:gd fmla="*/ 8 h 208" name="T25"/>
                <a:gd fmla="*/ 130 w 256" name="T26"/>
                <a:gd fmla="*/ 8 h 20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8" w="256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7FA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椭圆 13">
              <a:extLst>
                <a:ext uri="{FF2B5EF4-FFF2-40B4-BE49-F238E27FC236}">
                  <a16:creationId xmlns:a16="http://schemas.microsoft.com/office/drawing/2014/main" id="{36E51D5B-7ADF-4B8E-9F82-3B0B407302D7}"/>
                </a:ext>
              </a:extLst>
            </p:cNvPr>
            <p:cNvSpPr/>
            <p:nvPr/>
          </p:nvSpPr>
          <p:spPr>
            <a:xfrm rot="5400000">
              <a:off x="6215597" y="3800369"/>
              <a:ext cx="396240" cy="322299"/>
            </a:xfrm>
            <a:custGeom>
              <a:gdLst>
                <a:gd fmla="*/ 130 w 256" name="T0"/>
                <a:gd fmla="*/ 8 h 208" name="T1"/>
                <a:gd fmla="*/ 130 w 256" name="T2"/>
                <a:gd fmla="*/ 37 h 208" name="T3"/>
                <a:gd fmla="*/ 177 w 256" name="T4"/>
                <a:gd fmla="*/ 84 h 208" name="T5"/>
                <a:gd fmla="*/ 21 w 256" name="T6"/>
                <a:gd fmla="*/ 84 h 208" name="T7"/>
                <a:gd fmla="*/ 0 w 256" name="T8"/>
                <a:gd fmla="*/ 105 h 208" name="T9"/>
                <a:gd fmla="*/ 21 w 256" name="T10"/>
                <a:gd fmla="*/ 126 h 208" name="T11"/>
                <a:gd fmla="*/ 177 w 256" name="T12"/>
                <a:gd fmla="*/ 126 h 208" name="T13"/>
                <a:gd fmla="*/ 130 w 256" name="T14"/>
                <a:gd fmla="*/ 173 h 208" name="T15"/>
                <a:gd fmla="*/ 130 w 256" name="T16"/>
                <a:gd fmla="*/ 202 h 208" name="T17"/>
                <a:gd fmla="*/ 144 w 256" name="T18"/>
                <a:gd fmla="*/ 208 h 208" name="T19"/>
                <a:gd fmla="*/ 159 w 256" name="T20"/>
                <a:gd fmla="*/ 202 h 208" name="T21"/>
                <a:gd fmla="*/ 256 w 256" name="T22"/>
                <a:gd fmla="*/ 105 h 208" name="T23"/>
                <a:gd fmla="*/ 159 w 256" name="T24"/>
                <a:gd fmla="*/ 8 h 208" name="T25"/>
                <a:gd fmla="*/ 130 w 256" name="T26"/>
                <a:gd fmla="*/ 8 h 20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8" w="256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7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17E5AD0-745E-466B-A68D-47405D8095C4}"/>
              </a:ext>
            </a:extLst>
          </p:cNvPr>
          <p:cNvCxnSpPr/>
          <p:nvPr/>
        </p:nvCxnSpPr>
        <p:spPr>
          <a:xfrm>
            <a:off x="2946112" y="2833425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525A286-B051-4E8A-A9BB-E35284D46F11}"/>
              </a:ext>
            </a:extLst>
          </p:cNvPr>
          <p:cNvCxnSpPr/>
          <p:nvPr/>
        </p:nvCxnSpPr>
        <p:spPr>
          <a:xfrm>
            <a:off x="7480012" y="2833425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0A6A7B0-7386-4659-9202-80F2559564BA}"/>
              </a:ext>
            </a:extLst>
          </p:cNvPr>
          <p:cNvSpPr txBox="1"/>
          <p:nvPr/>
        </p:nvSpPr>
        <p:spPr>
          <a:xfrm>
            <a:off x="2851236" y="2302899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84B4547-06D1-4F6A-95F8-00C6C2D2BD7A}"/>
              </a:ext>
            </a:extLst>
          </p:cNvPr>
          <p:cNvSpPr/>
          <p:nvPr/>
        </p:nvSpPr>
        <p:spPr>
          <a:xfrm>
            <a:off x="2730016" y="3047253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DCC0D69-0365-4370-815F-DA868AE239C8}"/>
              </a:ext>
            </a:extLst>
          </p:cNvPr>
          <p:cNvSpPr txBox="1"/>
          <p:nvPr/>
        </p:nvSpPr>
        <p:spPr>
          <a:xfrm>
            <a:off x="7357663" y="2302899"/>
            <a:ext cx="1988516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494848"/>
                </a:solidFill>
                <a:latin charset="-122" panose="00020600040101010101" pitchFamily="18" typeface="汉仪清雅体繁"/>
                <a:ea charset="-122" panose="00020600040101010101" pitchFamily="18" typeface="汉仪清雅体繁"/>
              </a:defRPr>
            </a:lvl1pPr>
          </a:lstStyle>
          <a:p>
            <a:pPr algn="l"/>
            <a:r>
              <a:rPr altLang="en-US" lang="zh-CN">
                <a:solidFill>
                  <a:schemeClr val="bg1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添加文本信息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C7F700B-9CD8-4F74-9398-237A5FAFAFD1}"/>
              </a:ext>
            </a:extLst>
          </p:cNvPr>
          <p:cNvSpPr/>
          <p:nvPr/>
        </p:nvSpPr>
        <p:spPr>
          <a:xfrm>
            <a:off x="7236444" y="3047253"/>
            <a:ext cx="210973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B02CF8-7BC6-4FF1-BE1B-3B4AD71D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42597" y="2198581"/>
            <a:ext cx="3048006" cy="4312929"/>
          </a:xfrm>
          <a:prstGeom prst="rect">
            <a:avLst/>
          </a:prstGeom>
        </p:spPr>
      </p:pic>
    </p:spTree>
    <p:extLst>
      <p:ext uri="{BB962C8B-B14F-4D97-AF65-F5344CB8AC3E}">
        <p14:creationId val="42772852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149</Paragraphs>
  <Slides>19</Slides>
  <Notes>19</Notes>
  <TotalTime>927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7">
      <vt:lpstr>Arial</vt:lpstr>
      <vt:lpstr>Calibri Light</vt:lpstr>
      <vt:lpstr>Calibri</vt:lpstr>
      <vt:lpstr>等线 Light</vt:lpstr>
      <vt:lpstr>等线</vt:lpstr>
      <vt:lpstr>方正仿宋简体</vt:lpstr>
      <vt:lpstr>苏新诗柳楷简</vt:lpstr>
      <vt:lpstr>站酷快乐体2016修订版</vt:lpstr>
      <vt:lpstr>Century Gothic</vt:lpstr>
      <vt:lpstr>站酷快乐体2018修订版</vt:lpstr>
      <vt:lpstr>微软雅黑 Light</vt:lpstr>
      <vt:lpstr>宋体</vt:lpstr>
      <vt:lpstr>Meiryo UI</vt:lpstr>
      <vt:lpstr>汉仪清雅体繁</vt:lpstr>
      <vt:lpstr>幼圆</vt:lpstr>
      <vt:lpstr>微软雅黑</vt:lpstr>
      <vt:lpstr>仿宋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2018-05-23T08:42:45Z</dcterms:created>
  <cp:lastModifiedBy>kan</cp:lastModifiedBy>
  <dcterms:modified xsi:type="dcterms:W3CDTF">2021-08-20T10:54:32Z</dcterms:modified>
  <cp:revision>5</cp:revision>
  <dc:title>PowerPoint 演示文稿</dc:title>
</cp:coreProperties>
</file>